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ags/tag1.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1.xml" ContentType="application/vnd.openxmlformats-officedocument.presentationml.notesSlide+xml"/>
  <Override PartName="/ppt/tags/tag23.xml" ContentType="application/vnd.openxmlformats-officedocument.presentationml.tags+xml"/>
  <Override PartName="/ppt/notesSlides/notesSlide2.xml" ContentType="application/vnd.openxmlformats-officedocument.presentationml.notesSlide+xml"/>
  <Override PartName="/ppt/tags/tag24.xml" ContentType="application/vnd.openxmlformats-officedocument.presentationml.tags+xml"/>
  <Override PartName="/ppt/notesSlides/notesSlide3.xml" ContentType="application/vnd.openxmlformats-officedocument.presentationml.notesSlide+xml"/>
  <Override PartName="/ppt/tags/tag25.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notesSlides/notesSlide8.xml" ContentType="application/vnd.openxmlformats-officedocument.presentationml.notesSlid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notesSlides/notesSlide9.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notesSlides/notesSlide10.xml" ContentType="application/vnd.openxmlformats-officedocument.presentationml.notesSlide+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notesSlides/notesSlide11.xml" ContentType="application/vnd.openxmlformats-officedocument.presentationml.notesSlide+xml"/>
  <Override PartName="/ppt/tags/tag61.xml" ContentType="application/vnd.openxmlformats-officedocument.presentationml.tags+xml"/>
  <Override PartName="/ppt/notesSlides/notesSlide12.xml" ContentType="application/vnd.openxmlformats-officedocument.presentationml.notesSlide+xml"/>
  <Override PartName="/ppt/tags/tag62.xml" ContentType="application/vnd.openxmlformats-officedocument.presentationml.tags+xml"/>
  <Override PartName="/ppt/tags/tag63.xml" ContentType="application/vnd.openxmlformats-officedocument.presentationml.tags+xml"/>
  <Override PartName="/ppt/notesSlides/notesSlide13.xml" ContentType="application/vnd.openxmlformats-officedocument.presentationml.notesSlide+xml"/>
  <Override PartName="/ppt/tags/tag64.xml" ContentType="application/vnd.openxmlformats-officedocument.presentationml.tags+xml"/>
  <Override PartName="/ppt/tags/tag65.xml" ContentType="application/vnd.openxmlformats-officedocument.presentationml.tags+xml"/>
  <Override PartName="/ppt/notesSlides/notesSlide14.xml" ContentType="application/vnd.openxmlformats-officedocument.presentationml.notesSlide+xml"/>
  <Override PartName="/ppt/tags/tag66.xml" ContentType="application/vnd.openxmlformats-officedocument.presentationml.tags+xml"/>
  <Override PartName="/ppt/notesSlides/notesSlide15.xml" ContentType="application/vnd.openxmlformats-officedocument.presentationml.notesSlide+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notesSlides/notesSlide16.xml" ContentType="application/vnd.openxmlformats-officedocument.presentationml.notesSlide+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notesSlides/notesSlide17.xml" ContentType="application/vnd.openxmlformats-officedocument.presentationml.notesSlide+xml"/>
  <Override PartName="/ppt/tags/tag75.xml" ContentType="application/vnd.openxmlformats-officedocument.presentationml.tags+xml"/>
  <Override PartName="/ppt/tags/tag76.xml" ContentType="application/vnd.openxmlformats-officedocument.presentationml.tags+xml"/>
  <Override PartName="/ppt/notesSlides/notesSlide1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19.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notesSlides/notesSlide20.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21.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22.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6.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47.xml" ContentType="application/vnd.openxmlformats-officedocument.drawingml.chart+xml"/>
  <Override PartName="/ppt/charts/style44.xml" ContentType="application/vnd.ms-office.chartstyle+xml"/>
  <Override PartName="/ppt/charts/colors44.xml" ContentType="application/vnd.ms-office.chartcolorstyle+xml"/>
  <Override PartName="/ppt/charts/chart48.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49.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0.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1.xml" ContentType="application/vnd.openxmlformats-officedocument.drawingml.chart+xml"/>
  <Override PartName="/ppt/charts/style48.xml" ContentType="application/vnd.ms-office.chartstyle+xml"/>
  <Override PartName="/ppt/charts/colors48.xml" ContentType="application/vnd.ms-office.chartcolorstyle+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5.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6.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57.xml" ContentType="application/vnd.openxmlformats-officedocument.drawingml.chart+xml"/>
  <Override PartName="/ppt/charts/style52.xml" ContentType="application/vnd.ms-office.chartstyle+xml"/>
  <Override PartName="/ppt/charts/colors52.xml" ContentType="application/vnd.ms-office.chartcolorstyle+xml"/>
  <Override PartName="/ppt/charts/chart58.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59.xml" ContentType="application/vnd.openxmlformats-officedocument.drawingml.chart+xml"/>
  <Override PartName="/ppt/charts/style54.xml" ContentType="application/vnd.ms-office.chartstyle+xml"/>
  <Override PartName="/ppt/charts/colors54.xml" ContentType="application/vnd.ms-office.chartcolorstyle+xml"/>
  <Override PartName="/ppt/charts/chart60.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1.xml" ContentType="application/vnd.openxmlformats-officedocument.drawingml.chart+xml"/>
  <Override PartName="/ppt/charts/style56.xml" ContentType="application/vnd.ms-office.chartstyle+xml"/>
  <Override PartName="/ppt/charts/colors56.xml" ContentType="application/vnd.ms-office.chartcolorstyle+xml"/>
  <Override PartName="/ppt/charts/chart62.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3.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4.xml" ContentType="application/vnd.openxmlformats-officedocument.drawingml.chart+xml"/>
  <Override PartName="/ppt/charts/style59.xml" ContentType="application/vnd.ms-office.chartstyle+xml"/>
  <Override PartName="/ppt/charts/colors59.xml" ContentType="application/vnd.ms-office.chartcolorstyle+xml"/>
  <Override PartName="/ppt/charts/chart65.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66.xml" ContentType="application/vnd.openxmlformats-officedocument.drawingml.chart+xml"/>
  <Override PartName="/ppt/charts/style61.xml" ContentType="application/vnd.ms-office.chartstyle+xml"/>
  <Override PartName="/ppt/charts/colors61.xml" ContentType="application/vnd.ms-office.chartcolorstyle+xml"/>
  <Override PartName="/ppt/charts/chart67.xml" ContentType="application/vnd.openxmlformats-officedocument.drawingml.chart+xml"/>
  <Override PartName="/ppt/charts/style62.xml" ContentType="application/vnd.ms-office.chartstyle+xml"/>
  <Override PartName="/ppt/charts/colors62.xml" ContentType="application/vnd.ms-office.chartcolorstyle+xml"/>
  <Override PartName="/ppt/charts/chart68.xml" ContentType="application/vnd.openxmlformats-officedocument.drawingml.chart+xml"/>
  <Override PartName="/ppt/charts/style63.xml" ContentType="application/vnd.ms-office.chartstyle+xml"/>
  <Override PartName="/ppt/charts/colors63.xml" ContentType="application/vnd.ms-office.chartcolorstyle+xml"/>
  <Override PartName="/ppt/charts/chart69.xml" ContentType="application/vnd.openxmlformats-officedocument.drawingml.chart+xml"/>
  <Override PartName="/ppt/charts/style64.xml" ContentType="application/vnd.ms-office.chartstyle+xml"/>
  <Override PartName="/ppt/charts/colors64.xml" ContentType="application/vnd.ms-office.chartcolorstyle+xml"/>
  <Override PartName="/ppt/charts/chart70.xml" ContentType="application/vnd.openxmlformats-officedocument.drawingml.chart+xml"/>
  <Override PartName="/ppt/charts/style65.xml" ContentType="application/vnd.ms-office.chartstyle+xml"/>
  <Override PartName="/ppt/charts/colors65.xml" ContentType="application/vnd.ms-office.chartcolorstyle+xml"/>
  <Override PartName="/ppt/charts/chart71.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72.xml" ContentType="application/vnd.openxmlformats-officedocument.drawingml.chart+xml"/>
  <Override PartName="/ppt/charts/style67.xml" ContentType="application/vnd.ms-office.chartstyle+xml"/>
  <Override PartName="/ppt/charts/colors67.xml" ContentType="application/vnd.ms-office.chartcolorstyle+xml"/>
  <Override PartName="/ppt/charts/chart73.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4.xml" ContentType="application/vnd.openxmlformats-officedocument.drawingml.chart+xml"/>
  <Override PartName="/ppt/charts/style69.xml" ContentType="application/vnd.ms-office.chartstyle+xml"/>
  <Override PartName="/ppt/charts/colors69.xml" ContentType="application/vnd.ms-office.chartcolorstyle+xml"/>
  <Override PartName="/ppt/charts/chart75.xml" ContentType="application/vnd.openxmlformats-officedocument.drawingml.chart+xml"/>
  <Override PartName="/ppt/charts/style70.xml" ContentType="application/vnd.ms-office.chartstyle+xml"/>
  <Override PartName="/ppt/charts/colors70.xml" ContentType="application/vnd.ms-office.chartcolorstyle+xml"/>
  <Override PartName="/ppt/charts/chart76.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7.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78.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79.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80.xml" ContentType="application/vnd.openxmlformats-officedocument.drawingml.chart+xml"/>
  <Override PartName="/ppt/charts/style75.xml" ContentType="application/vnd.ms-office.chartstyle+xml"/>
  <Override PartName="/ppt/charts/colors75.xml" ContentType="application/vnd.ms-office.chartcolorstyle+xml"/>
  <Override PartName="/ppt/charts/chart81.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2.xml" ContentType="application/vnd.openxmlformats-officedocument.drawingml.chart+xml"/>
  <Override PartName="/ppt/charts/style77.xml" ContentType="application/vnd.ms-office.chartstyle+xml"/>
  <Override PartName="/ppt/charts/colors77.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6" r:id="rId1"/>
  </p:sldMasterIdLst>
  <p:notesMasterIdLst>
    <p:notesMasterId r:id="rId302"/>
  </p:notesMasterIdLst>
  <p:handoutMasterIdLst>
    <p:handoutMasterId r:id="rId303"/>
  </p:handoutMasterIdLst>
  <p:sldIdLst>
    <p:sldId id="256" r:id="rId2"/>
    <p:sldId id="542" r:id="rId3"/>
    <p:sldId id="258" r:id="rId4"/>
    <p:sldId id="257" r:id="rId5"/>
    <p:sldId id="259" r:id="rId6"/>
    <p:sldId id="260" r:id="rId7"/>
    <p:sldId id="261" r:id="rId8"/>
    <p:sldId id="262" r:id="rId9"/>
    <p:sldId id="353" r:id="rId10"/>
    <p:sldId id="354" r:id="rId11"/>
    <p:sldId id="263" r:id="rId12"/>
    <p:sldId id="264" r:id="rId13"/>
    <p:sldId id="265" r:id="rId14"/>
    <p:sldId id="266" r:id="rId15"/>
    <p:sldId id="267" r:id="rId16"/>
    <p:sldId id="268" r:id="rId17"/>
    <p:sldId id="434" r:id="rId18"/>
    <p:sldId id="435" r:id="rId19"/>
    <p:sldId id="453" r:id="rId20"/>
    <p:sldId id="520" r:id="rId21"/>
    <p:sldId id="521" r:id="rId22"/>
    <p:sldId id="554" r:id="rId23"/>
    <p:sldId id="331" r:id="rId24"/>
    <p:sldId id="332" r:id="rId25"/>
    <p:sldId id="333" r:id="rId26"/>
    <p:sldId id="334" r:id="rId27"/>
    <p:sldId id="335" r:id="rId28"/>
    <p:sldId id="336" r:id="rId29"/>
    <p:sldId id="337" r:id="rId30"/>
    <p:sldId id="541" r:id="rId31"/>
    <p:sldId id="529" r:id="rId32"/>
    <p:sldId id="528" r:id="rId33"/>
    <p:sldId id="269" r:id="rId34"/>
    <p:sldId id="270" r:id="rId35"/>
    <p:sldId id="271" r:id="rId36"/>
    <p:sldId id="272" r:id="rId37"/>
    <p:sldId id="273" r:id="rId38"/>
    <p:sldId id="274" r:id="rId39"/>
    <p:sldId id="275" r:id="rId40"/>
    <p:sldId id="276" r:id="rId41"/>
    <p:sldId id="277" r:id="rId42"/>
    <p:sldId id="556" r:id="rId43"/>
    <p:sldId id="557" r:id="rId44"/>
    <p:sldId id="278" r:id="rId45"/>
    <p:sldId id="279" r:id="rId46"/>
    <p:sldId id="280" r:id="rId47"/>
    <p:sldId id="281" r:id="rId48"/>
    <p:sldId id="282" r:id="rId49"/>
    <p:sldId id="283" r:id="rId50"/>
    <p:sldId id="284" r:id="rId51"/>
    <p:sldId id="285" r:id="rId52"/>
    <p:sldId id="286" r:id="rId53"/>
    <p:sldId id="287" r:id="rId54"/>
    <p:sldId id="288" r:id="rId55"/>
    <p:sldId id="289" r:id="rId56"/>
    <p:sldId id="551" r:id="rId57"/>
    <p:sldId id="546" r:id="rId58"/>
    <p:sldId id="547" r:id="rId59"/>
    <p:sldId id="548" r:id="rId60"/>
    <p:sldId id="549" r:id="rId61"/>
    <p:sldId id="550" r:id="rId62"/>
    <p:sldId id="290" r:id="rId63"/>
    <p:sldId id="291" r:id="rId64"/>
    <p:sldId id="292" r:id="rId65"/>
    <p:sldId id="293" r:id="rId66"/>
    <p:sldId id="294" r:id="rId67"/>
    <p:sldId id="295" r:id="rId68"/>
    <p:sldId id="296" r:id="rId69"/>
    <p:sldId id="297" r:id="rId70"/>
    <p:sldId id="298" r:id="rId71"/>
    <p:sldId id="299" r:id="rId72"/>
    <p:sldId id="300" r:id="rId73"/>
    <p:sldId id="301" r:id="rId74"/>
    <p:sldId id="302" r:id="rId75"/>
    <p:sldId id="552" r:id="rId76"/>
    <p:sldId id="443" r:id="rId77"/>
    <p:sldId id="444" r:id="rId78"/>
    <p:sldId id="445" r:id="rId79"/>
    <p:sldId id="446" r:id="rId80"/>
    <p:sldId id="303" r:id="rId81"/>
    <p:sldId id="304" r:id="rId82"/>
    <p:sldId id="305" r:id="rId83"/>
    <p:sldId id="306" r:id="rId84"/>
    <p:sldId id="307" r:id="rId85"/>
    <p:sldId id="308" r:id="rId86"/>
    <p:sldId id="309" r:id="rId87"/>
    <p:sldId id="310" r:id="rId88"/>
    <p:sldId id="530" r:id="rId89"/>
    <p:sldId id="410" r:id="rId90"/>
    <p:sldId id="411" r:id="rId91"/>
    <p:sldId id="412" r:id="rId92"/>
    <p:sldId id="531" r:id="rId93"/>
    <p:sldId id="413" r:id="rId94"/>
    <p:sldId id="414" r:id="rId95"/>
    <p:sldId id="415" r:id="rId96"/>
    <p:sldId id="416" r:id="rId97"/>
    <p:sldId id="417" r:id="rId98"/>
    <p:sldId id="418" r:id="rId99"/>
    <p:sldId id="532" r:id="rId100"/>
    <p:sldId id="419" r:id="rId101"/>
    <p:sldId id="420" r:id="rId102"/>
    <p:sldId id="421" r:id="rId103"/>
    <p:sldId id="422" r:id="rId104"/>
    <p:sldId id="326" r:id="rId105"/>
    <p:sldId id="327" r:id="rId106"/>
    <p:sldId id="328" r:id="rId107"/>
    <p:sldId id="329" r:id="rId108"/>
    <p:sldId id="330" r:id="rId109"/>
    <p:sldId id="370" r:id="rId110"/>
    <p:sldId id="371" r:id="rId111"/>
    <p:sldId id="372" r:id="rId112"/>
    <p:sldId id="373" r:id="rId113"/>
    <p:sldId id="451" r:id="rId114"/>
    <p:sldId id="452" r:id="rId115"/>
    <p:sldId id="504" r:id="rId116"/>
    <p:sldId id="374" r:id="rId117"/>
    <p:sldId id="375" r:id="rId118"/>
    <p:sldId id="376" r:id="rId119"/>
    <p:sldId id="377" r:id="rId120"/>
    <p:sldId id="378" r:id="rId121"/>
    <p:sldId id="534" r:id="rId122"/>
    <p:sldId id="427" r:id="rId123"/>
    <p:sldId id="428" r:id="rId124"/>
    <p:sldId id="429" r:id="rId125"/>
    <p:sldId id="502" r:id="rId126"/>
    <p:sldId id="503" r:id="rId127"/>
    <p:sldId id="537" r:id="rId128"/>
    <p:sldId id="459" r:id="rId129"/>
    <p:sldId id="460" r:id="rId130"/>
    <p:sldId id="538" r:id="rId131"/>
    <p:sldId id="476" r:id="rId132"/>
    <p:sldId id="477" r:id="rId133"/>
    <p:sldId id="536" r:id="rId134"/>
    <p:sldId id="447" r:id="rId135"/>
    <p:sldId id="458" r:id="rId136"/>
    <p:sldId id="462" r:id="rId137"/>
    <p:sldId id="560" r:id="rId138"/>
    <p:sldId id="490" r:id="rId139"/>
    <p:sldId id="510" r:id="rId140"/>
    <p:sldId id="511" r:id="rId141"/>
    <p:sldId id="457" r:id="rId142"/>
    <p:sldId id="524" r:id="rId143"/>
    <p:sldId id="525" r:id="rId144"/>
    <p:sldId id="311" r:id="rId145"/>
    <p:sldId id="312" r:id="rId146"/>
    <p:sldId id="313" r:id="rId147"/>
    <p:sldId id="314" r:id="rId148"/>
    <p:sldId id="315" r:id="rId149"/>
    <p:sldId id="316" r:id="rId150"/>
    <p:sldId id="317" r:id="rId151"/>
    <p:sldId id="318" r:id="rId152"/>
    <p:sldId id="319" r:id="rId153"/>
    <p:sldId id="320" r:id="rId154"/>
    <p:sldId id="321" r:id="rId155"/>
    <p:sldId id="454" r:id="rId156"/>
    <p:sldId id="481" r:id="rId157"/>
    <p:sldId id="519" r:id="rId158"/>
    <p:sldId id="553" r:id="rId159"/>
    <p:sldId id="322" r:id="rId160"/>
    <p:sldId id="323" r:id="rId161"/>
    <p:sldId id="324" r:id="rId162"/>
    <p:sldId id="325" r:id="rId163"/>
    <p:sldId id="487" r:id="rId164"/>
    <p:sldId id="513" r:id="rId165"/>
    <p:sldId id="338" r:id="rId166"/>
    <p:sldId id="339" r:id="rId167"/>
    <p:sldId id="340" r:id="rId168"/>
    <p:sldId id="351" r:id="rId169"/>
    <p:sldId id="352" r:id="rId170"/>
    <p:sldId id="355" r:id="rId171"/>
    <p:sldId id="523" r:id="rId172"/>
    <p:sldId id="356" r:id="rId173"/>
    <p:sldId id="357" r:id="rId174"/>
    <p:sldId id="358" r:id="rId175"/>
    <p:sldId id="359" r:id="rId176"/>
    <p:sldId id="360" r:id="rId177"/>
    <p:sldId id="361" r:id="rId178"/>
    <p:sldId id="362" r:id="rId179"/>
    <p:sldId id="533" r:id="rId180"/>
    <p:sldId id="423" r:id="rId181"/>
    <p:sldId id="424" r:id="rId182"/>
    <p:sldId id="425" r:id="rId183"/>
    <p:sldId id="426" r:id="rId184"/>
    <p:sldId id="540" r:id="rId185"/>
    <p:sldId id="448" r:id="rId186"/>
    <p:sldId id="449" r:id="rId187"/>
    <p:sldId id="450" r:id="rId188"/>
    <p:sldId id="456" r:id="rId189"/>
    <p:sldId id="472" r:id="rId190"/>
    <p:sldId id="473" r:id="rId191"/>
    <p:sldId id="475" r:id="rId192"/>
    <p:sldId id="478" r:id="rId193"/>
    <p:sldId id="480" r:id="rId194"/>
    <p:sldId id="482" r:id="rId195"/>
    <p:sldId id="500" r:id="rId196"/>
    <p:sldId id="512" r:id="rId197"/>
    <p:sldId id="516" r:id="rId198"/>
    <p:sldId id="527" r:id="rId199"/>
    <p:sldId id="461" r:id="rId200"/>
    <p:sldId id="474" r:id="rId201"/>
    <p:sldId id="471" r:id="rId202"/>
    <p:sldId id="488" r:id="rId203"/>
    <p:sldId id="493" r:id="rId204"/>
    <p:sldId id="501" r:id="rId205"/>
    <p:sldId id="506" r:id="rId206"/>
    <p:sldId id="507" r:id="rId207"/>
    <p:sldId id="508" r:id="rId208"/>
    <p:sldId id="509" r:id="rId209"/>
    <p:sldId id="383" r:id="rId210"/>
    <p:sldId id="384" r:id="rId211"/>
    <p:sldId id="385" r:id="rId212"/>
    <p:sldId id="386" r:id="rId213"/>
    <p:sldId id="561" r:id="rId214"/>
    <p:sldId id="388" r:id="rId215"/>
    <p:sldId id="389" r:id="rId216"/>
    <p:sldId id="363" r:id="rId217"/>
    <p:sldId id="364" r:id="rId218"/>
    <p:sldId id="365" r:id="rId219"/>
    <p:sldId id="366" r:id="rId220"/>
    <p:sldId id="483" r:id="rId221"/>
    <p:sldId id="505" r:id="rId222"/>
    <p:sldId id="494" r:id="rId223"/>
    <p:sldId id="341" r:id="rId224"/>
    <p:sldId id="342" r:id="rId225"/>
    <p:sldId id="343" r:id="rId226"/>
    <p:sldId id="344" r:id="rId227"/>
    <p:sldId id="345" r:id="rId228"/>
    <p:sldId id="346" r:id="rId229"/>
    <p:sldId id="558" r:id="rId230"/>
    <p:sldId id="347" r:id="rId231"/>
    <p:sldId id="348" r:id="rId232"/>
    <p:sldId id="349" r:id="rId233"/>
    <p:sldId id="367" r:id="rId234"/>
    <p:sldId id="368" r:id="rId235"/>
    <p:sldId id="369" r:id="rId236"/>
    <p:sldId id="514" r:id="rId237"/>
    <p:sldId id="515" r:id="rId238"/>
    <p:sldId id="522" r:id="rId239"/>
    <p:sldId id="497" r:id="rId240"/>
    <p:sldId id="379" r:id="rId241"/>
    <p:sldId id="380" r:id="rId242"/>
    <p:sldId id="381" r:id="rId243"/>
    <p:sldId id="382" r:id="rId244"/>
    <p:sldId id="430" r:id="rId245"/>
    <p:sldId id="431" r:id="rId246"/>
    <p:sldId id="432" r:id="rId247"/>
    <p:sldId id="433" r:id="rId248"/>
    <p:sldId id="559" r:id="rId249"/>
    <p:sldId id="464" r:id="rId250"/>
    <p:sldId id="465" r:id="rId251"/>
    <p:sldId id="466" r:id="rId252"/>
    <p:sldId id="467" r:id="rId253"/>
    <p:sldId id="468" r:id="rId254"/>
    <p:sldId id="469" r:id="rId255"/>
    <p:sldId id="484" r:id="rId256"/>
    <p:sldId id="485" r:id="rId257"/>
    <p:sldId id="390" r:id="rId258"/>
    <p:sldId id="391" r:id="rId259"/>
    <p:sldId id="392" r:id="rId260"/>
    <p:sldId id="393" r:id="rId261"/>
    <p:sldId id="394" r:id="rId262"/>
    <p:sldId id="395" r:id="rId263"/>
    <p:sldId id="396" r:id="rId264"/>
    <p:sldId id="436" r:id="rId265"/>
    <p:sldId id="437" r:id="rId266"/>
    <p:sldId id="397" r:id="rId267"/>
    <p:sldId id="398" r:id="rId268"/>
    <p:sldId id="399" r:id="rId269"/>
    <p:sldId id="400" r:id="rId270"/>
    <p:sldId id="401" r:id="rId271"/>
    <p:sldId id="402" r:id="rId272"/>
    <p:sldId id="455" r:id="rId273"/>
    <p:sldId id="403" r:id="rId274"/>
    <p:sldId id="404" r:id="rId275"/>
    <p:sldId id="405" r:id="rId276"/>
    <p:sldId id="406" r:id="rId277"/>
    <p:sldId id="539" r:id="rId278"/>
    <p:sldId id="407" r:id="rId279"/>
    <p:sldId id="408" r:id="rId280"/>
    <p:sldId id="496" r:id="rId281"/>
    <p:sldId id="442" r:id="rId282"/>
    <p:sldId id="495" r:id="rId283"/>
    <p:sldId id="491" r:id="rId284"/>
    <p:sldId id="492" r:id="rId285"/>
    <p:sldId id="498" r:id="rId286"/>
    <p:sldId id="499" r:id="rId287"/>
    <p:sldId id="479" r:id="rId288"/>
    <p:sldId id="486" r:id="rId289"/>
    <p:sldId id="489" r:id="rId290"/>
    <p:sldId id="517" r:id="rId291"/>
    <p:sldId id="518" r:id="rId292"/>
    <p:sldId id="526" r:id="rId293"/>
    <p:sldId id="555" r:id="rId294"/>
    <p:sldId id="535" r:id="rId295"/>
    <p:sldId id="438" r:id="rId296"/>
    <p:sldId id="439" r:id="rId297"/>
    <p:sldId id="440" r:id="rId298"/>
    <p:sldId id="441" r:id="rId299"/>
    <p:sldId id="545" r:id="rId300"/>
    <p:sldId id="409" r:id="rId30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 Slides" id="{C9D2BD1D-9A55-401D-AC50-0D0493E39BEF}">
          <p14:sldIdLst>
            <p14:sldId id="256"/>
            <p14:sldId id="542"/>
          </p14:sldIdLst>
        </p14:section>
        <p14:section name="Agenda Slides" id="{FAF31873-C011-45B1-90DD-FAD6D4FDB671}">
          <p14:sldIdLst>
            <p14:sldId id="258"/>
            <p14:sldId id="257"/>
            <p14:sldId id="259"/>
            <p14:sldId id="260"/>
            <p14:sldId id="261"/>
          </p14:sldIdLst>
        </p14:section>
        <p14:section name="Slide Layouts" id="{B6A6E95F-F010-4207-878F-CFB12E20F4E4}">
          <p14:sldIdLst>
            <p14:sldId id="262"/>
            <p14:sldId id="353"/>
            <p14:sldId id="354"/>
            <p14:sldId id="263"/>
            <p14:sldId id="264"/>
            <p14:sldId id="265"/>
            <p14:sldId id="266"/>
            <p14:sldId id="267"/>
            <p14:sldId id="268"/>
            <p14:sldId id="434"/>
            <p14:sldId id="435"/>
            <p14:sldId id="453"/>
            <p14:sldId id="520"/>
            <p14:sldId id="521"/>
            <p14:sldId id="554"/>
            <p14:sldId id="331"/>
            <p14:sldId id="332"/>
            <p14:sldId id="333"/>
            <p14:sldId id="334"/>
            <p14:sldId id="335"/>
            <p14:sldId id="336"/>
            <p14:sldId id="337"/>
            <p14:sldId id="541"/>
            <p14:sldId id="529"/>
            <p14:sldId id="528"/>
          </p14:sldIdLst>
        </p14:section>
        <p14:section name="Column Slides" id="{3BD8A3B1-C6A6-4369-A239-00BA7806609C}">
          <p14:sldIdLst>
            <p14:sldId id="269"/>
            <p14:sldId id="270"/>
            <p14:sldId id="271"/>
            <p14:sldId id="272"/>
            <p14:sldId id="273"/>
            <p14:sldId id="274"/>
            <p14:sldId id="275"/>
            <p14:sldId id="276"/>
            <p14:sldId id="277"/>
            <p14:sldId id="556"/>
            <p14:sldId id="557"/>
            <p14:sldId id="278"/>
            <p14:sldId id="279"/>
            <p14:sldId id="280"/>
            <p14:sldId id="281"/>
            <p14:sldId id="282"/>
            <p14:sldId id="283"/>
            <p14:sldId id="284"/>
          </p14:sldIdLst>
        </p14:section>
        <p14:section name="Chevron Slides" id="{F130F943-D791-4E25-BA91-96B20048D73E}">
          <p14:sldIdLst>
            <p14:sldId id="285"/>
            <p14:sldId id="286"/>
            <p14:sldId id="287"/>
            <p14:sldId id="288"/>
            <p14:sldId id="289"/>
            <p14:sldId id="551"/>
            <p14:sldId id="546"/>
            <p14:sldId id="547"/>
            <p14:sldId id="548"/>
            <p14:sldId id="549"/>
            <p14:sldId id="550"/>
          </p14:sldIdLst>
        </p14:section>
        <p14:section name="Row Slides" id="{28A9A9C9-8C8F-4147-A561-EBE5FA477437}">
          <p14:sldIdLst>
            <p14:sldId id="290"/>
            <p14:sldId id="291"/>
            <p14:sldId id="292"/>
            <p14:sldId id="293"/>
            <p14:sldId id="294"/>
            <p14:sldId id="295"/>
            <p14:sldId id="296"/>
            <p14:sldId id="297"/>
            <p14:sldId id="298"/>
            <p14:sldId id="299"/>
            <p14:sldId id="300"/>
            <p14:sldId id="301"/>
            <p14:sldId id="302"/>
            <p14:sldId id="552"/>
            <p14:sldId id="443"/>
            <p14:sldId id="444"/>
            <p14:sldId id="445"/>
            <p14:sldId id="446"/>
          </p14:sldIdLst>
        </p14:section>
        <p14:section name="Infographics" id="{4CADBC0A-EA5A-4732-BB8F-BDD22951FFA6}">
          <p14:sldIdLst>
            <p14:sldId id="303"/>
            <p14:sldId id="304"/>
            <p14:sldId id="305"/>
            <p14:sldId id="306"/>
            <p14:sldId id="307"/>
            <p14:sldId id="308"/>
            <p14:sldId id="309"/>
            <p14:sldId id="310"/>
            <p14:sldId id="530"/>
            <p14:sldId id="410"/>
            <p14:sldId id="411"/>
            <p14:sldId id="412"/>
            <p14:sldId id="531"/>
            <p14:sldId id="413"/>
            <p14:sldId id="414"/>
            <p14:sldId id="415"/>
            <p14:sldId id="416"/>
            <p14:sldId id="417"/>
            <p14:sldId id="418"/>
            <p14:sldId id="532"/>
            <p14:sldId id="419"/>
            <p14:sldId id="420"/>
            <p14:sldId id="421"/>
            <p14:sldId id="422"/>
            <p14:sldId id="326"/>
            <p14:sldId id="327"/>
            <p14:sldId id="328"/>
            <p14:sldId id="329"/>
            <p14:sldId id="330"/>
            <p14:sldId id="370"/>
            <p14:sldId id="371"/>
            <p14:sldId id="372"/>
            <p14:sldId id="373"/>
            <p14:sldId id="451"/>
            <p14:sldId id="452"/>
            <p14:sldId id="504"/>
            <p14:sldId id="374"/>
            <p14:sldId id="375"/>
            <p14:sldId id="376"/>
            <p14:sldId id="377"/>
            <p14:sldId id="378"/>
            <p14:sldId id="534"/>
            <p14:sldId id="427"/>
            <p14:sldId id="428"/>
            <p14:sldId id="429"/>
            <p14:sldId id="502"/>
            <p14:sldId id="503"/>
            <p14:sldId id="537"/>
            <p14:sldId id="459"/>
            <p14:sldId id="460"/>
            <p14:sldId id="538"/>
            <p14:sldId id="476"/>
            <p14:sldId id="477"/>
            <p14:sldId id="536"/>
            <p14:sldId id="447"/>
            <p14:sldId id="458"/>
            <p14:sldId id="462"/>
            <p14:sldId id="560"/>
            <p14:sldId id="490"/>
            <p14:sldId id="510"/>
            <p14:sldId id="511"/>
            <p14:sldId id="457"/>
            <p14:sldId id="524"/>
            <p14:sldId id="525"/>
          </p14:sldIdLst>
        </p14:section>
        <p14:section name="Table Slides" id="{72C0413E-6E94-4797-8B48-327C663FCF18}">
          <p14:sldIdLst>
            <p14:sldId id="311"/>
            <p14:sldId id="312"/>
            <p14:sldId id="313"/>
            <p14:sldId id="314"/>
            <p14:sldId id="315"/>
            <p14:sldId id="316"/>
            <p14:sldId id="317"/>
            <p14:sldId id="318"/>
            <p14:sldId id="319"/>
            <p14:sldId id="320"/>
            <p14:sldId id="321"/>
            <p14:sldId id="454"/>
            <p14:sldId id="481"/>
            <p14:sldId id="519"/>
            <p14:sldId id="553"/>
            <p14:sldId id="322"/>
            <p14:sldId id="323"/>
            <p14:sldId id="324"/>
            <p14:sldId id="325"/>
            <p14:sldId id="487"/>
            <p14:sldId id="513"/>
          </p14:sldIdLst>
        </p14:section>
        <p14:section name="Process Slides" id="{836592F1-E11A-4962-951D-2AB22CE72BFC}">
          <p14:sldIdLst>
            <p14:sldId id="338"/>
            <p14:sldId id="339"/>
            <p14:sldId id="340"/>
            <p14:sldId id="351"/>
            <p14:sldId id="352"/>
            <p14:sldId id="355"/>
            <p14:sldId id="523"/>
            <p14:sldId id="356"/>
            <p14:sldId id="357"/>
            <p14:sldId id="358"/>
            <p14:sldId id="359"/>
            <p14:sldId id="360"/>
            <p14:sldId id="361"/>
            <p14:sldId id="362"/>
            <p14:sldId id="533"/>
            <p14:sldId id="423"/>
            <p14:sldId id="424"/>
            <p14:sldId id="425"/>
            <p14:sldId id="426"/>
            <p14:sldId id="540"/>
            <p14:sldId id="448"/>
            <p14:sldId id="449"/>
            <p14:sldId id="450"/>
            <p14:sldId id="456"/>
            <p14:sldId id="472"/>
            <p14:sldId id="473"/>
            <p14:sldId id="475"/>
            <p14:sldId id="478"/>
            <p14:sldId id="480"/>
            <p14:sldId id="482"/>
            <p14:sldId id="500"/>
            <p14:sldId id="512"/>
            <p14:sldId id="516"/>
            <p14:sldId id="527"/>
            <p14:sldId id="461"/>
            <p14:sldId id="474"/>
            <p14:sldId id="471"/>
            <p14:sldId id="488"/>
            <p14:sldId id="493"/>
            <p14:sldId id="501"/>
            <p14:sldId id="506"/>
            <p14:sldId id="507"/>
            <p14:sldId id="508"/>
            <p14:sldId id="509"/>
          </p14:sldIdLst>
        </p14:section>
        <p14:section name="Dashboard/Panel Slides" id="{3E61E8DD-F68C-4BB6-8532-104B685B7356}">
          <p14:sldIdLst>
            <p14:sldId id="383"/>
            <p14:sldId id="384"/>
            <p14:sldId id="385"/>
            <p14:sldId id="386"/>
            <p14:sldId id="561"/>
            <p14:sldId id="388"/>
            <p14:sldId id="389"/>
            <p14:sldId id="363"/>
            <p14:sldId id="364"/>
            <p14:sldId id="365"/>
            <p14:sldId id="366"/>
            <p14:sldId id="483"/>
            <p14:sldId id="505"/>
            <p14:sldId id="494"/>
          </p14:sldIdLst>
        </p14:section>
        <p14:section name="Bio Slides" id="{2335CCD2-7411-4F7F-B882-5DC8ED46043F}">
          <p14:sldIdLst>
            <p14:sldId id="341"/>
            <p14:sldId id="342"/>
            <p14:sldId id="343"/>
            <p14:sldId id="344"/>
            <p14:sldId id="345"/>
            <p14:sldId id="346"/>
            <p14:sldId id="558"/>
            <p14:sldId id="347"/>
            <p14:sldId id="348"/>
            <p14:sldId id="349"/>
          </p14:sldIdLst>
        </p14:section>
        <p14:section name="Org Charts" id="{F36FEBC2-64B1-4DA5-8C16-E0594BFC45CA}">
          <p14:sldIdLst>
            <p14:sldId id="367"/>
            <p14:sldId id="368"/>
            <p14:sldId id="369"/>
            <p14:sldId id="514"/>
            <p14:sldId id="515"/>
            <p14:sldId id="522"/>
            <p14:sldId id="497"/>
          </p14:sldIdLst>
        </p14:section>
        <p14:section name="Image Slides" id="{4C911306-BF38-4BA7-A80A-A45A6BB5A342}">
          <p14:sldIdLst>
            <p14:sldId id="379"/>
            <p14:sldId id="380"/>
            <p14:sldId id="381"/>
            <p14:sldId id="382"/>
            <p14:sldId id="430"/>
            <p14:sldId id="431"/>
            <p14:sldId id="432"/>
            <p14:sldId id="433"/>
            <p14:sldId id="559"/>
            <p14:sldId id="464"/>
            <p14:sldId id="465"/>
            <p14:sldId id="466"/>
            <p14:sldId id="467"/>
            <p14:sldId id="468"/>
            <p14:sldId id="469"/>
            <p14:sldId id="484"/>
            <p14:sldId id="485"/>
          </p14:sldIdLst>
        </p14:section>
        <p14:section name="Single Chart Slides" id="{2561F074-A7D4-42F4-9D38-4BEB3B21AF6B}">
          <p14:sldIdLst>
            <p14:sldId id="390"/>
            <p14:sldId id="391"/>
            <p14:sldId id="392"/>
            <p14:sldId id="393"/>
            <p14:sldId id="394"/>
            <p14:sldId id="395"/>
            <p14:sldId id="396"/>
            <p14:sldId id="436"/>
            <p14:sldId id="437"/>
            <p14:sldId id="397"/>
          </p14:sldIdLst>
        </p14:section>
        <p14:section name="Two Chart Slides" id="{FE6C7A4D-38D8-4DF0-ACAC-C2CEA0959C10}">
          <p14:sldIdLst>
            <p14:sldId id="398"/>
            <p14:sldId id="399"/>
            <p14:sldId id="400"/>
            <p14:sldId id="401"/>
            <p14:sldId id="402"/>
            <p14:sldId id="455"/>
          </p14:sldIdLst>
        </p14:section>
        <p14:section name="Three Chart Slides" id="{9442868E-783B-45AC-8B55-7B25B39EDE13}">
          <p14:sldIdLst>
            <p14:sldId id="403"/>
            <p14:sldId id="404"/>
            <p14:sldId id="405"/>
            <p14:sldId id="406"/>
          </p14:sldIdLst>
        </p14:section>
        <p14:section name="Various Charts" id="{48D0C276-14E2-415F-9BF5-45D5C4B1D8F9}">
          <p14:sldIdLst>
            <p14:sldId id="539"/>
            <p14:sldId id="407"/>
            <p14:sldId id="408"/>
            <p14:sldId id="496"/>
            <p14:sldId id="442"/>
            <p14:sldId id="495"/>
            <p14:sldId id="491"/>
            <p14:sldId id="492"/>
            <p14:sldId id="498"/>
            <p14:sldId id="499"/>
            <p14:sldId id="479"/>
            <p14:sldId id="486"/>
            <p14:sldId id="489"/>
            <p14:sldId id="517"/>
            <p14:sldId id="518"/>
            <p14:sldId id="526"/>
            <p14:sldId id="555"/>
            <p14:sldId id="535"/>
            <p14:sldId id="438"/>
            <p14:sldId id="439"/>
            <p14:sldId id="440"/>
            <p14:sldId id="441"/>
          </p14:sldIdLst>
        </p14:section>
        <p14:section name="End Slide" id="{B807D9EF-DC0B-4525-9355-708940DC96A3}">
          <p14:sldIdLst>
            <p14:sldId id="545"/>
            <p14:sldId id="409"/>
          </p14:sldIdLst>
        </p14:section>
      </p14:sectionLst>
    </p:ext>
    <p:ext uri="{EFAFB233-063F-42B5-8137-9DF3F51BA10A}">
      <p15:sldGuideLst xmlns:p15="http://schemas.microsoft.com/office/powerpoint/2012/main">
        <p15:guide id="1" pos="385" userDrawn="1">
          <p15:clr>
            <a:srgbClr val="A4A3A4"/>
          </p15:clr>
        </p15:guide>
        <p15:guide id="2" pos="537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95E7D"/>
    <a:srgbClr val="0E442A"/>
    <a:srgbClr val="092E1C"/>
    <a:srgbClr val="3EAF93"/>
    <a:srgbClr val="EFF3B5"/>
    <a:srgbClr val="64A5CC"/>
    <a:srgbClr val="156740"/>
    <a:srgbClr val="FFFFFF"/>
    <a:srgbClr val="4AA479"/>
    <a:srgbClr val="80E4B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8023" autoAdjust="0"/>
    <p:restoredTop sz="94660"/>
  </p:normalViewPr>
  <p:slideViewPr>
    <p:cSldViewPr snapToGrid="0">
      <p:cViewPr>
        <p:scale>
          <a:sx n="66" d="100"/>
          <a:sy n="66" d="100"/>
        </p:scale>
        <p:origin x="2203" y="312"/>
      </p:cViewPr>
      <p:guideLst>
        <p:guide pos="385"/>
        <p:guide pos="5370"/>
        <p:guide orient="horz" pos="2160"/>
      </p:guideLst>
    </p:cSldViewPr>
  </p:slideViewPr>
  <p:notesTextViewPr>
    <p:cViewPr>
      <p:scale>
        <a:sx n="1" d="1"/>
        <a:sy n="1" d="1"/>
      </p:scale>
      <p:origin x="0" y="0"/>
    </p:cViewPr>
  </p:notesTextViewPr>
  <p:sorterViewPr>
    <p:cViewPr varScale="1">
      <p:scale>
        <a:sx n="1" d="1"/>
        <a:sy n="1" d="1"/>
      </p:scale>
      <p:origin x="0" y="0"/>
    </p:cViewPr>
  </p:sorterViewPr>
  <p:notesViewPr>
    <p:cSldViewPr snapToGrid="0">
      <p:cViewPr varScale="1">
        <p:scale>
          <a:sx n="59" d="100"/>
          <a:sy n="59" d="100"/>
        </p:scale>
        <p:origin x="2371" y="7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presProps" Target="presProps.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viewProps" Target="viewProps.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theme" Target="theme/theme1.xml"/><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208" Type="http://schemas.openxmlformats.org/officeDocument/2006/relationships/slide" Target="slides/slide207.xml"/><Relationship Id="rId229" Type="http://schemas.openxmlformats.org/officeDocument/2006/relationships/slide" Target="slides/slide228.xml"/><Relationship Id="rId240" Type="http://schemas.openxmlformats.org/officeDocument/2006/relationships/slide" Target="slides/slide239.xml"/><Relationship Id="rId261" Type="http://schemas.openxmlformats.org/officeDocument/2006/relationships/slide" Target="slides/slide260.xml"/><Relationship Id="rId14" Type="http://schemas.openxmlformats.org/officeDocument/2006/relationships/slide" Target="slides/slide13.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8" Type="http://schemas.openxmlformats.org/officeDocument/2006/relationships/slide" Target="slides/slide7.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219" Type="http://schemas.openxmlformats.org/officeDocument/2006/relationships/slide" Target="slides/slide218.xml"/><Relationship Id="rId230" Type="http://schemas.openxmlformats.org/officeDocument/2006/relationships/slide" Target="slides/slide229.xml"/><Relationship Id="rId251" Type="http://schemas.openxmlformats.org/officeDocument/2006/relationships/slide" Target="slides/slide250.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tableStyles" Target="tableStyles.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handoutMaster" Target="handoutMasters/handoutMaster1.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9.xml"/><Relationship Id="rId1" Type="http://schemas.microsoft.com/office/2011/relationships/chartStyle" Target="style19.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19.xlsx"/><Relationship Id="rId2" Type="http://schemas.microsoft.com/office/2011/relationships/chartColorStyle" Target="colors20.xml"/><Relationship Id="rId1" Type="http://schemas.microsoft.com/office/2011/relationships/chartStyle" Target="style20.xml"/></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21.xml"/><Relationship Id="rId1" Type="http://schemas.microsoft.com/office/2011/relationships/chartStyle" Target="style21.xml"/></Relationships>
</file>

<file path=ppt/charts/_rels/chart22.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5.xml"/><Relationship Id="rId1" Type="http://schemas.microsoft.com/office/2011/relationships/chartStyle" Target="style25.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29.xml"/><Relationship Id="rId1" Type="http://schemas.microsoft.com/office/2011/relationships/chartStyle" Target="style29.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31.xml"/><Relationship Id="rId1" Type="http://schemas.microsoft.com/office/2011/relationships/chartStyle" Target="style31.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32.xml"/><Relationship Id="rId1" Type="http://schemas.microsoft.com/office/2011/relationships/chartStyle" Target="style32.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35.xml"/><Relationship Id="rId1" Type="http://schemas.microsoft.com/office/2011/relationships/chartStyle" Target="style35.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36.xml"/><Relationship Id="rId1" Type="http://schemas.microsoft.com/office/2011/relationships/chartStyle" Target="style36.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8.xml"/><Relationship Id="rId1" Type="http://schemas.microsoft.com/office/2011/relationships/chartStyle" Target="style38.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9.xml"/><Relationship Id="rId1" Type="http://schemas.microsoft.com/office/2011/relationships/chartStyle" Target="style39.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40.xml"/><Relationship Id="rId1" Type="http://schemas.microsoft.com/office/2011/relationships/chartStyle" Target="style4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1.xml"/><Relationship Id="rId1" Type="http://schemas.microsoft.com/office/2011/relationships/chartStyle" Target="style41.xml"/></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42.xml"/><Relationship Id="rId1" Type="http://schemas.microsoft.com/office/2011/relationships/chartStyle" Target="style42.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43.xml"/><Relationship Id="rId1" Type="http://schemas.microsoft.com/office/2011/relationships/chartStyle" Target="style43.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4.xml"/><Relationship Id="rId1" Type="http://schemas.microsoft.com/office/2011/relationships/chartStyle" Target="style44.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5.xml"/><Relationship Id="rId1" Type="http://schemas.microsoft.com/office/2011/relationships/chartStyle" Target="style45.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6.xml"/><Relationship Id="rId1" Type="http://schemas.microsoft.com/office/2011/relationships/chartStyle" Target="style46.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7.xml"/><Relationship Id="rId1" Type="http://schemas.microsoft.com/office/2011/relationships/chartStyle" Target="style47.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8.xml"/><Relationship Id="rId1" Type="http://schemas.microsoft.com/office/2011/relationships/chartStyle" Target="style48.xml"/></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9.xml"/><Relationship Id="rId1" Type="http://schemas.microsoft.com/office/2011/relationships/chartStyle" Target="style49.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50.xml"/><Relationship Id="rId1" Type="http://schemas.microsoft.com/office/2011/relationships/chartStyle" Target="style50.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51.xml"/><Relationship Id="rId1" Type="http://schemas.microsoft.com/office/2011/relationships/chartStyle" Target="style51.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2.xml"/><Relationship Id="rId1" Type="http://schemas.microsoft.com/office/2011/relationships/chartStyle" Target="style52.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3.xml"/><Relationship Id="rId1" Type="http://schemas.microsoft.com/office/2011/relationships/chartStyle" Target="style53.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4.xml"/><Relationship Id="rId1" Type="http://schemas.microsoft.com/office/2011/relationships/chartStyle" Target="style54.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5.xml"/><Relationship Id="rId1" Type="http://schemas.microsoft.com/office/2011/relationships/chartStyle" Target="style55.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6.xml"/><Relationship Id="rId1" Type="http://schemas.microsoft.com/office/2011/relationships/chartStyle" Target="style56.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7.xml"/><Relationship Id="rId1" Type="http://schemas.microsoft.com/office/2011/relationships/chartStyle" Target="style57.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8.xml"/><Relationship Id="rId1" Type="http://schemas.microsoft.com/office/2011/relationships/chartStyle" Target="style58.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9.xml"/><Relationship Id="rId1" Type="http://schemas.microsoft.com/office/2011/relationships/chartStyle" Target="style59.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60.xml"/><Relationship Id="rId1" Type="http://schemas.microsoft.com/office/2011/relationships/chartStyle" Target="style60.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61.xml"/><Relationship Id="rId1" Type="http://schemas.microsoft.com/office/2011/relationships/chartStyle" Target="style61.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2.xml"/><Relationship Id="rId1" Type="http://schemas.microsoft.com/office/2011/relationships/chartStyle" Target="style62.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3.xml"/><Relationship Id="rId1" Type="http://schemas.microsoft.com/office/2011/relationships/chartStyle" Target="style63.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4.xml"/><Relationship Id="rId1" Type="http://schemas.microsoft.com/office/2011/relationships/chartStyle" Target="style64.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5.xml"/><Relationship Id="rId1" Type="http://schemas.microsoft.com/office/2011/relationships/chartStyle" Target="style65.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6.xml"/><Relationship Id="rId1" Type="http://schemas.microsoft.com/office/2011/relationships/chartStyle" Target="style66.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7.xml"/><Relationship Id="rId1" Type="http://schemas.microsoft.com/office/2011/relationships/chartStyle" Target="style67.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8.xml"/><Relationship Id="rId1" Type="http://schemas.microsoft.com/office/2011/relationships/chartStyle" Target="style68.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9.xml"/><Relationship Id="rId1" Type="http://schemas.microsoft.com/office/2011/relationships/chartStyle" Target="style69.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70.xml"/><Relationship Id="rId1" Type="http://schemas.microsoft.com/office/2011/relationships/chartStyle" Target="style70.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71.xml"/><Relationship Id="rId1" Type="http://schemas.microsoft.com/office/2011/relationships/chartStyle" Target="style71.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2.xml"/><Relationship Id="rId1" Type="http://schemas.microsoft.com/office/2011/relationships/chartStyle" Target="style72.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3.xml"/><Relationship Id="rId1" Type="http://schemas.microsoft.com/office/2011/relationships/chartStyle" Target="style73.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4.xml"/><Relationship Id="rId1" Type="http://schemas.microsoft.com/office/2011/relationships/chartStyle" Target="style74.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5.xml"/><Relationship Id="rId1" Type="http://schemas.microsoft.com/office/2011/relationships/chartStyle" Target="style75.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6.xml"/><Relationship Id="rId1" Type="http://schemas.microsoft.com/office/2011/relationships/chartStyle" Target="style76.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77.xml"/><Relationship Id="rId1" Type="http://schemas.microsoft.com/office/2011/relationships/chartStyle" Target="style7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D4F-4D84-95FB-F73872FA016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D4F-4D84-95FB-F73872FA016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D4F-4D84-95FB-F73872FA016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D4F-4D84-95FB-F73872FA016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D4F-4D84-95FB-F73872FA016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D4F-4D84-95FB-F73872FA016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864-4E05-9898-D673D6F4CDC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864-4E05-9898-D673D6F4CDCA}"/>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864-4E05-9898-D673D6F4CDCA}"/>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258E-42BE-945D-702500C570F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258E-42BE-945D-702500C570F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258E-42BE-945D-702500C570F9}"/>
            </c:ext>
          </c:extLst>
        </c:ser>
        <c:dLbls>
          <c:showLegendKey val="0"/>
          <c:showVal val="0"/>
          <c:showCatName val="0"/>
          <c:showSerName val="0"/>
          <c:showPercent val="0"/>
          <c:showBubbleSize val="0"/>
        </c:dLbls>
        <c:smooth val="0"/>
        <c:axId val="171211535"/>
        <c:axId val="171216111"/>
      </c:line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864-4E05-9898-D673D6F4CDC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864-4E05-9898-D673D6F4CDCA}"/>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864-4E05-9898-D673D6F4CDCA}"/>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258E-42BE-945D-702500C570F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258E-42BE-945D-702500C570F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258E-42BE-945D-702500C570F9}"/>
            </c:ext>
          </c:extLst>
        </c:ser>
        <c:dLbls>
          <c:showLegendKey val="0"/>
          <c:showVal val="0"/>
          <c:showCatName val="0"/>
          <c:showSerName val="0"/>
          <c:showPercent val="0"/>
          <c:showBubbleSize val="0"/>
        </c:dLbls>
        <c:smooth val="0"/>
        <c:axId val="171211535"/>
        <c:axId val="171216111"/>
      </c:line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40C-4482-A2C4-38138846C08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40C-4482-A2C4-38138846C08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40C-4482-A2C4-38138846C08F}"/>
            </c:ext>
          </c:extLst>
        </c:ser>
        <c:dLbls>
          <c:showLegendKey val="0"/>
          <c:showVal val="0"/>
          <c:showCatName val="0"/>
          <c:showSerName val="0"/>
          <c:showPercent val="0"/>
          <c:showBubbleSize val="0"/>
        </c:dLbls>
        <c:gapWidth val="150"/>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Segment Share</c:v>
                </c:pt>
              </c:strCache>
            </c:strRef>
          </c:tx>
          <c:spPr>
            <a:solidFill>
              <a:schemeClr val="accent1"/>
            </a:solidFill>
            <a:ln w="9525" cap="flat">
              <a:solidFill>
                <a:srgbClr val="F9F9F9"/>
              </a:solidFill>
              <a:prstDash val="solid"/>
              <a:round/>
            </a:ln>
            <a:effectLst/>
          </c:spPr>
          <c:invertIfNegative val="0"/>
          <c:dPt>
            <c:idx val="0"/>
            <c:invertIfNegative val="0"/>
            <c:bubble3D val="0"/>
            <c:spPr>
              <a:solidFill>
                <a:schemeClr val="accent1"/>
              </a:solidFill>
              <a:effectLst/>
            </c:spPr>
            <c:extLst>
              <c:ext xmlns:c16="http://schemas.microsoft.com/office/drawing/2014/chart" uri="{C3380CC4-5D6E-409C-BE32-E72D297353CC}">
                <c16:uniqueId val="{00000001-45CF-420D-B80E-9F3593C2F160}"/>
              </c:ext>
            </c:extLst>
          </c:dPt>
          <c:dPt>
            <c:idx val="1"/>
            <c:invertIfNegative val="0"/>
            <c:bubble3D val="0"/>
            <c:spPr>
              <a:solidFill>
                <a:schemeClr val="accent1"/>
              </a:solidFill>
              <a:effectLst/>
            </c:spPr>
            <c:extLst>
              <c:ext xmlns:c16="http://schemas.microsoft.com/office/drawing/2014/chart" uri="{C3380CC4-5D6E-409C-BE32-E72D297353CC}">
                <c16:uniqueId val="{00000003-45CF-420D-B80E-9F3593C2F160}"/>
              </c:ext>
            </c:extLst>
          </c:dPt>
          <c:dPt>
            <c:idx val="2"/>
            <c:invertIfNegative val="0"/>
            <c:bubble3D val="0"/>
            <c:spPr>
              <a:solidFill>
                <a:schemeClr val="accent1"/>
              </a:solidFill>
              <a:effectLst/>
            </c:spPr>
            <c:extLst>
              <c:ext xmlns:c16="http://schemas.microsoft.com/office/drawing/2014/chart" uri="{C3380CC4-5D6E-409C-BE32-E72D297353CC}">
                <c16:uniqueId val="{00000005-45CF-420D-B80E-9F3593C2F160}"/>
              </c:ext>
            </c:extLst>
          </c:dPt>
          <c:dPt>
            <c:idx val="3"/>
            <c:invertIfNegative val="0"/>
            <c:bubble3D val="0"/>
            <c:spPr>
              <a:solidFill>
                <a:schemeClr val="accent1"/>
              </a:solidFill>
              <a:effectLst/>
            </c:spPr>
            <c:extLst>
              <c:ext xmlns:c16="http://schemas.microsoft.com/office/drawing/2014/chart" uri="{C3380CC4-5D6E-409C-BE32-E72D297353CC}">
                <c16:uniqueId val="{00000007-45CF-420D-B80E-9F3593C2F160}"/>
              </c:ext>
            </c:extLst>
          </c:dPt>
          <c:dPt>
            <c:idx val="4"/>
            <c:invertIfNegative val="0"/>
            <c:bubble3D val="0"/>
            <c:spPr>
              <a:solidFill>
                <a:schemeClr val="accent1"/>
              </a:solidFill>
              <a:effectLst/>
            </c:spPr>
            <c:extLst>
              <c:ext xmlns:c16="http://schemas.microsoft.com/office/drawing/2014/chart" uri="{C3380CC4-5D6E-409C-BE32-E72D297353CC}">
                <c16:uniqueId val="{00000009-45CF-420D-B80E-9F3593C2F160}"/>
              </c:ext>
            </c:extLst>
          </c:dPt>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28</c:v>
                </c:pt>
                <c:pt idx="1">
                  <c:v>35</c:v>
                </c:pt>
                <c:pt idx="2">
                  <c:v>18</c:v>
                </c:pt>
                <c:pt idx="3">
                  <c:v>12</c:v>
                </c:pt>
                <c:pt idx="4">
                  <c:v>7</c:v>
                </c:pt>
              </c:numCache>
            </c:numRef>
          </c:val>
          <c:extLst>
            <c:ext xmlns:c16="http://schemas.microsoft.com/office/drawing/2014/chart" uri="{C3380CC4-5D6E-409C-BE32-E72D297353CC}">
              <c16:uniqueId val="{0000000A-45CF-420D-B80E-9F3593C2F160}"/>
            </c:ext>
          </c:extLst>
        </c:ser>
        <c:dLbls>
          <c:showLegendKey val="0"/>
          <c:showVal val="0"/>
          <c:showCatName val="0"/>
          <c:showSerName val="0"/>
          <c:showPercent val="0"/>
          <c:showBubbleSize val="0"/>
        </c:dLbls>
        <c:gapWidth val="100"/>
        <c:axId val="1094380576"/>
        <c:axId val="1094381824"/>
      </c:barChart>
      <c:catAx>
        <c:axId val="1094380576"/>
        <c:scaling>
          <c:orientation val="minMax"/>
        </c:scaling>
        <c:delete val="0"/>
        <c:axPos val="b"/>
        <c:numFmt formatCode="General" sourceLinked="1"/>
        <c:majorTickMark val="out"/>
        <c:minorTickMark val="none"/>
        <c:tickLblPos val="nextTo"/>
        <c:crossAx val="1094381824"/>
        <c:crosses val="autoZero"/>
        <c:auto val="1"/>
        <c:lblAlgn val="ctr"/>
        <c:lblOffset val="100"/>
        <c:noMultiLvlLbl val="0"/>
      </c:catAx>
      <c:valAx>
        <c:axId val="1094381824"/>
        <c:scaling>
          <c:orientation val="minMax"/>
        </c:scaling>
        <c:delete val="0"/>
        <c:axPos val="l"/>
        <c:numFmt formatCode="General" sourceLinked="1"/>
        <c:majorTickMark val="out"/>
        <c:minorTickMark val="none"/>
        <c:tickLblPos val="nextTo"/>
        <c:crossAx val="1094380576"/>
        <c:crosses val="autoZero"/>
        <c:crossBetween val="between"/>
      </c:valAx>
      <c:spPr>
        <a:noFill/>
        <a:ln>
          <a:noFill/>
        </a:ln>
        <a:effectLst/>
      </c:spPr>
    </c:plotArea>
    <c:plotVisOnly val="1"/>
    <c:dispBlanksAs val="span"/>
    <c:showDLblsOverMax val="1"/>
  </c:chart>
  <c:spPr>
    <a:noFill/>
    <a:ln>
      <a:noFill/>
    </a:ln>
    <a:effectLst/>
  </c:spPr>
  <c:txPr>
    <a:bodyPr/>
    <a:lstStyle/>
    <a:p>
      <a:pPr>
        <a:defRPr sz="10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3F25-4874-A2B7-C54194EA0650}"/>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a:solidFill>
            <a:schemeClr val="tx1"/>
          </a:solidFill>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09FD-444D-ACB1-892E9D591316}"/>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a:solidFill>
            <a:schemeClr val="tx1"/>
          </a:solidFill>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706-4C38-947B-001735AE1294}"/>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706-4C38-947B-001735AE1294}"/>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706-4C38-947B-001735AE1294}"/>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038-4E04-A2CE-CF9659E33A72}"/>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038-4E04-A2CE-CF9659E33A72}"/>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038-4E04-A2CE-CF9659E33A72}"/>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33B-4269-981E-05FE294A254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33B-4269-981E-05FE294A254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33B-4269-981E-05FE294A254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solidFill>
            <a:schemeClr val="tx1"/>
          </a:solidFill>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265-4118-BA47-A7020A0E661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265-4118-BA47-A7020A0E661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265-4118-BA47-A7020A0E661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34A-45D9-815C-1EA4523305A8}"/>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34A-45D9-815C-1EA4523305A8}"/>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34A-45D9-815C-1EA4523305A8}"/>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4"/>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6"/>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1"/>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layout>
        <c:manualLayout>
          <c:xMode val="edge"/>
          <c:yMode val="edge"/>
          <c:x val="5.2490667826637902E-2"/>
          <c:y val="0.82643093547240054"/>
          <c:w val="0.89001471240672747"/>
          <c:h val="0.15162942157945275"/>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layout>
                <c:manualLayout>
                  <c:x val="0.33564222508931635"/>
                  <c:y val="-1.1873789441055242E-16"/>
                </c:manualLayout>
              </c:layout>
              <c:tx>
                <c:rich>
                  <a:bodyPr/>
                  <a:lstStyle/>
                  <a:p>
                    <a:fld id="{8A0109B3-830A-4FEC-859D-8D57A9693C7A}" type="SERIESNAME">
                      <a:rPr lang="en-US" b="1"/>
                      <a:pPr/>
                      <a:t>[SERIES NAME]</a:t>
                    </a:fld>
                    <a:r>
                      <a:rPr lang="en-US" baseline="0" dirty="0"/>
                      <a:t>, </a:t>
                    </a:r>
                    <a:br>
                      <a:rPr lang="en-US" baseline="0" dirty="0"/>
                    </a:br>
                    <a:fld id="{46903037-9FBF-4D24-9C2D-96AE8FC45B1D}" type="VALUE">
                      <a:rPr lang="en-US" baseline="0" smtClean="0"/>
                      <a:pPr/>
                      <a:t>[VALUE]</a:t>
                    </a:fld>
                    <a:endParaRPr lang="en-US" baseline="0" dirty="0"/>
                  </a:p>
                </c:rich>
              </c:tx>
              <c:showLegendKey val="0"/>
              <c:showVal val="1"/>
              <c:showCatName val="0"/>
              <c:showSerName val="1"/>
              <c:showPercent val="0"/>
              <c:showBubbleSize val="0"/>
              <c:extLst>
                <c:ext xmlns:c15="http://schemas.microsoft.com/office/drawing/2012/chart" uri="{CE6537A1-D6FC-4f65-9D91-7224C49458BB}">
                  <c15:layout>
                    <c:manualLayout>
                      <c:w val="0.32516611927592254"/>
                      <c:h val="0.1433938555107174"/>
                    </c:manualLayout>
                  </c15:layout>
                  <c15:dlblFieldTable/>
                  <c15:showDataLabelsRange val="0"/>
                </c:ext>
                <c:ext xmlns:c16="http://schemas.microsoft.com/office/drawing/2014/chart" uri="{C3380CC4-5D6E-409C-BE32-E72D297353CC}">
                  <c16:uniqueId val="{00000002-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dLbls>
            <c:dLbl>
              <c:idx val="0"/>
              <c:layout>
                <c:manualLayout>
                  <c:x val="0.33557658148177161"/>
                  <c:y val="-1.6191718101932859E-2"/>
                </c:manualLayout>
              </c:layout>
              <c:tx>
                <c:rich>
                  <a:bodyPr/>
                  <a:lstStyle/>
                  <a:p>
                    <a:fld id="{6A82FD64-4A9E-47C8-96A4-F66BCF734D58}" type="SERIESNAME">
                      <a:rPr lang="en-US" b="1"/>
                      <a:pPr/>
                      <a:t>[SERIES NAME]</a:t>
                    </a:fld>
                    <a:r>
                      <a:rPr lang="en-US" b="1" baseline="0" dirty="0"/>
                      <a:t>, </a:t>
                    </a:r>
                    <a:br>
                      <a:rPr lang="en-US" b="1" baseline="0" dirty="0"/>
                    </a:br>
                    <a:fld id="{4DD4E017-7C19-406A-8BE4-E3D48D9AF8C2}" type="VALUE">
                      <a:rPr lang="en-US" b="1" baseline="0" smtClean="0"/>
                      <a:pPr/>
                      <a:t>[VALUE]</a:t>
                    </a:fld>
                    <a:endParaRPr lang="en-US" b="1" baseline="0" dirty="0"/>
                  </a:p>
                </c:rich>
              </c:tx>
              <c:showLegendKey val="0"/>
              <c:showVal val="1"/>
              <c:showCatName val="0"/>
              <c:showSerName val="1"/>
              <c:showPercent val="0"/>
              <c:showBubbleSize val="0"/>
              <c:extLst>
                <c:ext xmlns:c15="http://schemas.microsoft.com/office/drawing/2012/chart" uri="{CE6537A1-D6FC-4f65-9D91-7224C49458BB}">
                  <c15:layout>
                    <c:manualLayout>
                      <c:w val="0.325034832060833"/>
                      <c:h val="0.1433938555107174"/>
                    </c:manualLayout>
                  </c15:layout>
                  <c15:dlblFieldTable/>
                  <c15:showDataLabelsRange val="0"/>
                </c:ext>
                <c:ext xmlns:c16="http://schemas.microsoft.com/office/drawing/2014/chart" uri="{C3380CC4-5D6E-409C-BE32-E72D297353CC}">
                  <c16:uniqueId val="{00000001-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dLbls>
            <c:dLbl>
              <c:idx val="0"/>
              <c:layout>
                <c:manualLayout>
                  <c:x val="0.33055673683038733"/>
                  <c:y val="0"/>
                </c:manualLayout>
              </c:layout>
              <c:tx>
                <c:rich>
                  <a:bodyPr/>
                  <a:lstStyle/>
                  <a:p>
                    <a:fld id="{F9EA1926-CEBD-4E93-ACC0-5741A3059B3D}" type="SERIESNAME">
                      <a:rPr lang="en-US" b="1" dirty="0"/>
                      <a:pPr/>
                      <a:t>[SERIES NAME]</a:t>
                    </a:fld>
                    <a:r>
                      <a:rPr lang="en-US" baseline="0" dirty="0"/>
                      <a:t>, </a:t>
                    </a:r>
                    <a:br>
                      <a:rPr lang="en-US" baseline="0" dirty="0"/>
                    </a:br>
                    <a:fld id="{F9E82EA9-BF86-4D94-A012-BE3158CAEAB1}" type="VALUE">
                      <a:rPr lang="en-US" baseline="0" smtClean="0"/>
                      <a:pPr/>
                      <a:t>[VALUE]</a:t>
                    </a:fld>
                    <a:endParaRPr lang="en-US" baseline="0" dirty="0"/>
                  </a:p>
                </c:rich>
              </c:tx>
              <c:showLegendKey val="0"/>
              <c:showVal val="1"/>
              <c:showCatName val="0"/>
              <c:showSerName val="1"/>
              <c:showPercent val="0"/>
              <c:showBubbleSize val="0"/>
              <c:extLst>
                <c:ext xmlns:c15="http://schemas.microsoft.com/office/drawing/2012/chart" uri="{CE6537A1-D6FC-4f65-9D91-7224C49458BB}">
                  <c15:layout>
                    <c:manualLayout>
                      <c:w val="0.32175884214244005"/>
                      <c:h val="9.8834247294198166E-2"/>
                    </c:manualLayout>
                  </c15:layout>
                  <c15:dlblFieldTable/>
                  <c15:showDataLabelsRange val="0"/>
                </c:ext>
                <c:ext xmlns:c16="http://schemas.microsoft.com/office/drawing/2014/chart" uri="{C3380CC4-5D6E-409C-BE32-E72D297353CC}">
                  <c16:uniqueId val="{00000000-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1"/>
        <c:axPos val="l"/>
        <c:numFmt formatCode="General" sourceLinked="1"/>
        <c:majorTickMark val="none"/>
        <c:minorTickMark val="none"/>
        <c:tickLblPos val="nextTo"/>
        <c:crossAx val="16004343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6706-4807-A296-9084570ACFC4}"/>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sz="900">
          <a:solidFill>
            <a:schemeClr val="tx1"/>
          </a:solidFill>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Revenue Mix</c:v>
                </c:pt>
              </c:strCache>
            </c:strRef>
          </c:tx>
          <c:spPr>
            <a:solidFill>
              <a:schemeClr val="accent1"/>
            </a:solidFill>
            <a:ln w="9525" cap="flat">
              <a:solidFill>
                <a:srgbClr val="F9F9F9"/>
              </a:solidFill>
              <a:prstDash val="solid"/>
              <a:round/>
            </a:ln>
            <a:effectLst/>
          </c:spPr>
          <c:dPt>
            <c:idx val="0"/>
            <c:bubble3D val="0"/>
            <c:spPr>
              <a:solidFill>
                <a:schemeClr val="accent1"/>
              </a:solidFill>
              <a:effectLst/>
            </c:spPr>
            <c:extLst>
              <c:ext xmlns:c16="http://schemas.microsoft.com/office/drawing/2014/chart" uri="{C3380CC4-5D6E-409C-BE32-E72D297353CC}">
                <c16:uniqueId val="{00000001-5889-4A95-B968-EA474005C44E}"/>
              </c:ext>
            </c:extLst>
          </c:dPt>
          <c:dPt>
            <c:idx val="1"/>
            <c:bubble3D val="0"/>
            <c:spPr>
              <a:solidFill>
                <a:schemeClr val="accent5"/>
              </a:solidFill>
              <a:effectLst/>
            </c:spPr>
            <c:extLst>
              <c:ext xmlns:c16="http://schemas.microsoft.com/office/drawing/2014/chart" uri="{C3380CC4-5D6E-409C-BE32-E72D297353CC}">
                <c16:uniqueId val="{00000003-5889-4A95-B968-EA474005C44E}"/>
              </c:ext>
            </c:extLst>
          </c:dPt>
          <c:dPt>
            <c:idx val="2"/>
            <c:bubble3D val="0"/>
            <c:spPr>
              <a:solidFill>
                <a:schemeClr val="accent2"/>
              </a:solidFill>
              <a:effectLst/>
            </c:spPr>
            <c:extLst>
              <c:ext xmlns:c16="http://schemas.microsoft.com/office/drawing/2014/chart" uri="{C3380CC4-5D6E-409C-BE32-E72D297353CC}">
                <c16:uniqueId val="{00000005-5889-4A95-B968-EA474005C44E}"/>
              </c:ext>
            </c:extLst>
          </c:dPt>
          <c:dPt>
            <c:idx val="3"/>
            <c:bubble3D val="0"/>
            <c:spPr>
              <a:solidFill>
                <a:schemeClr val="accent6"/>
              </a:solidFill>
              <a:effectLst/>
            </c:spPr>
            <c:extLst>
              <c:ext xmlns:c16="http://schemas.microsoft.com/office/drawing/2014/chart" uri="{C3380CC4-5D6E-409C-BE32-E72D297353CC}">
                <c16:uniqueId val="{00000007-5889-4A95-B968-EA474005C44E}"/>
              </c:ext>
            </c:extLst>
          </c:dPt>
          <c:dPt>
            <c:idx val="4"/>
            <c:bubble3D val="0"/>
            <c:spPr>
              <a:solidFill>
                <a:schemeClr val="accent3"/>
              </a:solidFill>
              <a:effectLst/>
            </c:spPr>
            <c:extLst>
              <c:ext xmlns:c16="http://schemas.microsoft.com/office/drawing/2014/chart" uri="{C3380CC4-5D6E-409C-BE32-E72D297353CC}">
                <c16:uniqueId val="{00000009-5889-4A95-B968-EA474005C44E}"/>
              </c:ext>
            </c:extLst>
          </c:dPt>
          <c:dLbls>
            <c:dLbl>
              <c:idx val="0"/>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889-4A95-B968-EA474005C44E}"/>
                </c:ext>
              </c:extLst>
            </c:dLbl>
            <c:dLbl>
              <c:idx val="1"/>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889-4A95-B968-EA474005C44E}"/>
                </c:ext>
              </c:extLst>
            </c:dLbl>
            <c:dLbl>
              <c:idx val="2"/>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5889-4A95-B968-EA474005C44E}"/>
                </c:ext>
              </c:extLst>
            </c:dLbl>
            <c:dLbl>
              <c:idx val="3"/>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889-4A95-B968-EA474005C44E}"/>
                </c:ext>
              </c:extLst>
            </c:dLbl>
            <c:dLbl>
              <c:idx val="4"/>
              <c:tx>
                <c:rich>
                  <a:bodyPr/>
                  <a:lstStyle/>
                  <a:p>
                    <a:pPr>
                      <a:defRPr>
                        <a:solidFill>
                          <a:schemeClr val="bg1"/>
                        </a:solidFill>
                      </a:defRPr>
                    </a:pPr>
                    <a:fld id="{95BCFF7C-84FD-4DC6-9CF3-7C08F03B3341}" type="PERCENTAGE">
                      <a:rPr lang="en-US">
                        <a:solidFill>
                          <a:schemeClr val="bg1"/>
                        </a:solidFill>
                      </a:rPr>
                      <a:pPr>
                        <a:defRPr>
                          <a:solidFill>
                            <a:schemeClr val="bg1"/>
                          </a:solidFill>
                        </a:defRPr>
                      </a:pPr>
                      <a:t>[PERCENTAGE]</a:t>
                    </a:fld>
                    <a:endParaRPr lang="en-PH"/>
                  </a:p>
                </c:rich>
              </c:tx>
              <c:numFmt formatCode="0%" sourceLinked="0"/>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5889-4A95-B968-EA474005C44E}"/>
                </c:ext>
              </c:extLst>
            </c:dLbl>
            <c:numFmt formatCode="0%" sourceLinked="0"/>
            <c:spPr>
              <a:noFill/>
              <a:ln>
                <a:noFill/>
              </a:ln>
              <a:effectLst/>
            </c:spPr>
            <c:txPr>
              <a:bodyPr/>
              <a:lstStyle/>
              <a:p>
                <a:pPr>
                  <a:defRPr>
                    <a:solidFill>
                      <a:schemeClr val="bg1"/>
                    </a:solidFill>
                  </a:defRPr>
                </a:pPr>
                <a:endParaRPr lang="en-US"/>
              </a:p>
            </c:txPr>
            <c:dLblPos val="ct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5"/>
                <c:pt idx="0">
                  <c:v>Residential Sales</c:v>
                </c:pt>
                <c:pt idx="1">
                  <c:v>Mixed-Use Dev.</c:v>
                </c:pt>
                <c:pt idx="2">
                  <c:v>Property Mgmt</c:v>
                </c:pt>
                <c:pt idx="3">
                  <c:v>Commercial Leasing</c:v>
                </c:pt>
                <c:pt idx="4">
                  <c:v>Smart Comm.</c:v>
                </c:pt>
              </c:strCache>
            </c:strRef>
          </c:cat>
          <c:val>
            <c:numRef>
              <c:f>Sheet1!$B$2:$B$6</c:f>
              <c:numCache>
                <c:formatCode>General</c:formatCode>
                <c:ptCount val="5"/>
                <c:pt idx="0">
                  <c:v>52</c:v>
                </c:pt>
                <c:pt idx="1">
                  <c:v>24</c:v>
                </c:pt>
                <c:pt idx="2">
                  <c:v>12</c:v>
                </c:pt>
                <c:pt idx="3">
                  <c:v>8</c:v>
                </c:pt>
                <c:pt idx="4">
                  <c:v>4</c:v>
                </c:pt>
              </c:numCache>
            </c:numRef>
          </c:val>
          <c:extLst>
            <c:ext xmlns:c16="http://schemas.microsoft.com/office/drawing/2014/chart" uri="{C3380CC4-5D6E-409C-BE32-E72D297353CC}">
              <c16:uniqueId val="{0000000A-5889-4A95-B968-EA474005C44E}"/>
            </c:ext>
          </c:extLst>
        </c:ser>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2.5864326739355606E-3"/>
          <c:y val="0.86880507565804288"/>
          <c:w val="0.99064665940851304"/>
          <c:h val="0.13119492434195715"/>
        </c:manualLayout>
      </c:layout>
      <c:overlay val="0"/>
    </c:legend>
    <c:plotVisOnly val="1"/>
    <c:dispBlanksAs val="span"/>
    <c:showDLblsOverMax val="1"/>
  </c:chart>
  <c:spPr>
    <a:solidFill>
      <a:srgbClr val="FFFFFF"/>
    </a:solidFill>
    <a:ln>
      <a:noFill/>
    </a:ln>
    <a:effectLst/>
  </c:spPr>
  <c:txPr>
    <a:bodyPr/>
    <a:lstStyle/>
    <a:p>
      <a:pPr>
        <a:defRPr sz="11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CFA-46EE-A106-A28FA6A8770C}"/>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CFA-46EE-A106-A28FA6A8770C}"/>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CFA-46EE-A106-A28FA6A8770C}"/>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Content</c:v>
                </c:pt>
              </c:strCache>
            </c:strRef>
          </c:tx>
          <c:spPr>
            <a:solidFill>
              <a:schemeClr val="accent5"/>
            </a:solidFill>
            <a:ln>
              <a:noFill/>
            </a:ln>
            <a:effectLst/>
          </c:spPr>
          <c:invertIfNegative val="0"/>
          <c:dLbls>
            <c:dLbl>
              <c:idx val="0"/>
              <c:tx>
                <c:rich>
                  <a:bodyPr/>
                  <a:lstStyle/>
                  <a:p>
                    <a:fld id="{927295F2-0070-498F-8CE2-B24C0EBBE788}"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99D-41A8-9642-B8BD0903347B}"/>
                </c:ext>
              </c:extLst>
            </c:dLbl>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55</c:v>
                </c:pt>
              </c:numCache>
            </c:numRef>
          </c:val>
          <c:extLst>
            <c:ext xmlns:c16="http://schemas.microsoft.com/office/drawing/2014/chart" uri="{C3380CC4-5D6E-409C-BE32-E72D297353CC}">
              <c16:uniqueId val="{00000001-299D-41A8-9642-B8BD0903347B}"/>
            </c:ext>
          </c:extLst>
        </c:ser>
        <c:ser>
          <c:idx val="1"/>
          <c:order val="1"/>
          <c:tx>
            <c:strRef>
              <c:f>Sheet1!$C$1</c:f>
              <c:strCache>
                <c:ptCount val="1"/>
                <c:pt idx="0">
                  <c:v>Marketing</c:v>
                </c:pt>
              </c:strCache>
            </c:strRef>
          </c:tx>
          <c:spPr>
            <a:solidFill>
              <a:schemeClr val="accent1"/>
            </a:solidFill>
            <a:ln>
              <a:noFill/>
            </a:ln>
            <a:effectLst/>
          </c:spPr>
          <c:invertIfNegative val="0"/>
          <c:dLbls>
            <c:dLbl>
              <c:idx val="0"/>
              <c:layout>
                <c:manualLayout>
                  <c:x val="2.9945180911697362E-2"/>
                  <c:y val="0"/>
                </c:manualLayout>
              </c:layout>
              <c:tx>
                <c:rich>
                  <a:bodyPr/>
                  <a:lstStyle/>
                  <a:p>
                    <a:fld id="{058254E3-1375-4DA0-9A91-E9CDB7F82E6C}"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299D-41A8-9642-B8BD0903347B}"/>
                </c:ext>
              </c:extLst>
            </c:dLbl>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20</c:v>
                </c:pt>
              </c:numCache>
            </c:numRef>
          </c:val>
          <c:extLst>
            <c:ext xmlns:c16="http://schemas.microsoft.com/office/drawing/2014/chart" uri="{C3380CC4-5D6E-409C-BE32-E72D297353CC}">
              <c16:uniqueId val="{00000003-299D-41A8-9642-B8BD0903347B}"/>
            </c:ext>
          </c:extLst>
        </c:ser>
        <c:ser>
          <c:idx val="2"/>
          <c:order val="2"/>
          <c:tx>
            <c:strRef>
              <c:f>Sheet1!$D$1</c:f>
              <c:strCache>
                <c:ptCount val="1"/>
                <c:pt idx="0">
                  <c:v>Technology</c:v>
                </c:pt>
              </c:strCache>
            </c:strRef>
          </c:tx>
          <c:spPr>
            <a:solidFill>
              <a:schemeClr val="accent2"/>
            </a:solidFill>
            <a:ln>
              <a:noFill/>
            </a:ln>
            <a:effectLst/>
          </c:spPr>
          <c:invertIfNegative val="0"/>
          <c:dLbls>
            <c:dLbl>
              <c:idx val="0"/>
              <c:layout>
                <c:manualLayout>
                  <c:x val="1.9579541365340639E-2"/>
                  <c:y val="0"/>
                </c:manualLayout>
              </c:layout>
              <c:tx>
                <c:rich>
                  <a:bodyPr/>
                  <a:lstStyle/>
                  <a:p>
                    <a:fld id="{CBE1A4EE-5D14-4DDE-B4E3-417B8579F616}"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299D-41A8-9642-B8BD0903347B}"/>
                </c:ext>
              </c:extLst>
            </c:dLbl>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15</c:v>
                </c:pt>
              </c:numCache>
            </c:numRef>
          </c:val>
          <c:extLst>
            <c:ext xmlns:c16="http://schemas.microsoft.com/office/drawing/2014/chart" uri="{C3380CC4-5D6E-409C-BE32-E72D297353CC}">
              <c16:uniqueId val="{00000005-299D-41A8-9642-B8BD0903347B}"/>
            </c:ext>
          </c:extLst>
        </c:ser>
        <c:ser>
          <c:idx val="3"/>
          <c:order val="3"/>
          <c:tx>
            <c:strRef>
              <c:f>Sheet1!$E$1</c:f>
              <c:strCache>
                <c:ptCount val="1"/>
                <c:pt idx="0">
                  <c:v>Other</c:v>
                </c:pt>
              </c:strCache>
            </c:strRef>
          </c:tx>
          <c:spPr>
            <a:solidFill>
              <a:schemeClr val="accent4"/>
            </a:solidFill>
            <a:ln>
              <a:noFill/>
            </a:ln>
            <a:effectLst/>
          </c:spPr>
          <c:invertIfNegative val="0"/>
          <c:dLbls>
            <c:dLbl>
              <c:idx val="0"/>
              <c:layout>
                <c:manualLayout>
                  <c:x val="2.3034754547457885E-3"/>
                  <c:y val="-0.42753039111631103"/>
                </c:manualLayout>
              </c:layout>
              <c:tx>
                <c:rich>
                  <a:bodyPr/>
                  <a:lstStyle/>
                  <a:p>
                    <a:fld id="{B82D5149-300E-4E28-B767-53C072F569CB}" type="VALUE">
                      <a:rPr lang="en-US" sz="1600" b="1" smtClean="0">
                        <a:solidFill>
                          <a:schemeClr val="tx1"/>
                        </a:solidFill>
                      </a:rPr>
                      <a:pPr/>
                      <a:t>[VALUE]</a:t>
                    </a:fld>
                    <a:r>
                      <a:rPr lang="en-US" sz="1600" b="1" dirty="0">
                        <a:solidFill>
                          <a:schemeClr val="tx1"/>
                        </a:solidFill>
                      </a:rPr>
                      <a:t>%</a:t>
                    </a:r>
                  </a:p>
                </c:rich>
              </c:tx>
              <c:dLblPos val="ctr"/>
              <c:showLegendKey val="0"/>
              <c:showVal val="1"/>
              <c:showCatName val="0"/>
              <c:showSerName val="0"/>
              <c:showPercent val="0"/>
              <c:showBubbleSize val="0"/>
              <c:extLst>
                <c:ext xmlns:c15="http://schemas.microsoft.com/office/drawing/2012/chart" uri="{CE6537A1-D6FC-4f65-9D91-7224C49458BB}">
                  <c15:layout>
                    <c:manualLayout>
                      <c:w val="6.2239906787235774E-2"/>
                      <c:h val="0.13386572966944041"/>
                    </c:manualLayout>
                  </c15:layout>
                  <c15:dlblFieldTable/>
                  <c15:showDataLabelsRange val="0"/>
                </c:ext>
                <c:ext xmlns:c16="http://schemas.microsoft.com/office/drawing/2014/chart" uri="{C3380CC4-5D6E-409C-BE32-E72D297353CC}">
                  <c16:uniqueId val="{00000006-299D-41A8-9642-B8BD0903347B}"/>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10</c:v>
                </c:pt>
              </c:numCache>
            </c:numRef>
          </c:val>
          <c:extLst>
            <c:ext xmlns:c16="http://schemas.microsoft.com/office/drawing/2014/chart" uri="{C3380CC4-5D6E-409C-BE32-E72D297353CC}">
              <c16:uniqueId val="{00000007-299D-41A8-9642-B8BD0903347B}"/>
            </c:ext>
          </c:extLst>
        </c:ser>
        <c:dLbls>
          <c:dLblPos val="ctr"/>
          <c:showLegendKey val="0"/>
          <c:showVal val="1"/>
          <c:showCatName val="0"/>
          <c:showSerName val="0"/>
          <c:showPercent val="0"/>
          <c:showBubbleSize val="0"/>
        </c:dLbls>
        <c:gapWidth val="35"/>
        <c:overlap val="100"/>
        <c:axId val="1902289440"/>
        <c:axId val="1902291936"/>
      </c:barChart>
      <c:catAx>
        <c:axId val="1902289440"/>
        <c:scaling>
          <c:orientation val="minMax"/>
        </c:scaling>
        <c:delete val="1"/>
        <c:axPos val="l"/>
        <c:numFmt formatCode="General" sourceLinked="1"/>
        <c:majorTickMark val="none"/>
        <c:minorTickMark val="none"/>
        <c:tickLblPos val="nextTo"/>
        <c:crossAx val="1902291936"/>
        <c:crosses val="autoZero"/>
        <c:auto val="1"/>
        <c:lblAlgn val="ctr"/>
        <c:lblOffset val="100"/>
        <c:noMultiLvlLbl val="0"/>
      </c:catAx>
      <c:valAx>
        <c:axId val="1902291936"/>
        <c:scaling>
          <c:orientation val="minMax"/>
        </c:scaling>
        <c:delete val="1"/>
        <c:axPos val="b"/>
        <c:numFmt formatCode="0%" sourceLinked="1"/>
        <c:majorTickMark val="none"/>
        <c:minorTickMark val="none"/>
        <c:tickLblPos val="nextTo"/>
        <c:crossAx val="19022894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bg1"/>
          </a:solidFill>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15B4EBB3-1F87-4759-BB22-BFF344D412C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EA3C-4EAC-AE63-EC778EB30C2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19F93FEF-B2B9-4B97-868D-EFA03AE3114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819-45AB-9C8C-D39C134FFFF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A991E888-5818-4B94-9ABC-9DD4482ECC53}"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A6B0-440E-A613-6A5AE7AC079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E80616CC-D1D2-4CD3-B92B-992A2BC0A541}"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7D5-4B61-867D-3F7FDC3BB22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BEB-44BE-8348-63660456525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BEB-44BE-8348-63660456525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BEB-44BE-8348-636604565255}"/>
            </c:ext>
          </c:extLst>
        </c:ser>
        <c:dLbls>
          <c:showLegendKey val="0"/>
          <c:showVal val="0"/>
          <c:showCatName val="0"/>
          <c:showSerName val="0"/>
          <c:showPercent val="0"/>
          <c:showBubbleSize val="0"/>
        </c:dLbls>
        <c:gapWidth val="150"/>
        <c:overlap val="100"/>
        <c:axId val="1599346000"/>
        <c:axId val="1599346416"/>
      </c:barChart>
      <c:catAx>
        <c:axId val="1599346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99346416"/>
        <c:crosses val="autoZero"/>
        <c:auto val="1"/>
        <c:lblAlgn val="ctr"/>
        <c:lblOffset val="100"/>
        <c:noMultiLvlLbl val="0"/>
      </c:catAx>
      <c:valAx>
        <c:axId val="15993464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99346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A42B2E57-199B-43DF-AB90-5461AD776160}"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E83-4DF6-920C-E7C49972A01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4A1F9411-E949-4AA9-A5D0-906E8F0426B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B78F-4918-8102-CD5FE8860C8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607F9CBB-1123-49FF-AF8B-5724B3427B92}"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DA4B-4840-A58B-FAEC6644E850}"/>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391E292F-E7BC-4947-911A-BE4B4199D89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A7C3-4151-BF43-4AEA7522AD3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E3AA81E0-DDC0-433C-BA5F-7AA963FF3B7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8C52-43EC-8D1B-48E9534EE64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C649F86D-44F6-45F2-8F47-9E9C8326B13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61B-41FC-9A4F-BF8ADE446577}"/>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0-E4A1-42C4-AC85-91637994E4F9}"/>
              </c:ext>
            </c:extLst>
          </c:dPt>
          <c:dLbls>
            <c:dLbl>
              <c:idx val="0"/>
              <c:tx>
                <c:rich>
                  <a:bodyPr/>
                  <a:lstStyle/>
                  <a:p>
                    <a:fld id="{B83C8FBB-CB0E-486B-AC4B-F9EB0A091A5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4A1-42C4-AC85-91637994E4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834BDA74-4D5D-490D-9E29-77A55943226E}"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1102-4685-9D5F-69FDF454C13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9187787586748704"/>
                  <c:y val="-8.4661129652434344E-2"/>
                </c:manualLayout>
              </c:layout>
              <c:tx>
                <c:rich>
                  <a:bodyPr/>
                  <a:lstStyle/>
                  <a:p>
                    <a:fld id="{FE9240D8-1C26-44D5-8DC3-7D0E855A63FC}" type="VALUE">
                      <a:rPr lang="en-US" sz="3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808217882298157"/>
                      <c:h val="0.35058859439463491"/>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30631683477079918"/>
                  <c:y val="-8.4661321383238161E-2"/>
                </c:manualLayout>
              </c:layout>
              <c:tx>
                <c:rich>
                  <a:bodyPr/>
                  <a:lstStyle/>
                  <a:p>
                    <a:fld id="{FE9240D8-1C26-44D5-8DC3-7D0E855A63FC}" type="VALUE">
                      <a:rPr lang="en-US" sz="3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0622144042144478"/>
                      <c:h val="0.41784277537240833"/>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1C3-4A46-A4B2-A6A7525630D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1C3-4A46-A4B2-A6A7525630D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1C3-4A46-A4B2-A6A7525630D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8995954130683016"/>
                  <c:y val="-8.4661321383238161E-2"/>
                </c:manualLayout>
              </c:layout>
              <c:tx>
                <c:rich>
                  <a:bodyPr/>
                  <a:lstStyle/>
                  <a:p>
                    <a:fld id="{FE9240D8-1C26-44D5-8DC3-7D0E855A63FC}" type="VALUE">
                      <a:rPr lang="en-US" sz="3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7590926081393957"/>
                      <c:h val="0.41784277537240833"/>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30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6806210890771975"/>
                  <c:y val="-7.8251473658607879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9695327393632875"/>
                      <c:h val="0.31991890595625805"/>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4959465688705215"/>
                  <c:y val="-6.8436080931006976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3388857463184668"/>
                      <c:h val="0.31991890595625805"/>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C24F-4CF6-9108-D8AF8F6AE48A}"/>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C24F-4CF6-9108-D8AF8F6AE48A}"/>
              </c:ext>
            </c:extLst>
          </c:dPt>
          <c:dLbls>
            <c:dLbl>
              <c:idx val="0"/>
              <c:delete val="1"/>
              <c:extLst>
                <c:ext xmlns:c15="http://schemas.microsoft.com/office/drawing/2012/chart" uri="{CE6537A1-D6FC-4f65-9D91-7224C49458BB}"/>
                <c:ext xmlns:c16="http://schemas.microsoft.com/office/drawing/2014/chart" uri="{C3380CC4-5D6E-409C-BE32-E72D297353CC}">
                  <c16:uniqueId val="{00000001-C24F-4CF6-9108-D8AF8F6AE48A}"/>
                </c:ext>
              </c:extLst>
            </c:dLbl>
            <c:dLbl>
              <c:idx val="1"/>
              <c:layout>
                <c:manualLayout>
                  <c:x val="0.29274873257806433"/>
                  <c:y val="-8.4661150656461084E-2"/>
                </c:manualLayout>
              </c:layout>
              <c:tx>
                <c:rich>
                  <a:bodyPr/>
                  <a:lstStyle/>
                  <a:p>
                    <a:fld id="{FE9240D8-1C26-44D5-8DC3-7D0E855A63FC}" type="VALUE">
                      <a:rPr lang="en-US" sz="3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456815992048601"/>
                      <c:h val="0.31218176528755853"/>
                    </c:manualLayout>
                  </c15:layout>
                  <c15:dlblFieldTable/>
                  <c15:showDataLabelsRange val="0"/>
                </c:ext>
                <c:ext xmlns:c16="http://schemas.microsoft.com/office/drawing/2014/chart" uri="{C3380CC4-5D6E-409C-BE32-E72D297353CC}">
                  <c16:uniqueId val="{00000003-C24F-4CF6-9108-D8AF8F6AE48A}"/>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24F-4CF6-9108-D8AF8F6AE48A}"/>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118169928762277"/>
                  <c:y val="-4.6043311429926487E-2"/>
                </c:manualLayout>
              </c:layout>
              <c:tx>
                <c:rich>
                  <a:bodyPr/>
                  <a:lstStyle/>
                  <a:p>
                    <a:fld id="{FE9240D8-1C26-44D5-8DC3-7D0E855A63FC}" type="VALUE">
                      <a:rPr lang="en-US" sz="15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41735524802044577"/>
                      <c:h val="0.31991874351710725"/>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46"/>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118169928762277"/>
                  <c:y val="-4.6043311429926487E-2"/>
                </c:manualLayout>
              </c:layout>
              <c:tx>
                <c:rich>
                  <a:bodyPr/>
                  <a:lstStyle/>
                  <a:p>
                    <a:fld id="{FE9240D8-1C26-44D5-8DC3-7D0E855A63FC}" type="VALUE">
                      <a:rPr lang="en-US" sz="15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41735524802044577"/>
                      <c:h val="0.31991874351710725"/>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46"/>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118169928762277"/>
                  <c:y val="-4.6043311429926487E-2"/>
                </c:manualLayout>
              </c:layout>
              <c:tx>
                <c:rich>
                  <a:bodyPr/>
                  <a:lstStyle/>
                  <a:p>
                    <a:fld id="{FE9240D8-1C26-44D5-8DC3-7D0E855A63FC}" type="VALUE">
                      <a:rPr lang="en-US" sz="15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41735524802044577"/>
                      <c:h val="0.31991874351710725"/>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46"/>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118169928762277"/>
                  <c:y val="-4.6043311429926487E-2"/>
                </c:manualLayout>
              </c:layout>
              <c:tx>
                <c:rich>
                  <a:bodyPr/>
                  <a:lstStyle/>
                  <a:p>
                    <a:fld id="{FE9240D8-1C26-44D5-8DC3-7D0E855A63FC}" type="VALUE">
                      <a:rPr lang="en-US" sz="15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41735524802044577"/>
                      <c:h val="0.31991874351710725"/>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46"/>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A216-4818-93A2-DC7C01236B7E}"/>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A216-4818-93A2-DC7C01236B7E}"/>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A216-4818-93A2-DC7C01236B7E}"/>
            </c:ext>
          </c:extLst>
        </c:ser>
        <c:dLbls>
          <c:showLegendKey val="0"/>
          <c:showVal val="0"/>
          <c:showCatName val="0"/>
          <c:showSerName val="0"/>
          <c:showPercent val="0"/>
          <c:showBubbleSize val="0"/>
        </c:dLbls>
        <c:gapWidth val="150"/>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050610105642449"/>
                  <c:y val="-6.099834806400161E-2"/>
                </c:manualLayout>
              </c:layout>
              <c:tx>
                <c:rich>
                  <a:bodyPr/>
                  <a:lstStyle/>
                  <a:p>
                    <a:fld id="{FE9240D8-1C26-44D5-8DC3-7D0E855A63FC}" type="VALUE">
                      <a:rPr lang="en-US" sz="1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2419949226107608"/>
                      <c:h val="0.31991927793008068"/>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1C3-4A46-A4B2-A6A7525630D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1C3-4A46-A4B2-A6A7525630D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1C3-4A46-A4B2-A6A7525630D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050610105642449"/>
                  <c:y val="-6.099834806400161E-2"/>
                </c:manualLayout>
              </c:layout>
              <c:tx>
                <c:rich>
                  <a:bodyPr/>
                  <a:lstStyle/>
                  <a:p>
                    <a:fld id="{FE9240D8-1C26-44D5-8DC3-7D0E855A63FC}" type="VALUE">
                      <a:rPr lang="en-US" sz="1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2419949226107608"/>
                      <c:h val="0.31991927793008068"/>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050610105642449"/>
                  <c:y val="-6.099834806400161E-2"/>
                </c:manualLayout>
              </c:layout>
              <c:tx>
                <c:rich>
                  <a:bodyPr/>
                  <a:lstStyle/>
                  <a:p>
                    <a:fld id="{FE9240D8-1C26-44D5-8DC3-7D0E855A63FC}" type="VALUE">
                      <a:rPr lang="en-US" sz="1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2419949226107608"/>
                      <c:h val="0.31991927793008068"/>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2050610105642449"/>
                  <c:y val="-6.099834806400161E-2"/>
                </c:manualLayout>
              </c:layout>
              <c:tx>
                <c:rich>
                  <a:bodyPr/>
                  <a:lstStyle/>
                  <a:p>
                    <a:fld id="{FE9240D8-1C26-44D5-8DC3-7D0E855A63FC}" type="VALUE">
                      <a:rPr lang="en-US" sz="1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32419949226107608"/>
                      <c:h val="0.31991927793008068"/>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4">
                <a:lumMod val="40000"/>
                <a:lumOff val="60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405-4CD8-8C39-51ED79E03BB0}"/>
            </c:ext>
          </c:extLst>
        </c:ser>
        <c:ser>
          <c:idx val="1"/>
          <c:order val="1"/>
          <c:tx>
            <c:strRef>
              <c:f>Sheet1!$C$1</c:f>
              <c:strCache>
                <c:ptCount val="1"/>
                <c:pt idx="0">
                  <c:v>Series 2</c:v>
                </c:pt>
              </c:strCache>
            </c:strRef>
          </c:tx>
          <c:spPr>
            <a:solidFill>
              <a:schemeClr val="accent4">
                <a:lumMod val="60000"/>
                <a:lumOff val="40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405-4CD8-8C39-51ED79E03BB0}"/>
            </c:ext>
          </c:extLst>
        </c:ser>
        <c:ser>
          <c:idx val="2"/>
          <c:order val="2"/>
          <c:tx>
            <c:strRef>
              <c:f>Sheet1!$D$1</c:f>
              <c:strCache>
                <c:ptCount val="1"/>
                <c:pt idx="0">
                  <c:v>Series 3</c:v>
                </c:pt>
              </c:strCache>
            </c:strRef>
          </c:tx>
          <c:spPr>
            <a:solidFill>
              <a:schemeClr val="accent4"/>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405-4CD8-8C39-51ED79E03BB0}"/>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70FC6369-A728-4B11-B88F-89AAF1C0E31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PH" dirty="0"/>
          </a:p>
        </p:txBody>
      </p:sp>
      <p:sp>
        <p:nvSpPr>
          <p:cNvPr id="3" name="Date Placeholder 2">
            <a:extLst>
              <a:ext uri="{FF2B5EF4-FFF2-40B4-BE49-F238E27FC236}">
                <a16:creationId xmlns:a16="http://schemas.microsoft.com/office/drawing/2014/main" id="{5564FABD-ED69-4228-B341-D5DB8D4BC47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A899F167-36F7-47FA-A2F3-9FCBAB605279}" type="datetimeFigureOut">
              <a:rPr lang="en-PH" smtClean="0"/>
              <a:t>13/06/2026</a:t>
            </a:fld>
            <a:endParaRPr lang="en-PH" dirty="0"/>
          </a:p>
        </p:txBody>
      </p:sp>
      <p:sp>
        <p:nvSpPr>
          <p:cNvPr id="4" name="Footer Placeholder 3">
            <a:extLst>
              <a:ext uri="{FF2B5EF4-FFF2-40B4-BE49-F238E27FC236}">
                <a16:creationId xmlns:a16="http://schemas.microsoft.com/office/drawing/2014/main" id="{D6082177-4464-4314-AAC7-D86D4DA1B689}"/>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PH" dirty="0"/>
          </a:p>
        </p:txBody>
      </p:sp>
      <p:sp>
        <p:nvSpPr>
          <p:cNvPr id="5" name="Slide Number Placeholder 4">
            <a:extLst>
              <a:ext uri="{FF2B5EF4-FFF2-40B4-BE49-F238E27FC236}">
                <a16:creationId xmlns:a16="http://schemas.microsoft.com/office/drawing/2014/main" id="{623EA95D-2A64-46C1-889F-C15795A5B29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808967F-D33F-4999-8B81-8364E13BEEDF}" type="slidenum">
              <a:rPr lang="en-PH" smtClean="0"/>
              <a:t>‹#›</a:t>
            </a:fld>
            <a:endParaRPr lang="en-PH" dirty="0"/>
          </a:p>
        </p:txBody>
      </p:sp>
    </p:spTree>
    <p:extLst>
      <p:ext uri="{BB962C8B-B14F-4D97-AF65-F5344CB8AC3E}">
        <p14:creationId xmlns:p14="http://schemas.microsoft.com/office/powerpoint/2010/main" val="2092648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PH"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D60F200-2F7C-4EB3-AF2A-8E87210450E0}" type="datetimeFigureOut">
              <a:rPr lang="en-PH" smtClean="0"/>
              <a:t>13/06/2026</a:t>
            </a:fld>
            <a:endParaRPr lang="en-PH" dirty="0"/>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PH"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PH"/>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PH"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B68702-8088-4C7B-8321-C0F8C8560ED9}" type="slidenum">
              <a:rPr lang="en-PH" smtClean="0"/>
              <a:t>‹#›</a:t>
            </a:fld>
            <a:endParaRPr lang="en-PH" dirty="0"/>
          </a:p>
        </p:txBody>
      </p:sp>
    </p:spTree>
    <p:extLst>
      <p:ext uri="{BB962C8B-B14F-4D97-AF65-F5344CB8AC3E}">
        <p14:creationId xmlns:p14="http://schemas.microsoft.com/office/powerpoint/2010/main" val="26097838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r>
              <a:rPr lang="en-US" dirty="0"/>
              <a:t>Notes view: </a:t>
            </a:r>
            <a:fld id="{128CEAFE-FA94-43E5-B0FF-D47E1CCDD1B4}" type="slidenum">
              <a:rPr lang="en-US" smtClean="0"/>
              <a:pPr/>
              <a:t>113</a:t>
            </a:fld>
            <a:endParaRPr lang="en-US" dirty="0"/>
          </a:p>
        </p:txBody>
      </p:sp>
    </p:spTree>
    <p:extLst>
      <p:ext uri="{BB962C8B-B14F-4D97-AF65-F5344CB8AC3E}">
        <p14:creationId xmlns:p14="http://schemas.microsoft.com/office/powerpoint/2010/main" val="283254088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r>
              <a:rPr lang="en-US" dirty="0"/>
              <a:t>Notes view: </a:t>
            </a:r>
            <a:fld id="{128CEAFE-FA94-43E5-B0FF-D47E1CCDD1B4}" type="slidenum">
              <a:rPr lang="en-US" smtClean="0"/>
              <a:pPr/>
              <a:t>188</a:t>
            </a:fld>
            <a:endParaRPr lang="en-US" dirty="0"/>
          </a:p>
        </p:txBody>
      </p:sp>
    </p:spTree>
    <p:extLst>
      <p:ext uri="{BB962C8B-B14F-4D97-AF65-F5344CB8AC3E}">
        <p14:creationId xmlns:p14="http://schemas.microsoft.com/office/powerpoint/2010/main" val="4444312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249</a:t>
            </a:fld>
            <a:endParaRPr lang="en-US" dirty="0"/>
          </a:p>
        </p:txBody>
      </p:sp>
    </p:spTree>
    <p:extLst>
      <p:ext uri="{BB962C8B-B14F-4D97-AF65-F5344CB8AC3E}">
        <p14:creationId xmlns:p14="http://schemas.microsoft.com/office/powerpoint/2010/main" val="36959195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250</a:t>
            </a:fld>
            <a:endParaRPr lang="en-US" dirty="0"/>
          </a:p>
        </p:txBody>
      </p:sp>
    </p:spTree>
    <p:extLst>
      <p:ext uri="{BB962C8B-B14F-4D97-AF65-F5344CB8AC3E}">
        <p14:creationId xmlns:p14="http://schemas.microsoft.com/office/powerpoint/2010/main" val="5762661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p:txBody>
          <a:bodyPr/>
          <a:lstStyle/>
          <a:p>
            <a:r>
              <a:rPr lang="es-ES_tradnl" dirty="0">
                <a:solidFill>
                  <a:srgbClr val="6E6F73"/>
                </a:solidFill>
              </a:rPr>
              <a:t>Notes view: </a:t>
            </a:r>
            <a:fld id="{128CEAFE-FA94-43E5-B0FF-D47E1CCDD1B4}" type="slidenum">
              <a:rPr lang="es-ES_tradnl" smtClean="0">
                <a:solidFill>
                  <a:srgbClr val="6E6F73"/>
                </a:solidFill>
              </a:rPr>
              <a:pPr/>
              <a:t>251</a:t>
            </a:fld>
            <a:endParaRPr lang="es-ES_tradnl" dirty="0">
              <a:solidFill>
                <a:srgbClr val="6E6F73"/>
              </a:solidFill>
            </a:endParaRPr>
          </a:p>
        </p:txBody>
      </p:sp>
    </p:spTree>
    <p:extLst>
      <p:ext uri="{BB962C8B-B14F-4D97-AF65-F5344CB8AC3E}">
        <p14:creationId xmlns:p14="http://schemas.microsoft.com/office/powerpoint/2010/main" val="27766887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s-ES_tradnl" dirty="0"/>
          </a:p>
        </p:txBody>
      </p:sp>
      <p:sp>
        <p:nvSpPr>
          <p:cNvPr id="4" name="Slide Number Placeholder 3"/>
          <p:cNvSpPr>
            <a:spLocks noGrp="1"/>
          </p:cNvSpPr>
          <p:nvPr>
            <p:ph type="sldNum" sz="quarter" idx="10"/>
          </p:nvPr>
        </p:nvSpPr>
        <p:spPr/>
        <p:txBody>
          <a:bodyPr/>
          <a:lstStyle/>
          <a:p>
            <a:r>
              <a:rPr lang="es-ES_tradnl" dirty="0"/>
              <a:t>Notes view: </a:t>
            </a:r>
            <a:fld id="{128CEAFE-FA94-43E5-B0FF-D47E1CCDD1B4}" type="slidenum">
              <a:rPr lang="es-ES_tradnl" smtClean="0"/>
              <a:pPr/>
              <a:t>252</a:t>
            </a:fld>
            <a:endParaRPr lang="es-ES_tradnl" dirty="0"/>
          </a:p>
        </p:txBody>
      </p:sp>
    </p:spTree>
    <p:extLst>
      <p:ext uri="{BB962C8B-B14F-4D97-AF65-F5344CB8AC3E}">
        <p14:creationId xmlns:p14="http://schemas.microsoft.com/office/powerpoint/2010/main" val="227601185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253</a:t>
            </a:fld>
            <a:endParaRPr lang="en-US" dirty="0"/>
          </a:p>
        </p:txBody>
      </p:sp>
    </p:spTree>
    <p:extLst>
      <p:ext uri="{BB962C8B-B14F-4D97-AF65-F5344CB8AC3E}">
        <p14:creationId xmlns:p14="http://schemas.microsoft.com/office/powerpoint/2010/main" val="130648756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254</a:t>
            </a:fld>
            <a:endParaRPr lang="en-US" dirty="0"/>
          </a:p>
        </p:txBody>
      </p:sp>
    </p:spTree>
    <p:extLst>
      <p:ext uri="{BB962C8B-B14F-4D97-AF65-F5344CB8AC3E}">
        <p14:creationId xmlns:p14="http://schemas.microsoft.com/office/powerpoint/2010/main" val="400725632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255</a:t>
            </a:fld>
            <a:endParaRPr lang="en-US" dirty="0"/>
          </a:p>
        </p:txBody>
      </p:sp>
    </p:spTree>
    <p:extLst>
      <p:ext uri="{BB962C8B-B14F-4D97-AF65-F5344CB8AC3E}">
        <p14:creationId xmlns:p14="http://schemas.microsoft.com/office/powerpoint/2010/main" val="9418830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256</a:t>
            </a:fld>
            <a:endParaRPr lang="en-US" dirty="0"/>
          </a:p>
        </p:txBody>
      </p:sp>
    </p:spTree>
    <p:extLst>
      <p:ext uri="{BB962C8B-B14F-4D97-AF65-F5344CB8AC3E}">
        <p14:creationId xmlns:p14="http://schemas.microsoft.com/office/powerpoint/2010/main" val="9493156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271</a:t>
            </a:fld>
            <a:endParaRPr lang="en-PH" dirty="0"/>
          </a:p>
        </p:txBody>
      </p:sp>
    </p:spTree>
    <p:extLst>
      <p:ext uri="{BB962C8B-B14F-4D97-AF65-F5344CB8AC3E}">
        <p14:creationId xmlns:p14="http://schemas.microsoft.com/office/powerpoint/2010/main" val="11014999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r>
              <a:rPr lang="en-US" dirty="0"/>
              <a:t>Notes view: </a:t>
            </a:r>
            <a:fld id="{128CEAFE-FA94-43E5-B0FF-D47E1CCDD1B4}" type="slidenum">
              <a:rPr lang="en-US" smtClean="0"/>
              <a:pPr/>
              <a:t>114</a:t>
            </a:fld>
            <a:endParaRPr lang="en-US" dirty="0"/>
          </a:p>
        </p:txBody>
      </p:sp>
    </p:spTree>
    <p:extLst>
      <p:ext uri="{BB962C8B-B14F-4D97-AF65-F5344CB8AC3E}">
        <p14:creationId xmlns:p14="http://schemas.microsoft.com/office/powerpoint/2010/main" val="79899913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r>
              <a:rPr lang="en-US" dirty="0"/>
              <a:t>Notes view: </a:t>
            </a:r>
            <a:fld id="{128CEAFE-FA94-43E5-B0FF-D47E1CCDD1B4}" type="slidenum">
              <a:rPr lang="en-US" smtClean="0"/>
              <a:pPr/>
              <a:t>272</a:t>
            </a:fld>
            <a:endParaRPr lang="en-US" dirty="0"/>
          </a:p>
        </p:txBody>
      </p:sp>
    </p:spTree>
    <p:extLst>
      <p:ext uri="{BB962C8B-B14F-4D97-AF65-F5344CB8AC3E}">
        <p14:creationId xmlns:p14="http://schemas.microsoft.com/office/powerpoint/2010/main" val="35129306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275</a:t>
            </a:fld>
            <a:endParaRPr lang="en-PH" dirty="0"/>
          </a:p>
        </p:txBody>
      </p:sp>
    </p:spTree>
    <p:extLst>
      <p:ext uri="{BB962C8B-B14F-4D97-AF65-F5344CB8AC3E}">
        <p14:creationId xmlns:p14="http://schemas.microsoft.com/office/powerpoint/2010/main" val="184666807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276</a:t>
            </a:fld>
            <a:endParaRPr lang="en-PH" dirty="0"/>
          </a:p>
        </p:txBody>
      </p:sp>
    </p:spTree>
    <p:extLst>
      <p:ext uri="{BB962C8B-B14F-4D97-AF65-F5344CB8AC3E}">
        <p14:creationId xmlns:p14="http://schemas.microsoft.com/office/powerpoint/2010/main" val="40721489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136</a:t>
            </a:fld>
            <a:endParaRPr lang="en-US" dirty="0"/>
          </a:p>
        </p:txBody>
      </p:sp>
    </p:spTree>
    <p:extLst>
      <p:ext uri="{BB962C8B-B14F-4D97-AF65-F5344CB8AC3E}">
        <p14:creationId xmlns:p14="http://schemas.microsoft.com/office/powerpoint/2010/main" val="2849531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r>
              <a:rPr lang="en-US" dirty="0"/>
              <a:t>Notes view: </a:t>
            </a:r>
            <a:fld id="{128CEAFE-FA94-43E5-B0FF-D47E1CCDD1B4}" type="slidenum">
              <a:rPr lang="en-US" smtClean="0"/>
              <a:pPr/>
              <a:t>137</a:t>
            </a:fld>
            <a:endParaRPr lang="en-US" dirty="0"/>
          </a:p>
        </p:txBody>
      </p:sp>
    </p:spTree>
    <p:extLst>
      <p:ext uri="{BB962C8B-B14F-4D97-AF65-F5344CB8AC3E}">
        <p14:creationId xmlns:p14="http://schemas.microsoft.com/office/powerpoint/2010/main" val="230213390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149</a:t>
            </a:fld>
            <a:endParaRPr lang="en-PH" dirty="0"/>
          </a:p>
        </p:txBody>
      </p:sp>
    </p:spTree>
    <p:extLst>
      <p:ext uri="{BB962C8B-B14F-4D97-AF65-F5344CB8AC3E}">
        <p14:creationId xmlns:p14="http://schemas.microsoft.com/office/powerpoint/2010/main" val="23673343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150</a:t>
            </a:fld>
            <a:endParaRPr lang="en-PH" dirty="0"/>
          </a:p>
        </p:txBody>
      </p:sp>
    </p:spTree>
    <p:extLst>
      <p:ext uri="{BB962C8B-B14F-4D97-AF65-F5344CB8AC3E}">
        <p14:creationId xmlns:p14="http://schemas.microsoft.com/office/powerpoint/2010/main" val="35216894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71600" y="1143000"/>
            <a:ext cx="4114800" cy="3086100"/>
          </a:xfrm>
        </p:spPr>
      </p:sp>
      <p:sp>
        <p:nvSpPr>
          <p:cNvPr id="3" name="Notes Placeholder 2"/>
          <p:cNvSpPr>
            <a:spLocks noGrp="1"/>
          </p:cNvSpPr>
          <p:nvPr>
            <p:ph type="body" idx="1"/>
          </p:nvPr>
        </p:nvSpPr>
        <p:spPr/>
        <p:txBody>
          <a:bodyPr/>
          <a:lstStyle/>
          <a:p>
            <a:endParaRPr lang="en-PH" dirty="0"/>
          </a:p>
        </p:txBody>
      </p:sp>
      <p:sp>
        <p:nvSpPr>
          <p:cNvPr id="4" name="Slide Number Placeholder 3"/>
          <p:cNvSpPr>
            <a:spLocks noGrp="1"/>
          </p:cNvSpPr>
          <p:nvPr>
            <p:ph type="sldNum" sz="quarter" idx="5"/>
          </p:nvPr>
        </p:nvSpPr>
        <p:spPr/>
        <p:txBody>
          <a:bodyPr/>
          <a:lstStyle/>
          <a:p>
            <a:fld id="{6BB68702-8088-4C7B-8321-C0F8C8560ED9}" type="slidenum">
              <a:rPr lang="en-PH" smtClean="0"/>
              <a:t>151</a:t>
            </a:fld>
            <a:endParaRPr lang="en-PH" dirty="0"/>
          </a:p>
        </p:txBody>
      </p:sp>
    </p:spTree>
    <p:extLst>
      <p:ext uri="{BB962C8B-B14F-4D97-AF65-F5344CB8AC3E}">
        <p14:creationId xmlns:p14="http://schemas.microsoft.com/office/powerpoint/2010/main" val="18396567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82663" y="574675"/>
            <a:ext cx="4967287" cy="37242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r>
              <a:rPr lang="en-US" dirty="0"/>
              <a:t>Notes view: </a:t>
            </a:r>
            <a:fld id="{128CEAFE-FA94-43E5-B0FF-D47E1CCDD1B4}" type="slidenum">
              <a:rPr lang="en-US" smtClean="0"/>
              <a:pPr/>
              <a:t>155</a:t>
            </a:fld>
            <a:endParaRPr lang="en-US" dirty="0"/>
          </a:p>
        </p:txBody>
      </p:sp>
    </p:spTree>
    <p:extLst>
      <p:ext uri="{BB962C8B-B14F-4D97-AF65-F5344CB8AC3E}">
        <p14:creationId xmlns:p14="http://schemas.microsoft.com/office/powerpoint/2010/main" val="1159767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9FAF66-DD66-911C-1D2C-8726216E53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45BE32-3722-0978-FA28-15734FD206CB}"/>
              </a:ext>
            </a:extLst>
          </p:cNvPr>
          <p:cNvSpPr>
            <a:spLocks noGrp="1" noRot="1" noChangeAspect="1"/>
          </p:cNvSpPr>
          <p:nvPr>
            <p:ph type="sldImg"/>
          </p:nvPr>
        </p:nvSpPr>
        <p:spPr>
          <a:xfrm>
            <a:off x="982663" y="574675"/>
            <a:ext cx="4967287" cy="3724275"/>
          </a:xfrm>
        </p:spPr>
      </p:sp>
      <p:sp>
        <p:nvSpPr>
          <p:cNvPr id="3" name="Notes Placeholder 2">
            <a:extLst>
              <a:ext uri="{FF2B5EF4-FFF2-40B4-BE49-F238E27FC236}">
                <a16:creationId xmlns:a16="http://schemas.microsoft.com/office/drawing/2014/main" id="{7AAB7051-B92D-D3A4-AE8F-2A1B84F922C7}"/>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CB064EBF-1D29-9C8A-6FDE-999D8167CA72}"/>
              </a:ext>
            </a:extLst>
          </p:cNvPr>
          <p:cNvSpPr>
            <a:spLocks noGrp="1"/>
          </p:cNvSpPr>
          <p:nvPr>
            <p:ph type="sldNum" sz="quarter" idx="5"/>
          </p:nvPr>
        </p:nvSpPr>
        <p:spPr/>
        <p:txBody>
          <a:bodyPr/>
          <a:lstStyle/>
          <a:p>
            <a:r>
              <a:rPr lang="en-US" dirty="0"/>
              <a:t>Notes view: </a:t>
            </a:r>
            <a:fld id="{128CEAFE-FA94-43E5-B0FF-D47E1CCDD1B4}" type="slidenum">
              <a:rPr lang="en-US" smtClean="0"/>
              <a:pPr/>
              <a:t>186</a:t>
            </a:fld>
            <a:endParaRPr lang="en-US" dirty="0"/>
          </a:p>
        </p:txBody>
      </p:sp>
    </p:spTree>
    <p:extLst>
      <p:ext uri="{BB962C8B-B14F-4D97-AF65-F5344CB8AC3E}">
        <p14:creationId xmlns:p14="http://schemas.microsoft.com/office/powerpoint/2010/main" val="255432706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41FB2DE-9302-46C3-9DAB-AC8900222EA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37188"/>
          <a:stretch/>
        </p:blipFill>
        <p:spPr>
          <a:xfrm>
            <a:off x="0" y="0"/>
            <a:ext cx="9144000" cy="5105400"/>
          </a:xfrm>
          <a:prstGeom prst="rect">
            <a:avLst/>
          </a:prstGeom>
        </p:spPr>
      </p:pic>
      <p:sp>
        <p:nvSpPr>
          <p:cNvPr id="4" name="Date Placeholder 3"/>
          <p:cNvSpPr>
            <a:spLocks noGrp="1"/>
          </p:cNvSpPr>
          <p:nvPr>
            <p:ph type="dt" sz="half" idx="10"/>
          </p:nvPr>
        </p:nvSpPr>
        <p:spPr>
          <a:xfrm>
            <a:off x="628650" y="6356351"/>
            <a:ext cx="2057400" cy="365125"/>
          </a:xfrm>
          <a:prstGeom prst="rect">
            <a:avLst/>
          </a:prstGeom>
        </p:spPr>
        <p:txBody>
          <a:bodyPr/>
          <a:lstStyle/>
          <a:p>
            <a:fld id="{C764DE79-268F-4C1A-8933-263129D2AF90}" type="datetimeFigureOut">
              <a:rPr lang="en-US" dirty="0"/>
              <a:t>6/13/2026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0FCC99B-2112-4769-A0F7-9B55781EDC8A}" type="slidenum">
              <a:rPr lang="en-PH" smtClean="0"/>
              <a:t>‹#›</a:t>
            </a:fld>
            <a:endParaRPr lang="en-PH" dirty="0"/>
          </a:p>
        </p:txBody>
      </p:sp>
      <p:sp>
        <p:nvSpPr>
          <p:cNvPr id="9" name="Rectangle 8">
            <a:extLst>
              <a:ext uri="{FF2B5EF4-FFF2-40B4-BE49-F238E27FC236}">
                <a16:creationId xmlns:a16="http://schemas.microsoft.com/office/drawing/2014/main" id="{5EB21084-81D9-4574-A227-0ECBC9C9D0DC}"/>
              </a:ext>
            </a:extLst>
          </p:cNvPr>
          <p:cNvSpPr/>
          <p:nvPr userDrawn="1"/>
        </p:nvSpPr>
        <p:spPr>
          <a:xfrm>
            <a:off x="711409" y="1463040"/>
            <a:ext cx="7721182" cy="3642360"/>
          </a:xfrm>
          <a:prstGeom prst="rect">
            <a:avLst/>
          </a:prstGeom>
          <a:gradFill>
            <a:gsLst>
              <a:gs pos="0">
                <a:schemeClr val="accent1"/>
              </a:gs>
              <a:gs pos="100000">
                <a:schemeClr val="accent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10" name="Title 1">
            <a:extLst>
              <a:ext uri="{FF2B5EF4-FFF2-40B4-BE49-F238E27FC236}">
                <a16:creationId xmlns:a16="http://schemas.microsoft.com/office/drawing/2014/main" id="{32541C68-32D6-4799-B530-70750BA90185}"/>
              </a:ext>
            </a:extLst>
          </p:cNvPr>
          <p:cNvSpPr>
            <a:spLocks noGrp="1"/>
          </p:cNvSpPr>
          <p:nvPr>
            <p:ph type="ctrTitle" hasCustomPrompt="1"/>
          </p:nvPr>
        </p:nvSpPr>
        <p:spPr>
          <a:xfrm>
            <a:off x="1027349" y="2240280"/>
            <a:ext cx="7089303" cy="2484120"/>
          </a:xfrm>
        </p:spPr>
        <p:txBody>
          <a:bodyPr anchor="b">
            <a:normAutofit/>
          </a:bodyPr>
          <a:lstStyle>
            <a:lvl1pPr algn="ctr">
              <a:defRPr sz="7200">
                <a:solidFill>
                  <a:schemeClr val="bg1"/>
                </a:solidFill>
              </a:defRPr>
            </a:lvl1pPr>
          </a:lstStyle>
          <a:p>
            <a:r>
              <a:rPr lang="en-US" dirty="0"/>
              <a:t>Click to edit</a:t>
            </a:r>
            <a:br>
              <a:rPr lang="en-US" dirty="0"/>
            </a:br>
            <a:r>
              <a:rPr lang="en-US" dirty="0"/>
              <a:t>Master title style</a:t>
            </a:r>
            <a:endParaRPr lang="en-PH" dirty="0"/>
          </a:p>
        </p:txBody>
      </p:sp>
      <p:sp>
        <p:nvSpPr>
          <p:cNvPr id="11" name="Subtitle 2">
            <a:extLst>
              <a:ext uri="{FF2B5EF4-FFF2-40B4-BE49-F238E27FC236}">
                <a16:creationId xmlns:a16="http://schemas.microsoft.com/office/drawing/2014/main" id="{B80FADFA-FEE7-4204-84C2-537ECC36F03B}"/>
              </a:ext>
            </a:extLst>
          </p:cNvPr>
          <p:cNvSpPr>
            <a:spLocks noGrp="1"/>
          </p:cNvSpPr>
          <p:nvPr>
            <p:ph type="subTitle" idx="1"/>
          </p:nvPr>
        </p:nvSpPr>
        <p:spPr>
          <a:xfrm>
            <a:off x="1027349" y="5262879"/>
            <a:ext cx="7089303" cy="701041"/>
          </a:xfrm>
        </p:spPr>
        <p:txBody>
          <a:bodyPr lIns="0" tIns="0" rIns="0" bIns="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PH" dirty="0"/>
          </a:p>
        </p:txBody>
      </p:sp>
    </p:spTree>
    <p:extLst>
      <p:ext uri="{BB962C8B-B14F-4D97-AF65-F5344CB8AC3E}">
        <p14:creationId xmlns:p14="http://schemas.microsoft.com/office/powerpoint/2010/main" val="198332397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Agenda Slid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97A02D58-4B45-47DC-AACA-FE3DB6BC4A77}"/>
              </a:ext>
            </a:extLst>
          </p:cNvPr>
          <p:cNvGrpSpPr/>
          <p:nvPr userDrawn="1"/>
        </p:nvGrpSpPr>
        <p:grpSpPr>
          <a:xfrm>
            <a:off x="354330" y="405084"/>
            <a:ext cx="3097530" cy="6047832"/>
            <a:chOff x="1203960" y="843049"/>
            <a:chExt cx="9921240" cy="5110942"/>
          </a:xfrm>
        </p:grpSpPr>
        <p:sp>
          <p:nvSpPr>
            <p:cNvPr id="8" name="Rectangle: Diagonal Corners Snipped 7">
              <a:extLst>
                <a:ext uri="{FF2B5EF4-FFF2-40B4-BE49-F238E27FC236}">
                  <a16:creationId xmlns:a16="http://schemas.microsoft.com/office/drawing/2014/main" id="{11383600-9798-4CD1-85B7-3EFC070C1EB2}"/>
                </a:ext>
              </a:extLst>
            </p:cNvPr>
            <p:cNvSpPr/>
            <p:nvPr/>
          </p:nvSpPr>
          <p:spPr>
            <a:xfrm>
              <a:off x="1203960" y="843049"/>
              <a:ext cx="9921240" cy="5110942"/>
            </a:xfrm>
            <a:prstGeom prst="snip2DiagRect">
              <a:avLst>
                <a:gd name="adj1" fmla="val 0"/>
                <a:gd name="adj2" fmla="val 254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9" name="Rectangle: Diagonal Corners Snipped 8">
              <a:extLst>
                <a:ext uri="{FF2B5EF4-FFF2-40B4-BE49-F238E27FC236}">
                  <a16:creationId xmlns:a16="http://schemas.microsoft.com/office/drawing/2014/main" id="{6CDE9C08-B2A8-45EA-90AF-AB117E96F48A}"/>
                </a:ext>
              </a:extLst>
            </p:cNvPr>
            <p:cNvSpPr/>
            <p:nvPr/>
          </p:nvSpPr>
          <p:spPr>
            <a:xfrm>
              <a:off x="1203960" y="843049"/>
              <a:ext cx="9921240" cy="5110942"/>
            </a:xfrm>
            <a:prstGeom prst="snip2DiagRect">
              <a:avLst>
                <a:gd name="adj1" fmla="val 0"/>
                <a:gd name="adj2" fmla="val 33003"/>
              </a:avLst>
            </a:prstGeom>
            <a:gradFill flip="none" rotWithShape="1">
              <a:gsLst>
                <a:gs pos="0">
                  <a:schemeClr val="accent1"/>
                </a:gs>
                <a:gs pos="100000">
                  <a:schemeClr val="accent2"/>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21" name="Group 20">
            <a:extLst>
              <a:ext uri="{FF2B5EF4-FFF2-40B4-BE49-F238E27FC236}">
                <a16:creationId xmlns:a16="http://schemas.microsoft.com/office/drawing/2014/main" id="{46812835-02D9-4237-8A4A-84476E846A67}"/>
              </a:ext>
            </a:extLst>
          </p:cNvPr>
          <p:cNvGrpSpPr/>
          <p:nvPr userDrawn="1"/>
        </p:nvGrpSpPr>
        <p:grpSpPr>
          <a:xfrm>
            <a:off x="354330" y="405076"/>
            <a:ext cx="3097530" cy="6047840"/>
            <a:chOff x="1841629" y="590466"/>
            <a:chExt cx="8491432" cy="5840830"/>
          </a:xfrm>
        </p:grpSpPr>
        <p:sp>
          <p:nvSpPr>
            <p:cNvPr id="15" name="Teardrop 14">
              <a:extLst>
                <a:ext uri="{FF2B5EF4-FFF2-40B4-BE49-F238E27FC236}">
                  <a16:creationId xmlns:a16="http://schemas.microsoft.com/office/drawing/2014/main" id="{7BD6158A-3435-4790-8E36-14A5DE23BC7C}"/>
                </a:ext>
              </a:extLst>
            </p:cNvPr>
            <p:cNvSpPr/>
            <p:nvPr userDrawn="1"/>
          </p:nvSpPr>
          <p:spPr>
            <a:xfrm flipH="1">
              <a:off x="1841629" y="590474"/>
              <a:ext cx="8491432" cy="5840822"/>
            </a:xfrm>
            <a:prstGeom prst="teardrop">
              <a:avLst/>
            </a:pr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9" name="Teardrop 18">
              <a:extLst>
                <a:ext uri="{FF2B5EF4-FFF2-40B4-BE49-F238E27FC236}">
                  <a16:creationId xmlns:a16="http://schemas.microsoft.com/office/drawing/2014/main" id="{CA53BADF-3CE8-4B67-BE7F-3866BCC28BEC}"/>
                </a:ext>
              </a:extLst>
            </p:cNvPr>
            <p:cNvSpPr/>
            <p:nvPr userDrawn="1"/>
          </p:nvSpPr>
          <p:spPr>
            <a:xfrm rot="16200000">
              <a:off x="2881831" y="-449736"/>
              <a:ext cx="5410016" cy="7490420"/>
            </a:xfrm>
            <a:prstGeom prst="teardrop">
              <a:avLst>
                <a:gd name="adj" fmla="val 101662"/>
              </a:avLst>
            </a:prstGeom>
            <a:solidFill>
              <a:schemeClr val="tx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2" name="Title 1">
            <a:extLst>
              <a:ext uri="{FF2B5EF4-FFF2-40B4-BE49-F238E27FC236}">
                <a16:creationId xmlns:a16="http://schemas.microsoft.com/office/drawing/2014/main" id="{FB48764A-71A0-406F-9E68-CA4447B8569D}"/>
              </a:ext>
            </a:extLst>
          </p:cNvPr>
          <p:cNvSpPr>
            <a:spLocks noGrp="1"/>
          </p:cNvSpPr>
          <p:nvPr userDrawn="1">
            <p:ph type="ctrTitle" hasCustomPrompt="1"/>
          </p:nvPr>
        </p:nvSpPr>
        <p:spPr>
          <a:xfrm>
            <a:off x="687713" y="2438401"/>
            <a:ext cx="2560321" cy="1540358"/>
          </a:xfrm>
        </p:spPr>
        <p:txBody>
          <a:bodyPr anchor="ctr">
            <a:normAutofit/>
          </a:bodyPr>
          <a:lstStyle>
            <a:lvl1pPr algn="l">
              <a:defRPr sz="4500">
                <a:solidFill>
                  <a:schemeClr val="bg1"/>
                </a:solidFill>
              </a:defRPr>
            </a:lvl1pPr>
          </a:lstStyle>
          <a:p>
            <a:r>
              <a:rPr lang="en-US" dirty="0"/>
              <a:t>Agenda</a:t>
            </a:r>
            <a:endParaRPr lang="en-PH" dirty="0"/>
          </a:p>
        </p:txBody>
      </p:sp>
    </p:spTree>
    <p:extLst>
      <p:ext uri="{BB962C8B-B14F-4D97-AF65-F5344CB8AC3E}">
        <p14:creationId xmlns:p14="http://schemas.microsoft.com/office/powerpoint/2010/main" val="42041838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One-Third Arrow RHS">
    <p:bg>
      <p:bgRef idx="1001">
        <a:schemeClr val="bg1"/>
      </p:bgRef>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EC0124CC-9AB3-4F29-AFE6-99374420B5E9}"/>
              </a:ext>
            </a:extLst>
          </p:cNvPr>
          <p:cNvSpPr/>
          <p:nvPr userDrawn="1"/>
        </p:nvSpPr>
        <p:spPr>
          <a:xfrm>
            <a:off x="6046359" y="0"/>
            <a:ext cx="3097642" cy="6858000"/>
          </a:xfrm>
          <a:custGeom>
            <a:avLst/>
            <a:gdLst>
              <a:gd name="connsiteX0" fmla="*/ 0 w 4130189"/>
              <a:gd name="connsiteY0" fmla="*/ 0 h 6858000"/>
              <a:gd name="connsiteX1" fmla="*/ 4130189 w 4130189"/>
              <a:gd name="connsiteY1" fmla="*/ 0 h 6858000"/>
              <a:gd name="connsiteX2" fmla="*/ 4130189 w 4130189"/>
              <a:gd name="connsiteY2" fmla="*/ 6858000 h 6858000"/>
              <a:gd name="connsiteX3" fmla="*/ 0 w 4130189"/>
              <a:gd name="connsiteY3" fmla="*/ 6858000 h 6858000"/>
              <a:gd name="connsiteX4" fmla="*/ 715176 w 4130189"/>
              <a:gd name="connsiteY4" fmla="*/ 3429000 h 6858000"/>
              <a:gd name="connsiteX5" fmla="*/ 0 w 4130189"/>
              <a:gd name="connsiteY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0189" h="6858000">
                <a:moveTo>
                  <a:pt x="0" y="0"/>
                </a:moveTo>
                <a:lnTo>
                  <a:pt x="4130189" y="0"/>
                </a:lnTo>
                <a:lnTo>
                  <a:pt x="4130189" y="6858000"/>
                </a:lnTo>
                <a:lnTo>
                  <a:pt x="0" y="6858000"/>
                </a:lnTo>
                <a:lnTo>
                  <a:pt x="715176" y="34290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a:xfrm>
            <a:off x="628650" y="365126"/>
            <a:ext cx="5292095" cy="578772"/>
          </a:xfrm>
        </p:spPr>
        <p:txBody>
          <a:bodyPr>
            <a:normAutofit/>
          </a:bodyPr>
          <a:lstStyle>
            <a:lvl1pPr>
              <a:defRPr sz="2800"/>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5492477" cy="522517"/>
          </a:xfrm>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lvl1pPr>
              <a:defRPr>
                <a:solidFill>
                  <a:schemeClr val="bg1"/>
                </a:solidFill>
              </a:defRPr>
            </a:lvl1pPr>
          </a:lstStyle>
          <a:p>
            <a:fld id="{40FCC99B-2112-4769-A0F7-9B55781EDC8A}" type="slidenum">
              <a:rPr lang="en-PH" smtClean="0"/>
              <a:pPr/>
              <a:t>‹#›</a:t>
            </a:fld>
            <a:endParaRPr lang="en-PH" dirty="0"/>
          </a:p>
        </p:txBody>
      </p:sp>
    </p:spTree>
    <p:extLst>
      <p:ext uri="{BB962C8B-B14F-4D97-AF65-F5344CB8AC3E}">
        <p14:creationId xmlns:p14="http://schemas.microsoft.com/office/powerpoint/2010/main" val="4261611313"/>
      </p:ext>
    </p:extLst>
  </p:cSld>
  <p:clrMapOvr>
    <a:overrideClrMapping bg1="lt1" tx1="dk1" bg2="lt2" tx2="dk2" accent1="accent1" accent2="accent2" accent3="accent3" accent4="accent4" accent5="accent5" accent6="accent6" hlink="hlink" folHlink="folHlink"/>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One-Third Green LHS (Gray BG)">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6ECC51-168E-47CC-9B23-E8A31FF01A08}"/>
              </a:ext>
            </a:extLst>
          </p:cNvPr>
          <p:cNvSpPr/>
          <p:nvPr userDrawn="1"/>
        </p:nvSpPr>
        <p:spPr>
          <a:xfrm>
            <a:off x="2" y="0"/>
            <a:ext cx="30437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a:xfrm>
            <a:off x="628650" y="2392363"/>
            <a:ext cx="2137415" cy="2073274"/>
          </a:xfrm>
        </p:spPr>
        <p:txBody>
          <a:bodyPr anchor="ctr"/>
          <a:lstStyle>
            <a:lvl1pPr>
              <a:defRPr>
                <a:solidFill>
                  <a:schemeClr val="bg1"/>
                </a:solidFill>
              </a:defRPr>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2337797" cy="522517"/>
          </a:xfrm>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412182605"/>
      </p:ext>
    </p:extLst>
  </p:cSld>
  <p:clrMapOvr>
    <a:overrideClrMapping bg1="lt1" tx1="dk1" bg2="lt2" tx2="dk2" accent1="accent1" accent2="accent2" accent3="accent3" accent4="accent4" accent5="accent5" accent6="accent6" hlink="hlink" folHlink="folHlink"/>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Half Green ">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8CED24F-47D3-4625-ACC7-8ADD75383FDC}"/>
              </a:ext>
            </a:extLst>
          </p:cNvPr>
          <p:cNvSpPr/>
          <p:nvPr userDrawn="1"/>
        </p:nvSpPr>
        <p:spPr>
          <a:xfrm>
            <a:off x="0" y="0"/>
            <a:ext cx="457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3960857" cy="522517"/>
          </a:xfrm>
        </p:spPr>
        <p:txBody>
          <a:bodyPr/>
          <a:lstStyle>
            <a:lvl1pPr>
              <a:defRPr>
                <a:solidFill>
                  <a:schemeClr val="bg1"/>
                </a:solidFill>
              </a:defRPr>
            </a:lvl1pPr>
          </a:lstStyle>
          <a:p>
            <a:endParaRPr lang="en-PH" dirty="0"/>
          </a:p>
        </p:txBody>
      </p:sp>
      <p:sp>
        <p:nvSpPr>
          <p:cNvPr id="10" name="Title 1">
            <a:extLst>
              <a:ext uri="{FF2B5EF4-FFF2-40B4-BE49-F238E27FC236}">
                <a16:creationId xmlns:a16="http://schemas.microsoft.com/office/drawing/2014/main" id="{79378145-1C27-4952-BE61-F668AAD0C4EA}"/>
              </a:ext>
            </a:extLst>
          </p:cNvPr>
          <p:cNvSpPr>
            <a:spLocks noGrp="1"/>
          </p:cNvSpPr>
          <p:nvPr>
            <p:ph type="title"/>
          </p:nvPr>
        </p:nvSpPr>
        <p:spPr>
          <a:xfrm>
            <a:off x="628650" y="365126"/>
            <a:ext cx="3760475" cy="578772"/>
          </a:xfrm>
        </p:spPr>
        <p:txBody>
          <a:bodyPr>
            <a:noAutofit/>
          </a:bodyPr>
          <a:lstStyle>
            <a:lvl1pPr>
              <a:defRPr sz="2800">
                <a:solidFill>
                  <a:schemeClr val="bg1"/>
                </a:solidFill>
              </a:defRPr>
            </a:lvl1pPr>
          </a:lstStyle>
          <a:p>
            <a:r>
              <a:rPr lang="en-US" dirty="0"/>
              <a:t>Click to edit Master title</a:t>
            </a:r>
            <a:endParaRPr lang="en-PH" dirty="0"/>
          </a:p>
        </p:txBody>
      </p:sp>
    </p:spTree>
    <p:extLst>
      <p:ext uri="{BB962C8B-B14F-4D97-AF65-F5344CB8AC3E}">
        <p14:creationId xmlns:p14="http://schemas.microsoft.com/office/powerpoint/2010/main" val="19959706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One-Third Green (Gray BG)">
    <p:bg>
      <p:bgRef idx="1001">
        <a:schemeClr val="bg2"/>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18B9D11-D806-425A-B2B2-6968D6F54C80}"/>
              </a:ext>
            </a:extLst>
          </p:cNvPr>
          <p:cNvSpPr/>
          <p:nvPr userDrawn="1"/>
        </p:nvSpPr>
        <p:spPr>
          <a:xfrm>
            <a:off x="6100301" y="0"/>
            <a:ext cx="30437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a:xfrm>
            <a:off x="628650" y="365126"/>
            <a:ext cx="5292095" cy="578772"/>
          </a:xfrm>
        </p:spPr>
        <p:txBody>
          <a:body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628650" y="6078326"/>
            <a:ext cx="5292095" cy="522517"/>
          </a:xfrm>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lvl1pPr>
              <a:defRPr>
                <a:solidFill>
                  <a:schemeClr val="bg1"/>
                </a:solidFill>
              </a:defRPr>
            </a:lvl1pPr>
          </a:lstStyle>
          <a:p>
            <a:fld id="{40FCC99B-2112-4769-A0F7-9B55781EDC8A}" type="slidenum">
              <a:rPr lang="en-PH" smtClean="0"/>
              <a:pPr/>
              <a:t>‹#›</a:t>
            </a:fld>
            <a:endParaRPr lang="en-PH" dirty="0"/>
          </a:p>
        </p:txBody>
      </p:sp>
    </p:spTree>
    <p:extLst>
      <p:ext uri="{BB962C8B-B14F-4D97-AF65-F5344CB8AC3E}">
        <p14:creationId xmlns:p14="http://schemas.microsoft.com/office/powerpoint/2010/main" val="1189477983"/>
      </p:ext>
    </p:extLst>
  </p:cSld>
  <p:clrMapOvr>
    <a:overrideClrMapping bg1="lt1" tx1="dk1" bg2="lt2" tx2="dk2" accent1="accent1" accent2="accent2" accent3="accent3" accent4="accent4" accent5="accent5" accent6="accent6" hlink="hlink" folHlink="folHlink"/>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Half Green + Image (Gray BG)">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6ECC51-168E-47CC-9B23-E8A31FF01A08}"/>
              </a:ext>
            </a:extLst>
          </p:cNvPr>
          <p:cNvSpPr/>
          <p:nvPr userDrawn="1"/>
        </p:nvSpPr>
        <p:spPr>
          <a:xfrm>
            <a:off x="0" y="0"/>
            <a:ext cx="457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2337797" cy="522517"/>
          </a:xfrm>
        </p:spPr>
        <p:txBody>
          <a:bodyPr/>
          <a:lstStyle>
            <a:lvl1pPr>
              <a:defRPr>
                <a:solidFill>
                  <a:schemeClr val="bg1"/>
                </a:solidFill>
              </a:defRPr>
            </a:lvl1p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8" name="Title 1">
            <a:extLst>
              <a:ext uri="{FF2B5EF4-FFF2-40B4-BE49-F238E27FC236}">
                <a16:creationId xmlns:a16="http://schemas.microsoft.com/office/drawing/2014/main" id="{86D83D9B-707D-4F92-9112-2B9F7C8FA6EC}"/>
              </a:ext>
            </a:extLst>
          </p:cNvPr>
          <p:cNvSpPr>
            <a:spLocks noGrp="1"/>
          </p:cNvSpPr>
          <p:nvPr>
            <p:ph type="title"/>
          </p:nvPr>
        </p:nvSpPr>
        <p:spPr>
          <a:xfrm>
            <a:off x="628650" y="365126"/>
            <a:ext cx="3680465" cy="578772"/>
          </a:xfrm>
        </p:spPr>
        <p:txBody>
          <a:bodyPr>
            <a:normAutofit/>
          </a:bodyPr>
          <a:lstStyle>
            <a:lvl1pPr>
              <a:defRPr sz="2800">
                <a:solidFill>
                  <a:schemeClr val="bg1"/>
                </a:solidFill>
              </a:defRPr>
            </a:lvl1pPr>
          </a:lstStyle>
          <a:p>
            <a:r>
              <a:rPr lang="en-US" dirty="0"/>
              <a:t>Click to edit Master title</a:t>
            </a:r>
            <a:endParaRPr lang="en-PH" dirty="0"/>
          </a:p>
        </p:txBody>
      </p:sp>
      <p:sp>
        <p:nvSpPr>
          <p:cNvPr id="3" name="Picture Placeholder 2">
            <a:extLst>
              <a:ext uri="{FF2B5EF4-FFF2-40B4-BE49-F238E27FC236}">
                <a16:creationId xmlns:a16="http://schemas.microsoft.com/office/drawing/2014/main" id="{0CE00776-B2BB-4368-9D9D-B06C58001DA4}"/>
              </a:ext>
            </a:extLst>
          </p:cNvPr>
          <p:cNvSpPr>
            <a:spLocks noGrp="1"/>
          </p:cNvSpPr>
          <p:nvPr>
            <p:ph type="pic" sz="quarter" idx="13" hasCustomPrompt="1"/>
          </p:nvPr>
        </p:nvSpPr>
        <p:spPr>
          <a:xfrm>
            <a:off x="4572000" y="0"/>
            <a:ext cx="4572000" cy="6858000"/>
          </a:xfrm>
        </p:spPr>
        <p:txBody>
          <a:bodyPr/>
          <a:lstStyle>
            <a:lvl1pPr marL="0" indent="0">
              <a:buNone/>
              <a:defRPr/>
            </a:lvl1pPr>
          </a:lstStyle>
          <a:p>
            <a:r>
              <a:rPr lang="en-US" dirty="0"/>
              <a:t> </a:t>
            </a:r>
            <a:endParaRPr lang="en-PH" dirty="0"/>
          </a:p>
        </p:txBody>
      </p:sp>
    </p:spTree>
    <p:extLst>
      <p:ext uri="{BB962C8B-B14F-4D97-AF65-F5344CB8AC3E}">
        <p14:creationId xmlns:p14="http://schemas.microsoft.com/office/powerpoint/2010/main" val="4012520870"/>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One-Third Green ">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581A8449-518B-443C-8ABF-3155386211C1}"/>
              </a:ext>
            </a:extLst>
          </p:cNvPr>
          <p:cNvSpPr/>
          <p:nvPr userDrawn="1"/>
        </p:nvSpPr>
        <p:spPr>
          <a:xfrm>
            <a:off x="6100301" y="0"/>
            <a:ext cx="30437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a:xfrm>
            <a:off x="628650" y="365126"/>
            <a:ext cx="5132075" cy="578772"/>
          </a:xfrm>
        </p:spPr>
        <p:txBody>
          <a:bodyPr>
            <a:normAutofit/>
          </a:bodyPr>
          <a:lstStyle>
            <a:lvl1pPr>
              <a:defRPr sz="2800"/>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5332457" cy="522517"/>
          </a:xfrm>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lvl1pPr>
              <a:defRPr>
                <a:solidFill>
                  <a:schemeClr val="bg1"/>
                </a:solidFill>
              </a:defRPr>
            </a:lvl1pPr>
          </a:lstStyle>
          <a:p>
            <a:fld id="{40FCC99B-2112-4769-A0F7-9B55781EDC8A}" type="slidenum">
              <a:rPr lang="en-PH" smtClean="0"/>
              <a:pPr/>
              <a:t>‹#›</a:t>
            </a:fld>
            <a:endParaRPr lang="en-PH" dirty="0"/>
          </a:p>
        </p:txBody>
      </p:sp>
    </p:spTree>
    <p:extLst>
      <p:ext uri="{BB962C8B-B14F-4D97-AF65-F5344CB8AC3E}">
        <p14:creationId xmlns:p14="http://schemas.microsoft.com/office/powerpoint/2010/main" val="206357733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One-Third Green LHS ">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7" name="Rectangle 6">
            <a:extLst>
              <a:ext uri="{FF2B5EF4-FFF2-40B4-BE49-F238E27FC236}">
                <a16:creationId xmlns:a16="http://schemas.microsoft.com/office/drawing/2014/main" id="{E95F4E77-6734-4539-9A3A-48EF4E69AC9C}"/>
              </a:ext>
            </a:extLst>
          </p:cNvPr>
          <p:cNvSpPr/>
          <p:nvPr userDrawn="1"/>
        </p:nvSpPr>
        <p:spPr>
          <a:xfrm>
            <a:off x="2" y="0"/>
            <a:ext cx="30437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Title 1">
            <a:extLst>
              <a:ext uri="{FF2B5EF4-FFF2-40B4-BE49-F238E27FC236}">
                <a16:creationId xmlns:a16="http://schemas.microsoft.com/office/drawing/2014/main" id="{798F1DC7-EAF1-4EB9-92DD-D181C3E91EAE}"/>
              </a:ext>
            </a:extLst>
          </p:cNvPr>
          <p:cNvSpPr>
            <a:spLocks noGrp="1"/>
          </p:cNvSpPr>
          <p:nvPr>
            <p:ph type="title"/>
          </p:nvPr>
        </p:nvSpPr>
        <p:spPr>
          <a:xfrm>
            <a:off x="628650" y="2392363"/>
            <a:ext cx="2137415" cy="2073274"/>
          </a:xfrm>
        </p:spPr>
        <p:txBody>
          <a:bodyPr anchor="ctr">
            <a:normAutofit/>
          </a:bodyPr>
          <a:lstStyle>
            <a:lvl1pPr>
              <a:defRPr sz="2800">
                <a:solidFill>
                  <a:schemeClr val="bg1"/>
                </a:solidFill>
              </a:defRPr>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2337797" cy="522517"/>
          </a:xfrm>
        </p:spPr>
        <p:txBody>
          <a:bodyPr/>
          <a:lstStyle>
            <a:lvl1pPr>
              <a:defRPr>
                <a:solidFill>
                  <a:schemeClr val="bg1"/>
                </a:solidFill>
              </a:defRPr>
            </a:lvl1pPr>
          </a:lstStyle>
          <a:p>
            <a:endParaRPr lang="en-PH" dirty="0"/>
          </a:p>
        </p:txBody>
      </p:sp>
    </p:spTree>
    <p:extLst>
      <p:ext uri="{BB962C8B-B14F-4D97-AF65-F5344CB8AC3E}">
        <p14:creationId xmlns:p14="http://schemas.microsoft.com/office/powerpoint/2010/main" val="427528346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Title Only with Gray BG">
    <p:bg>
      <p:bgRef idx="1001">
        <a:schemeClr val="bg2"/>
      </p:bgRef>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p:txBody>
          <a:body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2279840747"/>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Half Green (Gray BG)">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C6ECC51-168E-47CC-9B23-E8A31FF01A08}"/>
              </a:ext>
            </a:extLst>
          </p:cNvPr>
          <p:cNvSpPr/>
          <p:nvPr userDrawn="1"/>
        </p:nvSpPr>
        <p:spPr>
          <a:xfrm>
            <a:off x="0" y="0"/>
            <a:ext cx="457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a:xfrm>
            <a:off x="428268" y="6078326"/>
            <a:ext cx="2337797" cy="522517"/>
          </a:xfrm>
        </p:spPr>
        <p:txBody>
          <a:bodyPr/>
          <a:lstStyle>
            <a:lvl1pPr>
              <a:defRPr>
                <a:solidFill>
                  <a:schemeClr val="bg1"/>
                </a:solidFill>
              </a:defRPr>
            </a:lvl1p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8" name="Title 1">
            <a:extLst>
              <a:ext uri="{FF2B5EF4-FFF2-40B4-BE49-F238E27FC236}">
                <a16:creationId xmlns:a16="http://schemas.microsoft.com/office/drawing/2014/main" id="{86D83D9B-707D-4F92-9112-2B9F7C8FA6EC}"/>
              </a:ext>
            </a:extLst>
          </p:cNvPr>
          <p:cNvSpPr>
            <a:spLocks noGrp="1"/>
          </p:cNvSpPr>
          <p:nvPr>
            <p:ph type="title"/>
          </p:nvPr>
        </p:nvSpPr>
        <p:spPr>
          <a:xfrm>
            <a:off x="628650" y="365126"/>
            <a:ext cx="3680465" cy="578772"/>
          </a:xfrm>
        </p:spPr>
        <p:txBody>
          <a:bodyPr/>
          <a:lstStyle>
            <a:lvl1pPr>
              <a:defRPr>
                <a:solidFill>
                  <a:schemeClr val="bg1"/>
                </a:solidFill>
              </a:defRPr>
            </a:lvl1pPr>
          </a:lstStyle>
          <a:p>
            <a:r>
              <a:rPr lang="en-US" dirty="0"/>
              <a:t>Click to edit Master</a:t>
            </a:r>
            <a:endParaRPr lang="en-PH" dirty="0"/>
          </a:p>
        </p:txBody>
      </p:sp>
    </p:spTree>
    <p:extLst>
      <p:ext uri="{BB962C8B-B14F-4D97-AF65-F5344CB8AC3E}">
        <p14:creationId xmlns:p14="http://schemas.microsoft.com/office/powerpoint/2010/main" val="902259899"/>
      </p:ext>
    </p:extLst>
  </p:cSld>
  <p:clrMapOvr>
    <a:overrideClrMapping bg1="lt1" tx1="dk1" bg2="lt2" tx2="dk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C764DE79-268F-4C1A-8933-263129D2AF90}" type="datetimeFigureOut">
              <a:rPr lang="en-US" dirty="0"/>
              <a:t>6/13/2026</a:t>
            </a:fld>
            <a:endParaRPr lang="en-US" dirty="0"/>
          </a:p>
        </p:txBody>
      </p:sp>
      <p:sp>
        <p:nvSpPr>
          <p:cNvPr id="5" name="Footer Placeholder 4"/>
          <p:cNvSpPr>
            <a:spLocks noGrp="1"/>
          </p:cNvSpPr>
          <p:nvPr>
            <p:ph type="ftr" sz="quarter" idx="11"/>
          </p:nvPr>
        </p:nvSpPr>
        <p:spPr/>
        <p:txBody>
          <a:bodyPr/>
          <a:lstStyle/>
          <a:p>
            <a:endParaRPr lang="en-PH" dirty="0"/>
          </a:p>
        </p:txBody>
      </p:sp>
      <p:sp>
        <p:nvSpPr>
          <p:cNvPr id="6" name="Slide Number Placeholder 5"/>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270188172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Half Image Slide">
    <p:bg bwMode="grayWhite">
      <p:bgPr>
        <a:gradFill>
          <a:gsLst>
            <a:gs pos="0">
              <a:schemeClr val="tx2"/>
            </a:gs>
            <a:gs pos="100000">
              <a:schemeClr val="accent2"/>
            </a:gs>
          </a:gsLst>
          <a:lin ang="8100000" scaled="1"/>
        </a:gradFill>
        <a:effectLst/>
      </p:bgPr>
    </p:bg>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a:extLst>
              <a:ext uri="{28A0092B-C50C-407E-A947-70E740481C1C}">
                <a14:useLocalDpi xmlns:a14="http://schemas.microsoft.com/office/drawing/2010/main"/>
              </a:ext>
            </a:extLst>
          </a:blip>
          <a:srcRect/>
          <a:stretch/>
        </p:blipFill>
        <p:spPr bwMode="ltGray">
          <a:xfrm flipH="1">
            <a:off x="4267192" y="0"/>
            <a:ext cx="312713" cy="6858000"/>
          </a:xfrm>
          <a:prstGeom prst="rect">
            <a:avLst/>
          </a:prstGeom>
        </p:spPr>
      </p:pic>
      <p:sp>
        <p:nvSpPr>
          <p:cNvPr id="12" name="Rectangle 11"/>
          <p:cNvSpPr/>
          <p:nvPr userDrawn="1"/>
        </p:nvSpPr>
        <p:spPr>
          <a:xfrm>
            <a:off x="4572000" y="0"/>
            <a:ext cx="4572000" cy="6858000"/>
          </a:xfrm>
          <a:prstGeom prst="rect">
            <a:avLst/>
          </a:prstGeom>
          <a:solidFill>
            <a:schemeClr val="bg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l">
              <a:lnSpc>
                <a:spcPct val="90000"/>
              </a:lnSpc>
              <a:spcAft>
                <a:spcPts val="750"/>
              </a:spcAft>
            </a:pPr>
            <a:endParaRPr lang="en-US" sz="900" dirty="0">
              <a:solidFill>
                <a:schemeClr val="bg1"/>
              </a:solidFill>
              <a:latin typeface="Arial" panose="020B0604020202020204" pitchFamily="34" charset="0"/>
              <a:sym typeface="Trebuchet MS" panose="020B0603020202020204" pitchFamily="34" charset="0"/>
            </a:endParaRPr>
          </a:p>
        </p:txBody>
      </p:sp>
      <p:sp>
        <p:nvSpPr>
          <p:cNvPr id="13" name="Picture Placeholder 18"/>
          <p:cNvSpPr>
            <a:spLocks noGrp="1"/>
          </p:cNvSpPr>
          <p:nvPr>
            <p:ph type="pic" sz="quarter" idx="14" hasCustomPrompt="1"/>
          </p:nvPr>
        </p:nvSpPr>
        <p:spPr>
          <a:xfrm>
            <a:off x="4569021" y="0"/>
            <a:ext cx="4574983" cy="6858000"/>
          </a:xfrm>
          <a:prstGeom prst="rect">
            <a:avLst/>
          </a:prstGeom>
          <a:noFill/>
        </p:spPr>
        <p:txBody>
          <a:bodyPr lIns="914400" tIns="914400" rIns="914400" bIns="914400"/>
          <a:lstStyle>
            <a:lvl1pPr algn="ctr">
              <a:defRPr sz="1350" baseline="0">
                <a:latin typeface="Arial" panose="020B0604020202020204" pitchFamily="34" charset="0"/>
                <a:sym typeface="Trebuchet MS" panose="020B0603020202020204" pitchFamily="34" charset="0"/>
              </a:defRPr>
            </a:lvl1pPr>
          </a:lstStyle>
          <a:p>
            <a:r>
              <a:rPr lang="en-US" dirty="0"/>
              <a:t>Click icon below to insert an image or remove this placeholder to use the whitespace in another way</a:t>
            </a:r>
          </a:p>
        </p:txBody>
      </p:sp>
      <p:sp>
        <p:nvSpPr>
          <p:cNvPr id="14" name="Title 1"/>
          <p:cNvSpPr>
            <a:spLocks noGrp="1"/>
          </p:cNvSpPr>
          <p:nvPr>
            <p:ph type="title" hasCustomPrompt="1"/>
          </p:nvPr>
        </p:nvSpPr>
        <p:spPr bwMode="black">
          <a:xfrm>
            <a:off x="628650" y="1785600"/>
            <a:ext cx="3135150" cy="3286800"/>
          </a:xfrm>
          <a:prstGeom prst="rect">
            <a:avLst/>
          </a:prstGeom>
          <a:noFill/>
        </p:spPr>
        <p:txBody>
          <a:bodyPr wrap="square" lIns="0" tIns="0" rIns="320040" bIns="0" anchor="ctr">
            <a:noAutofit/>
          </a:bodyPr>
          <a:lstStyle>
            <a:lvl1pPr>
              <a:defRPr sz="3300">
                <a:solidFill>
                  <a:schemeClr val="bg1"/>
                </a:solidFill>
                <a:latin typeface="Arial" panose="020B0604020202020204" pitchFamily="34" charset="0"/>
                <a:sym typeface="Trebuchet MS" panose="020B0603020202020204" pitchFamily="34" charset="0"/>
              </a:defRPr>
            </a:lvl1pPr>
          </a:lstStyle>
          <a:p>
            <a:r>
              <a:rPr lang="en-US" dirty="0"/>
              <a:t>Click to add title</a:t>
            </a:r>
          </a:p>
        </p:txBody>
      </p:sp>
      <p:sp>
        <p:nvSpPr>
          <p:cNvPr id="15" name="TextBox 14"/>
          <p:cNvSpPr txBox="1"/>
          <p:nvPr userDrawn="1"/>
        </p:nvSpPr>
        <p:spPr>
          <a:xfrm>
            <a:off x="8375904" y="6443508"/>
            <a:ext cx="285750" cy="115416"/>
          </a:xfrm>
          <a:prstGeom prst="rect">
            <a:avLst/>
          </a:prstGeom>
          <a:noFill/>
        </p:spPr>
        <p:txBody>
          <a:bodyPr wrap="square" lIns="0" tIns="0" rIns="0" bIns="0" rtlCol="0" anchor="b">
            <a:spAutoFit/>
          </a:bodyPr>
          <a:lstStyle/>
          <a:p>
            <a:pPr marL="0" marR="0" indent="0" algn="r" defTabSz="685732" rtl="0" eaLnBrk="1" fontAlgn="auto" latinLnBrk="0" hangingPunct="1">
              <a:lnSpc>
                <a:spcPct val="100000"/>
              </a:lnSpc>
              <a:spcBef>
                <a:spcPts val="0"/>
              </a:spcBef>
              <a:spcAft>
                <a:spcPts val="0"/>
              </a:spcAft>
              <a:buClrTx/>
              <a:buSzTx/>
              <a:buFontTx/>
              <a:buNone/>
              <a:tabLst/>
              <a:defRPr/>
            </a:pPr>
            <a:fld id="{DFCF27A5-1A5B-48D3-A060-2758FFBB1ADD}" type="slidenum">
              <a:rPr lang="en-US" sz="750" kern="1200" smtClean="0">
                <a:solidFill>
                  <a:schemeClr val="bg1">
                    <a:lumMod val="50000"/>
                  </a:schemeClr>
                </a:solidFill>
                <a:latin typeface="Arial" panose="020B0604020202020204" pitchFamily="34" charset="0"/>
                <a:ea typeface="+mn-ea"/>
                <a:cs typeface="+mn-cs"/>
                <a:sym typeface="Trebuchet MS" panose="020B0603020202020204" pitchFamily="34" charset="0"/>
              </a:rPr>
              <a:pPr marL="0" marR="0" indent="0" algn="r" defTabSz="685732" rtl="0" eaLnBrk="1" fontAlgn="auto" latinLnBrk="0" hangingPunct="1">
                <a:lnSpc>
                  <a:spcPct val="100000"/>
                </a:lnSpc>
                <a:spcBef>
                  <a:spcPts val="0"/>
                </a:spcBef>
                <a:spcAft>
                  <a:spcPts val="0"/>
                </a:spcAft>
                <a:buClrTx/>
                <a:buSzTx/>
                <a:buFontTx/>
                <a:buNone/>
                <a:tabLst/>
                <a:defRPr/>
              </a:pPr>
              <a:t>‹#›</a:t>
            </a:fld>
            <a:endParaRPr lang="en-US" sz="600" kern="1200" dirty="0">
              <a:solidFill>
                <a:schemeClr val="bg1">
                  <a:lumMod val="50000"/>
                </a:schemeClr>
              </a:solidFill>
              <a:latin typeface="Arial" panose="020B0604020202020204" pitchFamily="34" charset="0"/>
              <a:ea typeface="+mn-ea"/>
              <a:cs typeface="+mn-cs"/>
              <a:sym typeface="Trebuchet MS" panose="020B0603020202020204" pitchFamily="34" charset="0"/>
            </a:endParaRPr>
          </a:p>
        </p:txBody>
      </p:sp>
      <p:sp>
        <p:nvSpPr>
          <p:cNvPr id="16" name="Date Placeholder 2"/>
          <p:cNvSpPr>
            <a:spLocks noGrp="1"/>
          </p:cNvSpPr>
          <p:nvPr>
            <p:ph type="dt" sz="half" idx="15"/>
          </p:nvPr>
        </p:nvSpPr>
        <p:spPr>
          <a:xfrm>
            <a:off x="7258051" y="6405036"/>
            <a:ext cx="1111538" cy="153888"/>
          </a:xfrm>
          <a:prstGeom prst="rect">
            <a:avLst/>
          </a:prstGeom>
        </p:spPr>
        <p:txBody>
          <a:bodyPr/>
          <a:lstStyle>
            <a:lvl1pPr>
              <a:defRPr>
                <a:solidFill>
                  <a:schemeClr val="bg1">
                    <a:lumMod val="50000"/>
                  </a:schemeClr>
                </a:solidFill>
                <a:latin typeface="Arial" panose="020B0604020202020204" pitchFamily="34" charset="0"/>
                <a:sym typeface="Trebuchet MS" panose="020B0603020202020204" pitchFamily="34" charset="0"/>
              </a:defRPr>
            </a:lvl1pPr>
          </a:lstStyle>
          <a:p>
            <a:endParaRPr lang="en-US" dirty="0"/>
          </a:p>
        </p:txBody>
      </p:sp>
      <p:sp>
        <p:nvSpPr>
          <p:cNvPr id="21" name="Copyright"/>
          <p:cNvSpPr txBox="1"/>
          <p:nvPr userDrawn="1"/>
        </p:nvSpPr>
        <p:spPr>
          <a:xfrm rot="16200000">
            <a:off x="6473434" y="3934617"/>
            <a:ext cx="5133975" cy="72712"/>
          </a:xfrm>
          <a:prstGeom prst="rect">
            <a:avLst/>
          </a:prstGeom>
          <a:noFill/>
        </p:spPr>
        <p:txBody>
          <a:bodyPr wrap="square" lIns="0" tIns="0" rIns="0" bIns="0" rtlCol="0" anchor="t">
            <a:spAutoFit/>
          </a:bodyPr>
          <a:lstStyle/>
          <a:p>
            <a:pPr>
              <a:lnSpc>
                <a:spcPct val="90000"/>
              </a:lnSpc>
              <a:spcAft>
                <a:spcPts val="450"/>
              </a:spcAft>
            </a:pPr>
            <a:r>
              <a:rPr lang="en-US" sz="525" dirty="0">
                <a:solidFill>
                  <a:schemeClr val="bg1">
                    <a:lumMod val="50000"/>
                  </a:schemeClr>
                </a:solidFill>
                <a:latin typeface="Arial" panose="020B0604020202020204" pitchFamily="34" charset="0"/>
                <a:sym typeface="Trebuchet MS" panose="020B0603020202020204" pitchFamily="34" charset="0"/>
              </a:rPr>
              <a:t>Copyright © 2018 by The Boston Consulting Group, Inc. All rights reserved.</a:t>
            </a:r>
          </a:p>
        </p:txBody>
      </p:sp>
    </p:spTree>
    <p:extLst>
      <p:ext uri="{BB962C8B-B14F-4D97-AF65-F5344CB8AC3E}">
        <p14:creationId xmlns:p14="http://schemas.microsoft.com/office/powerpoint/2010/main" val="334099676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RHS Highligh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DD5DA95-6947-4158-920E-323C055F91A9}"/>
              </a:ext>
            </a:extLst>
          </p:cNvPr>
          <p:cNvSpPr/>
          <p:nvPr userDrawn="1"/>
        </p:nvSpPr>
        <p:spPr>
          <a:xfrm>
            <a:off x="5208612" y="0"/>
            <a:ext cx="3935393"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81DCCACA-7009-43D7-BEC7-A962BD14FC01}"/>
              </a:ext>
            </a:extLst>
          </p:cNvPr>
          <p:cNvSpPr>
            <a:spLocks noGrp="1"/>
          </p:cNvSpPr>
          <p:nvPr>
            <p:ph type="title"/>
          </p:nvPr>
        </p:nvSpPr>
        <p:spPr>
          <a:xfrm>
            <a:off x="628650" y="390255"/>
            <a:ext cx="4415024" cy="696759"/>
          </a:xfrm>
        </p:spPr>
        <p:txBody>
          <a:bodyPr/>
          <a:lstStyle>
            <a:lvl1pPr>
              <a:defRPr>
                <a:solidFill>
                  <a:schemeClr val="accent1"/>
                </a:solidFill>
              </a:defRPr>
            </a:lvl1pPr>
          </a:lstStyle>
          <a:p>
            <a:r>
              <a:rPr lang="en-US" dirty="0"/>
              <a:t>Click to edit Master title</a:t>
            </a:r>
            <a:endParaRPr lang="en-PH" dirty="0"/>
          </a:p>
        </p:txBody>
      </p:sp>
      <p:sp>
        <p:nvSpPr>
          <p:cNvPr id="4" name="Date Placeholder 3">
            <a:extLst>
              <a:ext uri="{FF2B5EF4-FFF2-40B4-BE49-F238E27FC236}">
                <a16:creationId xmlns:a16="http://schemas.microsoft.com/office/drawing/2014/main" id="{26C9AD80-A3AF-48CD-BA56-88FAFCB8AD9E}"/>
              </a:ext>
            </a:extLst>
          </p:cNvPr>
          <p:cNvSpPr>
            <a:spLocks noGrp="1"/>
          </p:cNvSpPr>
          <p:nvPr>
            <p:ph type="dt" sz="half" idx="10"/>
          </p:nvPr>
        </p:nvSpPr>
        <p:spPr>
          <a:xfrm>
            <a:off x="628650" y="6356361"/>
            <a:ext cx="2057400" cy="365125"/>
          </a:xfrm>
          <a:prstGeom prst="rect">
            <a:avLst/>
          </a:prstGeom>
        </p:spPr>
        <p:txBody>
          <a:bodyPr/>
          <a:lstStyle>
            <a:lvl1pPr>
              <a:defRPr>
                <a:latin typeface="Arial" panose="020B0604020202020204" pitchFamily="34" charset="0"/>
              </a:defRPr>
            </a:lvl1pPr>
          </a:lstStyle>
          <a:p>
            <a:endParaRPr lang="en-PH" dirty="0"/>
          </a:p>
        </p:txBody>
      </p:sp>
      <p:sp>
        <p:nvSpPr>
          <p:cNvPr id="5" name="Footer Placeholder 4">
            <a:extLst>
              <a:ext uri="{FF2B5EF4-FFF2-40B4-BE49-F238E27FC236}">
                <a16:creationId xmlns:a16="http://schemas.microsoft.com/office/drawing/2014/main" id="{67A7928D-FF94-4B4B-9123-34EFDA22FDB7}"/>
              </a:ext>
            </a:extLst>
          </p:cNvPr>
          <p:cNvSpPr>
            <a:spLocks noGrp="1"/>
          </p:cNvSpPr>
          <p:nvPr>
            <p:ph type="ftr" sz="quarter" idx="11"/>
          </p:nvPr>
        </p:nvSpPr>
        <p:spPr/>
        <p:txBody>
          <a:bodyPr/>
          <a:lstStyle/>
          <a:p>
            <a:endParaRPr lang="en-PH" dirty="0"/>
          </a:p>
        </p:txBody>
      </p:sp>
      <p:sp>
        <p:nvSpPr>
          <p:cNvPr id="6" name="Slide Number Placeholder 5">
            <a:extLst>
              <a:ext uri="{FF2B5EF4-FFF2-40B4-BE49-F238E27FC236}">
                <a16:creationId xmlns:a16="http://schemas.microsoft.com/office/drawing/2014/main" id="{CDD1CCD8-2F86-4E88-966B-C480436A43F1}"/>
              </a:ext>
            </a:extLst>
          </p:cNvPr>
          <p:cNvSpPr>
            <a:spLocks noGrp="1"/>
          </p:cNvSpPr>
          <p:nvPr>
            <p:ph type="sldNum" sz="quarter" idx="12"/>
          </p:nvPr>
        </p:nvSpPr>
        <p:spPr/>
        <p:txBody>
          <a:bodyPr/>
          <a:lstStyle>
            <a:lvl1pPr>
              <a:defRPr>
                <a:solidFill>
                  <a:schemeClr val="accent1"/>
                </a:solidFill>
              </a:defRPr>
            </a:lvl1pPr>
          </a:lstStyle>
          <a:p>
            <a:fld id="{50F76E71-DC84-4890-822E-724286D636E2}" type="slidenum">
              <a:rPr lang="en-PH" smtClean="0"/>
              <a:pPr/>
              <a:t>‹#›</a:t>
            </a:fld>
            <a:endParaRPr lang="en-PH" dirty="0"/>
          </a:p>
        </p:txBody>
      </p:sp>
    </p:spTree>
    <p:extLst>
      <p:ext uri="{BB962C8B-B14F-4D97-AF65-F5344CB8AC3E}">
        <p14:creationId xmlns:p14="http://schemas.microsoft.com/office/powerpoint/2010/main" val="346786896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End Slide">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FCCFB97C-7AE1-427C-81A3-8B6BFEDE8EF9}"/>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b="15625"/>
          <a:stretch/>
        </p:blipFill>
        <p:spPr>
          <a:xfrm>
            <a:off x="0" y="0"/>
            <a:ext cx="9144000" cy="6858000"/>
          </a:xfrm>
          <a:prstGeom prst="rect">
            <a:avLst/>
          </a:prstGeom>
        </p:spPr>
      </p:pic>
      <p:sp>
        <p:nvSpPr>
          <p:cNvPr id="6" name="Slide Number Placeholder 5">
            <a:extLst>
              <a:ext uri="{FF2B5EF4-FFF2-40B4-BE49-F238E27FC236}">
                <a16:creationId xmlns:a16="http://schemas.microsoft.com/office/drawing/2014/main" id="{840C2C9C-3CD4-4E59-A09E-B0B27A0AF6A3}"/>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5" name="Rectangle 4">
            <a:extLst>
              <a:ext uri="{FF2B5EF4-FFF2-40B4-BE49-F238E27FC236}">
                <a16:creationId xmlns:a16="http://schemas.microsoft.com/office/drawing/2014/main" id="{6ADF32D4-A57F-4208-9500-FD946343C2D3}"/>
              </a:ext>
            </a:extLst>
          </p:cNvPr>
          <p:cNvSpPr/>
          <p:nvPr userDrawn="1"/>
        </p:nvSpPr>
        <p:spPr>
          <a:xfrm>
            <a:off x="415604" y="729109"/>
            <a:ext cx="8312793" cy="5399782"/>
          </a:xfrm>
          <a:prstGeom prst="rect">
            <a:avLst/>
          </a:prstGeom>
          <a:gradFill>
            <a:gsLst>
              <a:gs pos="0">
                <a:schemeClr val="accent1">
                  <a:alpha val="72000"/>
                </a:schemeClr>
              </a:gs>
              <a:gs pos="100000">
                <a:schemeClr val="accent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PH" sz="7200" dirty="0">
                <a:latin typeface="Arial" panose="020B0604020202020204" pitchFamily="34" charset="0"/>
              </a:rPr>
              <a:t>End</a:t>
            </a:r>
          </a:p>
        </p:txBody>
      </p:sp>
    </p:spTree>
    <p:extLst>
      <p:ext uri="{BB962C8B-B14F-4D97-AF65-F5344CB8AC3E}">
        <p14:creationId xmlns:p14="http://schemas.microsoft.com/office/powerpoint/2010/main" val="137504593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End Slide II">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AE26B0A-916B-42D9-8686-B80D9DC9928A}"/>
              </a:ext>
            </a:extLst>
          </p:cNvPr>
          <p:cNvSpPr/>
          <p:nvPr userDrawn="1"/>
        </p:nvSpPr>
        <p:spPr>
          <a:xfrm>
            <a:off x="0" y="11"/>
            <a:ext cx="9144000" cy="5040923"/>
          </a:xfrm>
          <a:prstGeom prst="rect">
            <a:avLst/>
          </a:prstGeom>
          <a:gradFill>
            <a:gsLst>
              <a:gs pos="0">
                <a:schemeClr val="accent1"/>
              </a:gs>
              <a:gs pos="100000">
                <a:schemeClr val="accent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9" name="Rectangle 8">
            <a:extLst>
              <a:ext uri="{FF2B5EF4-FFF2-40B4-BE49-F238E27FC236}">
                <a16:creationId xmlns:a16="http://schemas.microsoft.com/office/drawing/2014/main" id="{800D587A-65DC-460F-8C76-E08C47DF4FD2}"/>
              </a:ext>
            </a:extLst>
          </p:cNvPr>
          <p:cNvSpPr/>
          <p:nvPr userDrawn="1"/>
        </p:nvSpPr>
        <p:spPr>
          <a:xfrm>
            <a:off x="773724" y="1623649"/>
            <a:ext cx="7596552" cy="3610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PH" sz="7200" b="1" dirty="0">
                <a:latin typeface="Arial" panose="020B0604020202020204" pitchFamily="34" charset="0"/>
              </a:rPr>
              <a:t>Thank You!!</a:t>
            </a:r>
          </a:p>
        </p:txBody>
      </p:sp>
      <p:sp>
        <p:nvSpPr>
          <p:cNvPr id="10" name="Picture Placeholder 13">
            <a:extLst>
              <a:ext uri="{FF2B5EF4-FFF2-40B4-BE49-F238E27FC236}">
                <a16:creationId xmlns:a16="http://schemas.microsoft.com/office/drawing/2014/main" id="{3DE097E9-3123-4910-8666-3BBD5CFB28A9}"/>
              </a:ext>
            </a:extLst>
          </p:cNvPr>
          <p:cNvSpPr>
            <a:spLocks noGrp="1"/>
          </p:cNvSpPr>
          <p:nvPr>
            <p:ph type="pic" sz="quarter" idx="14" hasCustomPrompt="1"/>
          </p:nvPr>
        </p:nvSpPr>
        <p:spPr>
          <a:xfrm>
            <a:off x="3477348" y="5421923"/>
            <a:ext cx="2189315" cy="791308"/>
          </a:xfrm>
        </p:spPr>
        <p:txBody>
          <a:bodyPr anchor="ctr">
            <a:noAutofit/>
          </a:bodyPr>
          <a:lstStyle>
            <a:lvl1pPr marL="0" indent="0" algn="ctr">
              <a:buNone/>
              <a:defRPr sz="1500"/>
            </a:lvl1pPr>
          </a:lstStyle>
          <a:p>
            <a:r>
              <a:rPr lang="en-PH" dirty="0"/>
              <a:t>Company Logo</a:t>
            </a:r>
          </a:p>
        </p:txBody>
      </p:sp>
    </p:spTree>
    <p:extLst>
      <p:ext uri="{BB962C8B-B14F-4D97-AF65-F5344CB8AC3E}">
        <p14:creationId xmlns:p14="http://schemas.microsoft.com/office/powerpoint/2010/main" val="377583188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CF7DC5C-A1C2-4C3A-A952-66926A972F39}"/>
              </a:ext>
            </a:extLst>
          </p:cNvPr>
          <p:cNvSpPr/>
          <p:nvPr userDrawn="1"/>
        </p:nvSpPr>
        <p:spPr>
          <a:xfrm>
            <a:off x="0" y="0"/>
            <a:ext cx="9144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D2A403E8-8C8B-4F27-B575-0DB4B7D766AE}"/>
              </a:ext>
            </a:extLst>
          </p:cNvPr>
          <p:cNvSpPr>
            <a:spLocks noGrp="1"/>
          </p:cNvSpPr>
          <p:nvPr>
            <p:ph type="ctrTitle"/>
          </p:nvPr>
        </p:nvSpPr>
        <p:spPr>
          <a:xfrm>
            <a:off x="582936" y="2816992"/>
            <a:ext cx="8158127" cy="1235889"/>
          </a:xfrm>
        </p:spPr>
        <p:txBody>
          <a:bodyPr anchor="b">
            <a:normAutofit/>
          </a:bodyPr>
          <a:lstStyle>
            <a:lvl1pPr algn="l">
              <a:defRPr sz="4500">
                <a:solidFill>
                  <a:schemeClr val="bg1"/>
                </a:solidFill>
              </a:defRPr>
            </a:lvl1pPr>
          </a:lstStyle>
          <a:p>
            <a:r>
              <a:rPr lang="en-US" dirty="0"/>
              <a:t>Click to edit Master title style</a:t>
            </a:r>
            <a:endParaRPr lang="en-PH" dirty="0"/>
          </a:p>
        </p:txBody>
      </p:sp>
      <p:sp>
        <p:nvSpPr>
          <p:cNvPr id="6" name="Slide Number Placeholder 5">
            <a:extLst>
              <a:ext uri="{FF2B5EF4-FFF2-40B4-BE49-F238E27FC236}">
                <a16:creationId xmlns:a16="http://schemas.microsoft.com/office/drawing/2014/main" id="{840C2C9C-3CD4-4E59-A09E-B0B27A0AF6A3}"/>
              </a:ext>
            </a:extLst>
          </p:cNvPr>
          <p:cNvSpPr>
            <a:spLocks noGrp="1"/>
          </p:cNvSpPr>
          <p:nvPr>
            <p:ph type="sldNum" sz="quarter" idx="12"/>
          </p:nvPr>
        </p:nvSpPr>
        <p:spPr/>
        <p:txBody>
          <a:bodyPr/>
          <a:lstStyle>
            <a:lvl1pPr>
              <a:defRPr>
                <a:solidFill>
                  <a:schemeClr val="bg1"/>
                </a:solidFill>
              </a:defRPr>
            </a:lvl1pPr>
          </a:lstStyle>
          <a:p>
            <a:fld id="{40FCC99B-2112-4769-A0F7-9B55781EDC8A}" type="slidenum">
              <a:rPr lang="en-PH" smtClean="0"/>
              <a:pPr/>
              <a:t>‹#›</a:t>
            </a:fld>
            <a:endParaRPr lang="en-PH" dirty="0"/>
          </a:p>
        </p:txBody>
      </p:sp>
      <p:sp>
        <p:nvSpPr>
          <p:cNvPr id="4" name="Rectangle 3">
            <a:extLst>
              <a:ext uri="{FF2B5EF4-FFF2-40B4-BE49-F238E27FC236}">
                <a16:creationId xmlns:a16="http://schemas.microsoft.com/office/drawing/2014/main" id="{CBA4FFB7-8EC8-4238-AB81-B21F81B7ABBC}"/>
              </a:ext>
            </a:extLst>
          </p:cNvPr>
          <p:cNvSpPr/>
          <p:nvPr userDrawn="1"/>
        </p:nvSpPr>
        <p:spPr>
          <a:xfrm>
            <a:off x="582936" y="4311492"/>
            <a:ext cx="8561069"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9" name="Rectangle 8">
            <a:extLst>
              <a:ext uri="{FF2B5EF4-FFF2-40B4-BE49-F238E27FC236}">
                <a16:creationId xmlns:a16="http://schemas.microsoft.com/office/drawing/2014/main" id="{C4D367A2-4ADE-4348-8BAB-486C002B7D6C}"/>
              </a:ext>
            </a:extLst>
          </p:cNvPr>
          <p:cNvSpPr/>
          <p:nvPr userDrawn="1"/>
        </p:nvSpPr>
        <p:spPr>
          <a:xfrm>
            <a:off x="7870529" y="497608"/>
            <a:ext cx="870528" cy="1076962"/>
          </a:xfrm>
          <a:prstGeom prst="rect">
            <a:avLst/>
          </a:prstGeom>
          <a:solidFill>
            <a:schemeClr val="accent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Subtitle 2">
            <a:extLst>
              <a:ext uri="{FF2B5EF4-FFF2-40B4-BE49-F238E27FC236}">
                <a16:creationId xmlns:a16="http://schemas.microsoft.com/office/drawing/2014/main" id="{60F80F65-D503-433B-9CAC-98E076DC54B8}"/>
              </a:ext>
            </a:extLst>
          </p:cNvPr>
          <p:cNvSpPr>
            <a:spLocks noGrp="1"/>
          </p:cNvSpPr>
          <p:nvPr>
            <p:ph type="subTitle" idx="1" hasCustomPrompt="1"/>
          </p:nvPr>
        </p:nvSpPr>
        <p:spPr>
          <a:xfrm>
            <a:off x="582933" y="4475785"/>
            <a:ext cx="8158126" cy="986806"/>
          </a:xfrm>
        </p:spPr>
        <p:txBody>
          <a:bodyPr lIns="0" tIns="0" rIns="0" bIns="0"/>
          <a:lstStyle>
            <a:lvl1pPr marL="0" indent="0" algn="l">
              <a:buNone/>
              <a:defRPr sz="1800">
                <a:solidFill>
                  <a:schemeClr val="bg1"/>
                </a:solidFill>
              </a:defRPr>
            </a:lvl1pPr>
            <a:lvl2pPr marL="342866" indent="0" algn="ctr">
              <a:buNone/>
              <a:defRPr sz="1500"/>
            </a:lvl2pPr>
            <a:lvl3pPr marL="685732" indent="0" algn="ctr">
              <a:buNone/>
              <a:defRPr sz="1350"/>
            </a:lvl3pPr>
            <a:lvl4pPr marL="1028598" indent="0" algn="ctr">
              <a:buNone/>
              <a:defRPr sz="1200"/>
            </a:lvl4pPr>
            <a:lvl5pPr marL="1371464" indent="0" algn="ctr">
              <a:buNone/>
              <a:defRPr sz="1200"/>
            </a:lvl5pPr>
            <a:lvl6pPr marL="1714331" indent="0" algn="ctr">
              <a:buNone/>
              <a:defRPr sz="1200"/>
            </a:lvl6pPr>
            <a:lvl7pPr marL="2057195" indent="0" algn="ctr">
              <a:buNone/>
              <a:defRPr sz="1200"/>
            </a:lvl7pPr>
            <a:lvl8pPr marL="2400060" indent="0" algn="ctr">
              <a:buNone/>
              <a:defRPr sz="1200"/>
            </a:lvl8pPr>
            <a:lvl9pPr marL="2742926" indent="0" algn="ctr">
              <a:buNone/>
              <a:defRPr sz="1200"/>
            </a:lvl9pPr>
          </a:lstStyle>
          <a:p>
            <a:r>
              <a:rPr lang="en-US" dirty="0"/>
              <a:t>Click to </a:t>
            </a:r>
            <a:r>
              <a:rPr lang="en-US" dirty="0" err="1"/>
              <a:t>eit</a:t>
            </a:r>
            <a:r>
              <a:rPr lang="en-US" dirty="0"/>
              <a:t> Master subtitle style</a:t>
            </a:r>
            <a:endParaRPr lang="en-PH" dirty="0"/>
          </a:p>
        </p:txBody>
      </p:sp>
    </p:spTree>
    <p:extLst>
      <p:ext uri="{BB962C8B-B14F-4D97-AF65-F5344CB8AC3E}">
        <p14:creationId xmlns:p14="http://schemas.microsoft.com/office/powerpoint/2010/main" val="37162370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5ABAE-7A27-492B-B9A9-E25A18E332A7}"/>
              </a:ext>
            </a:extLst>
          </p:cNvPr>
          <p:cNvSpPr>
            <a:spLocks noGrp="1"/>
          </p:cNvSpPr>
          <p:nvPr>
            <p:ph type="title"/>
          </p:nvPr>
        </p:nvSpPr>
        <p:spPr/>
        <p:txBody>
          <a:bodyPr>
            <a:normAutofit/>
          </a:bodyPr>
          <a:lstStyle>
            <a:lvl1pPr>
              <a:defRPr sz="2100"/>
            </a:lvl1pPr>
          </a:lstStyle>
          <a:p>
            <a:r>
              <a:rPr lang="en-US" dirty="0"/>
              <a:t>Click to edit Master title style</a:t>
            </a:r>
            <a:endParaRPr lang="en-PH" dirty="0"/>
          </a:p>
        </p:txBody>
      </p:sp>
      <p:sp>
        <p:nvSpPr>
          <p:cNvPr id="5" name="Footer Placeholder 4">
            <a:extLst>
              <a:ext uri="{FF2B5EF4-FFF2-40B4-BE49-F238E27FC236}">
                <a16:creationId xmlns:a16="http://schemas.microsoft.com/office/drawing/2014/main" id="{8453E17D-78E2-4F45-B270-3B46F1B2EB1F}"/>
              </a:ext>
            </a:extLst>
          </p:cNvPr>
          <p:cNvSpPr>
            <a:spLocks noGrp="1"/>
          </p:cNvSpPr>
          <p:nvPr>
            <p:ph type="ftr" sz="quarter" idx="11"/>
          </p:nvPr>
        </p:nvSpPr>
        <p:spPr/>
        <p:txBody>
          <a:bodyPr/>
          <a:lstStyle/>
          <a:p>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41618737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fld id="{C764DE79-268F-4C1A-8933-263129D2AF90}" type="datetimeFigureOut">
              <a:rPr lang="en-US" dirty="0"/>
              <a:t>6/13/2026</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0FCC99B-2112-4769-A0F7-9B55781EDC8A}" type="slidenum">
              <a:rPr lang="en-PH" smtClean="0"/>
              <a:pPr/>
              <a:t>‹#›</a:t>
            </a:fld>
            <a:endParaRPr lang="en-PH" dirty="0"/>
          </a:p>
        </p:txBody>
      </p:sp>
      <p:sp>
        <p:nvSpPr>
          <p:cNvPr id="7" name="Rectangle 6">
            <a:extLst>
              <a:ext uri="{FF2B5EF4-FFF2-40B4-BE49-F238E27FC236}">
                <a16:creationId xmlns:a16="http://schemas.microsoft.com/office/drawing/2014/main" id="{C44A01ED-6188-4273-8CDF-5816B14D9452}"/>
              </a:ext>
            </a:extLst>
          </p:cNvPr>
          <p:cNvSpPr/>
          <p:nvPr userDrawn="1"/>
        </p:nvSpPr>
        <p:spPr>
          <a:xfrm>
            <a:off x="0" y="0"/>
            <a:ext cx="9144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Rectangle 7">
            <a:extLst>
              <a:ext uri="{FF2B5EF4-FFF2-40B4-BE49-F238E27FC236}">
                <a16:creationId xmlns:a16="http://schemas.microsoft.com/office/drawing/2014/main" id="{EE84672D-1C76-43CD-BA24-3FAE365AFE82}"/>
              </a:ext>
            </a:extLst>
          </p:cNvPr>
          <p:cNvSpPr/>
          <p:nvPr userDrawn="1"/>
        </p:nvSpPr>
        <p:spPr>
          <a:xfrm>
            <a:off x="644131" y="4311492"/>
            <a:ext cx="8499869"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839C69E7-539D-4027-9D5D-B19EC07685B9}"/>
              </a:ext>
            </a:extLst>
          </p:cNvPr>
          <p:cNvSpPr/>
          <p:nvPr userDrawn="1"/>
        </p:nvSpPr>
        <p:spPr>
          <a:xfrm>
            <a:off x="7339165" y="544198"/>
            <a:ext cx="1160704" cy="107696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12" name="Subtitle 2">
            <a:extLst>
              <a:ext uri="{FF2B5EF4-FFF2-40B4-BE49-F238E27FC236}">
                <a16:creationId xmlns:a16="http://schemas.microsoft.com/office/drawing/2014/main" id="{52932D8D-6FD7-486D-84E2-494277476302}"/>
              </a:ext>
            </a:extLst>
          </p:cNvPr>
          <p:cNvSpPr>
            <a:spLocks noGrp="1"/>
          </p:cNvSpPr>
          <p:nvPr>
            <p:ph type="subTitle" idx="13"/>
          </p:nvPr>
        </p:nvSpPr>
        <p:spPr>
          <a:xfrm>
            <a:off x="644131" y="4475785"/>
            <a:ext cx="7855737" cy="986806"/>
          </a:xfrm>
        </p:spPr>
        <p:txBody>
          <a:bodyPr lIns="0" tIns="0" rIns="0" bIns="0"/>
          <a:lstStyle>
            <a:lvl1pPr marL="0" indent="0" algn="l">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PH" dirty="0"/>
          </a:p>
        </p:txBody>
      </p:sp>
      <p:sp>
        <p:nvSpPr>
          <p:cNvPr id="16" name="Title 15">
            <a:extLst>
              <a:ext uri="{FF2B5EF4-FFF2-40B4-BE49-F238E27FC236}">
                <a16:creationId xmlns:a16="http://schemas.microsoft.com/office/drawing/2014/main" id="{05C5582F-47B9-4C7B-B045-3DDB1BA56B21}"/>
              </a:ext>
            </a:extLst>
          </p:cNvPr>
          <p:cNvSpPr>
            <a:spLocks noGrp="1"/>
          </p:cNvSpPr>
          <p:nvPr>
            <p:ph type="title"/>
          </p:nvPr>
        </p:nvSpPr>
        <p:spPr>
          <a:xfrm>
            <a:off x="628650" y="2546508"/>
            <a:ext cx="7886700" cy="1600556"/>
          </a:xfrm>
        </p:spPr>
        <p:txBody>
          <a:bodyPr>
            <a:noAutofit/>
          </a:bodyPr>
          <a:lstStyle>
            <a:lvl1pPr>
              <a:defRPr sz="6000">
                <a:solidFill>
                  <a:schemeClr val="bg1"/>
                </a:solidFill>
              </a:defRPr>
            </a:lvl1pPr>
          </a:lstStyle>
          <a:p>
            <a:r>
              <a:rPr lang="en-US" dirty="0"/>
              <a:t>Click to edit Master title</a:t>
            </a:r>
            <a:endParaRPr lang="en-PH" dirty="0"/>
          </a:p>
        </p:txBody>
      </p:sp>
    </p:spTree>
    <p:extLst>
      <p:ext uri="{BB962C8B-B14F-4D97-AF65-F5344CB8AC3E}">
        <p14:creationId xmlns:p14="http://schemas.microsoft.com/office/powerpoint/2010/main" val="33041382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Date Placeholder 2"/>
          <p:cNvSpPr>
            <a:spLocks noGrp="1"/>
          </p:cNvSpPr>
          <p:nvPr>
            <p:ph type="dt" sz="half" idx="10"/>
          </p:nvPr>
        </p:nvSpPr>
        <p:spPr>
          <a:xfrm>
            <a:off x="628650" y="6356351"/>
            <a:ext cx="2057400" cy="365125"/>
          </a:xfrm>
          <a:prstGeom prst="rect">
            <a:avLst/>
          </a:prstGeom>
        </p:spPr>
        <p:txBody>
          <a:bodyPr/>
          <a:lstStyle/>
          <a:p>
            <a:fld id="{C764DE79-268F-4C1A-8933-263129D2AF90}" type="datetimeFigureOut">
              <a:rPr lang="en-US" dirty="0"/>
              <a:t>6/13/2026</a:t>
            </a:fld>
            <a:endParaRPr lang="en-US" dirty="0"/>
          </a:p>
        </p:txBody>
      </p:sp>
      <p:sp>
        <p:nvSpPr>
          <p:cNvPr id="4" name="Footer Placeholder 3"/>
          <p:cNvSpPr>
            <a:spLocks noGrp="1"/>
          </p:cNvSpPr>
          <p:nvPr>
            <p:ph type="ftr" sz="quarter" idx="11"/>
          </p:nvPr>
        </p:nvSpPr>
        <p:spPr/>
        <p:txBody>
          <a:bodyPr/>
          <a:lstStyle/>
          <a:p>
            <a:endParaRPr lang="en-PH" dirty="0"/>
          </a:p>
        </p:txBody>
      </p:sp>
      <p:sp>
        <p:nvSpPr>
          <p:cNvPr id="5" name="Slide Number Placeholder 4"/>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396965946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BE5FA2E-CBD8-4482-9889-65E117A37A80}"/>
              </a:ext>
            </a:extLst>
          </p:cNvPr>
          <p:cNvSpPr/>
          <p:nvPr userDrawn="1"/>
        </p:nvSpPr>
        <p:spPr>
          <a:xfrm>
            <a:off x="1" y="0"/>
            <a:ext cx="3048000" cy="6858000"/>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2" name="Title 1"/>
          <p:cNvSpPr>
            <a:spLocks noGrp="1"/>
          </p:cNvSpPr>
          <p:nvPr>
            <p:ph type="title"/>
          </p:nvPr>
        </p:nvSpPr>
        <p:spPr>
          <a:xfrm>
            <a:off x="628650" y="365126"/>
            <a:ext cx="2107280" cy="2073274"/>
          </a:xfrm>
        </p:spPr>
        <p:txBody>
          <a:bodyPr/>
          <a:lstStyle/>
          <a:p>
            <a:r>
              <a:rPr lang="en-US" dirty="0"/>
              <a:t>Click to edit Master title style</a:t>
            </a:r>
          </a:p>
        </p:txBody>
      </p:sp>
      <p:sp>
        <p:nvSpPr>
          <p:cNvPr id="5" name="Slide Number Placeholder 4"/>
          <p:cNvSpPr>
            <a:spLocks noGrp="1"/>
          </p:cNvSpPr>
          <p:nvPr>
            <p:ph type="sldNum" sz="quarter" idx="12"/>
          </p:nvPr>
        </p:nvSpPr>
        <p:spPr/>
        <p:txBody>
          <a:bodyPr/>
          <a:lstStyle/>
          <a:p>
            <a:fld id="{40FCC99B-2112-4769-A0F7-9B55781EDC8A}" type="slidenum">
              <a:rPr lang="en-PH" smtClean="0"/>
              <a:t>‹#›</a:t>
            </a:fld>
            <a:endParaRPr lang="en-PH" dirty="0"/>
          </a:p>
        </p:txBody>
      </p:sp>
    </p:spTree>
    <p:extLst>
      <p:ext uri="{BB962C8B-B14F-4D97-AF65-F5344CB8AC3E}">
        <p14:creationId xmlns:p14="http://schemas.microsoft.com/office/powerpoint/2010/main" val="6227353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fld id="{C764DE79-268F-4C1A-8933-263129D2AF90}" type="datetimeFigureOut">
              <a:rPr lang="en-US" dirty="0"/>
              <a:t>6/13/2026</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graphicFrame>
        <p:nvGraphicFramePr>
          <p:cNvPr id="5" name="think-cell data - do not delete" hidden="1">
            <a:extLst>
              <a:ext uri="{FF2B5EF4-FFF2-40B4-BE49-F238E27FC236}">
                <a16:creationId xmlns:a16="http://schemas.microsoft.com/office/drawing/2014/main" id="{A3913368-DDED-463F-9838-3EE337A3AB15}"/>
              </a:ext>
            </a:extLst>
          </p:cNvPr>
          <p:cNvGraphicFramePr>
            <a:graphicFrameLocks noChangeAspect="1"/>
          </p:cNvGraphicFramePr>
          <p:nvPr userDrawn="1">
            <p:custDataLst>
              <p:tags r:id="rId1"/>
            </p:custDataLst>
            <p:extLst>
              <p:ext uri="{D42A27DB-BD31-4B8C-83A1-F6EECF244321}">
                <p14:modId xmlns:p14="http://schemas.microsoft.com/office/powerpoint/2010/main" val="609474694"/>
              </p:ext>
            </p:extLst>
          </p:nvPr>
        </p:nvGraphicFramePr>
        <p:xfrm>
          <a:off x="1193" y="1588"/>
          <a:ext cx="1191" cy="1588"/>
        </p:xfrm>
        <a:graphic>
          <a:graphicData uri="http://schemas.openxmlformats.org/presentationml/2006/ole">
            <mc:AlternateContent xmlns:mc="http://schemas.openxmlformats.org/markup-compatibility/2006">
              <mc:Choice xmlns:v="urn:schemas-microsoft-com:vml" Requires="v">
                <p:oleObj name="think-cell Slide" r:id="rId3" imgW="425" imgH="426" progId="TCLayout.ActiveDocument.1">
                  <p:embed/>
                </p:oleObj>
              </mc:Choice>
              <mc:Fallback>
                <p:oleObj name="think-cell Slide" r:id="rId3" imgW="425" imgH="426" progId="TCLayout.ActiveDocument.1">
                  <p:embed/>
                  <p:pic>
                    <p:nvPicPr>
                      <p:cNvPr id="2" name="think-cell data - do not delete" hidden="1">
                        <a:extLst>
                          <a:ext uri="{FF2B5EF4-FFF2-40B4-BE49-F238E27FC236}">
                            <a16:creationId xmlns:a16="http://schemas.microsoft.com/office/drawing/2014/main" id="{5F2108E5-BD7D-461D-51D6-259C221EAB83}"/>
                          </a:ext>
                        </a:extLst>
                      </p:cNvPr>
                      <p:cNvPicPr/>
                      <p:nvPr/>
                    </p:nvPicPr>
                    <p:blipFill>
                      <a:blip r:embed="rId4"/>
                      <a:stretch>
                        <a:fillRect/>
                      </a:stretch>
                    </p:blipFill>
                    <p:spPr>
                      <a:xfrm>
                        <a:off x="1193" y="1588"/>
                        <a:ext cx="1191" cy="1588"/>
                      </a:xfrm>
                      <a:prstGeom prst="rect">
                        <a:avLst/>
                      </a:prstGeom>
                    </p:spPr>
                  </p:pic>
                </p:oleObj>
              </mc:Fallback>
            </mc:AlternateContent>
          </a:graphicData>
        </a:graphic>
      </p:graphicFrame>
      <p:sp>
        <p:nvSpPr>
          <p:cNvPr id="6" name="TextBox 5">
            <a:extLst>
              <a:ext uri="{FF2B5EF4-FFF2-40B4-BE49-F238E27FC236}">
                <a16:creationId xmlns:a16="http://schemas.microsoft.com/office/drawing/2014/main" id="{A3682F64-2C32-4936-879B-4A866AB39B65}"/>
              </a:ext>
            </a:extLst>
          </p:cNvPr>
          <p:cNvSpPr txBox="1"/>
          <p:nvPr userDrawn="1"/>
        </p:nvSpPr>
        <p:spPr>
          <a:xfrm>
            <a:off x="8515007" y="6522822"/>
            <a:ext cx="156495" cy="92333"/>
          </a:xfrm>
          <a:prstGeom prst="rect">
            <a:avLst/>
          </a:prstGeom>
          <a:noFill/>
        </p:spPr>
        <p:txBody>
          <a:bodyPr wrap="square" lIns="0" tIns="0" rIns="0" bIns="0" rtlCol="0" anchor="t">
            <a:spAutoFit/>
          </a:bodyPr>
          <a:lstStyle/>
          <a:p>
            <a:pPr marL="0" marR="0" indent="0" algn="r" defTabSz="685732" rtl="0" eaLnBrk="1" fontAlgn="auto" latinLnBrk="0" hangingPunct="1">
              <a:lnSpc>
                <a:spcPct val="100000"/>
              </a:lnSpc>
              <a:spcBef>
                <a:spcPts val="0"/>
              </a:spcBef>
              <a:spcAft>
                <a:spcPts val="0"/>
              </a:spcAft>
              <a:buClrTx/>
              <a:buSzTx/>
              <a:buFontTx/>
              <a:buNone/>
              <a:tabLst/>
              <a:defRPr/>
            </a:pPr>
            <a:fld id="{DFCF27A5-1A5B-48D3-A060-2758FFBB1ADD}" type="slidenum">
              <a:rPr lang="en-US" sz="600" kern="1200" smtClean="0">
                <a:solidFill>
                  <a:srgbClr val="D1D4D6"/>
                </a:solidFill>
                <a:latin typeface="Franklin Gothic Book" panose="020B0503020102020204" pitchFamily="34" charset="0"/>
                <a:ea typeface="+mn-ea"/>
                <a:cs typeface="+mn-cs"/>
                <a:sym typeface="Franklin Gothic Book" panose="020B0503020102020204" pitchFamily="34" charset="0"/>
              </a:rPr>
              <a:pPr marL="0" marR="0" indent="0" algn="r" defTabSz="685732" rtl="0" eaLnBrk="1" fontAlgn="auto" latinLnBrk="0" hangingPunct="1">
                <a:lnSpc>
                  <a:spcPct val="100000"/>
                </a:lnSpc>
                <a:spcBef>
                  <a:spcPts val="0"/>
                </a:spcBef>
                <a:spcAft>
                  <a:spcPts val="0"/>
                </a:spcAft>
                <a:buClrTx/>
                <a:buSzTx/>
                <a:buFontTx/>
                <a:buNone/>
                <a:tabLst/>
                <a:defRPr/>
              </a:pPr>
              <a:t>‹#›</a:t>
            </a:fld>
            <a:endParaRPr lang="en-US" sz="600" kern="1200" dirty="0">
              <a:solidFill>
                <a:srgbClr val="D1D4D6"/>
              </a:solidFill>
              <a:latin typeface="Franklin Gothic Book" panose="020B0503020102020204" pitchFamily="34" charset="0"/>
              <a:ea typeface="+mn-ea"/>
              <a:cs typeface="+mn-cs"/>
              <a:sym typeface="Franklin Gothic Book" panose="020B0503020102020204" pitchFamily="34" charset="0"/>
            </a:endParaRPr>
          </a:p>
        </p:txBody>
      </p:sp>
    </p:spTree>
    <p:extLst>
      <p:ext uri="{BB962C8B-B14F-4D97-AF65-F5344CB8AC3E}">
        <p14:creationId xmlns:p14="http://schemas.microsoft.com/office/powerpoint/2010/main" val="417678249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ver Slide II">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CF7DC5C-A1C2-4C3A-A952-66926A972F39}"/>
              </a:ext>
            </a:extLst>
          </p:cNvPr>
          <p:cNvSpPr/>
          <p:nvPr userDrawn="1"/>
        </p:nvSpPr>
        <p:spPr>
          <a:xfrm>
            <a:off x="0" y="11"/>
            <a:ext cx="9144000" cy="5040923"/>
          </a:xfrm>
          <a:prstGeom prst="rect">
            <a:avLst/>
          </a:prstGeom>
          <a:gradFill>
            <a:gsLst>
              <a:gs pos="0">
                <a:schemeClr val="accent1"/>
              </a:gs>
              <a:gs pos="100000">
                <a:schemeClr val="accent1">
                  <a:lumMod val="5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D2A403E8-8C8B-4F27-B575-0DB4B7D766AE}"/>
              </a:ext>
            </a:extLst>
          </p:cNvPr>
          <p:cNvSpPr>
            <a:spLocks noGrp="1"/>
          </p:cNvSpPr>
          <p:nvPr>
            <p:ph type="ctrTitle" hasCustomPrompt="1"/>
          </p:nvPr>
        </p:nvSpPr>
        <p:spPr>
          <a:xfrm>
            <a:off x="773725" y="1125426"/>
            <a:ext cx="4783016" cy="3610709"/>
          </a:xfrm>
        </p:spPr>
        <p:txBody>
          <a:bodyPr anchor="b">
            <a:normAutofit/>
          </a:bodyPr>
          <a:lstStyle>
            <a:lvl1pPr algn="l">
              <a:defRPr sz="5400" b="1">
                <a:solidFill>
                  <a:schemeClr val="bg1"/>
                </a:solidFill>
              </a:defRPr>
            </a:lvl1pPr>
          </a:lstStyle>
          <a:p>
            <a:r>
              <a:rPr lang="en-US" dirty="0"/>
              <a:t>Click to edit</a:t>
            </a:r>
            <a:br>
              <a:rPr lang="en-US" dirty="0"/>
            </a:br>
            <a:r>
              <a:rPr lang="en-US" dirty="0"/>
              <a:t>Master title style</a:t>
            </a:r>
            <a:endParaRPr lang="en-PH" dirty="0"/>
          </a:p>
        </p:txBody>
      </p:sp>
      <p:sp>
        <p:nvSpPr>
          <p:cNvPr id="3" name="Subtitle 2">
            <a:extLst>
              <a:ext uri="{FF2B5EF4-FFF2-40B4-BE49-F238E27FC236}">
                <a16:creationId xmlns:a16="http://schemas.microsoft.com/office/drawing/2014/main" id="{AF1D48F1-FC91-43D2-86F1-4985B8BEAC7F}"/>
              </a:ext>
            </a:extLst>
          </p:cNvPr>
          <p:cNvSpPr>
            <a:spLocks noGrp="1"/>
          </p:cNvSpPr>
          <p:nvPr>
            <p:ph type="subTitle" idx="1"/>
          </p:nvPr>
        </p:nvSpPr>
        <p:spPr>
          <a:xfrm>
            <a:off x="773725" y="5257976"/>
            <a:ext cx="4783016" cy="819789"/>
          </a:xfrm>
        </p:spPr>
        <p:txBody>
          <a:bodyPr lIns="0" tIns="0" rIns="0" bIns="0">
            <a:normAutofit/>
          </a:bodyPr>
          <a:lstStyle>
            <a:lvl1pPr marL="0" indent="0" algn="l">
              <a:buNone/>
              <a:defRPr sz="2100">
                <a:solidFill>
                  <a:schemeClr val="tx1"/>
                </a:solidFill>
              </a:defRPr>
            </a:lvl1pPr>
            <a:lvl2pPr marL="342866" indent="0" algn="ctr">
              <a:buNone/>
              <a:defRPr sz="1500"/>
            </a:lvl2pPr>
            <a:lvl3pPr marL="685732" indent="0" algn="ctr">
              <a:buNone/>
              <a:defRPr sz="1350"/>
            </a:lvl3pPr>
            <a:lvl4pPr marL="1028598" indent="0" algn="ctr">
              <a:buNone/>
              <a:defRPr sz="1200"/>
            </a:lvl4pPr>
            <a:lvl5pPr marL="1371464" indent="0" algn="ctr">
              <a:buNone/>
              <a:defRPr sz="1200"/>
            </a:lvl5pPr>
            <a:lvl6pPr marL="1714331" indent="0" algn="ctr">
              <a:buNone/>
              <a:defRPr sz="1200"/>
            </a:lvl6pPr>
            <a:lvl7pPr marL="2057195" indent="0" algn="ctr">
              <a:buNone/>
              <a:defRPr sz="1200"/>
            </a:lvl7pPr>
            <a:lvl8pPr marL="2400060" indent="0" algn="ctr">
              <a:buNone/>
              <a:defRPr sz="1200"/>
            </a:lvl8pPr>
            <a:lvl9pPr marL="2742926" indent="0" algn="ctr">
              <a:buNone/>
              <a:defRPr sz="1200"/>
            </a:lvl9pPr>
          </a:lstStyle>
          <a:p>
            <a:r>
              <a:rPr lang="en-US" dirty="0"/>
              <a:t>Click to edit Master subtitle style</a:t>
            </a:r>
            <a:endParaRPr lang="en-PH" dirty="0"/>
          </a:p>
        </p:txBody>
      </p:sp>
      <p:sp>
        <p:nvSpPr>
          <p:cNvPr id="6" name="Slide Number Placeholder 5">
            <a:extLst>
              <a:ext uri="{FF2B5EF4-FFF2-40B4-BE49-F238E27FC236}">
                <a16:creationId xmlns:a16="http://schemas.microsoft.com/office/drawing/2014/main" id="{840C2C9C-3CD4-4E59-A09E-B0B27A0AF6A3}"/>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13" name="Picture Placeholder 13">
            <a:extLst>
              <a:ext uri="{FF2B5EF4-FFF2-40B4-BE49-F238E27FC236}">
                <a16:creationId xmlns:a16="http://schemas.microsoft.com/office/drawing/2014/main" id="{87CCB8AF-5B8A-42B8-B2A6-A2761B6C8E42}"/>
              </a:ext>
            </a:extLst>
          </p:cNvPr>
          <p:cNvSpPr>
            <a:spLocks noGrp="1"/>
          </p:cNvSpPr>
          <p:nvPr>
            <p:ph type="pic" sz="quarter" idx="13" hasCustomPrompt="1"/>
          </p:nvPr>
        </p:nvSpPr>
        <p:spPr>
          <a:xfrm>
            <a:off x="5525075" y="6"/>
            <a:ext cx="3618924" cy="3821721"/>
          </a:xfrm>
          <a:custGeom>
            <a:avLst/>
            <a:gdLst>
              <a:gd name="connsiteX0" fmla="*/ 0 w 6186955"/>
              <a:gd name="connsiteY0" fmla="*/ 0 h 4900244"/>
              <a:gd name="connsiteX1" fmla="*/ 6186955 w 6186955"/>
              <a:gd name="connsiteY1" fmla="*/ 0 h 4900244"/>
              <a:gd name="connsiteX2" fmla="*/ 6186955 w 6186955"/>
              <a:gd name="connsiteY2" fmla="*/ 3489368 h 4900244"/>
              <a:gd name="connsiteX3" fmla="*/ 2578575 w 6186955"/>
              <a:gd name="connsiteY3" fmla="*/ 4837088 h 4900244"/>
              <a:gd name="connsiteX4" fmla="*/ 2253051 w 6186955"/>
              <a:gd name="connsiteY4" fmla="*/ 4900037 h 4900244"/>
              <a:gd name="connsiteX5" fmla="*/ 1190721 w 6186955"/>
              <a:gd name="connsiteY5" fmla="*/ 4051288 h 4900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955" h="4900244">
                <a:moveTo>
                  <a:pt x="0" y="0"/>
                </a:moveTo>
                <a:lnTo>
                  <a:pt x="6186955" y="0"/>
                </a:lnTo>
                <a:lnTo>
                  <a:pt x="6186955" y="3489368"/>
                </a:lnTo>
                <a:lnTo>
                  <a:pt x="2578575" y="4837088"/>
                </a:lnTo>
                <a:cubicBezTo>
                  <a:pt x="2470624" y="4877407"/>
                  <a:pt x="2361069" y="4897797"/>
                  <a:pt x="2253051" y="4900037"/>
                </a:cubicBezTo>
                <a:cubicBezTo>
                  <a:pt x="1784966" y="4909744"/>
                  <a:pt x="1345709" y="4578616"/>
                  <a:pt x="1190721" y="4051288"/>
                </a:cubicBezTo>
                <a:close/>
              </a:path>
            </a:pathLst>
          </a:custGeom>
          <a:solidFill>
            <a:schemeClr val="bg1"/>
          </a:solidFill>
        </p:spPr>
        <p:txBody>
          <a:bodyPr wrap="square">
            <a:noAutofit/>
          </a:bodyPr>
          <a:lstStyle>
            <a:lvl1pPr marL="0" indent="0">
              <a:buNone/>
              <a:defRPr/>
            </a:lvl1pPr>
          </a:lstStyle>
          <a:p>
            <a:r>
              <a:rPr lang="en-US" dirty="0"/>
              <a:t> </a:t>
            </a:r>
            <a:endParaRPr lang="en-PH" dirty="0"/>
          </a:p>
        </p:txBody>
      </p:sp>
      <p:sp>
        <p:nvSpPr>
          <p:cNvPr id="14" name="Picture Placeholder 13">
            <a:extLst>
              <a:ext uri="{FF2B5EF4-FFF2-40B4-BE49-F238E27FC236}">
                <a16:creationId xmlns:a16="http://schemas.microsoft.com/office/drawing/2014/main" id="{162BACF1-5B22-4F16-A445-2B3F563A2A41}"/>
              </a:ext>
            </a:extLst>
          </p:cNvPr>
          <p:cNvSpPr>
            <a:spLocks noGrp="1"/>
          </p:cNvSpPr>
          <p:nvPr>
            <p:ph type="pic" sz="quarter" idx="14" hasCustomPrompt="1"/>
          </p:nvPr>
        </p:nvSpPr>
        <p:spPr>
          <a:xfrm>
            <a:off x="6472937" y="5257976"/>
            <a:ext cx="2268120" cy="819789"/>
          </a:xfrm>
        </p:spPr>
        <p:txBody>
          <a:bodyPr anchor="ctr"/>
          <a:lstStyle>
            <a:lvl1pPr marL="0" indent="0" algn="ctr">
              <a:buNone/>
              <a:defRPr/>
            </a:lvl1pPr>
          </a:lstStyle>
          <a:p>
            <a:r>
              <a:rPr lang="en-PH" dirty="0"/>
              <a:t>Company Logo</a:t>
            </a:r>
          </a:p>
        </p:txBody>
      </p:sp>
    </p:spTree>
    <p:extLst>
      <p:ext uri="{BB962C8B-B14F-4D97-AF65-F5344CB8AC3E}">
        <p14:creationId xmlns:p14="http://schemas.microsoft.com/office/powerpoint/2010/main" val="28258518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Agenda with Ten Items">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4C93CEC-E96F-45CC-9585-E82D816D81B4}"/>
              </a:ext>
            </a:extLst>
          </p:cNvPr>
          <p:cNvSpPr/>
          <p:nvPr userDrawn="1"/>
        </p:nvSpPr>
        <p:spPr>
          <a:xfrm>
            <a:off x="-95864" y="0"/>
            <a:ext cx="38373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hasCustomPrompt="1"/>
          </p:nvPr>
        </p:nvSpPr>
        <p:spPr>
          <a:xfrm>
            <a:off x="763508" y="2045904"/>
            <a:ext cx="2197510" cy="825909"/>
          </a:xfrm>
        </p:spPr>
        <p:txBody>
          <a:bodyPr>
            <a:normAutofit/>
          </a:bodyPr>
          <a:lstStyle>
            <a:lvl1pPr algn="l">
              <a:defRPr sz="3600" b="1">
                <a:solidFill>
                  <a:schemeClr val="accent4"/>
                </a:solidFill>
              </a:defRPr>
            </a:lvl1pPr>
          </a:lstStyle>
          <a:p>
            <a:r>
              <a:rPr lang="en-US" dirty="0"/>
              <a:t>Agenda</a:t>
            </a:r>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7" name="Rectangle 6">
            <a:extLst>
              <a:ext uri="{FF2B5EF4-FFF2-40B4-BE49-F238E27FC236}">
                <a16:creationId xmlns:a16="http://schemas.microsoft.com/office/drawing/2014/main" id="{BE5FAD7D-E7C0-4C14-A805-1E1815119346}"/>
              </a:ext>
            </a:extLst>
          </p:cNvPr>
          <p:cNvSpPr/>
          <p:nvPr userDrawn="1"/>
        </p:nvSpPr>
        <p:spPr>
          <a:xfrm>
            <a:off x="369008" y="914399"/>
            <a:ext cx="2986515" cy="5212134"/>
          </a:xfrm>
          <a:prstGeom prst="rect">
            <a:avLst/>
          </a:prstGeom>
          <a:no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Rectangle 7">
            <a:extLst>
              <a:ext uri="{FF2B5EF4-FFF2-40B4-BE49-F238E27FC236}">
                <a16:creationId xmlns:a16="http://schemas.microsoft.com/office/drawing/2014/main" id="{51432CEE-2219-4731-8319-6EB8DB6B441B}"/>
              </a:ext>
            </a:extLst>
          </p:cNvPr>
          <p:cNvSpPr/>
          <p:nvPr userDrawn="1"/>
        </p:nvSpPr>
        <p:spPr>
          <a:xfrm>
            <a:off x="666011" y="511732"/>
            <a:ext cx="870528" cy="1076962"/>
          </a:xfrm>
          <a:prstGeom prst="rect">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2" name="Text Placeholder 11">
            <a:extLst>
              <a:ext uri="{FF2B5EF4-FFF2-40B4-BE49-F238E27FC236}">
                <a16:creationId xmlns:a16="http://schemas.microsoft.com/office/drawing/2014/main" id="{71B8CC54-FD76-4180-B843-65B7C874E321}"/>
              </a:ext>
            </a:extLst>
          </p:cNvPr>
          <p:cNvSpPr>
            <a:spLocks noGrp="1"/>
          </p:cNvSpPr>
          <p:nvPr>
            <p:ph type="body" sz="quarter" idx="13" hasCustomPrompt="1"/>
          </p:nvPr>
        </p:nvSpPr>
        <p:spPr>
          <a:xfrm>
            <a:off x="763508" y="3005441"/>
            <a:ext cx="2197510" cy="2492346"/>
          </a:xfrm>
        </p:spPr>
        <p:txBody>
          <a:bodyPr lIns="0" tIns="0" rIns="0" bIns="0">
            <a:normAutofit/>
          </a:bodyPr>
          <a:lstStyle>
            <a:lvl1pPr marL="0" indent="0" algn="l">
              <a:buNone/>
              <a:defRPr sz="1500">
                <a:solidFill>
                  <a:schemeClr val="bg1"/>
                </a:solidFill>
              </a:defRPr>
            </a:lvl1pPr>
          </a:lstStyle>
          <a:p>
            <a:pPr lvl="0"/>
            <a:r>
              <a:rPr lang="en-US" dirty="0"/>
              <a:t>Subtitle of Agenda</a:t>
            </a:r>
            <a:endParaRPr lang="en-PH" dirty="0"/>
          </a:p>
        </p:txBody>
      </p:sp>
      <p:sp>
        <p:nvSpPr>
          <p:cNvPr id="15" name="Text Placeholder 14">
            <a:extLst>
              <a:ext uri="{FF2B5EF4-FFF2-40B4-BE49-F238E27FC236}">
                <a16:creationId xmlns:a16="http://schemas.microsoft.com/office/drawing/2014/main" id="{A9D377FC-DC33-4BB1-9DC0-141DF66418F3}"/>
              </a:ext>
            </a:extLst>
          </p:cNvPr>
          <p:cNvSpPr>
            <a:spLocks noGrp="1"/>
          </p:cNvSpPr>
          <p:nvPr>
            <p:ph type="body" sz="quarter" idx="14" hasCustomPrompt="1"/>
          </p:nvPr>
        </p:nvSpPr>
        <p:spPr>
          <a:xfrm>
            <a:off x="4288636" y="960790"/>
            <a:ext cx="4452425" cy="369232"/>
          </a:xfrm>
        </p:spPr>
        <p:txBody>
          <a:bodyPr anchor="ctr">
            <a:normAutofit/>
          </a:bodyPr>
          <a:lstStyle>
            <a:lvl1pPr>
              <a:defRPr sz="1800">
                <a:solidFill>
                  <a:schemeClr val="tx1"/>
                </a:solidFill>
              </a:defRPr>
            </a:lvl1pPr>
          </a:lstStyle>
          <a:p>
            <a:pPr lvl="0"/>
            <a:r>
              <a:rPr lang="en-US" dirty="0"/>
              <a:t>Agenda Item 1</a:t>
            </a:r>
            <a:endParaRPr lang="en-PH" dirty="0"/>
          </a:p>
        </p:txBody>
      </p:sp>
      <p:sp>
        <p:nvSpPr>
          <p:cNvPr id="16" name="Text Placeholder 14">
            <a:extLst>
              <a:ext uri="{FF2B5EF4-FFF2-40B4-BE49-F238E27FC236}">
                <a16:creationId xmlns:a16="http://schemas.microsoft.com/office/drawing/2014/main" id="{B9E0A534-7A23-45DC-B15B-584E9318E23C}"/>
              </a:ext>
            </a:extLst>
          </p:cNvPr>
          <p:cNvSpPr>
            <a:spLocks noGrp="1"/>
          </p:cNvSpPr>
          <p:nvPr>
            <p:ph type="body" sz="quarter" idx="15" hasCustomPrompt="1"/>
          </p:nvPr>
        </p:nvSpPr>
        <p:spPr>
          <a:xfrm>
            <a:off x="4288636" y="1476649"/>
            <a:ext cx="4452425" cy="369232"/>
          </a:xfrm>
        </p:spPr>
        <p:txBody>
          <a:bodyPr anchor="ctr">
            <a:normAutofit/>
          </a:bodyPr>
          <a:lstStyle>
            <a:lvl1pPr>
              <a:defRPr sz="1800">
                <a:solidFill>
                  <a:schemeClr val="tx1"/>
                </a:solidFill>
              </a:defRPr>
            </a:lvl1pPr>
          </a:lstStyle>
          <a:p>
            <a:pPr lvl="0"/>
            <a:r>
              <a:rPr lang="en-US" dirty="0"/>
              <a:t>Agenda Item 2</a:t>
            </a:r>
            <a:endParaRPr lang="en-PH" dirty="0"/>
          </a:p>
        </p:txBody>
      </p:sp>
      <p:sp>
        <p:nvSpPr>
          <p:cNvPr id="17" name="Text Placeholder 14">
            <a:extLst>
              <a:ext uri="{FF2B5EF4-FFF2-40B4-BE49-F238E27FC236}">
                <a16:creationId xmlns:a16="http://schemas.microsoft.com/office/drawing/2014/main" id="{0BAFE39F-758A-4B86-B052-E2C16D29CBDB}"/>
              </a:ext>
            </a:extLst>
          </p:cNvPr>
          <p:cNvSpPr>
            <a:spLocks noGrp="1"/>
          </p:cNvSpPr>
          <p:nvPr>
            <p:ph type="body" sz="quarter" idx="16" hasCustomPrompt="1"/>
          </p:nvPr>
        </p:nvSpPr>
        <p:spPr>
          <a:xfrm>
            <a:off x="4288636" y="1992508"/>
            <a:ext cx="4452425" cy="369232"/>
          </a:xfrm>
        </p:spPr>
        <p:txBody>
          <a:bodyPr anchor="ctr">
            <a:normAutofit/>
          </a:bodyPr>
          <a:lstStyle>
            <a:lvl1pPr>
              <a:defRPr sz="1800">
                <a:solidFill>
                  <a:schemeClr val="tx1"/>
                </a:solidFill>
              </a:defRPr>
            </a:lvl1pPr>
          </a:lstStyle>
          <a:p>
            <a:pPr lvl="0"/>
            <a:r>
              <a:rPr lang="en-US" dirty="0"/>
              <a:t>Agenda Item 3</a:t>
            </a:r>
            <a:endParaRPr lang="en-PH" dirty="0"/>
          </a:p>
        </p:txBody>
      </p:sp>
      <p:sp>
        <p:nvSpPr>
          <p:cNvPr id="18" name="Text Placeholder 14">
            <a:extLst>
              <a:ext uri="{FF2B5EF4-FFF2-40B4-BE49-F238E27FC236}">
                <a16:creationId xmlns:a16="http://schemas.microsoft.com/office/drawing/2014/main" id="{1E9B72B4-6DF1-400B-82E1-E248A9E7A5A8}"/>
              </a:ext>
            </a:extLst>
          </p:cNvPr>
          <p:cNvSpPr>
            <a:spLocks noGrp="1"/>
          </p:cNvSpPr>
          <p:nvPr>
            <p:ph type="body" sz="quarter" idx="17" hasCustomPrompt="1"/>
          </p:nvPr>
        </p:nvSpPr>
        <p:spPr>
          <a:xfrm>
            <a:off x="4288636" y="2508367"/>
            <a:ext cx="4452425" cy="369232"/>
          </a:xfrm>
        </p:spPr>
        <p:txBody>
          <a:bodyPr anchor="ctr">
            <a:normAutofit/>
          </a:bodyPr>
          <a:lstStyle>
            <a:lvl1pPr>
              <a:defRPr sz="1800">
                <a:solidFill>
                  <a:schemeClr val="tx1"/>
                </a:solidFill>
              </a:defRPr>
            </a:lvl1pPr>
          </a:lstStyle>
          <a:p>
            <a:pPr lvl="0"/>
            <a:r>
              <a:rPr lang="en-US" dirty="0"/>
              <a:t>Agenda Item 4</a:t>
            </a:r>
            <a:endParaRPr lang="en-PH" dirty="0"/>
          </a:p>
        </p:txBody>
      </p:sp>
      <p:sp>
        <p:nvSpPr>
          <p:cNvPr id="19" name="Text Placeholder 14">
            <a:extLst>
              <a:ext uri="{FF2B5EF4-FFF2-40B4-BE49-F238E27FC236}">
                <a16:creationId xmlns:a16="http://schemas.microsoft.com/office/drawing/2014/main" id="{775533D9-49D5-4B59-A35D-ACE3F340A274}"/>
              </a:ext>
            </a:extLst>
          </p:cNvPr>
          <p:cNvSpPr>
            <a:spLocks noGrp="1"/>
          </p:cNvSpPr>
          <p:nvPr>
            <p:ph type="body" sz="quarter" idx="18" hasCustomPrompt="1"/>
          </p:nvPr>
        </p:nvSpPr>
        <p:spPr>
          <a:xfrm>
            <a:off x="4288636" y="3024226"/>
            <a:ext cx="4452425" cy="369232"/>
          </a:xfrm>
        </p:spPr>
        <p:txBody>
          <a:bodyPr anchor="ctr">
            <a:normAutofit/>
          </a:bodyPr>
          <a:lstStyle>
            <a:lvl1pPr>
              <a:defRPr sz="1800">
                <a:solidFill>
                  <a:schemeClr val="tx1"/>
                </a:solidFill>
              </a:defRPr>
            </a:lvl1pPr>
          </a:lstStyle>
          <a:p>
            <a:pPr lvl="0"/>
            <a:r>
              <a:rPr lang="en-US" dirty="0"/>
              <a:t>Agenda Item 5</a:t>
            </a:r>
            <a:endParaRPr lang="en-PH" dirty="0"/>
          </a:p>
        </p:txBody>
      </p:sp>
      <p:sp>
        <p:nvSpPr>
          <p:cNvPr id="20" name="Text Placeholder 14">
            <a:extLst>
              <a:ext uri="{FF2B5EF4-FFF2-40B4-BE49-F238E27FC236}">
                <a16:creationId xmlns:a16="http://schemas.microsoft.com/office/drawing/2014/main" id="{6967F653-AEF1-4B63-B9AD-29461242B58F}"/>
              </a:ext>
            </a:extLst>
          </p:cNvPr>
          <p:cNvSpPr>
            <a:spLocks noGrp="1"/>
          </p:cNvSpPr>
          <p:nvPr>
            <p:ph type="body" sz="quarter" idx="19" hasCustomPrompt="1"/>
          </p:nvPr>
        </p:nvSpPr>
        <p:spPr>
          <a:xfrm>
            <a:off x="4288636" y="3540085"/>
            <a:ext cx="4452425" cy="369232"/>
          </a:xfrm>
        </p:spPr>
        <p:txBody>
          <a:bodyPr anchor="ctr">
            <a:normAutofit/>
          </a:bodyPr>
          <a:lstStyle>
            <a:lvl1pPr>
              <a:defRPr sz="1800">
                <a:solidFill>
                  <a:schemeClr val="tx1"/>
                </a:solidFill>
              </a:defRPr>
            </a:lvl1pPr>
          </a:lstStyle>
          <a:p>
            <a:pPr lvl="0"/>
            <a:r>
              <a:rPr lang="en-US" dirty="0"/>
              <a:t>Agenda Item 6</a:t>
            </a:r>
            <a:endParaRPr lang="en-PH" dirty="0"/>
          </a:p>
        </p:txBody>
      </p:sp>
      <p:sp>
        <p:nvSpPr>
          <p:cNvPr id="22" name="Text Placeholder 14">
            <a:extLst>
              <a:ext uri="{FF2B5EF4-FFF2-40B4-BE49-F238E27FC236}">
                <a16:creationId xmlns:a16="http://schemas.microsoft.com/office/drawing/2014/main" id="{2ED48B1B-6DA4-4725-98C3-87DCD68C26D1}"/>
              </a:ext>
            </a:extLst>
          </p:cNvPr>
          <p:cNvSpPr>
            <a:spLocks noGrp="1"/>
          </p:cNvSpPr>
          <p:nvPr>
            <p:ph type="body" sz="quarter" idx="20" hasCustomPrompt="1"/>
          </p:nvPr>
        </p:nvSpPr>
        <p:spPr>
          <a:xfrm>
            <a:off x="4288636" y="4055944"/>
            <a:ext cx="4452425" cy="369232"/>
          </a:xfrm>
        </p:spPr>
        <p:txBody>
          <a:bodyPr anchor="ctr">
            <a:normAutofit/>
          </a:bodyPr>
          <a:lstStyle>
            <a:lvl1pPr>
              <a:defRPr sz="1800">
                <a:solidFill>
                  <a:schemeClr val="tx1"/>
                </a:solidFill>
              </a:defRPr>
            </a:lvl1pPr>
          </a:lstStyle>
          <a:p>
            <a:pPr lvl="0"/>
            <a:r>
              <a:rPr lang="en-US" dirty="0"/>
              <a:t>Agenda Item 7</a:t>
            </a:r>
            <a:endParaRPr lang="en-PH" dirty="0"/>
          </a:p>
        </p:txBody>
      </p:sp>
      <p:sp>
        <p:nvSpPr>
          <p:cNvPr id="23" name="Text Placeholder 14">
            <a:extLst>
              <a:ext uri="{FF2B5EF4-FFF2-40B4-BE49-F238E27FC236}">
                <a16:creationId xmlns:a16="http://schemas.microsoft.com/office/drawing/2014/main" id="{422EF4B3-733F-43D0-8202-48162872017F}"/>
              </a:ext>
            </a:extLst>
          </p:cNvPr>
          <p:cNvSpPr>
            <a:spLocks noGrp="1"/>
          </p:cNvSpPr>
          <p:nvPr>
            <p:ph type="body" sz="quarter" idx="21" hasCustomPrompt="1"/>
          </p:nvPr>
        </p:nvSpPr>
        <p:spPr>
          <a:xfrm>
            <a:off x="4288636" y="4571803"/>
            <a:ext cx="4452425" cy="369232"/>
          </a:xfrm>
        </p:spPr>
        <p:txBody>
          <a:bodyPr anchor="ctr">
            <a:normAutofit/>
          </a:bodyPr>
          <a:lstStyle>
            <a:lvl1pPr>
              <a:defRPr sz="1800">
                <a:solidFill>
                  <a:schemeClr val="tx1"/>
                </a:solidFill>
              </a:defRPr>
            </a:lvl1pPr>
          </a:lstStyle>
          <a:p>
            <a:pPr lvl="0"/>
            <a:r>
              <a:rPr lang="en-US" dirty="0"/>
              <a:t>Agenda Item 8</a:t>
            </a:r>
            <a:endParaRPr lang="en-PH" dirty="0"/>
          </a:p>
        </p:txBody>
      </p:sp>
      <p:sp>
        <p:nvSpPr>
          <p:cNvPr id="24" name="Text Placeholder 14">
            <a:extLst>
              <a:ext uri="{FF2B5EF4-FFF2-40B4-BE49-F238E27FC236}">
                <a16:creationId xmlns:a16="http://schemas.microsoft.com/office/drawing/2014/main" id="{FABD1DC5-94B9-4321-9AE5-FE42D28FC677}"/>
              </a:ext>
            </a:extLst>
          </p:cNvPr>
          <p:cNvSpPr>
            <a:spLocks noGrp="1"/>
          </p:cNvSpPr>
          <p:nvPr>
            <p:ph type="body" sz="quarter" idx="22" hasCustomPrompt="1"/>
          </p:nvPr>
        </p:nvSpPr>
        <p:spPr>
          <a:xfrm>
            <a:off x="4288636" y="5087662"/>
            <a:ext cx="4452425" cy="369232"/>
          </a:xfrm>
        </p:spPr>
        <p:txBody>
          <a:bodyPr anchor="ctr">
            <a:normAutofit/>
          </a:bodyPr>
          <a:lstStyle>
            <a:lvl1pPr>
              <a:defRPr sz="1800">
                <a:solidFill>
                  <a:schemeClr val="tx1"/>
                </a:solidFill>
              </a:defRPr>
            </a:lvl1pPr>
          </a:lstStyle>
          <a:p>
            <a:pPr lvl="0"/>
            <a:r>
              <a:rPr lang="en-US" dirty="0"/>
              <a:t>Agenda Item 9</a:t>
            </a:r>
            <a:endParaRPr lang="en-PH" dirty="0"/>
          </a:p>
        </p:txBody>
      </p:sp>
      <p:sp>
        <p:nvSpPr>
          <p:cNvPr id="25" name="Text Placeholder 14">
            <a:extLst>
              <a:ext uri="{FF2B5EF4-FFF2-40B4-BE49-F238E27FC236}">
                <a16:creationId xmlns:a16="http://schemas.microsoft.com/office/drawing/2014/main" id="{54DD0D92-2434-43A9-B7AC-644DD558AE9F}"/>
              </a:ext>
            </a:extLst>
          </p:cNvPr>
          <p:cNvSpPr>
            <a:spLocks noGrp="1"/>
          </p:cNvSpPr>
          <p:nvPr>
            <p:ph type="body" sz="quarter" idx="23" hasCustomPrompt="1"/>
          </p:nvPr>
        </p:nvSpPr>
        <p:spPr>
          <a:xfrm>
            <a:off x="4288636" y="5603524"/>
            <a:ext cx="4452425" cy="369232"/>
          </a:xfrm>
        </p:spPr>
        <p:txBody>
          <a:bodyPr anchor="ctr">
            <a:normAutofit/>
          </a:bodyPr>
          <a:lstStyle>
            <a:lvl1pPr>
              <a:defRPr sz="1800">
                <a:solidFill>
                  <a:schemeClr val="tx1"/>
                </a:solidFill>
              </a:defRPr>
            </a:lvl1pPr>
          </a:lstStyle>
          <a:p>
            <a:pPr lvl="0"/>
            <a:r>
              <a:rPr lang="en-US" dirty="0"/>
              <a:t>Agenda Item 10</a:t>
            </a:r>
            <a:endParaRPr lang="en-PH" dirty="0"/>
          </a:p>
        </p:txBody>
      </p:sp>
    </p:spTree>
    <p:extLst>
      <p:ext uri="{BB962C8B-B14F-4D97-AF65-F5344CB8AC3E}">
        <p14:creationId xmlns:p14="http://schemas.microsoft.com/office/powerpoint/2010/main" val="4284422817"/>
      </p:ext>
    </p:extLst>
  </p:cSld>
  <p:clrMapOvr>
    <a:overrideClrMapping bg1="lt1" tx1="dk1" bg2="lt2" tx2="dk2" accent1="accent1" accent2="accent2" accent3="accent3" accent4="accent4" accent5="accent5" accent6="accent6" hlink="hlink" folHlink="folHlink"/>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Agenda with Six Items">
    <p:bg>
      <p:bgRef idx="1001">
        <a:schemeClr val="bg2"/>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4C93CEC-E96F-45CC-9585-E82D816D81B4}"/>
              </a:ext>
            </a:extLst>
          </p:cNvPr>
          <p:cNvSpPr/>
          <p:nvPr userDrawn="1"/>
        </p:nvSpPr>
        <p:spPr>
          <a:xfrm>
            <a:off x="-95864" y="0"/>
            <a:ext cx="3837381"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0675ABAE-7A27-492B-B9A9-E25A18E332A7}"/>
              </a:ext>
            </a:extLst>
          </p:cNvPr>
          <p:cNvSpPr>
            <a:spLocks noGrp="1"/>
          </p:cNvSpPr>
          <p:nvPr>
            <p:ph type="title" hasCustomPrompt="1"/>
          </p:nvPr>
        </p:nvSpPr>
        <p:spPr>
          <a:xfrm>
            <a:off x="763508" y="2045904"/>
            <a:ext cx="2197510" cy="825909"/>
          </a:xfrm>
        </p:spPr>
        <p:txBody>
          <a:bodyPr>
            <a:normAutofit/>
          </a:bodyPr>
          <a:lstStyle>
            <a:lvl1pPr algn="l">
              <a:defRPr sz="3600" b="1">
                <a:solidFill>
                  <a:schemeClr val="accent4"/>
                </a:solidFill>
              </a:defRPr>
            </a:lvl1pPr>
          </a:lstStyle>
          <a:p>
            <a:r>
              <a:rPr lang="en-US" dirty="0"/>
              <a:t>Agenda</a:t>
            </a:r>
            <a:endParaRPr lang="en-PH" dirty="0"/>
          </a:p>
        </p:txBody>
      </p:sp>
      <p:sp>
        <p:nvSpPr>
          <p:cNvPr id="6" name="Slide Number Placeholder 5">
            <a:extLst>
              <a:ext uri="{FF2B5EF4-FFF2-40B4-BE49-F238E27FC236}">
                <a16:creationId xmlns:a16="http://schemas.microsoft.com/office/drawing/2014/main" id="{EF103482-CE70-4C26-87BB-BA25BE503544}"/>
              </a:ext>
            </a:extLst>
          </p:cNvPr>
          <p:cNvSpPr>
            <a:spLocks noGrp="1"/>
          </p:cNvSpPr>
          <p:nvPr>
            <p:ph type="sldNum" sz="quarter" idx="12"/>
          </p:nvPr>
        </p:nvSpPr>
        <p:spPr/>
        <p:txBody>
          <a:bodyPr/>
          <a:lstStyle/>
          <a:p>
            <a:fld id="{40FCC99B-2112-4769-A0F7-9B55781EDC8A}" type="slidenum">
              <a:rPr lang="en-PH" smtClean="0"/>
              <a:t>‹#›</a:t>
            </a:fld>
            <a:endParaRPr lang="en-PH" dirty="0"/>
          </a:p>
        </p:txBody>
      </p:sp>
      <p:sp>
        <p:nvSpPr>
          <p:cNvPr id="7" name="Rectangle 6">
            <a:extLst>
              <a:ext uri="{FF2B5EF4-FFF2-40B4-BE49-F238E27FC236}">
                <a16:creationId xmlns:a16="http://schemas.microsoft.com/office/drawing/2014/main" id="{BE5FAD7D-E7C0-4C14-A805-1E1815119346}"/>
              </a:ext>
            </a:extLst>
          </p:cNvPr>
          <p:cNvSpPr/>
          <p:nvPr userDrawn="1"/>
        </p:nvSpPr>
        <p:spPr>
          <a:xfrm>
            <a:off x="369008" y="914399"/>
            <a:ext cx="2986515" cy="5212134"/>
          </a:xfrm>
          <a:prstGeom prst="rect">
            <a:avLst/>
          </a:prstGeom>
          <a:no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Rectangle 7">
            <a:extLst>
              <a:ext uri="{FF2B5EF4-FFF2-40B4-BE49-F238E27FC236}">
                <a16:creationId xmlns:a16="http://schemas.microsoft.com/office/drawing/2014/main" id="{51432CEE-2219-4731-8319-6EB8DB6B441B}"/>
              </a:ext>
            </a:extLst>
          </p:cNvPr>
          <p:cNvSpPr/>
          <p:nvPr userDrawn="1"/>
        </p:nvSpPr>
        <p:spPr>
          <a:xfrm>
            <a:off x="666011" y="511732"/>
            <a:ext cx="870528" cy="1076962"/>
          </a:xfrm>
          <a:prstGeom prst="rect">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2" name="Text Placeholder 11">
            <a:extLst>
              <a:ext uri="{FF2B5EF4-FFF2-40B4-BE49-F238E27FC236}">
                <a16:creationId xmlns:a16="http://schemas.microsoft.com/office/drawing/2014/main" id="{71B8CC54-FD76-4180-B843-65B7C874E321}"/>
              </a:ext>
            </a:extLst>
          </p:cNvPr>
          <p:cNvSpPr>
            <a:spLocks noGrp="1"/>
          </p:cNvSpPr>
          <p:nvPr>
            <p:ph type="body" sz="quarter" idx="13" hasCustomPrompt="1"/>
          </p:nvPr>
        </p:nvSpPr>
        <p:spPr>
          <a:xfrm>
            <a:off x="763508" y="3005441"/>
            <a:ext cx="2197510" cy="2492346"/>
          </a:xfrm>
        </p:spPr>
        <p:txBody>
          <a:bodyPr lIns="0" tIns="0" rIns="0" bIns="0">
            <a:normAutofit/>
          </a:bodyPr>
          <a:lstStyle>
            <a:lvl1pPr marL="0" indent="0" algn="l">
              <a:buNone/>
              <a:defRPr sz="1500">
                <a:solidFill>
                  <a:schemeClr val="bg1"/>
                </a:solidFill>
              </a:defRPr>
            </a:lvl1pPr>
          </a:lstStyle>
          <a:p>
            <a:pPr lvl="0"/>
            <a:r>
              <a:rPr lang="en-US" dirty="0"/>
              <a:t>Subtitle of Agenda</a:t>
            </a:r>
            <a:endParaRPr lang="en-PH" dirty="0"/>
          </a:p>
        </p:txBody>
      </p:sp>
      <p:sp>
        <p:nvSpPr>
          <p:cNvPr id="15" name="Text Placeholder 14">
            <a:extLst>
              <a:ext uri="{FF2B5EF4-FFF2-40B4-BE49-F238E27FC236}">
                <a16:creationId xmlns:a16="http://schemas.microsoft.com/office/drawing/2014/main" id="{A9D377FC-DC33-4BB1-9DC0-141DF66418F3}"/>
              </a:ext>
            </a:extLst>
          </p:cNvPr>
          <p:cNvSpPr>
            <a:spLocks noGrp="1"/>
          </p:cNvSpPr>
          <p:nvPr>
            <p:ph type="body" sz="quarter" idx="14" hasCustomPrompt="1"/>
          </p:nvPr>
        </p:nvSpPr>
        <p:spPr>
          <a:xfrm>
            <a:off x="4288636" y="833030"/>
            <a:ext cx="4452425" cy="624752"/>
          </a:xfrm>
        </p:spPr>
        <p:txBody>
          <a:bodyPr anchor="ctr"/>
          <a:lstStyle>
            <a:lvl1pPr>
              <a:defRPr>
                <a:solidFill>
                  <a:schemeClr val="tx1"/>
                </a:solidFill>
              </a:defRPr>
            </a:lvl1pPr>
          </a:lstStyle>
          <a:p>
            <a:pPr lvl="0"/>
            <a:r>
              <a:rPr lang="en-US" dirty="0"/>
              <a:t>Agenda Item 1</a:t>
            </a:r>
            <a:endParaRPr lang="en-PH" dirty="0"/>
          </a:p>
        </p:txBody>
      </p:sp>
      <p:sp>
        <p:nvSpPr>
          <p:cNvPr id="16" name="Text Placeholder 14">
            <a:extLst>
              <a:ext uri="{FF2B5EF4-FFF2-40B4-BE49-F238E27FC236}">
                <a16:creationId xmlns:a16="http://schemas.microsoft.com/office/drawing/2014/main" id="{B9E0A534-7A23-45DC-B15B-584E9318E23C}"/>
              </a:ext>
            </a:extLst>
          </p:cNvPr>
          <p:cNvSpPr>
            <a:spLocks noGrp="1"/>
          </p:cNvSpPr>
          <p:nvPr>
            <p:ph type="body" sz="quarter" idx="15" hasCustomPrompt="1"/>
          </p:nvPr>
        </p:nvSpPr>
        <p:spPr>
          <a:xfrm>
            <a:off x="4288636" y="1736025"/>
            <a:ext cx="4452425" cy="624752"/>
          </a:xfrm>
        </p:spPr>
        <p:txBody>
          <a:bodyPr anchor="ctr"/>
          <a:lstStyle>
            <a:lvl1pPr>
              <a:defRPr>
                <a:solidFill>
                  <a:schemeClr val="tx1"/>
                </a:solidFill>
              </a:defRPr>
            </a:lvl1pPr>
          </a:lstStyle>
          <a:p>
            <a:pPr lvl="0"/>
            <a:r>
              <a:rPr lang="en-US" dirty="0"/>
              <a:t>Agenda Item 2</a:t>
            </a:r>
            <a:endParaRPr lang="en-PH" dirty="0"/>
          </a:p>
        </p:txBody>
      </p:sp>
      <p:sp>
        <p:nvSpPr>
          <p:cNvPr id="17" name="Text Placeholder 14">
            <a:extLst>
              <a:ext uri="{FF2B5EF4-FFF2-40B4-BE49-F238E27FC236}">
                <a16:creationId xmlns:a16="http://schemas.microsoft.com/office/drawing/2014/main" id="{0BAFE39F-758A-4B86-B052-E2C16D29CBDB}"/>
              </a:ext>
            </a:extLst>
          </p:cNvPr>
          <p:cNvSpPr>
            <a:spLocks noGrp="1"/>
          </p:cNvSpPr>
          <p:nvPr>
            <p:ph type="body" sz="quarter" idx="16" hasCustomPrompt="1"/>
          </p:nvPr>
        </p:nvSpPr>
        <p:spPr>
          <a:xfrm>
            <a:off x="4288636" y="2639020"/>
            <a:ext cx="4452425" cy="624752"/>
          </a:xfrm>
        </p:spPr>
        <p:txBody>
          <a:bodyPr anchor="ctr"/>
          <a:lstStyle>
            <a:lvl1pPr>
              <a:defRPr>
                <a:solidFill>
                  <a:schemeClr val="tx1"/>
                </a:solidFill>
              </a:defRPr>
            </a:lvl1pPr>
          </a:lstStyle>
          <a:p>
            <a:pPr lvl="0"/>
            <a:r>
              <a:rPr lang="en-US" dirty="0"/>
              <a:t>Agenda Item 3</a:t>
            </a:r>
            <a:endParaRPr lang="en-PH" dirty="0"/>
          </a:p>
        </p:txBody>
      </p:sp>
      <p:sp>
        <p:nvSpPr>
          <p:cNvPr id="18" name="Text Placeholder 14">
            <a:extLst>
              <a:ext uri="{FF2B5EF4-FFF2-40B4-BE49-F238E27FC236}">
                <a16:creationId xmlns:a16="http://schemas.microsoft.com/office/drawing/2014/main" id="{1E9B72B4-6DF1-400B-82E1-E248A9E7A5A8}"/>
              </a:ext>
            </a:extLst>
          </p:cNvPr>
          <p:cNvSpPr>
            <a:spLocks noGrp="1"/>
          </p:cNvSpPr>
          <p:nvPr>
            <p:ph type="body" sz="quarter" idx="17" hasCustomPrompt="1"/>
          </p:nvPr>
        </p:nvSpPr>
        <p:spPr>
          <a:xfrm>
            <a:off x="4288636" y="3542015"/>
            <a:ext cx="4452425" cy="624752"/>
          </a:xfrm>
        </p:spPr>
        <p:txBody>
          <a:bodyPr anchor="ctr"/>
          <a:lstStyle>
            <a:lvl1pPr>
              <a:defRPr>
                <a:solidFill>
                  <a:schemeClr val="tx1"/>
                </a:solidFill>
              </a:defRPr>
            </a:lvl1pPr>
          </a:lstStyle>
          <a:p>
            <a:pPr lvl="0"/>
            <a:r>
              <a:rPr lang="en-US" dirty="0"/>
              <a:t>Agenda Item 4</a:t>
            </a:r>
            <a:endParaRPr lang="en-PH" dirty="0"/>
          </a:p>
        </p:txBody>
      </p:sp>
      <p:sp>
        <p:nvSpPr>
          <p:cNvPr id="19" name="Text Placeholder 14">
            <a:extLst>
              <a:ext uri="{FF2B5EF4-FFF2-40B4-BE49-F238E27FC236}">
                <a16:creationId xmlns:a16="http://schemas.microsoft.com/office/drawing/2014/main" id="{775533D9-49D5-4B59-A35D-ACE3F340A274}"/>
              </a:ext>
            </a:extLst>
          </p:cNvPr>
          <p:cNvSpPr>
            <a:spLocks noGrp="1"/>
          </p:cNvSpPr>
          <p:nvPr>
            <p:ph type="body" sz="quarter" idx="18" hasCustomPrompt="1"/>
          </p:nvPr>
        </p:nvSpPr>
        <p:spPr>
          <a:xfrm>
            <a:off x="4288636" y="4445010"/>
            <a:ext cx="4452425" cy="624752"/>
          </a:xfrm>
        </p:spPr>
        <p:txBody>
          <a:bodyPr anchor="ctr"/>
          <a:lstStyle>
            <a:lvl1pPr>
              <a:defRPr>
                <a:solidFill>
                  <a:schemeClr val="tx1"/>
                </a:solidFill>
              </a:defRPr>
            </a:lvl1pPr>
          </a:lstStyle>
          <a:p>
            <a:pPr lvl="0"/>
            <a:r>
              <a:rPr lang="en-US" dirty="0"/>
              <a:t>Agenda Item 5</a:t>
            </a:r>
            <a:endParaRPr lang="en-PH" dirty="0"/>
          </a:p>
        </p:txBody>
      </p:sp>
      <p:sp>
        <p:nvSpPr>
          <p:cNvPr id="20" name="Text Placeholder 14">
            <a:extLst>
              <a:ext uri="{FF2B5EF4-FFF2-40B4-BE49-F238E27FC236}">
                <a16:creationId xmlns:a16="http://schemas.microsoft.com/office/drawing/2014/main" id="{6967F653-AEF1-4B63-B9AD-29461242B58F}"/>
              </a:ext>
            </a:extLst>
          </p:cNvPr>
          <p:cNvSpPr>
            <a:spLocks noGrp="1"/>
          </p:cNvSpPr>
          <p:nvPr>
            <p:ph type="body" sz="quarter" idx="19" hasCustomPrompt="1"/>
          </p:nvPr>
        </p:nvSpPr>
        <p:spPr>
          <a:xfrm>
            <a:off x="4288636" y="5348004"/>
            <a:ext cx="4452425" cy="624752"/>
          </a:xfrm>
        </p:spPr>
        <p:txBody>
          <a:bodyPr anchor="ctr"/>
          <a:lstStyle>
            <a:lvl1pPr>
              <a:defRPr>
                <a:solidFill>
                  <a:schemeClr val="tx1"/>
                </a:solidFill>
              </a:defRPr>
            </a:lvl1pPr>
          </a:lstStyle>
          <a:p>
            <a:pPr lvl="0"/>
            <a:r>
              <a:rPr lang="en-US" dirty="0"/>
              <a:t>Agenda Item 6</a:t>
            </a:r>
            <a:endParaRPr lang="en-PH" dirty="0"/>
          </a:p>
        </p:txBody>
      </p:sp>
    </p:spTree>
    <p:extLst>
      <p:ext uri="{BB962C8B-B14F-4D97-AF65-F5344CB8AC3E}">
        <p14:creationId xmlns:p14="http://schemas.microsoft.com/office/powerpoint/2010/main" val="3670477231"/>
      </p:ext>
    </p:extLst>
  </p:cSld>
  <p:clrMapOvr>
    <a:overrideClrMapping bg1="lt1" tx1="dk1" bg2="lt2" tx2="dk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7"/>
            <a:ext cx="7886700" cy="618100"/>
          </a:xfrm>
          <a:prstGeom prst="rect">
            <a:avLst/>
          </a:prstGeom>
        </p:spPr>
        <p:txBody>
          <a:bodyPr vert="horz" lIns="0" tIns="0" rIns="0" bIns="0" rtlCol="0" anchor="b">
            <a:normAutofit/>
          </a:bodyPr>
          <a:lstStyle/>
          <a:p>
            <a:r>
              <a:rPr lang="en-US" dirty="0"/>
              <a:t>Click to edit Master title style</a:t>
            </a:r>
          </a:p>
        </p:txBody>
      </p:sp>
      <p:sp>
        <p:nvSpPr>
          <p:cNvPr id="3" name="Text Placeholder 2"/>
          <p:cNvSpPr>
            <a:spLocks noGrp="1"/>
          </p:cNvSpPr>
          <p:nvPr>
            <p:ph type="body" idx="1"/>
          </p:nvPr>
        </p:nvSpPr>
        <p:spPr>
          <a:xfrm>
            <a:off x="628650" y="1445342"/>
            <a:ext cx="7886700" cy="4493342"/>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628650" y="6244591"/>
            <a:ext cx="5486400" cy="365125"/>
          </a:xfrm>
          <a:prstGeom prst="rect">
            <a:avLst/>
          </a:prstGeom>
        </p:spPr>
        <p:txBody>
          <a:bodyPr vert="horz" lIns="0" tIns="0" rIns="0" bIns="0" rtlCol="0" anchor="b"/>
          <a:lstStyle>
            <a:lvl1pPr algn="l">
              <a:defRPr sz="1050">
                <a:solidFill>
                  <a:schemeClr val="tx1">
                    <a:tint val="75000"/>
                  </a:schemeClr>
                </a:solidFill>
              </a:defRPr>
            </a:lvl1pPr>
          </a:lstStyle>
          <a:p>
            <a:endParaRPr lang="en-PH" dirty="0"/>
          </a:p>
        </p:txBody>
      </p:sp>
      <p:sp>
        <p:nvSpPr>
          <p:cNvPr id="6" name="Slide Number Placeholder 5"/>
          <p:cNvSpPr>
            <a:spLocks noGrp="1"/>
          </p:cNvSpPr>
          <p:nvPr>
            <p:ph type="sldNum" sz="quarter" idx="4"/>
          </p:nvPr>
        </p:nvSpPr>
        <p:spPr>
          <a:xfrm>
            <a:off x="6457950" y="624459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FCC99B-2112-4769-A0F7-9B55781EDC8A}" type="slidenum">
              <a:rPr lang="en-PH" smtClean="0"/>
              <a:pPr/>
              <a:t>‹#›</a:t>
            </a:fld>
            <a:endParaRPr lang="en-PH" dirty="0"/>
          </a:p>
        </p:txBody>
      </p:sp>
    </p:spTree>
    <p:extLst>
      <p:ext uri="{BB962C8B-B14F-4D97-AF65-F5344CB8AC3E}">
        <p14:creationId xmlns:p14="http://schemas.microsoft.com/office/powerpoint/2010/main" val="299288207"/>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2" r:id="rId4"/>
    <p:sldLayoutId id="2147483715" r:id="rId5"/>
    <p:sldLayoutId id="2147483693" r:id="rId6"/>
    <p:sldLayoutId id="2147483698" r:id="rId7"/>
    <p:sldLayoutId id="2147483699" r:id="rId8"/>
    <p:sldLayoutId id="2147483700" r:id="rId9"/>
    <p:sldLayoutId id="2147483701" r:id="rId10"/>
    <p:sldLayoutId id="2147483702" r:id="rId11"/>
    <p:sldLayoutId id="2147483703" r:id="rId12"/>
    <p:sldLayoutId id="2147483704" r:id="rId13"/>
    <p:sldLayoutId id="2147483705" r:id="rId14"/>
    <p:sldLayoutId id="2147483706" r:id="rId15"/>
    <p:sldLayoutId id="2147483707" r:id="rId16"/>
    <p:sldLayoutId id="2147483708" r:id="rId17"/>
    <p:sldLayoutId id="2147483709" r:id="rId18"/>
    <p:sldLayoutId id="2147483710" r:id="rId19"/>
    <p:sldLayoutId id="2147483711" r:id="rId20"/>
    <p:sldLayoutId id="2147483712" r:id="rId21"/>
    <p:sldLayoutId id="2147483713" r:id="rId22"/>
    <p:sldLayoutId id="2147483714" r:id="rId23"/>
    <p:sldLayoutId id="2147483674" r:id="rId24"/>
    <p:sldLayoutId id="2147483661" r:id="rId25"/>
  </p:sldLayoutIdLst>
  <p:hf hdr="0" ftr="0" dt="0"/>
  <p:txStyles>
    <p:titleStyle>
      <a:lvl1pPr algn="l" defTabSz="914400" rtl="0" eaLnBrk="1" latinLnBrk="0" hangingPunct="1">
        <a:lnSpc>
          <a:spcPct val="90000"/>
        </a:lnSpc>
        <a:spcBef>
          <a:spcPct val="0"/>
        </a:spcBef>
        <a:buNone/>
        <a:defRPr sz="3200" b="0"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4.xml"/><Relationship Id="rId1" Type="http://schemas.openxmlformats.org/officeDocument/2006/relationships/tags" Target="../tags/tag22.xml"/><Relationship Id="rId5" Type="http://schemas.openxmlformats.org/officeDocument/2006/relationships/image" Target="../media/image27.emf"/><Relationship Id="rId4" Type="http://schemas.openxmlformats.org/officeDocument/2006/relationships/oleObject" Target="../embeddings/oleObject2.bin"/></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4.xml"/><Relationship Id="rId1" Type="http://schemas.openxmlformats.org/officeDocument/2006/relationships/tags" Target="../tags/tag23.xml"/><Relationship Id="rId5" Type="http://schemas.openxmlformats.org/officeDocument/2006/relationships/image" Target="../media/image27.emf"/><Relationship Id="rId4" Type="http://schemas.openxmlformats.org/officeDocument/2006/relationships/oleObject" Target="../embeddings/oleObject2.bin"/></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xml"/><Relationship Id="rId1" Type="http://schemas.openxmlformats.org/officeDocument/2006/relationships/tags" Target="../tags/tag24.xml"/><Relationship Id="rId5" Type="http://schemas.openxmlformats.org/officeDocument/2006/relationships/image" Target="../media/image30.emf"/><Relationship Id="rId4" Type="http://schemas.openxmlformats.org/officeDocument/2006/relationships/oleObject" Target="../embeddings/oleObject3.bin"/></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tags" Target="../tags/tag25.xml"/><Relationship Id="rId5" Type="http://schemas.openxmlformats.org/officeDocument/2006/relationships/image" Target="../media/image30.emf"/><Relationship Id="rId4" Type="http://schemas.openxmlformats.org/officeDocument/2006/relationships/oleObject" Target="../embeddings/oleObject4.bin"/></Relationships>
</file>

<file path=ppt/slides/_rels/slide138.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13.svg"/></Relationships>
</file>

<file path=ppt/slides/_rels/slide15.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Layout" Target="../slideLayouts/slideLayout14.xml"/></Relationships>
</file>

<file path=ppt/slides/_rels/slide15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25.svg"/></Relationships>
</file>

<file path=ppt/slides/_rels/slide15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5.sv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image" Target="../media/image31.emf"/><Relationship Id="rId5" Type="http://schemas.openxmlformats.org/officeDocument/2006/relationships/oleObject" Target="../embeddings/oleObject5.bin"/><Relationship Id="rId4" Type="http://schemas.openxmlformats.org/officeDocument/2006/relationships/notesSlide" Target="../notesSlides/notesSlide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5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Layout" Target="../slideLayouts/slideLayout15.xml"/></Relationships>
</file>

<file path=ppt/slides/_rels/slide16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16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16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 Id="rId5" Type="http://schemas.openxmlformats.org/officeDocument/2006/relationships/image" Target="../media/image33.svg"/><Relationship Id="rId4" Type="http://schemas.openxmlformats.org/officeDocument/2006/relationships/image" Target="../media/image32.png"/></Relationships>
</file>

<file path=ppt/slides/_rels/slide16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16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0.xml.rels><?xml version="1.0" encoding="UTF-8" standalone="yes"?>
<Relationships xmlns="http://schemas.openxmlformats.org/package/2006/relationships"><Relationship Id="rId3" Type="http://schemas.openxmlformats.org/officeDocument/2006/relationships/image" Target="../media/image35.svg"/><Relationship Id="rId7" Type="http://schemas.openxmlformats.org/officeDocument/2006/relationships/image" Target="../media/image39.svg"/><Relationship Id="rId2" Type="http://schemas.openxmlformats.org/officeDocument/2006/relationships/image" Target="../media/image34.png"/><Relationship Id="rId1" Type="http://schemas.openxmlformats.org/officeDocument/2006/relationships/slideLayout" Target="../slideLayouts/slideLayout4.xml"/><Relationship Id="rId6" Type="http://schemas.openxmlformats.org/officeDocument/2006/relationships/image" Target="../media/image38.png"/><Relationship Id="rId5" Type="http://schemas.openxmlformats.org/officeDocument/2006/relationships/image" Target="../media/image37.svg"/><Relationship Id="rId4" Type="http://schemas.openxmlformats.org/officeDocument/2006/relationships/image" Target="../media/image36.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4.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6.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77.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78.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5.xml.rels><?xml version="1.0" encoding="UTF-8" standalone="yes"?>
<Relationships xmlns="http://schemas.openxmlformats.org/package/2006/relationships"><Relationship Id="rId8" Type="http://schemas.openxmlformats.org/officeDocument/2006/relationships/oleObject" Target="../embeddings/oleObject6.bin"/><Relationship Id="rId3" Type="http://schemas.openxmlformats.org/officeDocument/2006/relationships/tags" Target="../tags/tag30.xml"/><Relationship Id="rId7" Type="http://schemas.openxmlformats.org/officeDocument/2006/relationships/slideLayout" Target="../slideLayouts/slideLayout17.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tags" Target="../tags/tag33.xml"/><Relationship Id="rId5" Type="http://schemas.openxmlformats.org/officeDocument/2006/relationships/tags" Target="../tags/tag32.xml"/><Relationship Id="rId4" Type="http://schemas.openxmlformats.org/officeDocument/2006/relationships/tags" Target="../tags/tag31.xml"/><Relationship Id="rId9" Type="http://schemas.openxmlformats.org/officeDocument/2006/relationships/image" Target="../media/image41.emf"/></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xml"/><Relationship Id="rId1" Type="http://schemas.openxmlformats.org/officeDocument/2006/relationships/tags" Target="../tags/tag34.xml"/><Relationship Id="rId5" Type="http://schemas.openxmlformats.org/officeDocument/2006/relationships/image" Target="../media/image42.emf"/><Relationship Id="rId4" Type="http://schemas.openxmlformats.org/officeDocument/2006/relationships/oleObject" Target="../embeddings/oleObject7.bin"/></Relationships>
</file>

<file path=ppt/slides/_rels/slide18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Layout" Target="../slideLayouts/slideLayout4.xml"/><Relationship Id="rId1" Type="http://schemas.openxmlformats.org/officeDocument/2006/relationships/tags" Target="../tags/tag35.xml"/><Relationship Id="rId4" Type="http://schemas.openxmlformats.org/officeDocument/2006/relationships/image" Target="../media/image43.emf"/></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4.xml"/><Relationship Id="rId1" Type="http://schemas.openxmlformats.org/officeDocument/2006/relationships/tags" Target="../tags/tag36.xml"/><Relationship Id="rId5" Type="http://schemas.openxmlformats.org/officeDocument/2006/relationships/image" Target="../media/image43.emf"/><Relationship Id="rId4" Type="http://schemas.openxmlformats.org/officeDocument/2006/relationships/oleObject" Target="../embeddings/oleObject9.bin"/></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3.xml.rels><?xml version="1.0" encoding="UTF-8" standalone="yes"?>
<Relationships xmlns="http://schemas.openxmlformats.org/package/2006/relationships"><Relationship Id="rId3" Type="http://schemas.openxmlformats.org/officeDocument/2006/relationships/tags" Target="../tags/tag39.xml"/><Relationship Id="rId7" Type="http://schemas.openxmlformats.org/officeDocument/2006/relationships/slideLayout" Target="../slideLayouts/slideLayout4.xml"/><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tags" Target="../tags/tag42.xml"/><Relationship Id="rId5" Type="http://schemas.openxmlformats.org/officeDocument/2006/relationships/tags" Target="../tags/tag41.xml"/><Relationship Id="rId4" Type="http://schemas.openxmlformats.org/officeDocument/2006/relationships/tags" Target="../tags/tag40.xml"/></Relationships>
</file>

<file path=ppt/slides/_rels/slide194.xml.rels><?xml version="1.0" encoding="UTF-8" standalone="yes"?>
<Relationships xmlns="http://schemas.openxmlformats.org/package/2006/relationships"><Relationship Id="rId3" Type="http://schemas.openxmlformats.org/officeDocument/2006/relationships/tags" Target="../tags/tag45.xml"/><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slideLayout" Target="../slideLayouts/slideLayout4.xml"/><Relationship Id="rId5" Type="http://schemas.openxmlformats.org/officeDocument/2006/relationships/tags" Target="../tags/tag47.xml"/><Relationship Id="rId4" Type="http://schemas.openxmlformats.org/officeDocument/2006/relationships/tags" Target="../tags/tag4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4.xml.rels><?xml version="1.0" encoding="UTF-8" standalone="yes"?>
<Relationships xmlns="http://schemas.openxmlformats.org/package/2006/relationships"><Relationship Id="rId3" Type="http://schemas.openxmlformats.org/officeDocument/2006/relationships/tags" Target="../tags/tag50.xml"/><Relationship Id="rId7" Type="http://schemas.openxmlformats.org/officeDocument/2006/relationships/image" Target="../media/image19.svg"/><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image" Target="../media/image18.png"/><Relationship Id="rId5" Type="http://schemas.openxmlformats.org/officeDocument/2006/relationships/slideLayout" Target="../slideLayouts/slideLayout4.xml"/><Relationship Id="rId4" Type="http://schemas.openxmlformats.org/officeDocument/2006/relationships/tags" Target="../tags/tag51.xml"/></Relationships>
</file>

<file path=ppt/slides/_rels/slide21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tags" Target="../tags/tag54.xml"/><Relationship Id="rId7" Type="http://schemas.openxmlformats.org/officeDocument/2006/relationships/slideLayout" Target="../slideLayouts/slideLayout4.xml"/><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tags" Target="../tags/tag57.xml"/><Relationship Id="rId5" Type="http://schemas.openxmlformats.org/officeDocument/2006/relationships/tags" Target="../tags/tag56.xml"/><Relationship Id="rId4" Type="http://schemas.openxmlformats.org/officeDocument/2006/relationships/tags" Target="../tags/tag55.xml"/><Relationship Id="rId9" Type="http://schemas.openxmlformats.org/officeDocument/2006/relationships/image" Target="../media/image19.sv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4.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5.xml"/></Relationships>
</file>

<file path=ppt/slides/_rels/slide22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27.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2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3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3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4.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1.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18.xml"/></Relationships>
</file>

<file path=ppt/slides/_rels/slide242.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18.xml"/></Relationships>
</file>

<file path=ppt/slides/_rels/slide243.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Layout" Target="../slideLayouts/slideLayout18.xml"/></Relationships>
</file>

<file path=ppt/slides/_rels/slide24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4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4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4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4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46.jpg"/><Relationship Id="rId1" Type="http://schemas.openxmlformats.org/officeDocument/2006/relationships/slideLayout" Target="../slideLayouts/slideLayout4.xml"/><Relationship Id="rId5" Type="http://schemas.openxmlformats.org/officeDocument/2006/relationships/image" Target="../media/image48.jpg"/><Relationship Id="rId4" Type="http://schemas.openxmlformats.org/officeDocument/2006/relationships/image" Target="../media/image47.jpg"/></Relationships>
</file>

<file path=ppt/slides/_rels/slide249.xml.rels><?xml version="1.0" encoding="UTF-8" standalone="yes"?>
<Relationships xmlns="http://schemas.openxmlformats.org/package/2006/relationships"><Relationship Id="rId8" Type="http://schemas.openxmlformats.org/officeDocument/2006/relationships/image" Target="../media/image50.jpg"/><Relationship Id="rId3" Type="http://schemas.openxmlformats.org/officeDocument/2006/relationships/tags" Target="../tags/tag60.xml"/><Relationship Id="rId7" Type="http://schemas.openxmlformats.org/officeDocument/2006/relationships/image" Target="../media/image49.emf"/><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oleObject" Target="../embeddings/oleObject10.bin"/><Relationship Id="rId5" Type="http://schemas.openxmlformats.org/officeDocument/2006/relationships/notesSlide" Target="../notesSlides/notesSlide11.xml"/><Relationship Id="rId10" Type="http://schemas.openxmlformats.org/officeDocument/2006/relationships/image" Target="../media/image3.png"/><Relationship Id="rId4" Type="http://schemas.openxmlformats.org/officeDocument/2006/relationships/slideLayout" Target="../slideLayouts/slideLayout4.xml"/><Relationship Id="rId9" Type="http://schemas.openxmlformats.org/officeDocument/2006/relationships/image" Target="../media/image51.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0.xml.rels><?xml version="1.0" encoding="UTF-8" standalone="yes"?>
<Relationships xmlns="http://schemas.openxmlformats.org/package/2006/relationships"><Relationship Id="rId8" Type="http://schemas.openxmlformats.org/officeDocument/2006/relationships/image" Target="../media/image54.jpeg"/><Relationship Id="rId3" Type="http://schemas.openxmlformats.org/officeDocument/2006/relationships/notesSlide" Target="../notesSlides/notesSlide12.xml"/><Relationship Id="rId7" Type="http://schemas.openxmlformats.org/officeDocument/2006/relationships/image" Target="../media/image40.jpeg"/><Relationship Id="rId2" Type="http://schemas.openxmlformats.org/officeDocument/2006/relationships/slideLayout" Target="../slideLayouts/slideLayout4.xml"/><Relationship Id="rId1" Type="http://schemas.openxmlformats.org/officeDocument/2006/relationships/tags" Target="../tags/tag61.xml"/><Relationship Id="rId6" Type="http://schemas.openxmlformats.org/officeDocument/2006/relationships/image" Target="../media/image53.emf"/><Relationship Id="rId5" Type="http://schemas.openxmlformats.org/officeDocument/2006/relationships/oleObject" Target="../embeddings/oleObject11.bin"/><Relationship Id="rId4" Type="http://schemas.openxmlformats.org/officeDocument/2006/relationships/image" Target="../media/image52.jpeg"/></Relationships>
</file>

<file path=ppt/slides/_rels/slide251.xml.rels><?xml version="1.0" encoding="UTF-8" standalone="yes"?>
<Relationships xmlns="http://schemas.openxmlformats.org/package/2006/relationships"><Relationship Id="rId3" Type="http://schemas.openxmlformats.org/officeDocument/2006/relationships/slideLayout" Target="../slideLayouts/slideLayout19.xml"/><Relationship Id="rId7" Type="http://schemas.openxmlformats.org/officeDocument/2006/relationships/image" Target="../media/image56.jpeg"/><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image" Target="../media/image55.emf"/><Relationship Id="rId5" Type="http://schemas.openxmlformats.org/officeDocument/2006/relationships/oleObject" Target="../embeddings/oleObject12.bin"/><Relationship Id="rId4" Type="http://schemas.openxmlformats.org/officeDocument/2006/relationships/notesSlide" Target="../notesSlides/notesSlide13.xml"/></Relationships>
</file>

<file path=ppt/slides/_rels/slide252.xml.rels><?xml version="1.0" encoding="UTF-8" standalone="yes"?>
<Relationships xmlns="http://schemas.openxmlformats.org/package/2006/relationships"><Relationship Id="rId3" Type="http://schemas.openxmlformats.org/officeDocument/2006/relationships/slideLayout" Target="../slideLayouts/slideLayout17.xml"/><Relationship Id="rId7" Type="http://schemas.openxmlformats.org/officeDocument/2006/relationships/image" Target="../media/image57.jpg"/><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image" Target="../media/image55.emf"/><Relationship Id="rId5" Type="http://schemas.openxmlformats.org/officeDocument/2006/relationships/oleObject" Target="../embeddings/oleObject13.bin"/><Relationship Id="rId4" Type="http://schemas.openxmlformats.org/officeDocument/2006/relationships/notesSlide" Target="../notesSlides/notesSlide14.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xml"/><Relationship Id="rId1" Type="http://schemas.openxmlformats.org/officeDocument/2006/relationships/tags" Target="../tags/tag66.xml"/><Relationship Id="rId6" Type="http://schemas.openxmlformats.org/officeDocument/2006/relationships/image" Target="../media/image59.jpg"/><Relationship Id="rId5" Type="http://schemas.openxmlformats.org/officeDocument/2006/relationships/image" Target="../media/image58.emf"/><Relationship Id="rId4" Type="http://schemas.openxmlformats.org/officeDocument/2006/relationships/oleObject" Target="../embeddings/oleObject10.bin"/></Relationships>
</file>

<file path=ppt/slides/_rels/slide254.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tags" Target="../tags/tag69.xml"/><Relationship Id="rId7" Type="http://schemas.openxmlformats.org/officeDocument/2006/relationships/image" Target="../media/image60.emf"/><Relationship Id="rId2" Type="http://schemas.openxmlformats.org/officeDocument/2006/relationships/tags" Target="../tags/tag68.xml"/><Relationship Id="rId1" Type="http://schemas.openxmlformats.org/officeDocument/2006/relationships/tags" Target="../tags/tag67.xml"/><Relationship Id="rId6" Type="http://schemas.openxmlformats.org/officeDocument/2006/relationships/oleObject" Target="../embeddings/oleObject14.bin"/><Relationship Id="rId5" Type="http://schemas.openxmlformats.org/officeDocument/2006/relationships/notesSlide" Target="../notesSlides/notesSlide16.xml"/><Relationship Id="rId4" Type="http://schemas.openxmlformats.org/officeDocument/2006/relationships/slideLayout" Target="../slideLayouts/slideLayout4.xml"/></Relationships>
</file>

<file path=ppt/slides/_rels/slide255.xml.rels><?xml version="1.0" encoding="UTF-8" standalone="yes"?>
<Relationships xmlns="http://schemas.openxmlformats.org/package/2006/relationships"><Relationship Id="rId8" Type="http://schemas.openxmlformats.org/officeDocument/2006/relationships/oleObject" Target="../embeddings/oleObject15.bin"/><Relationship Id="rId13" Type="http://schemas.openxmlformats.org/officeDocument/2006/relationships/image" Target="../media/image65.jpg"/><Relationship Id="rId3" Type="http://schemas.openxmlformats.org/officeDocument/2006/relationships/tags" Target="../tags/tag72.xml"/><Relationship Id="rId7" Type="http://schemas.openxmlformats.org/officeDocument/2006/relationships/notesSlide" Target="../notesSlides/notesSlide17.xml"/><Relationship Id="rId12" Type="http://schemas.openxmlformats.org/officeDocument/2006/relationships/image" Target="../media/image64.jpeg"/><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slideLayout" Target="../slideLayouts/slideLayout6.xml"/><Relationship Id="rId11" Type="http://schemas.openxmlformats.org/officeDocument/2006/relationships/image" Target="../media/image63.jpeg"/><Relationship Id="rId5" Type="http://schemas.openxmlformats.org/officeDocument/2006/relationships/tags" Target="../tags/tag74.xml"/><Relationship Id="rId10" Type="http://schemas.openxmlformats.org/officeDocument/2006/relationships/image" Target="../media/image62.jpg"/><Relationship Id="rId4" Type="http://schemas.openxmlformats.org/officeDocument/2006/relationships/tags" Target="../tags/tag73.xml"/><Relationship Id="rId9" Type="http://schemas.openxmlformats.org/officeDocument/2006/relationships/image" Target="../media/image53.emf"/></Relationships>
</file>

<file path=ppt/slides/_rels/slide256.xml.rels><?xml version="1.0" encoding="UTF-8" standalone="yes"?>
<Relationships xmlns="http://schemas.openxmlformats.org/package/2006/relationships"><Relationship Id="rId8" Type="http://schemas.openxmlformats.org/officeDocument/2006/relationships/image" Target="../media/image57.jpg"/><Relationship Id="rId3" Type="http://schemas.openxmlformats.org/officeDocument/2006/relationships/slideLayout" Target="../slideLayouts/slideLayout20.xml"/><Relationship Id="rId7" Type="http://schemas.openxmlformats.org/officeDocument/2006/relationships/image" Target="../media/image66.jpeg"/><Relationship Id="rId2" Type="http://schemas.openxmlformats.org/officeDocument/2006/relationships/tags" Target="../tags/tag76.xml"/><Relationship Id="rId1" Type="http://schemas.openxmlformats.org/officeDocument/2006/relationships/tags" Target="../tags/tag75.xml"/><Relationship Id="rId6" Type="http://schemas.openxmlformats.org/officeDocument/2006/relationships/image" Target="../media/image53.emf"/><Relationship Id="rId5" Type="http://schemas.openxmlformats.org/officeDocument/2006/relationships/oleObject" Target="../embeddings/oleObject16.bin"/><Relationship Id="rId10" Type="http://schemas.openxmlformats.org/officeDocument/2006/relationships/image" Target="../media/image3.png"/><Relationship Id="rId4" Type="http://schemas.openxmlformats.org/officeDocument/2006/relationships/notesSlide" Target="../notesSlides/notesSlide18.xml"/><Relationship Id="rId9" Type="http://schemas.openxmlformats.org/officeDocument/2006/relationships/image" Target="../media/image45.jp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chart" Target="../charts/chart1.xml"/><Relationship Id="rId1" Type="http://schemas.openxmlformats.org/officeDocument/2006/relationships/slideLayout" Target="../slideLayouts/slideLayout4.xml"/><Relationship Id="rId4" Type="http://schemas.openxmlformats.org/officeDocument/2006/relationships/image" Target="../media/image26.svg"/></Relationships>
</file>

<file path=ppt/slides/_rels/slide25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chart" Target="../charts/chart2.xml"/><Relationship Id="rId1" Type="http://schemas.openxmlformats.org/officeDocument/2006/relationships/slideLayout" Target="../slideLayouts/slideLayout16.xml"/><Relationship Id="rId4" Type="http://schemas.openxmlformats.org/officeDocument/2006/relationships/image" Target="../media/image26.sv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xml"/></Relationships>
</file>

<file path=ppt/slides/_rels/slide261.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4.xml"/></Relationships>
</file>

<file path=ppt/slides/_rels/slide26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chart" Target="../charts/chart5.xml"/><Relationship Id="rId1" Type="http://schemas.openxmlformats.org/officeDocument/2006/relationships/slideLayout" Target="../slideLayouts/slideLayout4.xml"/><Relationship Id="rId4" Type="http://schemas.openxmlformats.org/officeDocument/2006/relationships/image" Target="../media/image26.svg"/></Relationships>
</file>

<file path=ppt/slides/_rels/slide263.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17.xml"/></Relationships>
</file>

<file path=ppt/slides/_rels/slide264.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4.xml"/></Relationships>
</file>

<file path=ppt/slides/_rels/slide265.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21.xml"/></Relationships>
</file>

<file path=ppt/slides/_rels/slide26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67.jpeg"/><Relationship Id="rId1" Type="http://schemas.openxmlformats.org/officeDocument/2006/relationships/slideLayout" Target="../slideLayouts/slideLayout15.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4.xml"/></Relationships>
</file>

<file path=ppt/slides/_rels/slide269.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27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chart" Target="../charts/chart14.xml"/><Relationship Id="rId1" Type="http://schemas.openxmlformats.org/officeDocument/2006/relationships/slideLayout" Target="../slideLayouts/slideLayout4.xml"/></Relationships>
</file>

<file path=ppt/slides/_rels/slide271.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9.xml"/><Relationship Id="rId1" Type="http://schemas.openxmlformats.org/officeDocument/2006/relationships/slideLayout" Target="../slideLayouts/slideLayout17.xml"/><Relationship Id="rId4" Type="http://schemas.openxmlformats.org/officeDocument/2006/relationships/chart" Target="../charts/chart17.xml"/></Relationships>
</file>

<file path=ppt/slides/_rels/slide272.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tags" Target="../tags/tag79.xml"/><Relationship Id="rId7" Type="http://schemas.openxmlformats.org/officeDocument/2006/relationships/image" Target="../media/image41.emf"/><Relationship Id="rId2" Type="http://schemas.openxmlformats.org/officeDocument/2006/relationships/tags" Target="../tags/tag78.xml"/><Relationship Id="rId1" Type="http://schemas.openxmlformats.org/officeDocument/2006/relationships/tags" Target="../tags/tag77.xml"/><Relationship Id="rId6" Type="http://schemas.openxmlformats.org/officeDocument/2006/relationships/oleObject" Target="../embeddings/oleObject17.bin"/><Relationship Id="rId5" Type="http://schemas.openxmlformats.org/officeDocument/2006/relationships/notesSlide" Target="../notesSlides/notesSlide20.xml"/><Relationship Id="rId4" Type="http://schemas.openxmlformats.org/officeDocument/2006/relationships/slideLayout" Target="../slideLayouts/slideLayout4.xml"/><Relationship Id="rId9" Type="http://schemas.openxmlformats.org/officeDocument/2006/relationships/chart" Target="../charts/chart1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4.xml"/><Relationship Id="rId4" Type="http://schemas.openxmlformats.org/officeDocument/2006/relationships/chart" Target="../charts/chart22.xml"/></Relationships>
</file>

<file path=ppt/slides/_rels/slide275.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chart" Target="../charts/chart25.xml"/><Relationship Id="rId4" Type="http://schemas.openxmlformats.org/officeDocument/2006/relationships/chart" Target="../charts/chart24.xml"/></Relationships>
</file>

<file path=ppt/slides/_rels/slide276.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22.xml"/><Relationship Id="rId1" Type="http://schemas.openxmlformats.org/officeDocument/2006/relationships/slideLayout" Target="../slideLayouts/slideLayout17.xml"/><Relationship Id="rId5" Type="http://schemas.openxmlformats.org/officeDocument/2006/relationships/chart" Target="../charts/chart28.xml"/><Relationship Id="rId4" Type="http://schemas.openxmlformats.org/officeDocument/2006/relationships/chart" Target="../charts/chart27.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8.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4.xml"/><Relationship Id="rId5" Type="http://schemas.openxmlformats.org/officeDocument/2006/relationships/chart" Target="../charts/chart32.xml"/><Relationship Id="rId4" Type="http://schemas.openxmlformats.org/officeDocument/2006/relationships/chart" Target="../charts/chart31.xml"/></Relationships>
</file>

<file path=ppt/slides/_rels/slide279.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4.xml"/><Relationship Id="rId5" Type="http://schemas.openxmlformats.org/officeDocument/2006/relationships/chart" Target="../charts/chart36.xml"/><Relationship Id="rId4" Type="http://schemas.openxmlformats.org/officeDocument/2006/relationships/chart" Target="../charts/chart35.xml"/></Relationships>
</file>

<file path=ppt/slides/_rels/slide2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81.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chart" Target="../charts/chart37.xml"/><Relationship Id="rId1" Type="http://schemas.openxmlformats.org/officeDocument/2006/relationships/slideLayout" Target="../slideLayouts/slideLayout4.xml"/><Relationship Id="rId6" Type="http://schemas.openxmlformats.org/officeDocument/2006/relationships/chart" Target="../charts/chart41.xml"/><Relationship Id="rId5" Type="http://schemas.openxmlformats.org/officeDocument/2006/relationships/chart" Target="../charts/chart40.xml"/><Relationship Id="rId4" Type="http://schemas.openxmlformats.org/officeDocument/2006/relationships/chart" Target="../charts/chart39.xml"/></Relationships>
</file>

<file path=ppt/slides/_rels/slide282.xml.rels><?xml version="1.0" encoding="UTF-8" standalone="yes"?>
<Relationships xmlns="http://schemas.openxmlformats.org/package/2006/relationships"><Relationship Id="rId2" Type="http://schemas.openxmlformats.org/officeDocument/2006/relationships/chart" Target="../charts/chart42.xml"/><Relationship Id="rId1" Type="http://schemas.openxmlformats.org/officeDocument/2006/relationships/slideLayout" Target="../slideLayouts/slideLayout4.xml"/></Relationships>
</file>

<file path=ppt/slides/_rels/slide283.xml.rels><?xml version="1.0" encoding="UTF-8" standalone="yes"?>
<Relationships xmlns="http://schemas.openxmlformats.org/package/2006/relationships"><Relationship Id="rId2" Type="http://schemas.openxmlformats.org/officeDocument/2006/relationships/chart" Target="../charts/chart43.xml"/><Relationship Id="rId1" Type="http://schemas.openxmlformats.org/officeDocument/2006/relationships/slideLayout" Target="../slideLayouts/slideLayout4.xml"/></Relationships>
</file>

<file path=ppt/slides/_rels/slide284.xml.rels><?xml version="1.0" encoding="UTF-8" standalone="yes"?>
<Relationships xmlns="http://schemas.openxmlformats.org/package/2006/relationships"><Relationship Id="rId2" Type="http://schemas.openxmlformats.org/officeDocument/2006/relationships/chart" Target="../charts/chart44.xml"/><Relationship Id="rId1" Type="http://schemas.openxmlformats.org/officeDocument/2006/relationships/slideLayout" Target="../slideLayouts/slideLayout4.xml"/></Relationships>
</file>

<file path=ppt/slides/_rels/slide285.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chart" Target="../charts/chart45.xml"/><Relationship Id="rId1" Type="http://schemas.openxmlformats.org/officeDocument/2006/relationships/slideLayout" Target="../slideLayouts/slideLayout4.xml"/><Relationship Id="rId4" Type="http://schemas.openxmlformats.org/officeDocument/2006/relationships/chart" Target="../charts/chart47.xml"/></Relationships>
</file>

<file path=ppt/slides/_rels/slide28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chart" Target="../charts/chart48.xml"/><Relationship Id="rId1" Type="http://schemas.openxmlformats.org/officeDocument/2006/relationships/slideLayout" Target="../slideLayouts/slideLayout4.xml"/></Relationships>
</file>

<file path=ppt/slides/_rels/slide287.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chart" Target="../charts/chart50.xml"/><Relationship Id="rId1" Type="http://schemas.openxmlformats.org/officeDocument/2006/relationships/slideLayout" Target="../slideLayouts/slideLayout4.xml"/></Relationships>
</file>

<file path=ppt/slides/_rels/slide288.xml.rels><?xml version="1.0" encoding="UTF-8" standalone="yes"?>
<Relationships xmlns="http://schemas.openxmlformats.org/package/2006/relationships"><Relationship Id="rId2" Type="http://schemas.openxmlformats.org/officeDocument/2006/relationships/chart" Target="../charts/chart52.xml"/><Relationship Id="rId1" Type="http://schemas.openxmlformats.org/officeDocument/2006/relationships/slideLayout" Target="../slideLayouts/slideLayout4.xml"/></Relationships>
</file>

<file path=ppt/slides/_rels/slide289.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1.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4.xml"/></Relationships>
</file>

<file path=ppt/slides/_rels/slide292.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4.xml"/></Relationships>
</file>

<file path=ppt/slides/_rels/slide293.xml.rels><?xml version="1.0" encoding="UTF-8" standalone="yes"?>
<Relationships xmlns="http://schemas.openxmlformats.org/package/2006/relationships"><Relationship Id="rId8" Type="http://schemas.openxmlformats.org/officeDocument/2006/relationships/chart" Target="../charts/chart62.xml"/><Relationship Id="rId13" Type="http://schemas.openxmlformats.org/officeDocument/2006/relationships/chart" Target="../charts/chart67.xml"/><Relationship Id="rId3" Type="http://schemas.openxmlformats.org/officeDocument/2006/relationships/chart" Target="../charts/chart57.xml"/><Relationship Id="rId7" Type="http://schemas.openxmlformats.org/officeDocument/2006/relationships/chart" Target="../charts/chart61.xml"/><Relationship Id="rId12" Type="http://schemas.openxmlformats.org/officeDocument/2006/relationships/chart" Target="../charts/chart66.xml"/><Relationship Id="rId2" Type="http://schemas.openxmlformats.org/officeDocument/2006/relationships/chart" Target="../charts/chart56.xml"/><Relationship Id="rId1" Type="http://schemas.openxmlformats.org/officeDocument/2006/relationships/slideLayout" Target="../slideLayouts/slideLayout4.xml"/><Relationship Id="rId6" Type="http://schemas.openxmlformats.org/officeDocument/2006/relationships/chart" Target="../charts/chart60.xml"/><Relationship Id="rId11" Type="http://schemas.openxmlformats.org/officeDocument/2006/relationships/chart" Target="../charts/chart65.xml"/><Relationship Id="rId5" Type="http://schemas.openxmlformats.org/officeDocument/2006/relationships/chart" Target="../charts/chart59.xml"/><Relationship Id="rId10" Type="http://schemas.openxmlformats.org/officeDocument/2006/relationships/chart" Target="../charts/chart64.xml"/><Relationship Id="rId4" Type="http://schemas.openxmlformats.org/officeDocument/2006/relationships/chart" Target="../charts/chart58.xml"/><Relationship Id="rId9" Type="http://schemas.openxmlformats.org/officeDocument/2006/relationships/chart" Target="../charts/chart6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5.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chart" Target="../charts/chart68.xml"/><Relationship Id="rId1" Type="http://schemas.openxmlformats.org/officeDocument/2006/relationships/slideLayout" Target="../slideLayouts/slideLayout4.xml"/><Relationship Id="rId4" Type="http://schemas.openxmlformats.org/officeDocument/2006/relationships/chart" Target="../charts/chart70.xml"/></Relationships>
</file>

<file path=ppt/slides/_rels/slide296.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chart" Target="../charts/chart71.xml"/><Relationship Id="rId1" Type="http://schemas.openxmlformats.org/officeDocument/2006/relationships/slideLayout" Target="../slideLayouts/slideLayout4.xml"/><Relationship Id="rId4" Type="http://schemas.openxmlformats.org/officeDocument/2006/relationships/chart" Target="../charts/chart73.xml"/></Relationships>
</file>

<file path=ppt/slides/_rels/slide29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chart" Target="../charts/chart74.xml"/><Relationship Id="rId1" Type="http://schemas.openxmlformats.org/officeDocument/2006/relationships/slideLayout" Target="../slideLayouts/slideLayout4.xml"/><Relationship Id="rId5" Type="http://schemas.openxmlformats.org/officeDocument/2006/relationships/chart" Target="../charts/chart77.xml"/><Relationship Id="rId4" Type="http://schemas.openxmlformats.org/officeDocument/2006/relationships/chart" Target="../charts/chart76.xml"/></Relationships>
</file>

<file path=ppt/slides/_rels/slide298.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chart" Target="../charts/chart78.xml"/><Relationship Id="rId1" Type="http://schemas.openxmlformats.org/officeDocument/2006/relationships/slideLayout" Target="../slideLayouts/slideLayout4.xml"/><Relationship Id="rId6" Type="http://schemas.openxmlformats.org/officeDocument/2006/relationships/chart" Target="../charts/chart82.xml"/><Relationship Id="rId5" Type="http://schemas.openxmlformats.org/officeDocument/2006/relationships/chart" Target="../charts/chart81.xml"/><Relationship Id="rId4" Type="http://schemas.openxmlformats.org/officeDocument/2006/relationships/chart" Target="../charts/chart80.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1.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4.xml"/><Relationship Id="rId5" Type="http://schemas.openxmlformats.org/officeDocument/2006/relationships/image" Target="../media/image23.svg"/><Relationship Id="rId4" Type="http://schemas.openxmlformats.org/officeDocument/2006/relationships/image" Target="../media/image22.png"/></Relationships>
</file>

<file path=ppt/slides/_rels/slide3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4.xml"/><Relationship Id="rId5" Type="http://schemas.openxmlformats.org/officeDocument/2006/relationships/image" Target="../media/image23.svg"/><Relationship Id="rId4" Type="http://schemas.openxmlformats.org/officeDocument/2006/relationships/image" Target="../media/image2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8" Type="http://schemas.openxmlformats.org/officeDocument/2006/relationships/tags" Target="../tags/tag9.xml"/><Relationship Id="rId3" Type="http://schemas.openxmlformats.org/officeDocument/2006/relationships/tags" Target="../tags/tag4.xml"/><Relationship Id="rId7" Type="http://schemas.openxmlformats.org/officeDocument/2006/relationships/tags" Target="../tags/tag8.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5" Type="http://schemas.openxmlformats.org/officeDocument/2006/relationships/tags" Target="../tags/tag6.xml"/><Relationship Id="rId4" Type="http://schemas.openxmlformats.org/officeDocument/2006/relationships/tags" Target="../tags/tag5.xml"/><Relationship Id="rId9"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8" Type="http://schemas.openxmlformats.org/officeDocument/2006/relationships/tags" Target="../tags/tag17.xml"/><Relationship Id="rId13" Type="http://schemas.openxmlformats.org/officeDocument/2006/relationships/slideLayout" Target="../slideLayouts/slideLayout4.xml"/><Relationship Id="rId3" Type="http://schemas.openxmlformats.org/officeDocument/2006/relationships/tags" Target="../tags/tag12.xml"/><Relationship Id="rId7" Type="http://schemas.openxmlformats.org/officeDocument/2006/relationships/tags" Target="../tags/tag16.xml"/><Relationship Id="rId12" Type="http://schemas.openxmlformats.org/officeDocument/2006/relationships/tags" Target="../tags/tag21.xml"/><Relationship Id="rId2" Type="http://schemas.openxmlformats.org/officeDocument/2006/relationships/tags" Target="../tags/tag11.xml"/><Relationship Id="rId1" Type="http://schemas.openxmlformats.org/officeDocument/2006/relationships/tags" Target="../tags/tag10.xml"/><Relationship Id="rId6" Type="http://schemas.openxmlformats.org/officeDocument/2006/relationships/tags" Target="../tags/tag15.xml"/><Relationship Id="rId11" Type="http://schemas.openxmlformats.org/officeDocument/2006/relationships/tags" Target="../tags/tag20.xml"/><Relationship Id="rId5" Type="http://schemas.openxmlformats.org/officeDocument/2006/relationships/tags" Target="../tags/tag14.xml"/><Relationship Id="rId10" Type="http://schemas.openxmlformats.org/officeDocument/2006/relationships/tags" Target="../tags/tag19.xml"/><Relationship Id="rId4" Type="http://schemas.openxmlformats.org/officeDocument/2006/relationships/tags" Target="../tags/tag13.xml"/><Relationship Id="rId9" Type="http://schemas.openxmlformats.org/officeDocument/2006/relationships/tags" Target="../tags/tag18.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7">
            <a:extLst>
              <a:ext uri="{FF2B5EF4-FFF2-40B4-BE49-F238E27FC236}">
                <a16:creationId xmlns:a16="http://schemas.microsoft.com/office/drawing/2014/main" id="{65FCA112-1E1D-4BF4-9F52-D121C04B562B}"/>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1</a:t>
            </a:fld>
            <a:endParaRPr lang="en-PH" dirty="0"/>
          </a:p>
        </p:txBody>
      </p:sp>
      <p:sp>
        <p:nvSpPr>
          <p:cNvPr id="5" name="Title 4">
            <a:extLst>
              <a:ext uri="{FF2B5EF4-FFF2-40B4-BE49-F238E27FC236}">
                <a16:creationId xmlns:a16="http://schemas.microsoft.com/office/drawing/2014/main" id="{D1E77219-472E-4760-B07C-4AB4ACE2B075}"/>
              </a:ext>
            </a:extLst>
          </p:cNvPr>
          <p:cNvSpPr>
            <a:spLocks noGrp="1"/>
          </p:cNvSpPr>
          <p:nvPr>
            <p:ph type="ctrTitle"/>
          </p:nvPr>
        </p:nvSpPr>
        <p:spPr>
          <a:xfrm>
            <a:off x="1027349" y="2240280"/>
            <a:ext cx="7089303" cy="2484120"/>
          </a:xfrm>
        </p:spPr>
        <p:txBody>
          <a:bodyPr/>
          <a:lstStyle/>
          <a:p>
            <a:r>
              <a:rPr lang="en-PH" dirty="0"/>
              <a:t>Title Slide</a:t>
            </a:r>
          </a:p>
        </p:txBody>
      </p:sp>
      <p:sp>
        <p:nvSpPr>
          <p:cNvPr id="7" name="Subtitle 6">
            <a:extLst>
              <a:ext uri="{FF2B5EF4-FFF2-40B4-BE49-F238E27FC236}">
                <a16:creationId xmlns:a16="http://schemas.microsoft.com/office/drawing/2014/main" id="{8426337B-457D-4ED9-BCC7-FDF6B583866E}"/>
              </a:ext>
            </a:extLst>
          </p:cNvPr>
          <p:cNvSpPr>
            <a:spLocks noGrp="1"/>
          </p:cNvSpPr>
          <p:nvPr>
            <p:ph type="subTitle" idx="1"/>
          </p:nvPr>
        </p:nvSpPr>
        <p:spPr>
          <a:xfrm>
            <a:off x="1027113" y="5262563"/>
            <a:ext cx="7089775" cy="701675"/>
          </a:xfrm>
        </p:spPr>
        <p:txBody>
          <a:bodyPr/>
          <a:lstStyle/>
          <a:p>
            <a:r>
              <a:rPr lang="en-PH" dirty="0"/>
              <a:t>Click to add the presentation sub-title</a:t>
            </a:r>
          </a:p>
        </p:txBody>
      </p:sp>
    </p:spTree>
    <p:extLst>
      <p:ext uri="{BB962C8B-B14F-4D97-AF65-F5344CB8AC3E}">
        <p14:creationId xmlns:p14="http://schemas.microsoft.com/office/powerpoint/2010/main" val="19352687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1874FDF-37C8-43FA-8C58-C3EEA8826073}"/>
              </a:ext>
            </a:extLst>
          </p:cNvPr>
          <p:cNvSpPr>
            <a:spLocks noGrp="1"/>
          </p:cNvSpPr>
          <p:nvPr>
            <p:ph type="title"/>
          </p:nvPr>
        </p:nvSpPr>
        <p:spPr>
          <a:xfrm>
            <a:off x="428268" y="365126"/>
            <a:ext cx="5492477" cy="578772"/>
          </a:xfrm>
        </p:spPr>
        <p:txBody>
          <a:bodyPr>
            <a:normAutofit fontScale="90000"/>
          </a:bodyPr>
          <a:lstStyle/>
          <a:p>
            <a:r>
              <a:rPr lang="en-US" dirty="0"/>
              <a:t>Impact Slide – Three Columns + RHS Highlight</a:t>
            </a:r>
            <a:endParaRPr lang="en-PH" dirty="0"/>
          </a:p>
        </p:txBody>
      </p:sp>
      <p:sp>
        <p:nvSpPr>
          <p:cNvPr id="4" name="Slide Number Placeholder 3">
            <a:extLst>
              <a:ext uri="{FF2B5EF4-FFF2-40B4-BE49-F238E27FC236}">
                <a16:creationId xmlns:a16="http://schemas.microsoft.com/office/drawing/2014/main" id="{44DFC4C8-6771-4BF0-9496-D7560EB713FD}"/>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10</a:t>
            </a:fld>
            <a:endParaRPr lang="en-PH" dirty="0"/>
          </a:p>
        </p:txBody>
      </p:sp>
      <p:sp>
        <p:nvSpPr>
          <p:cNvPr id="22" name="ee4pHeader1">
            <a:extLst>
              <a:ext uri="{FF2B5EF4-FFF2-40B4-BE49-F238E27FC236}">
                <a16:creationId xmlns:a16="http://schemas.microsoft.com/office/drawing/2014/main" id="{1E916C91-4904-412E-8126-E91B317EF3E3}"/>
              </a:ext>
            </a:extLst>
          </p:cNvPr>
          <p:cNvSpPr txBox="1"/>
          <p:nvPr/>
        </p:nvSpPr>
        <p:spPr>
          <a:xfrm>
            <a:off x="428263" y="4532198"/>
            <a:ext cx="2306256"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rPr>
              <a:t>Input Column</a:t>
            </a:r>
          </a:p>
        </p:txBody>
      </p:sp>
      <p:cxnSp>
        <p:nvCxnSpPr>
          <p:cNvPr id="23" name="Straight Connector 22">
            <a:extLst>
              <a:ext uri="{FF2B5EF4-FFF2-40B4-BE49-F238E27FC236}">
                <a16:creationId xmlns:a16="http://schemas.microsoft.com/office/drawing/2014/main" id="{99499A2C-2478-4DD2-B7AB-47F76BDFD03F}"/>
              </a:ext>
            </a:extLst>
          </p:cNvPr>
          <p:cNvCxnSpPr>
            <a:cxnSpLocks/>
          </p:cNvCxnSpPr>
          <p:nvPr/>
        </p:nvCxnSpPr>
        <p:spPr>
          <a:xfrm>
            <a:off x="428264" y="4851821"/>
            <a:ext cx="5396697"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368CBD8D-82BB-4A0E-8758-DDA307CD43D4}"/>
              </a:ext>
            </a:extLst>
          </p:cNvPr>
          <p:cNvSpPr/>
          <p:nvPr/>
        </p:nvSpPr>
        <p:spPr>
          <a:xfrm>
            <a:off x="428267" y="4962516"/>
            <a:ext cx="5492477" cy="1184283"/>
          </a:xfrm>
          <a:prstGeom prst="rect">
            <a:avLst/>
          </a:prstGeom>
        </p:spPr>
        <p:txBody>
          <a:bodyPr wrap="square" lIns="0" tIns="0" rIns="0" bIns="0">
            <a:noAutofit/>
          </a:bodyPr>
          <a:lstStyle/>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sp>
        <p:nvSpPr>
          <p:cNvPr id="20" name="ee4pHeader1">
            <a:extLst>
              <a:ext uri="{FF2B5EF4-FFF2-40B4-BE49-F238E27FC236}">
                <a16:creationId xmlns:a16="http://schemas.microsoft.com/office/drawing/2014/main" id="{CC6F1520-B7A6-4C3A-9083-89C6316E0E2C}"/>
              </a:ext>
            </a:extLst>
          </p:cNvPr>
          <p:cNvSpPr txBox="1"/>
          <p:nvPr/>
        </p:nvSpPr>
        <p:spPr>
          <a:xfrm>
            <a:off x="428263" y="1686557"/>
            <a:ext cx="2306256"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rPr>
              <a:t>Input Column</a:t>
            </a:r>
          </a:p>
        </p:txBody>
      </p:sp>
      <p:cxnSp>
        <p:nvCxnSpPr>
          <p:cNvPr id="25" name="Straight Connector 24">
            <a:extLst>
              <a:ext uri="{FF2B5EF4-FFF2-40B4-BE49-F238E27FC236}">
                <a16:creationId xmlns:a16="http://schemas.microsoft.com/office/drawing/2014/main" id="{3B06CC06-4C7E-47D1-85BC-3F58F061CED1}"/>
              </a:ext>
            </a:extLst>
          </p:cNvPr>
          <p:cNvCxnSpPr>
            <a:cxnSpLocks/>
          </p:cNvCxnSpPr>
          <p:nvPr/>
        </p:nvCxnSpPr>
        <p:spPr>
          <a:xfrm>
            <a:off x="428264" y="2006179"/>
            <a:ext cx="2601411"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F0A0C045-8A82-4AB5-B8B2-68D3726FC591}"/>
              </a:ext>
            </a:extLst>
          </p:cNvPr>
          <p:cNvSpPr/>
          <p:nvPr/>
        </p:nvSpPr>
        <p:spPr>
          <a:xfrm>
            <a:off x="428267" y="2116875"/>
            <a:ext cx="2514601" cy="1994736"/>
          </a:xfrm>
          <a:prstGeom prst="rect">
            <a:avLst/>
          </a:prstGeom>
        </p:spPr>
        <p:txBody>
          <a:bodyPr wrap="square" lIns="0" tIns="0" rIns="0" bIns="0">
            <a:normAutofit/>
          </a:bodyPr>
          <a:lstStyle/>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p:txBody>
      </p:sp>
      <p:sp>
        <p:nvSpPr>
          <p:cNvPr id="27" name="ee4pHeader1">
            <a:extLst>
              <a:ext uri="{FF2B5EF4-FFF2-40B4-BE49-F238E27FC236}">
                <a16:creationId xmlns:a16="http://schemas.microsoft.com/office/drawing/2014/main" id="{D055B489-283E-4A92-9696-AAE87EAC350A}"/>
              </a:ext>
            </a:extLst>
          </p:cNvPr>
          <p:cNvSpPr txBox="1"/>
          <p:nvPr/>
        </p:nvSpPr>
        <p:spPr>
          <a:xfrm>
            <a:off x="3223549" y="1686559"/>
            <a:ext cx="2306256"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rPr>
              <a:t>Input Column</a:t>
            </a:r>
          </a:p>
        </p:txBody>
      </p:sp>
      <p:cxnSp>
        <p:nvCxnSpPr>
          <p:cNvPr id="28" name="Straight Connector 27">
            <a:extLst>
              <a:ext uri="{FF2B5EF4-FFF2-40B4-BE49-F238E27FC236}">
                <a16:creationId xmlns:a16="http://schemas.microsoft.com/office/drawing/2014/main" id="{354783CF-C7F0-4A67-A678-E7DFF0B26C2C}"/>
              </a:ext>
            </a:extLst>
          </p:cNvPr>
          <p:cNvCxnSpPr>
            <a:cxnSpLocks/>
          </p:cNvCxnSpPr>
          <p:nvPr/>
        </p:nvCxnSpPr>
        <p:spPr>
          <a:xfrm>
            <a:off x="3223550" y="2006179"/>
            <a:ext cx="2601411"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D0D37665-F0EC-4FD3-9627-BFDD365B82DD}"/>
              </a:ext>
            </a:extLst>
          </p:cNvPr>
          <p:cNvSpPr/>
          <p:nvPr/>
        </p:nvSpPr>
        <p:spPr>
          <a:xfrm>
            <a:off x="3223554" y="2116878"/>
            <a:ext cx="2514601" cy="2064178"/>
          </a:xfrm>
          <a:prstGeom prst="rect">
            <a:avLst/>
          </a:prstGeom>
        </p:spPr>
        <p:txBody>
          <a:bodyPr wrap="square" lIns="0" tIns="0" rIns="0" bIns="0">
            <a:normAutofit/>
          </a:bodyPr>
          <a:lstStyle/>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sym typeface="Trebuchet MS" panose="020B0603020202020204" pitchFamily="34" charset="0"/>
              </a:rPr>
              <a:t>Lorem ipsum dolor sit amet, consectetur adipiscing elit. Curabitur purus dui, euismod</a:t>
            </a:r>
          </a:p>
        </p:txBody>
      </p:sp>
      <p:pic>
        <p:nvPicPr>
          <p:cNvPr id="30" name="Graphic 29" descr="Open hand with plant with solid fill">
            <a:extLst>
              <a:ext uri="{FF2B5EF4-FFF2-40B4-BE49-F238E27FC236}">
                <a16:creationId xmlns:a16="http://schemas.microsoft.com/office/drawing/2014/main" id="{8C9A4265-E2DB-45A1-9EA8-F8BCA1DF82F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7489978" y="1045824"/>
            <a:ext cx="717026" cy="717026"/>
          </a:xfrm>
          <a:prstGeom prst="rect">
            <a:avLst/>
          </a:prstGeom>
        </p:spPr>
      </p:pic>
      <p:sp>
        <p:nvSpPr>
          <p:cNvPr id="31" name="ee4pHeader1">
            <a:extLst>
              <a:ext uri="{FF2B5EF4-FFF2-40B4-BE49-F238E27FC236}">
                <a16:creationId xmlns:a16="http://schemas.microsoft.com/office/drawing/2014/main" id="{7787D9FB-0435-4DF0-9A0E-0E45E192FB5E}"/>
              </a:ext>
            </a:extLst>
          </p:cNvPr>
          <p:cNvSpPr txBox="1"/>
          <p:nvPr/>
        </p:nvSpPr>
        <p:spPr>
          <a:xfrm>
            <a:off x="6743706" y="1686559"/>
            <a:ext cx="2180381"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4"/>
                </a:solidFill>
              </a:rPr>
              <a:t>Impact</a:t>
            </a:r>
          </a:p>
        </p:txBody>
      </p:sp>
      <p:cxnSp>
        <p:nvCxnSpPr>
          <p:cNvPr id="32" name="Straight Connector 31">
            <a:extLst>
              <a:ext uri="{FF2B5EF4-FFF2-40B4-BE49-F238E27FC236}">
                <a16:creationId xmlns:a16="http://schemas.microsoft.com/office/drawing/2014/main" id="{3379B915-6EF9-411E-8F61-D551F4F04226}"/>
              </a:ext>
            </a:extLst>
          </p:cNvPr>
          <p:cNvCxnSpPr>
            <a:cxnSpLocks/>
          </p:cNvCxnSpPr>
          <p:nvPr/>
        </p:nvCxnSpPr>
        <p:spPr>
          <a:xfrm>
            <a:off x="6766563" y="2006179"/>
            <a:ext cx="2166202"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33" name="Rectangle 32">
            <a:extLst>
              <a:ext uri="{FF2B5EF4-FFF2-40B4-BE49-F238E27FC236}">
                <a16:creationId xmlns:a16="http://schemas.microsoft.com/office/drawing/2014/main" id="{97482844-5467-4290-A966-B5B0B16B20D2}"/>
              </a:ext>
            </a:extLst>
          </p:cNvPr>
          <p:cNvSpPr/>
          <p:nvPr/>
        </p:nvSpPr>
        <p:spPr>
          <a:xfrm>
            <a:off x="6743703" y="2116877"/>
            <a:ext cx="2200636" cy="3836885"/>
          </a:xfrm>
          <a:prstGeom prst="rect">
            <a:avLst/>
          </a:prstGeom>
        </p:spPr>
        <p:txBody>
          <a:bodyPr wrap="square" lIns="0" tIns="0" rIns="0" bIns="0">
            <a:normAutofit/>
          </a:bodyPr>
          <a:lstStyle/>
          <a:p>
            <a:pPr marL="0" lvl="1">
              <a:buClr>
                <a:schemeClr val="accent1"/>
              </a:buClr>
              <a:buSzPct val="100000"/>
            </a:pPr>
            <a:r>
              <a:rPr lang="en-AU" sz="1400" dirty="0">
                <a:solidFill>
                  <a:schemeClr val="bg1"/>
                </a:solidFill>
                <a:sym typeface="Trebuchet MS" panose="020B0603020202020204" pitchFamily="34" charset="0"/>
              </a:rPr>
              <a:t>Lorem ipsum dolor sit amet, consectetur adipiscing elit. Curabitur purus dui, euismodLorem ipsum dolor sit amet, consectetur adipiscing elit. Curabitur purus dui, euismo. Lorem ipsum dolor sit amet, consectetur adipiscing elit. Curabitur purus dui, euismod</a:t>
            </a:r>
          </a:p>
          <a:p>
            <a:pPr marL="80992" lvl="1">
              <a:buClr>
                <a:schemeClr val="accent1"/>
              </a:buClr>
              <a:buSzPct val="100000"/>
            </a:pPr>
            <a:endParaRPr lang="en-AU" sz="1400" dirty="0">
              <a:solidFill>
                <a:schemeClr val="bg1"/>
              </a:solidFill>
              <a:sym typeface="Trebuchet MS" panose="020B0603020202020204" pitchFamily="34" charset="0"/>
            </a:endParaRPr>
          </a:p>
        </p:txBody>
      </p:sp>
    </p:spTree>
    <p:extLst>
      <p:ext uri="{BB962C8B-B14F-4D97-AF65-F5344CB8AC3E}">
        <p14:creationId xmlns:p14="http://schemas.microsoft.com/office/powerpoint/2010/main" val="3423836398"/>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4D9DDC-91EF-4CC3-B9A6-D9B4518677F7}"/>
              </a:ext>
            </a:extLst>
          </p:cNvPr>
          <p:cNvSpPr>
            <a:spLocks noGrp="1"/>
          </p:cNvSpPr>
          <p:nvPr>
            <p:ph type="title"/>
          </p:nvPr>
        </p:nvSpPr>
        <p:spPr/>
        <p:txBody>
          <a:bodyPr>
            <a:normAutofit/>
          </a:bodyPr>
          <a:lstStyle/>
          <a:p>
            <a:r>
              <a:rPr lang="en-PH" dirty="0"/>
              <a:t>Timeline Slide – Three Milestones</a:t>
            </a:r>
          </a:p>
        </p:txBody>
      </p:sp>
      <p:sp>
        <p:nvSpPr>
          <p:cNvPr id="4" name="Slide Number Placeholder 3">
            <a:extLst>
              <a:ext uri="{FF2B5EF4-FFF2-40B4-BE49-F238E27FC236}">
                <a16:creationId xmlns:a16="http://schemas.microsoft.com/office/drawing/2014/main" id="{6A0D6EBB-D95D-48EF-9899-5A24532DEB2E}"/>
              </a:ext>
            </a:extLst>
          </p:cNvPr>
          <p:cNvSpPr>
            <a:spLocks noGrp="1"/>
          </p:cNvSpPr>
          <p:nvPr>
            <p:ph type="sldNum" sz="quarter" idx="12"/>
          </p:nvPr>
        </p:nvSpPr>
        <p:spPr/>
        <p:txBody>
          <a:bodyPr/>
          <a:lstStyle/>
          <a:p>
            <a:fld id="{50F76E71-DC84-4890-822E-724286D636E2}" type="slidenum">
              <a:rPr lang="en-PH" smtClean="0"/>
              <a:pPr/>
              <a:t>100</a:t>
            </a:fld>
            <a:endParaRPr lang="en-PH" dirty="0"/>
          </a:p>
        </p:txBody>
      </p:sp>
      <p:sp>
        <p:nvSpPr>
          <p:cNvPr id="5" name="Arrow: Right 4">
            <a:extLst>
              <a:ext uri="{FF2B5EF4-FFF2-40B4-BE49-F238E27FC236}">
                <a16:creationId xmlns:a16="http://schemas.microsoft.com/office/drawing/2014/main" id="{E1DA43E9-CEED-4DBB-96E6-5BAD809F9F73}"/>
              </a:ext>
            </a:extLst>
          </p:cNvPr>
          <p:cNvSpPr/>
          <p:nvPr/>
        </p:nvSpPr>
        <p:spPr>
          <a:xfrm>
            <a:off x="0" y="5335726"/>
            <a:ext cx="9029700" cy="199663"/>
          </a:xfrm>
          <a:prstGeom prst="rightArrow">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9" name="Group 38">
            <a:extLst>
              <a:ext uri="{FF2B5EF4-FFF2-40B4-BE49-F238E27FC236}">
                <a16:creationId xmlns:a16="http://schemas.microsoft.com/office/drawing/2014/main" id="{B90FC85A-0264-4A54-91EA-9CE0BFFCEF09}"/>
              </a:ext>
            </a:extLst>
          </p:cNvPr>
          <p:cNvGrpSpPr/>
          <p:nvPr/>
        </p:nvGrpSpPr>
        <p:grpSpPr>
          <a:xfrm>
            <a:off x="628650" y="5119548"/>
            <a:ext cx="568398" cy="641172"/>
            <a:chOff x="491613" y="1355731"/>
            <a:chExt cx="2037331" cy="2158658"/>
          </a:xfrm>
        </p:grpSpPr>
        <p:sp>
          <p:nvSpPr>
            <p:cNvPr id="40" name="Oval 39">
              <a:extLst>
                <a:ext uri="{FF2B5EF4-FFF2-40B4-BE49-F238E27FC236}">
                  <a16:creationId xmlns:a16="http://schemas.microsoft.com/office/drawing/2014/main" id="{3E59C9F0-8DE0-4133-A62A-BD1263F2E678}"/>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1" name="Oval 40">
              <a:extLst>
                <a:ext uri="{FF2B5EF4-FFF2-40B4-BE49-F238E27FC236}">
                  <a16:creationId xmlns:a16="http://schemas.microsoft.com/office/drawing/2014/main" id="{5A6144DE-5CB5-4517-9B80-E2EB94135B9F}"/>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2" name="Group 41">
            <a:extLst>
              <a:ext uri="{FF2B5EF4-FFF2-40B4-BE49-F238E27FC236}">
                <a16:creationId xmlns:a16="http://schemas.microsoft.com/office/drawing/2014/main" id="{81D23822-8013-4A18-95E4-6F1C0E07CDD0}"/>
              </a:ext>
            </a:extLst>
          </p:cNvPr>
          <p:cNvGrpSpPr/>
          <p:nvPr/>
        </p:nvGrpSpPr>
        <p:grpSpPr>
          <a:xfrm>
            <a:off x="3469893" y="5119548"/>
            <a:ext cx="568398" cy="641172"/>
            <a:chOff x="491613" y="1355731"/>
            <a:chExt cx="2037331" cy="2158658"/>
          </a:xfrm>
        </p:grpSpPr>
        <p:sp>
          <p:nvSpPr>
            <p:cNvPr id="43" name="Oval 42">
              <a:extLst>
                <a:ext uri="{FF2B5EF4-FFF2-40B4-BE49-F238E27FC236}">
                  <a16:creationId xmlns:a16="http://schemas.microsoft.com/office/drawing/2014/main" id="{F52CA00E-37E7-4811-9E7E-D50BCF8CA32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Oval 43">
              <a:extLst>
                <a:ext uri="{FF2B5EF4-FFF2-40B4-BE49-F238E27FC236}">
                  <a16:creationId xmlns:a16="http://schemas.microsoft.com/office/drawing/2014/main" id="{180E394D-DD4E-420F-8C9C-A0409A68307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5" name="Group 44">
            <a:extLst>
              <a:ext uri="{FF2B5EF4-FFF2-40B4-BE49-F238E27FC236}">
                <a16:creationId xmlns:a16="http://schemas.microsoft.com/office/drawing/2014/main" id="{7D6C1E40-DEF8-4184-A23D-B1A63738F905}"/>
              </a:ext>
            </a:extLst>
          </p:cNvPr>
          <p:cNvGrpSpPr/>
          <p:nvPr/>
        </p:nvGrpSpPr>
        <p:grpSpPr>
          <a:xfrm>
            <a:off x="6311132" y="5119548"/>
            <a:ext cx="568398" cy="641172"/>
            <a:chOff x="491613" y="1355731"/>
            <a:chExt cx="2037331" cy="2158658"/>
          </a:xfrm>
        </p:grpSpPr>
        <p:sp>
          <p:nvSpPr>
            <p:cNvPr id="46" name="Oval 45">
              <a:extLst>
                <a:ext uri="{FF2B5EF4-FFF2-40B4-BE49-F238E27FC236}">
                  <a16:creationId xmlns:a16="http://schemas.microsoft.com/office/drawing/2014/main" id="{B09A3D09-7BFF-4925-B926-3ED5E93F1464}"/>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7" name="Oval 46">
              <a:extLst>
                <a:ext uri="{FF2B5EF4-FFF2-40B4-BE49-F238E27FC236}">
                  <a16:creationId xmlns:a16="http://schemas.microsoft.com/office/drawing/2014/main" id="{1A12D040-01CD-4C16-AB0E-EFE86BEE79C5}"/>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cxnSp>
        <p:nvCxnSpPr>
          <p:cNvPr id="50" name="Straight Connector 49">
            <a:extLst>
              <a:ext uri="{FF2B5EF4-FFF2-40B4-BE49-F238E27FC236}">
                <a16:creationId xmlns:a16="http://schemas.microsoft.com/office/drawing/2014/main" id="{2FEB8C72-C09C-4F29-9E8E-FF3B2EDB0828}"/>
              </a:ext>
            </a:extLst>
          </p:cNvPr>
          <p:cNvCxnSpPr>
            <a:cxnSpLocks/>
          </p:cNvCxnSpPr>
          <p:nvPr/>
        </p:nvCxnSpPr>
        <p:spPr>
          <a:xfrm flipV="1">
            <a:off x="912845" y="1790666"/>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57" name="Double Wave 56">
            <a:extLst>
              <a:ext uri="{FF2B5EF4-FFF2-40B4-BE49-F238E27FC236}">
                <a16:creationId xmlns:a16="http://schemas.microsoft.com/office/drawing/2014/main" id="{278C93A9-489A-40DA-931C-1C2EC493D136}"/>
              </a:ext>
            </a:extLst>
          </p:cNvPr>
          <p:cNvSpPr/>
          <p:nvPr/>
        </p:nvSpPr>
        <p:spPr>
          <a:xfrm>
            <a:off x="912846" y="1801590"/>
            <a:ext cx="192602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59" name="TextBox 58">
            <a:extLst>
              <a:ext uri="{FF2B5EF4-FFF2-40B4-BE49-F238E27FC236}">
                <a16:creationId xmlns:a16="http://schemas.microsoft.com/office/drawing/2014/main" id="{C4E811F1-DC0C-459B-B144-24FE29344E09}"/>
              </a:ext>
            </a:extLst>
          </p:cNvPr>
          <p:cNvSpPr txBox="1"/>
          <p:nvPr/>
        </p:nvSpPr>
        <p:spPr>
          <a:xfrm>
            <a:off x="1042265" y="2450689"/>
            <a:ext cx="1796607"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60" name="TextBox 59">
            <a:extLst>
              <a:ext uri="{FF2B5EF4-FFF2-40B4-BE49-F238E27FC236}">
                <a16:creationId xmlns:a16="http://schemas.microsoft.com/office/drawing/2014/main" id="{8E5F4D00-BC5D-4EB6-9069-951806994459}"/>
              </a:ext>
            </a:extLst>
          </p:cNvPr>
          <p:cNvSpPr txBox="1"/>
          <p:nvPr/>
        </p:nvSpPr>
        <p:spPr>
          <a:xfrm>
            <a:off x="1042261" y="2866666"/>
            <a:ext cx="1796608" cy="205820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cxnSp>
        <p:nvCxnSpPr>
          <p:cNvPr id="61" name="Straight Connector 60">
            <a:extLst>
              <a:ext uri="{FF2B5EF4-FFF2-40B4-BE49-F238E27FC236}">
                <a16:creationId xmlns:a16="http://schemas.microsoft.com/office/drawing/2014/main" id="{8E94E831-A25A-4B4B-859C-687767C8A876}"/>
              </a:ext>
            </a:extLst>
          </p:cNvPr>
          <p:cNvCxnSpPr>
            <a:cxnSpLocks/>
          </p:cNvCxnSpPr>
          <p:nvPr/>
        </p:nvCxnSpPr>
        <p:spPr>
          <a:xfrm flipV="1">
            <a:off x="3750436"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2" name="Double Wave 61">
            <a:extLst>
              <a:ext uri="{FF2B5EF4-FFF2-40B4-BE49-F238E27FC236}">
                <a16:creationId xmlns:a16="http://schemas.microsoft.com/office/drawing/2014/main" id="{881DDE53-314E-47C2-803C-14BCFFE9DE71}"/>
              </a:ext>
            </a:extLst>
          </p:cNvPr>
          <p:cNvSpPr/>
          <p:nvPr/>
        </p:nvSpPr>
        <p:spPr>
          <a:xfrm>
            <a:off x="3750438" y="1801595"/>
            <a:ext cx="192602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63" name="TextBox 62">
            <a:extLst>
              <a:ext uri="{FF2B5EF4-FFF2-40B4-BE49-F238E27FC236}">
                <a16:creationId xmlns:a16="http://schemas.microsoft.com/office/drawing/2014/main" id="{1C2F0708-8B69-4869-9551-4B59A4CB5FBA}"/>
              </a:ext>
            </a:extLst>
          </p:cNvPr>
          <p:cNvSpPr txBox="1"/>
          <p:nvPr/>
        </p:nvSpPr>
        <p:spPr>
          <a:xfrm>
            <a:off x="3879856" y="2450689"/>
            <a:ext cx="1796607"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64" name="TextBox 63">
            <a:extLst>
              <a:ext uri="{FF2B5EF4-FFF2-40B4-BE49-F238E27FC236}">
                <a16:creationId xmlns:a16="http://schemas.microsoft.com/office/drawing/2014/main" id="{413C824B-81D9-48D7-A74E-8EF1E88F63D3}"/>
              </a:ext>
            </a:extLst>
          </p:cNvPr>
          <p:cNvSpPr txBox="1"/>
          <p:nvPr/>
        </p:nvSpPr>
        <p:spPr>
          <a:xfrm>
            <a:off x="3879851" y="2866667"/>
            <a:ext cx="1796608" cy="205820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cxnSp>
        <p:nvCxnSpPr>
          <p:cNvPr id="65" name="Straight Connector 64">
            <a:extLst>
              <a:ext uri="{FF2B5EF4-FFF2-40B4-BE49-F238E27FC236}">
                <a16:creationId xmlns:a16="http://schemas.microsoft.com/office/drawing/2014/main" id="{24C67861-E296-4394-B2C2-73A2E90A38EF}"/>
              </a:ext>
            </a:extLst>
          </p:cNvPr>
          <p:cNvCxnSpPr>
            <a:cxnSpLocks/>
          </p:cNvCxnSpPr>
          <p:nvPr/>
        </p:nvCxnSpPr>
        <p:spPr>
          <a:xfrm flipV="1">
            <a:off x="6598848"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6" name="Double Wave 65">
            <a:extLst>
              <a:ext uri="{FF2B5EF4-FFF2-40B4-BE49-F238E27FC236}">
                <a16:creationId xmlns:a16="http://schemas.microsoft.com/office/drawing/2014/main" id="{54185C14-C2D4-42CF-A770-93617378036E}"/>
              </a:ext>
            </a:extLst>
          </p:cNvPr>
          <p:cNvSpPr/>
          <p:nvPr/>
        </p:nvSpPr>
        <p:spPr>
          <a:xfrm>
            <a:off x="6598851" y="1801595"/>
            <a:ext cx="192602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67" name="TextBox 66">
            <a:extLst>
              <a:ext uri="{FF2B5EF4-FFF2-40B4-BE49-F238E27FC236}">
                <a16:creationId xmlns:a16="http://schemas.microsoft.com/office/drawing/2014/main" id="{0506B19F-2410-4409-8EFB-EFE9115F2315}"/>
              </a:ext>
            </a:extLst>
          </p:cNvPr>
          <p:cNvSpPr txBox="1"/>
          <p:nvPr/>
        </p:nvSpPr>
        <p:spPr>
          <a:xfrm>
            <a:off x="6728268" y="2450689"/>
            <a:ext cx="1796607"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68" name="TextBox 67">
            <a:extLst>
              <a:ext uri="{FF2B5EF4-FFF2-40B4-BE49-F238E27FC236}">
                <a16:creationId xmlns:a16="http://schemas.microsoft.com/office/drawing/2014/main" id="{7F3211F9-C139-4392-BEF8-D3D429A40263}"/>
              </a:ext>
            </a:extLst>
          </p:cNvPr>
          <p:cNvSpPr txBox="1"/>
          <p:nvPr/>
        </p:nvSpPr>
        <p:spPr>
          <a:xfrm>
            <a:off x="6728263" y="2866667"/>
            <a:ext cx="1796608" cy="205820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Tree>
    <p:extLst>
      <p:ext uri="{BB962C8B-B14F-4D97-AF65-F5344CB8AC3E}">
        <p14:creationId xmlns:p14="http://schemas.microsoft.com/office/powerpoint/2010/main" val="9513499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4D9DDC-91EF-4CC3-B9A6-D9B4518677F7}"/>
              </a:ext>
            </a:extLst>
          </p:cNvPr>
          <p:cNvSpPr>
            <a:spLocks noGrp="1"/>
          </p:cNvSpPr>
          <p:nvPr>
            <p:ph type="title"/>
          </p:nvPr>
        </p:nvSpPr>
        <p:spPr>
          <a:xfrm>
            <a:off x="628650" y="365127"/>
            <a:ext cx="7886700" cy="618100"/>
          </a:xfrm>
        </p:spPr>
        <p:txBody>
          <a:bodyPr>
            <a:normAutofit/>
          </a:bodyPr>
          <a:lstStyle/>
          <a:p>
            <a:r>
              <a:rPr lang="en-PH" dirty="0"/>
              <a:t>Timeline Slide – Four Milestones</a:t>
            </a:r>
          </a:p>
        </p:txBody>
      </p:sp>
      <p:sp>
        <p:nvSpPr>
          <p:cNvPr id="4" name="Slide Number Placeholder 3">
            <a:extLst>
              <a:ext uri="{FF2B5EF4-FFF2-40B4-BE49-F238E27FC236}">
                <a16:creationId xmlns:a16="http://schemas.microsoft.com/office/drawing/2014/main" id="{6A0D6EBB-D95D-48EF-9899-5A24532DEB2E}"/>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101</a:t>
            </a:fld>
            <a:endParaRPr lang="en-PH" dirty="0"/>
          </a:p>
        </p:txBody>
      </p:sp>
      <p:sp>
        <p:nvSpPr>
          <p:cNvPr id="38" name="Arrow: Right 37">
            <a:extLst>
              <a:ext uri="{FF2B5EF4-FFF2-40B4-BE49-F238E27FC236}">
                <a16:creationId xmlns:a16="http://schemas.microsoft.com/office/drawing/2014/main" id="{03048021-6026-4759-A4D7-EB6071F107D2}"/>
              </a:ext>
            </a:extLst>
          </p:cNvPr>
          <p:cNvSpPr/>
          <p:nvPr/>
        </p:nvSpPr>
        <p:spPr>
          <a:xfrm>
            <a:off x="0" y="5335726"/>
            <a:ext cx="9029700" cy="199663"/>
          </a:xfrm>
          <a:prstGeom prst="rightArrow">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9" name="Group 38">
            <a:extLst>
              <a:ext uri="{FF2B5EF4-FFF2-40B4-BE49-F238E27FC236}">
                <a16:creationId xmlns:a16="http://schemas.microsoft.com/office/drawing/2014/main" id="{B90FC85A-0264-4A54-91EA-9CE0BFFCEF09}"/>
              </a:ext>
            </a:extLst>
          </p:cNvPr>
          <p:cNvGrpSpPr/>
          <p:nvPr/>
        </p:nvGrpSpPr>
        <p:grpSpPr>
          <a:xfrm>
            <a:off x="628650" y="5119548"/>
            <a:ext cx="571858" cy="641172"/>
            <a:chOff x="491613" y="1355731"/>
            <a:chExt cx="2037331" cy="2158658"/>
          </a:xfrm>
        </p:grpSpPr>
        <p:sp>
          <p:nvSpPr>
            <p:cNvPr id="40" name="Oval 39">
              <a:extLst>
                <a:ext uri="{FF2B5EF4-FFF2-40B4-BE49-F238E27FC236}">
                  <a16:creationId xmlns:a16="http://schemas.microsoft.com/office/drawing/2014/main" id="{3E59C9F0-8DE0-4133-A62A-BD1263F2E678}"/>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1" name="Oval 40">
              <a:extLst>
                <a:ext uri="{FF2B5EF4-FFF2-40B4-BE49-F238E27FC236}">
                  <a16:creationId xmlns:a16="http://schemas.microsoft.com/office/drawing/2014/main" id="{5A6144DE-5CB5-4517-9B80-E2EB94135B9F}"/>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2" name="Group 41">
            <a:extLst>
              <a:ext uri="{FF2B5EF4-FFF2-40B4-BE49-F238E27FC236}">
                <a16:creationId xmlns:a16="http://schemas.microsoft.com/office/drawing/2014/main" id="{81D23822-8013-4A18-95E4-6F1C0E07CDD0}"/>
              </a:ext>
            </a:extLst>
          </p:cNvPr>
          <p:cNvGrpSpPr/>
          <p:nvPr/>
        </p:nvGrpSpPr>
        <p:grpSpPr>
          <a:xfrm>
            <a:off x="2627605" y="5119548"/>
            <a:ext cx="571858" cy="641172"/>
            <a:chOff x="491613" y="1355731"/>
            <a:chExt cx="2037331" cy="2158658"/>
          </a:xfrm>
        </p:grpSpPr>
        <p:sp>
          <p:nvSpPr>
            <p:cNvPr id="43" name="Oval 42">
              <a:extLst>
                <a:ext uri="{FF2B5EF4-FFF2-40B4-BE49-F238E27FC236}">
                  <a16:creationId xmlns:a16="http://schemas.microsoft.com/office/drawing/2014/main" id="{F52CA00E-37E7-4811-9E7E-D50BCF8CA32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Oval 43">
              <a:extLst>
                <a:ext uri="{FF2B5EF4-FFF2-40B4-BE49-F238E27FC236}">
                  <a16:creationId xmlns:a16="http://schemas.microsoft.com/office/drawing/2014/main" id="{180E394D-DD4E-420F-8C9C-A0409A68307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5" name="Group 44">
            <a:extLst>
              <a:ext uri="{FF2B5EF4-FFF2-40B4-BE49-F238E27FC236}">
                <a16:creationId xmlns:a16="http://schemas.microsoft.com/office/drawing/2014/main" id="{7D6C1E40-DEF8-4184-A23D-B1A63738F905}"/>
              </a:ext>
            </a:extLst>
          </p:cNvPr>
          <p:cNvGrpSpPr/>
          <p:nvPr/>
        </p:nvGrpSpPr>
        <p:grpSpPr>
          <a:xfrm>
            <a:off x="6625512" y="5119548"/>
            <a:ext cx="571858" cy="641172"/>
            <a:chOff x="491613" y="1355731"/>
            <a:chExt cx="2037331" cy="2158658"/>
          </a:xfrm>
        </p:grpSpPr>
        <p:sp>
          <p:nvSpPr>
            <p:cNvPr id="46" name="Oval 45">
              <a:extLst>
                <a:ext uri="{FF2B5EF4-FFF2-40B4-BE49-F238E27FC236}">
                  <a16:creationId xmlns:a16="http://schemas.microsoft.com/office/drawing/2014/main" id="{B09A3D09-7BFF-4925-B926-3ED5E93F1464}"/>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7" name="Oval 46">
              <a:extLst>
                <a:ext uri="{FF2B5EF4-FFF2-40B4-BE49-F238E27FC236}">
                  <a16:creationId xmlns:a16="http://schemas.microsoft.com/office/drawing/2014/main" id="{1A12D040-01CD-4C16-AB0E-EFE86BEE79C5}"/>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27" name="Group 26">
            <a:extLst>
              <a:ext uri="{FF2B5EF4-FFF2-40B4-BE49-F238E27FC236}">
                <a16:creationId xmlns:a16="http://schemas.microsoft.com/office/drawing/2014/main" id="{FD4DFD1F-E330-4E96-A481-4694803424E3}"/>
              </a:ext>
            </a:extLst>
          </p:cNvPr>
          <p:cNvGrpSpPr/>
          <p:nvPr/>
        </p:nvGrpSpPr>
        <p:grpSpPr>
          <a:xfrm>
            <a:off x="4626558" y="5119548"/>
            <a:ext cx="571858" cy="641172"/>
            <a:chOff x="491613" y="1355731"/>
            <a:chExt cx="2037331" cy="2158658"/>
          </a:xfrm>
        </p:grpSpPr>
        <p:sp>
          <p:nvSpPr>
            <p:cNvPr id="28" name="Oval 27">
              <a:extLst>
                <a:ext uri="{FF2B5EF4-FFF2-40B4-BE49-F238E27FC236}">
                  <a16:creationId xmlns:a16="http://schemas.microsoft.com/office/drawing/2014/main" id="{274FC520-79ED-4D7C-98AE-D835C72634AC}"/>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9" name="Oval 28">
              <a:extLst>
                <a:ext uri="{FF2B5EF4-FFF2-40B4-BE49-F238E27FC236}">
                  <a16:creationId xmlns:a16="http://schemas.microsoft.com/office/drawing/2014/main" id="{B181A224-182A-47F1-A223-63659797B66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cxnSp>
        <p:nvCxnSpPr>
          <p:cNvPr id="50" name="Straight Connector 49">
            <a:extLst>
              <a:ext uri="{FF2B5EF4-FFF2-40B4-BE49-F238E27FC236}">
                <a16:creationId xmlns:a16="http://schemas.microsoft.com/office/drawing/2014/main" id="{2FEB8C72-C09C-4F29-9E8E-FF3B2EDB0828}"/>
              </a:ext>
            </a:extLst>
          </p:cNvPr>
          <p:cNvCxnSpPr>
            <a:cxnSpLocks/>
          </p:cNvCxnSpPr>
          <p:nvPr/>
        </p:nvCxnSpPr>
        <p:spPr>
          <a:xfrm flipV="1">
            <a:off x="914575" y="1790666"/>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57" name="Double Wave 56">
            <a:extLst>
              <a:ext uri="{FF2B5EF4-FFF2-40B4-BE49-F238E27FC236}">
                <a16:creationId xmlns:a16="http://schemas.microsoft.com/office/drawing/2014/main" id="{278C93A9-489A-40DA-931C-1C2EC493D136}"/>
              </a:ext>
            </a:extLst>
          </p:cNvPr>
          <p:cNvSpPr/>
          <p:nvPr/>
        </p:nvSpPr>
        <p:spPr>
          <a:xfrm>
            <a:off x="914580" y="1801590"/>
            <a:ext cx="160791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59" name="TextBox 58">
            <a:extLst>
              <a:ext uri="{FF2B5EF4-FFF2-40B4-BE49-F238E27FC236}">
                <a16:creationId xmlns:a16="http://schemas.microsoft.com/office/drawing/2014/main" id="{C4E811F1-DC0C-459B-B144-24FE29344E09}"/>
              </a:ext>
            </a:extLst>
          </p:cNvPr>
          <p:cNvSpPr txBox="1"/>
          <p:nvPr/>
        </p:nvSpPr>
        <p:spPr>
          <a:xfrm>
            <a:off x="1044779" y="2450689"/>
            <a:ext cx="1483228"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60" name="TextBox 59">
            <a:extLst>
              <a:ext uri="{FF2B5EF4-FFF2-40B4-BE49-F238E27FC236}">
                <a16:creationId xmlns:a16="http://schemas.microsoft.com/office/drawing/2014/main" id="{8E5F4D00-BC5D-4EB6-9069-951806994459}"/>
              </a:ext>
            </a:extLst>
          </p:cNvPr>
          <p:cNvSpPr txBox="1"/>
          <p:nvPr/>
        </p:nvSpPr>
        <p:spPr>
          <a:xfrm>
            <a:off x="1044784" y="2866666"/>
            <a:ext cx="1483229" cy="206708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a:t>
            </a:r>
          </a:p>
        </p:txBody>
      </p:sp>
      <p:cxnSp>
        <p:nvCxnSpPr>
          <p:cNvPr id="30" name="Straight Connector 29">
            <a:extLst>
              <a:ext uri="{FF2B5EF4-FFF2-40B4-BE49-F238E27FC236}">
                <a16:creationId xmlns:a16="http://schemas.microsoft.com/office/drawing/2014/main" id="{61428FB5-1133-4758-991D-6B64A0C40A7E}"/>
              </a:ext>
            </a:extLst>
          </p:cNvPr>
          <p:cNvCxnSpPr>
            <a:cxnSpLocks/>
          </p:cNvCxnSpPr>
          <p:nvPr/>
        </p:nvCxnSpPr>
        <p:spPr>
          <a:xfrm flipV="1">
            <a:off x="2924467"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1" name="Double Wave 30">
            <a:extLst>
              <a:ext uri="{FF2B5EF4-FFF2-40B4-BE49-F238E27FC236}">
                <a16:creationId xmlns:a16="http://schemas.microsoft.com/office/drawing/2014/main" id="{FAD8F2B5-AEE2-4A4C-9A81-6658E1F83DEB}"/>
              </a:ext>
            </a:extLst>
          </p:cNvPr>
          <p:cNvSpPr/>
          <p:nvPr/>
        </p:nvSpPr>
        <p:spPr>
          <a:xfrm>
            <a:off x="2924472" y="1801595"/>
            <a:ext cx="160791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32" name="TextBox 31">
            <a:extLst>
              <a:ext uri="{FF2B5EF4-FFF2-40B4-BE49-F238E27FC236}">
                <a16:creationId xmlns:a16="http://schemas.microsoft.com/office/drawing/2014/main" id="{9ECECE6B-41F6-49B5-92D8-1C80B59A6D33}"/>
              </a:ext>
            </a:extLst>
          </p:cNvPr>
          <p:cNvSpPr txBox="1"/>
          <p:nvPr/>
        </p:nvSpPr>
        <p:spPr>
          <a:xfrm>
            <a:off x="3054673" y="2450689"/>
            <a:ext cx="1483228"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33" name="TextBox 32">
            <a:extLst>
              <a:ext uri="{FF2B5EF4-FFF2-40B4-BE49-F238E27FC236}">
                <a16:creationId xmlns:a16="http://schemas.microsoft.com/office/drawing/2014/main" id="{0DFE70D0-FAF8-40D1-90F7-6146D9774722}"/>
              </a:ext>
            </a:extLst>
          </p:cNvPr>
          <p:cNvSpPr txBox="1"/>
          <p:nvPr/>
        </p:nvSpPr>
        <p:spPr>
          <a:xfrm>
            <a:off x="3054677" y="2866667"/>
            <a:ext cx="1483229" cy="206708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a:t>
            </a:r>
          </a:p>
        </p:txBody>
      </p:sp>
      <p:cxnSp>
        <p:nvCxnSpPr>
          <p:cNvPr id="34" name="Straight Connector 33">
            <a:extLst>
              <a:ext uri="{FF2B5EF4-FFF2-40B4-BE49-F238E27FC236}">
                <a16:creationId xmlns:a16="http://schemas.microsoft.com/office/drawing/2014/main" id="{B4288FEA-CE02-44F6-899E-FB2542B00393}"/>
              </a:ext>
            </a:extLst>
          </p:cNvPr>
          <p:cNvCxnSpPr>
            <a:cxnSpLocks/>
          </p:cNvCxnSpPr>
          <p:nvPr/>
        </p:nvCxnSpPr>
        <p:spPr>
          <a:xfrm flipV="1">
            <a:off x="6911436"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5" name="Double Wave 34">
            <a:extLst>
              <a:ext uri="{FF2B5EF4-FFF2-40B4-BE49-F238E27FC236}">
                <a16:creationId xmlns:a16="http://schemas.microsoft.com/office/drawing/2014/main" id="{5E6F8B12-2C33-4BEE-9D0C-4A88B5590B47}"/>
              </a:ext>
            </a:extLst>
          </p:cNvPr>
          <p:cNvSpPr/>
          <p:nvPr/>
        </p:nvSpPr>
        <p:spPr>
          <a:xfrm>
            <a:off x="6911441" y="1801595"/>
            <a:ext cx="160791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36" name="TextBox 35">
            <a:extLst>
              <a:ext uri="{FF2B5EF4-FFF2-40B4-BE49-F238E27FC236}">
                <a16:creationId xmlns:a16="http://schemas.microsoft.com/office/drawing/2014/main" id="{27AA276D-0CDF-43D8-A2C2-7F1F3BE7389E}"/>
              </a:ext>
            </a:extLst>
          </p:cNvPr>
          <p:cNvSpPr txBox="1"/>
          <p:nvPr/>
        </p:nvSpPr>
        <p:spPr>
          <a:xfrm>
            <a:off x="7041642" y="2450689"/>
            <a:ext cx="1483228"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37" name="TextBox 36">
            <a:extLst>
              <a:ext uri="{FF2B5EF4-FFF2-40B4-BE49-F238E27FC236}">
                <a16:creationId xmlns:a16="http://schemas.microsoft.com/office/drawing/2014/main" id="{63A7E8F3-2BC7-42BF-A572-575DFCA0C899}"/>
              </a:ext>
            </a:extLst>
          </p:cNvPr>
          <p:cNvSpPr txBox="1"/>
          <p:nvPr/>
        </p:nvSpPr>
        <p:spPr>
          <a:xfrm>
            <a:off x="7041646" y="2866667"/>
            <a:ext cx="1483229" cy="206708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a:t>
            </a:r>
          </a:p>
        </p:txBody>
      </p:sp>
      <p:cxnSp>
        <p:nvCxnSpPr>
          <p:cNvPr id="53" name="Straight Connector 52">
            <a:extLst>
              <a:ext uri="{FF2B5EF4-FFF2-40B4-BE49-F238E27FC236}">
                <a16:creationId xmlns:a16="http://schemas.microsoft.com/office/drawing/2014/main" id="{AF387EF3-5F41-4B04-9308-108B33A952F8}"/>
              </a:ext>
            </a:extLst>
          </p:cNvPr>
          <p:cNvCxnSpPr>
            <a:cxnSpLocks/>
          </p:cNvCxnSpPr>
          <p:nvPr/>
        </p:nvCxnSpPr>
        <p:spPr>
          <a:xfrm flipV="1">
            <a:off x="4912430"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54" name="Double Wave 53">
            <a:extLst>
              <a:ext uri="{FF2B5EF4-FFF2-40B4-BE49-F238E27FC236}">
                <a16:creationId xmlns:a16="http://schemas.microsoft.com/office/drawing/2014/main" id="{51118260-6C72-4EFB-8081-CBBA8D358E84}"/>
              </a:ext>
            </a:extLst>
          </p:cNvPr>
          <p:cNvSpPr/>
          <p:nvPr/>
        </p:nvSpPr>
        <p:spPr>
          <a:xfrm>
            <a:off x="4912437" y="1801595"/>
            <a:ext cx="1607914"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350" dirty="0">
                <a:latin typeface="Arial" panose="020B0604020202020204" pitchFamily="34" charset="0"/>
              </a:rPr>
              <a:t>Date</a:t>
            </a:r>
          </a:p>
        </p:txBody>
      </p:sp>
      <p:sp>
        <p:nvSpPr>
          <p:cNvPr id="55" name="TextBox 54">
            <a:extLst>
              <a:ext uri="{FF2B5EF4-FFF2-40B4-BE49-F238E27FC236}">
                <a16:creationId xmlns:a16="http://schemas.microsoft.com/office/drawing/2014/main" id="{A013C41C-6444-4ACF-8EDB-5B9B04EA97FB}"/>
              </a:ext>
            </a:extLst>
          </p:cNvPr>
          <p:cNvSpPr txBox="1"/>
          <p:nvPr/>
        </p:nvSpPr>
        <p:spPr>
          <a:xfrm>
            <a:off x="5042638" y="2450689"/>
            <a:ext cx="1483228" cy="345240"/>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Header</a:t>
            </a:r>
            <a:endParaRPr lang="en-PH" sz="1500" b="1" dirty="0">
              <a:solidFill>
                <a:schemeClr val="accent1"/>
              </a:solidFill>
              <a:latin typeface="Arial" panose="020B0604020202020204" pitchFamily="34" charset="0"/>
            </a:endParaRPr>
          </a:p>
        </p:txBody>
      </p:sp>
      <p:sp>
        <p:nvSpPr>
          <p:cNvPr id="56" name="TextBox 55">
            <a:extLst>
              <a:ext uri="{FF2B5EF4-FFF2-40B4-BE49-F238E27FC236}">
                <a16:creationId xmlns:a16="http://schemas.microsoft.com/office/drawing/2014/main" id="{8379B36D-100F-47EF-B133-A3C8A7A05E6F}"/>
              </a:ext>
            </a:extLst>
          </p:cNvPr>
          <p:cNvSpPr txBox="1"/>
          <p:nvPr/>
        </p:nvSpPr>
        <p:spPr>
          <a:xfrm>
            <a:off x="5042641" y="2866667"/>
            <a:ext cx="1483229" cy="2067086"/>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a:t>
            </a:r>
          </a:p>
        </p:txBody>
      </p:sp>
    </p:spTree>
    <p:extLst>
      <p:ext uri="{BB962C8B-B14F-4D97-AF65-F5344CB8AC3E}">
        <p14:creationId xmlns:p14="http://schemas.microsoft.com/office/powerpoint/2010/main" val="360039142"/>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4D9DDC-91EF-4CC3-B9A6-D9B4518677F7}"/>
              </a:ext>
            </a:extLst>
          </p:cNvPr>
          <p:cNvSpPr>
            <a:spLocks noGrp="1"/>
          </p:cNvSpPr>
          <p:nvPr>
            <p:ph type="title"/>
          </p:nvPr>
        </p:nvSpPr>
        <p:spPr>
          <a:xfrm>
            <a:off x="628650" y="365127"/>
            <a:ext cx="7886700" cy="618100"/>
          </a:xfrm>
        </p:spPr>
        <p:txBody>
          <a:bodyPr>
            <a:normAutofit/>
          </a:bodyPr>
          <a:lstStyle/>
          <a:p>
            <a:r>
              <a:rPr lang="en-PH" dirty="0"/>
              <a:t>Timeline Slide – Five Milestones</a:t>
            </a:r>
          </a:p>
        </p:txBody>
      </p:sp>
      <p:sp>
        <p:nvSpPr>
          <p:cNvPr id="4" name="Slide Number Placeholder 3">
            <a:extLst>
              <a:ext uri="{FF2B5EF4-FFF2-40B4-BE49-F238E27FC236}">
                <a16:creationId xmlns:a16="http://schemas.microsoft.com/office/drawing/2014/main" id="{6A0D6EBB-D95D-48EF-9899-5A24532DEB2E}"/>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102</a:t>
            </a:fld>
            <a:endParaRPr lang="en-PH" dirty="0"/>
          </a:p>
        </p:txBody>
      </p:sp>
      <p:sp>
        <p:nvSpPr>
          <p:cNvPr id="50" name="Arrow: Right 49">
            <a:extLst>
              <a:ext uri="{FF2B5EF4-FFF2-40B4-BE49-F238E27FC236}">
                <a16:creationId xmlns:a16="http://schemas.microsoft.com/office/drawing/2014/main" id="{DFA73703-E084-47CC-8D6B-646F2459962F}"/>
              </a:ext>
            </a:extLst>
          </p:cNvPr>
          <p:cNvSpPr/>
          <p:nvPr/>
        </p:nvSpPr>
        <p:spPr>
          <a:xfrm>
            <a:off x="0" y="5335726"/>
            <a:ext cx="9029700" cy="199663"/>
          </a:xfrm>
          <a:prstGeom prst="rightArrow">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9" name="Group 38">
            <a:extLst>
              <a:ext uri="{FF2B5EF4-FFF2-40B4-BE49-F238E27FC236}">
                <a16:creationId xmlns:a16="http://schemas.microsoft.com/office/drawing/2014/main" id="{B90FC85A-0264-4A54-91EA-9CE0BFFCEF09}"/>
              </a:ext>
            </a:extLst>
          </p:cNvPr>
          <p:cNvGrpSpPr/>
          <p:nvPr/>
        </p:nvGrpSpPr>
        <p:grpSpPr>
          <a:xfrm>
            <a:off x="611188" y="5119548"/>
            <a:ext cx="573123" cy="641172"/>
            <a:chOff x="491613" y="1355731"/>
            <a:chExt cx="2037331" cy="2158658"/>
          </a:xfrm>
        </p:grpSpPr>
        <p:sp>
          <p:nvSpPr>
            <p:cNvPr id="40" name="Oval 39">
              <a:extLst>
                <a:ext uri="{FF2B5EF4-FFF2-40B4-BE49-F238E27FC236}">
                  <a16:creationId xmlns:a16="http://schemas.microsoft.com/office/drawing/2014/main" id="{3E59C9F0-8DE0-4133-A62A-BD1263F2E678}"/>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1" name="Oval 40">
              <a:extLst>
                <a:ext uri="{FF2B5EF4-FFF2-40B4-BE49-F238E27FC236}">
                  <a16:creationId xmlns:a16="http://schemas.microsoft.com/office/drawing/2014/main" id="{5A6144DE-5CB5-4517-9B80-E2EB94135B9F}"/>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2" name="Group 41">
            <a:extLst>
              <a:ext uri="{FF2B5EF4-FFF2-40B4-BE49-F238E27FC236}">
                <a16:creationId xmlns:a16="http://schemas.microsoft.com/office/drawing/2014/main" id="{81D23822-8013-4A18-95E4-6F1C0E07CDD0}"/>
              </a:ext>
            </a:extLst>
          </p:cNvPr>
          <p:cNvGrpSpPr/>
          <p:nvPr/>
        </p:nvGrpSpPr>
        <p:grpSpPr>
          <a:xfrm>
            <a:off x="2188076" y="5119548"/>
            <a:ext cx="573123" cy="641172"/>
            <a:chOff x="491613" y="1355731"/>
            <a:chExt cx="2037331" cy="2158658"/>
          </a:xfrm>
        </p:grpSpPr>
        <p:sp>
          <p:nvSpPr>
            <p:cNvPr id="43" name="Oval 42">
              <a:extLst>
                <a:ext uri="{FF2B5EF4-FFF2-40B4-BE49-F238E27FC236}">
                  <a16:creationId xmlns:a16="http://schemas.microsoft.com/office/drawing/2014/main" id="{F52CA00E-37E7-4811-9E7E-D50BCF8CA32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Oval 43">
              <a:extLst>
                <a:ext uri="{FF2B5EF4-FFF2-40B4-BE49-F238E27FC236}">
                  <a16:creationId xmlns:a16="http://schemas.microsoft.com/office/drawing/2014/main" id="{180E394D-DD4E-420F-8C9C-A0409A68307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5" name="Group 44">
            <a:extLst>
              <a:ext uri="{FF2B5EF4-FFF2-40B4-BE49-F238E27FC236}">
                <a16:creationId xmlns:a16="http://schemas.microsoft.com/office/drawing/2014/main" id="{7D6C1E40-DEF8-4184-A23D-B1A63738F905}"/>
              </a:ext>
            </a:extLst>
          </p:cNvPr>
          <p:cNvGrpSpPr/>
          <p:nvPr/>
        </p:nvGrpSpPr>
        <p:grpSpPr>
          <a:xfrm>
            <a:off x="5341846" y="5119548"/>
            <a:ext cx="573123" cy="641172"/>
            <a:chOff x="491613" y="1355731"/>
            <a:chExt cx="2037331" cy="2158658"/>
          </a:xfrm>
        </p:grpSpPr>
        <p:sp>
          <p:nvSpPr>
            <p:cNvPr id="46" name="Oval 45">
              <a:extLst>
                <a:ext uri="{FF2B5EF4-FFF2-40B4-BE49-F238E27FC236}">
                  <a16:creationId xmlns:a16="http://schemas.microsoft.com/office/drawing/2014/main" id="{B09A3D09-7BFF-4925-B926-3ED5E93F1464}"/>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7" name="Oval 46">
              <a:extLst>
                <a:ext uri="{FF2B5EF4-FFF2-40B4-BE49-F238E27FC236}">
                  <a16:creationId xmlns:a16="http://schemas.microsoft.com/office/drawing/2014/main" id="{1A12D040-01CD-4C16-AB0E-EFE86BEE79C5}"/>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27" name="Group 26">
            <a:extLst>
              <a:ext uri="{FF2B5EF4-FFF2-40B4-BE49-F238E27FC236}">
                <a16:creationId xmlns:a16="http://schemas.microsoft.com/office/drawing/2014/main" id="{FD4DFD1F-E330-4E96-A481-4694803424E3}"/>
              </a:ext>
            </a:extLst>
          </p:cNvPr>
          <p:cNvGrpSpPr/>
          <p:nvPr/>
        </p:nvGrpSpPr>
        <p:grpSpPr>
          <a:xfrm>
            <a:off x="3764961" y="5119548"/>
            <a:ext cx="573123" cy="641172"/>
            <a:chOff x="491613" y="1355731"/>
            <a:chExt cx="2037331" cy="2158658"/>
          </a:xfrm>
        </p:grpSpPr>
        <p:sp>
          <p:nvSpPr>
            <p:cNvPr id="28" name="Oval 27">
              <a:extLst>
                <a:ext uri="{FF2B5EF4-FFF2-40B4-BE49-F238E27FC236}">
                  <a16:creationId xmlns:a16="http://schemas.microsoft.com/office/drawing/2014/main" id="{274FC520-79ED-4D7C-98AE-D835C72634AC}"/>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9" name="Oval 28">
              <a:extLst>
                <a:ext uri="{FF2B5EF4-FFF2-40B4-BE49-F238E27FC236}">
                  <a16:creationId xmlns:a16="http://schemas.microsoft.com/office/drawing/2014/main" id="{B181A224-182A-47F1-A223-63659797B66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38" name="Group 37">
            <a:extLst>
              <a:ext uri="{FF2B5EF4-FFF2-40B4-BE49-F238E27FC236}">
                <a16:creationId xmlns:a16="http://schemas.microsoft.com/office/drawing/2014/main" id="{AEA65B43-9C6C-4812-A3D7-6DF33C194ACD}"/>
              </a:ext>
            </a:extLst>
          </p:cNvPr>
          <p:cNvGrpSpPr/>
          <p:nvPr/>
        </p:nvGrpSpPr>
        <p:grpSpPr>
          <a:xfrm>
            <a:off x="6918733" y="5119548"/>
            <a:ext cx="573123" cy="641172"/>
            <a:chOff x="491613" y="1355731"/>
            <a:chExt cx="2037331" cy="2158658"/>
          </a:xfrm>
        </p:grpSpPr>
        <p:sp>
          <p:nvSpPr>
            <p:cNvPr id="49" name="Oval 48">
              <a:extLst>
                <a:ext uri="{FF2B5EF4-FFF2-40B4-BE49-F238E27FC236}">
                  <a16:creationId xmlns:a16="http://schemas.microsoft.com/office/drawing/2014/main" id="{9F2EA048-FC68-4213-82A1-01676F7E62B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1" name="Oval 50">
              <a:extLst>
                <a:ext uri="{FF2B5EF4-FFF2-40B4-BE49-F238E27FC236}">
                  <a16:creationId xmlns:a16="http://schemas.microsoft.com/office/drawing/2014/main" id="{73B0F0A2-473C-417C-8397-3754A31DE2CD}"/>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cxnSp>
        <p:nvCxnSpPr>
          <p:cNvPr id="52" name="Straight Connector 51">
            <a:extLst>
              <a:ext uri="{FF2B5EF4-FFF2-40B4-BE49-F238E27FC236}">
                <a16:creationId xmlns:a16="http://schemas.microsoft.com/office/drawing/2014/main" id="{7E4D4786-99A2-43F7-915A-5767172A34F2}"/>
              </a:ext>
            </a:extLst>
          </p:cNvPr>
          <p:cNvCxnSpPr>
            <a:cxnSpLocks/>
          </p:cNvCxnSpPr>
          <p:nvPr/>
        </p:nvCxnSpPr>
        <p:spPr>
          <a:xfrm flipV="1">
            <a:off x="5607839"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58" name="Double Wave 57">
            <a:extLst>
              <a:ext uri="{FF2B5EF4-FFF2-40B4-BE49-F238E27FC236}">
                <a16:creationId xmlns:a16="http://schemas.microsoft.com/office/drawing/2014/main" id="{9DC91C8A-BF65-4448-8716-3FD2E04311CB}"/>
              </a:ext>
            </a:extLst>
          </p:cNvPr>
          <p:cNvSpPr/>
          <p:nvPr/>
        </p:nvSpPr>
        <p:spPr>
          <a:xfrm>
            <a:off x="5607843" y="1801595"/>
            <a:ext cx="1335562"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latin typeface="Arial" panose="020B0604020202020204" pitchFamily="34" charset="0"/>
              </a:rPr>
              <a:t>Date</a:t>
            </a:r>
          </a:p>
        </p:txBody>
      </p:sp>
      <p:sp>
        <p:nvSpPr>
          <p:cNvPr id="61" name="TextBox 60">
            <a:extLst>
              <a:ext uri="{FF2B5EF4-FFF2-40B4-BE49-F238E27FC236}">
                <a16:creationId xmlns:a16="http://schemas.microsoft.com/office/drawing/2014/main" id="{F45C3CE0-9887-4290-91B7-CA79DE613DE1}"/>
              </a:ext>
            </a:extLst>
          </p:cNvPr>
          <p:cNvSpPr txBox="1"/>
          <p:nvPr/>
        </p:nvSpPr>
        <p:spPr>
          <a:xfrm>
            <a:off x="5715991" y="2450689"/>
            <a:ext cx="1231996" cy="345240"/>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62" name="TextBox 61">
            <a:extLst>
              <a:ext uri="{FF2B5EF4-FFF2-40B4-BE49-F238E27FC236}">
                <a16:creationId xmlns:a16="http://schemas.microsoft.com/office/drawing/2014/main" id="{C5071670-432C-471F-9B55-9667BEE15FBB}"/>
              </a:ext>
            </a:extLst>
          </p:cNvPr>
          <p:cNvSpPr txBox="1"/>
          <p:nvPr/>
        </p:nvSpPr>
        <p:spPr>
          <a:xfrm>
            <a:off x="5715992" y="2866667"/>
            <a:ext cx="1231997" cy="2313479"/>
          </a:xfrm>
          <a:prstGeom prst="rect">
            <a:avLst/>
          </a:prstGeom>
          <a:noFill/>
        </p:spPr>
        <p:txBody>
          <a:bodyPr wrap="square" lIns="0" tIns="0" rIns="0" bIns="0" rtlCol="0">
            <a:norm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63" name="Straight Connector 62">
            <a:extLst>
              <a:ext uri="{FF2B5EF4-FFF2-40B4-BE49-F238E27FC236}">
                <a16:creationId xmlns:a16="http://schemas.microsoft.com/office/drawing/2014/main" id="{9E6A6286-534B-4EAB-B9B6-4954D712D5A0}"/>
              </a:ext>
            </a:extLst>
          </p:cNvPr>
          <p:cNvCxnSpPr>
            <a:cxnSpLocks/>
          </p:cNvCxnSpPr>
          <p:nvPr/>
        </p:nvCxnSpPr>
        <p:spPr>
          <a:xfrm flipV="1">
            <a:off x="4074158"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4" name="Double Wave 63">
            <a:extLst>
              <a:ext uri="{FF2B5EF4-FFF2-40B4-BE49-F238E27FC236}">
                <a16:creationId xmlns:a16="http://schemas.microsoft.com/office/drawing/2014/main" id="{4064DF3C-3A28-4C4B-BCC9-DC04F98A3E8B}"/>
              </a:ext>
            </a:extLst>
          </p:cNvPr>
          <p:cNvSpPr/>
          <p:nvPr/>
        </p:nvSpPr>
        <p:spPr>
          <a:xfrm>
            <a:off x="4074161" y="1801595"/>
            <a:ext cx="1335562"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latin typeface="Arial" panose="020B0604020202020204" pitchFamily="34" charset="0"/>
              </a:rPr>
              <a:t>Date</a:t>
            </a:r>
          </a:p>
        </p:txBody>
      </p:sp>
      <p:sp>
        <p:nvSpPr>
          <p:cNvPr id="65" name="TextBox 64">
            <a:extLst>
              <a:ext uri="{FF2B5EF4-FFF2-40B4-BE49-F238E27FC236}">
                <a16:creationId xmlns:a16="http://schemas.microsoft.com/office/drawing/2014/main" id="{94E062A1-DD06-4616-B5B7-C4AE8BBCBA18}"/>
              </a:ext>
            </a:extLst>
          </p:cNvPr>
          <p:cNvSpPr txBox="1"/>
          <p:nvPr/>
        </p:nvSpPr>
        <p:spPr>
          <a:xfrm>
            <a:off x="4182309" y="2450689"/>
            <a:ext cx="1231996" cy="345240"/>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66" name="TextBox 65">
            <a:extLst>
              <a:ext uri="{FF2B5EF4-FFF2-40B4-BE49-F238E27FC236}">
                <a16:creationId xmlns:a16="http://schemas.microsoft.com/office/drawing/2014/main" id="{CF8F039B-2E74-48A9-9539-3B8C8504861F}"/>
              </a:ext>
            </a:extLst>
          </p:cNvPr>
          <p:cNvSpPr txBox="1"/>
          <p:nvPr/>
        </p:nvSpPr>
        <p:spPr>
          <a:xfrm>
            <a:off x="4182312" y="2866667"/>
            <a:ext cx="1231997" cy="2313479"/>
          </a:xfrm>
          <a:prstGeom prst="rect">
            <a:avLst/>
          </a:prstGeom>
          <a:noFill/>
        </p:spPr>
        <p:txBody>
          <a:bodyPr wrap="square" lIns="0" tIns="0" rIns="0" bIns="0" rtlCol="0">
            <a:norm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67" name="Straight Connector 66">
            <a:extLst>
              <a:ext uri="{FF2B5EF4-FFF2-40B4-BE49-F238E27FC236}">
                <a16:creationId xmlns:a16="http://schemas.microsoft.com/office/drawing/2014/main" id="{D1629F0E-3AD0-4CA0-B427-4BFDF733CA87}"/>
              </a:ext>
            </a:extLst>
          </p:cNvPr>
          <p:cNvCxnSpPr>
            <a:cxnSpLocks/>
          </p:cNvCxnSpPr>
          <p:nvPr/>
        </p:nvCxnSpPr>
        <p:spPr>
          <a:xfrm flipV="1">
            <a:off x="2497273"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8" name="Double Wave 67">
            <a:extLst>
              <a:ext uri="{FF2B5EF4-FFF2-40B4-BE49-F238E27FC236}">
                <a16:creationId xmlns:a16="http://schemas.microsoft.com/office/drawing/2014/main" id="{6ACEFF3C-3F16-474C-B251-4A0AC3EAFBB9}"/>
              </a:ext>
            </a:extLst>
          </p:cNvPr>
          <p:cNvSpPr/>
          <p:nvPr/>
        </p:nvSpPr>
        <p:spPr>
          <a:xfrm>
            <a:off x="2497277" y="1801595"/>
            <a:ext cx="1335562"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latin typeface="Arial" panose="020B0604020202020204" pitchFamily="34" charset="0"/>
              </a:rPr>
              <a:t>Date</a:t>
            </a:r>
          </a:p>
        </p:txBody>
      </p:sp>
      <p:sp>
        <p:nvSpPr>
          <p:cNvPr id="69" name="TextBox 68">
            <a:extLst>
              <a:ext uri="{FF2B5EF4-FFF2-40B4-BE49-F238E27FC236}">
                <a16:creationId xmlns:a16="http://schemas.microsoft.com/office/drawing/2014/main" id="{7C818580-F1E9-4388-9560-B29443F826DD}"/>
              </a:ext>
            </a:extLst>
          </p:cNvPr>
          <p:cNvSpPr txBox="1"/>
          <p:nvPr/>
        </p:nvSpPr>
        <p:spPr>
          <a:xfrm>
            <a:off x="2605425" y="2450689"/>
            <a:ext cx="1231996" cy="345240"/>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70" name="TextBox 69">
            <a:extLst>
              <a:ext uri="{FF2B5EF4-FFF2-40B4-BE49-F238E27FC236}">
                <a16:creationId xmlns:a16="http://schemas.microsoft.com/office/drawing/2014/main" id="{71E6E312-E4B2-4641-8C3B-81280EC7AE29}"/>
              </a:ext>
            </a:extLst>
          </p:cNvPr>
          <p:cNvSpPr txBox="1"/>
          <p:nvPr/>
        </p:nvSpPr>
        <p:spPr>
          <a:xfrm>
            <a:off x="2605426" y="2866667"/>
            <a:ext cx="1231997" cy="2313479"/>
          </a:xfrm>
          <a:prstGeom prst="rect">
            <a:avLst/>
          </a:prstGeom>
          <a:noFill/>
        </p:spPr>
        <p:txBody>
          <a:bodyPr wrap="square" lIns="0" tIns="0" rIns="0" bIns="0" rtlCol="0">
            <a:norm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71" name="Straight Connector 70">
            <a:extLst>
              <a:ext uri="{FF2B5EF4-FFF2-40B4-BE49-F238E27FC236}">
                <a16:creationId xmlns:a16="http://schemas.microsoft.com/office/drawing/2014/main" id="{CABA9DFD-AF83-4CD3-AF4D-FC7E4A752C5E}"/>
              </a:ext>
            </a:extLst>
          </p:cNvPr>
          <p:cNvCxnSpPr>
            <a:cxnSpLocks/>
          </p:cNvCxnSpPr>
          <p:nvPr/>
        </p:nvCxnSpPr>
        <p:spPr>
          <a:xfrm flipV="1">
            <a:off x="904248" y="1790666"/>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72" name="Double Wave 71">
            <a:extLst>
              <a:ext uri="{FF2B5EF4-FFF2-40B4-BE49-F238E27FC236}">
                <a16:creationId xmlns:a16="http://schemas.microsoft.com/office/drawing/2014/main" id="{CD220CA4-5598-4BD2-8DFA-6BAD14FDB953}"/>
              </a:ext>
            </a:extLst>
          </p:cNvPr>
          <p:cNvSpPr/>
          <p:nvPr/>
        </p:nvSpPr>
        <p:spPr>
          <a:xfrm>
            <a:off x="904249" y="1801590"/>
            <a:ext cx="1335562"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latin typeface="Arial" panose="020B0604020202020204" pitchFamily="34" charset="0"/>
              </a:rPr>
              <a:t>Date</a:t>
            </a:r>
          </a:p>
        </p:txBody>
      </p:sp>
      <p:sp>
        <p:nvSpPr>
          <p:cNvPr id="73" name="TextBox 72">
            <a:extLst>
              <a:ext uri="{FF2B5EF4-FFF2-40B4-BE49-F238E27FC236}">
                <a16:creationId xmlns:a16="http://schemas.microsoft.com/office/drawing/2014/main" id="{0668F9A6-C758-4FC1-9889-1699A95D1C62}"/>
              </a:ext>
            </a:extLst>
          </p:cNvPr>
          <p:cNvSpPr txBox="1"/>
          <p:nvPr/>
        </p:nvSpPr>
        <p:spPr>
          <a:xfrm>
            <a:off x="1012399" y="2450689"/>
            <a:ext cx="1231996" cy="345240"/>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74" name="TextBox 73">
            <a:extLst>
              <a:ext uri="{FF2B5EF4-FFF2-40B4-BE49-F238E27FC236}">
                <a16:creationId xmlns:a16="http://schemas.microsoft.com/office/drawing/2014/main" id="{E97EF6FE-DEC6-4BEA-90A0-7BC2C73F02AB}"/>
              </a:ext>
            </a:extLst>
          </p:cNvPr>
          <p:cNvSpPr txBox="1"/>
          <p:nvPr/>
        </p:nvSpPr>
        <p:spPr>
          <a:xfrm>
            <a:off x="1012400" y="2866666"/>
            <a:ext cx="1231997" cy="2313479"/>
          </a:xfrm>
          <a:prstGeom prst="rect">
            <a:avLst/>
          </a:prstGeom>
          <a:noFill/>
        </p:spPr>
        <p:txBody>
          <a:bodyPr wrap="square" lIns="0" tIns="0" rIns="0" bIns="0" rtlCol="0">
            <a:norm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34" name="Straight Connector 33">
            <a:extLst>
              <a:ext uri="{FF2B5EF4-FFF2-40B4-BE49-F238E27FC236}">
                <a16:creationId xmlns:a16="http://schemas.microsoft.com/office/drawing/2014/main" id="{B4288FEA-CE02-44F6-899E-FB2542B00393}"/>
              </a:ext>
            </a:extLst>
          </p:cNvPr>
          <p:cNvCxnSpPr>
            <a:cxnSpLocks/>
          </p:cNvCxnSpPr>
          <p:nvPr/>
        </p:nvCxnSpPr>
        <p:spPr>
          <a:xfrm flipV="1">
            <a:off x="7184724" y="1790671"/>
            <a:ext cx="0" cy="3602204"/>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5" name="Double Wave 34">
            <a:extLst>
              <a:ext uri="{FF2B5EF4-FFF2-40B4-BE49-F238E27FC236}">
                <a16:creationId xmlns:a16="http://schemas.microsoft.com/office/drawing/2014/main" id="{5E6F8B12-2C33-4BEE-9D0C-4A88B5590B47}"/>
              </a:ext>
            </a:extLst>
          </p:cNvPr>
          <p:cNvSpPr/>
          <p:nvPr/>
        </p:nvSpPr>
        <p:spPr>
          <a:xfrm>
            <a:off x="7184727" y="1801595"/>
            <a:ext cx="1335562" cy="595642"/>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latin typeface="Arial" panose="020B0604020202020204" pitchFamily="34" charset="0"/>
              </a:rPr>
              <a:t>Date</a:t>
            </a:r>
          </a:p>
        </p:txBody>
      </p:sp>
      <p:sp>
        <p:nvSpPr>
          <p:cNvPr id="36" name="TextBox 35">
            <a:extLst>
              <a:ext uri="{FF2B5EF4-FFF2-40B4-BE49-F238E27FC236}">
                <a16:creationId xmlns:a16="http://schemas.microsoft.com/office/drawing/2014/main" id="{27AA276D-0CDF-43D8-A2C2-7F1F3BE7389E}"/>
              </a:ext>
            </a:extLst>
          </p:cNvPr>
          <p:cNvSpPr txBox="1"/>
          <p:nvPr/>
        </p:nvSpPr>
        <p:spPr>
          <a:xfrm>
            <a:off x="7292875" y="2450689"/>
            <a:ext cx="1231996" cy="345240"/>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37" name="TextBox 36">
            <a:extLst>
              <a:ext uri="{FF2B5EF4-FFF2-40B4-BE49-F238E27FC236}">
                <a16:creationId xmlns:a16="http://schemas.microsoft.com/office/drawing/2014/main" id="{63A7E8F3-2BC7-42BF-A572-575DFCA0C899}"/>
              </a:ext>
            </a:extLst>
          </p:cNvPr>
          <p:cNvSpPr txBox="1"/>
          <p:nvPr/>
        </p:nvSpPr>
        <p:spPr>
          <a:xfrm>
            <a:off x="7292878" y="2866667"/>
            <a:ext cx="1231997" cy="2313479"/>
          </a:xfrm>
          <a:prstGeom prst="rect">
            <a:avLst/>
          </a:prstGeom>
          <a:noFill/>
        </p:spPr>
        <p:txBody>
          <a:bodyPr wrap="square" lIns="0" tIns="0" rIns="0" bIns="0" rtlCol="0">
            <a:norm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Tree>
    <p:extLst>
      <p:ext uri="{BB962C8B-B14F-4D97-AF65-F5344CB8AC3E}">
        <p14:creationId xmlns:p14="http://schemas.microsoft.com/office/powerpoint/2010/main" val="106515356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4D9DDC-91EF-4CC3-B9A6-D9B4518677F7}"/>
              </a:ext>
            </a:extLst>
          </p:cNvPr>
          <p:cNvSpPr>
            <a:spLocks noGrp="1"/>
          </p:cNvSpPr>
          <p:nvPr>
            <p:ph type="title"/>
          </p:nvPr>
        </p:nvSpPr>
        <p:spPr>
          <a:xfrm>
            <a:off x="628650" y="365127"/>
            <a:ext cx="7886700" cy="618100"/>
          </a:xfrm>
        </p:spPr>
        <p:txBody>
          <a:bodyPr>
            <a:normAutofit/>
          </a:bodyPr>
          <a:lstStyle/>
          <a:p>
            <a:r>
              <a:rPr lang="en-PH" dirty="0"/>
              <a:t>Timeline Slide – Six Milestones</a:t>
            </a:r>
          </a:p>
        </p:txBody>
      </p:sp>
      <p:sp>
        <p:nvSpPr>
          <p:cNvPr id="4" name="Slide Number Placeholder 3">
            <a:extLst>
              <a:ext uri="{FF2B5EF4-FFF2-40B4-BE49-F238E27FC236}">
                <a16:creationId xmlns:a16="http://schemas.microsoft.com/office/drawing/2014/main" id="{6A0D6EBB-D95D-48EF-9899-5A24532DEB2E}"/>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103</a:t>
            </a:fld>
            <a:endParaRPr lang="en-PH" dirty="0"/>
          </a:p>
        </p:txBody>
      </p:sp>
      <p:sp>
        <p:nvSpPr>
          <p:cNvPr id="50" name="Arrow: Right 49">
            <a:extLst>
              <a:ext uri="{FF2B5EF4-FFF2-40B4-BE49-F238E27FC236}">
                <a16:creationId xmlns:a16="http://schemas.microsoft.com/office/drawing/2014/main" id="{12847023-09A7-4376-A819-7DB1826C7128}"/>
              </a:ext>
            </a:extLst>
          </p:cNvPr>
          <p:cNvSpPr/>
          <p:nvPr/>
        </p:nvSpPr>
        <p:spPr>
          <a:xfrm>
            <a:off x="0" y="5417094"/>
            <a:ext cx="9029700" cy="199663"/>
          </a:xfrm>
          <a:prstGeom prst="rightArrow">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9" name="Group 38">
            <a:extLst>
              <a:ext uri="{FF2B5EF4-FFF2-40B4-BE49-F238E27FC236}">
                <a16:creationId xmlns:a16="http://schemas.microsoft.com/office/drawing/2014/main" id="{B90FC85A-0264-4A54-91EA-9CE0BFFCEF09}"/>
              </a:ext>
            </a:extLst>
          </p:cNvPr>
          <p:cNvGrpSpPr/>
          <p:nvPr/>
        </p:nvGrpSpPr>
        <p:grpSpPr>
          <a:xfrm>
            <a:off x="611188" y="5244327"/>
            <a:ext cx="458792" cy="516391"/>
            <a:chOff x="491613" y="1355731"/>
            <a:chExt cx="2037331" cy="2158658"/>
          </a:xfrm>
        </p:grpSpPr>
        <p:sp>
          <p:nvSpPr>
            <p:cNvPr id="40" name="Oval 39">
              <a:extLst>
                <a:ext uri="{FF2B5EF4-FFF2-40B4-BE49-F238E27FC236}">
                  <a16:creationId xmlns:a16="http://schemas.microsoft.com/office/drawing/2014/main" id="{3E59C9F0-8DE0-4133-A62A-BD1263F2E678}"/>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1" name="Oval 40">
              <a:extLst>
                <a:ext uri="{FF2B5EF4-FFF2-40B4-BE49-F238E27FC236}">
                  <a16:creationId xmlns:a16="http://schemas.microsoft.com/office/drawing/2014/main" id="{5A6144DE-5CB5-4517-9B80-E2EB94135B9F}"/>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2" name="Group 41">
            <a:extLst>
              <a:ext uri="{FF2B5EF4-FFF2-40B4-BE49-F238E27FC236}">
                <a16:creationId xmlns:a16="http://schemas.microsoft.com/office/drawing/2014/main" id="{81D23822-8013-4A18-95E4-6F1C0E07CDD0}"/>
              </a:ext>
            </a:extLst>
          </p:cNvPr>
          <p:cNvGrpSpPr/>
          <p:nvPr/>
        </p:nvGrpSpPr>
        <p:grpSpPr>
          <a:xfrm>
            <a:off x="1916079" y="5244329"/>
            <a:ext cx="458792" cy="516391"/>
            <a:chOff x="491613" y="1355731"/>
            <a:chExt cx="2037331" cy="2158658"/>
          </a:xfrm>
        </p:grpSpPr>
        <p:sp>
          <p:nvSpPr>
            <p:cNvPr id="43" name="Oval 42">
              <a:extLst>
                <a:ext uri="{FF2B5EF4-FFF2-40B4-BE49-F238E27FC236}">
                  <a16:creationId xmlns:a16="http://schemas.microsoft.com/office/drawing/2014/main" id="{F52CA00E-37E7-4811-9E7E-D50BCF8CA32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Oval 43">
              <a:extLst>
                <a:ext uri="{FF2B5EF4-FFF2-40B4-BE49-F238E27FC236}">
                  <a16:creationId xmlns:a16="http://schemas.microsoft.com/office/drawing/2014/main" id="{180E394D-DD4E-420F-8C9C-A0409A68307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45" name="Group 44">
            <a:extLst>
              <a:ext uri="{FF2B5EF4-FFF2-40B4-BE49-F238E27FC236}">
                <a16:creationId xmlns:a16="http://schemas.microsoft.com/office/drawing/2014/main" id="{7D6C1E40-DEF8-4184-A23D-B1A63738F905}"/>
              </a:ext>
            </a:extLst>
          </p:cNvPr>
          <p:cNvGrpSpPr/>
          <p:nvPr/>
        </p:nvGrpSpPr>
        <p:grpSpPr>
          <a:xfrm>
            <a:off x="7135633" y="5244329"/>
            <a:ext cx="458792" cy="516391"/>
            <a:chOff x="491613" y="1355731"/>
            <a:chExt cx="2037331" cy="2158658"/>
          </a:xfrm>
        </p:grpSpPr>
        <p:sp>
          <p:nvSpPr>
            <p:cNvPr id="46" name="Oval 45">
              <a:extLst>
                <a:ext uri="{FF2B5EF4-FFF2-40B4-BE49-F238E27FC236}">
                  <a16:creationId xmlns:a16="http://schemas.microsoft.com/office/drawing/2014/main" id="{B09A3D09-7BFF-4925-B926-3ED5E93F1464}"/>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7" name="Oval 46">
              <a:extLst>
                <a:ext uri="{FF2B5EF4-FFF2-40B4-BE49-F238E27FC236}">
                  <a16:creationId xmlns:a16="http://schemas.microsoft.com/office/drawing/2014/main" id="{1A12D040-01CD-4C16-AB0E-EFE86BEE79C5}"/>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27" name="Group 26">
            <a:extLst>
              <a:ext uri="{FF2B5EF4-FFF2-40B4-BE49-F238E27FC236}">
                <a16:creationId xmlns:a16="http://schemas.microsoft.com/office/drawing/2014/main" id="{FD4DFD1F-E330-4E96-A481-4694803424E3}"/>
              </a:ext>
            </a:extLst>
          </p:cNvPr>
          <p:cNvGrpSpPr/>
          <p:nvPr/>
        </p:nvGrpSpPr>
        <p:grpSpPr>
          <a:xfrm>
            <a:off x="3220967" y="5244329"/>
            <a:ext cx="458792" cy="516391"/>
            <a:chOff x="491613" y="1355731"/>
            <a:chExt cx="2037331" cy="2158658"/>
          </a:xfrm>
        </p:grpSpPr>
        <p:sp>
          <p:nvSpPr>
            <p:cNvPr id="28" name="Oval 27">
              <a:extLst>
                <a:ext uri="{FF2B5EF4-FFF2-40B4-BE49-F238E27FC236}">
                  <a16:creationId xmlns:a16="http://schemas.microsoft.com/office/drawing/2014/main" id="{274FC520-79ED-4D7C-98AE-D835C72634AC}"/>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9" name="Oval 28">
              <a:extLst>
                <a:ext uri="{FF2B5EF4-FFF2-40B4-BE49-F238E27FC236}">
                  <a16:creationId xmlns:a16="http://schemas.microsoft.com/office/drawing/2014/main" id="{B181A224-182A-47F1-A223-63659797B669}"/>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38" name="Group 37">
            <a:extLst>
              <a:ext uri="{FF2B5EF4-FFF2-40B4-BE49-F238E27FC236}">
                <a16:creationId xmlns:a16="http://schemas.microsoft.com/office/drawing/2014/main" id="{2D39B3E3-2DEA-4D3F-8648-A4E23C6DFC84}"/>
              </a:ext>
            </a:extLst>
          </p:cNvPr>
          <p:cNvGrpSpPr/>
          <p:nvPr/>
        </p:nvGrpSpPr>
        <p:grpSpPr>
          <a:xfrm>
            <a:off x="4525856" y="5244329"/>
            <a:ext cx="458792" cy="516391"/>
            <a:chOff x="491613" y="1355731"/>
            <a:chExt cx="2037331" cy="2158658"/>
          </a:xfrm>
        </p:grpSpPr>
        <p:sp>
          <p:nvSpPr>
            <p:cNvPr id="49" name="Oval 48">
              <a:extLst>
                <a:ext uri="{FF2B5EF4-FFF2-40B4-BE49-F238E27FC236}">
                  <a16:creationId xmlns:a16="http://schemas.microsoft.com/office/drawing/2014/main" id="{B0AC0167-3B4A-4AE2-952C-9AED39758CB9}"/>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1" name="Oval 50">
              <a:extLst>
                <a:ext uri="{FF2B5EF4-FFF2-40B4-BE49-F238E27FC236}">
                  <a16:creationId xmlns:a16="http://schemas.microsoft.com/office/drawing/2014/main" id="{2B556C55-C957-4873-88F6-D634C9C434A8}"/>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79" name="Group 78">
            <a:extLst>
              <a:ext uri="{FF2B5EF4-FFF2-40B4-BE49-F238E27FC236}">
                <a16:creationId xmlns:a16="http://schemas.microsoft.com/office/drawing/2014/main" id="{6AF07A48-3971-4F1C-A500-85010E3D6FB8}"/>
              </a:ext>
            </a:extLst>
          </p:cNvPr>
          <p:cNvGrpSpPr/>
          <p:nvPr/>
        </p:nvGrpSpPr>
        <p:grpSpPr>
          <a:xfrm>
            <a:off x="5830745" y="5244329"/>
            <a:ext cx="458792" cy="516391"/>
            <a:chOff x="491613" y="1355731"/>
            <a:chExt cx="2037331" cy="2158658"/>
          </a:xfrm>
        </p:grpSpPr>
        <p:sp>
          <p:nvSpPr>
            <p:cNvPr id="80" name="Oval 79">
              <a:extLst>
                <a:ext uri="{FF2B5EF4-FFF2-40B4-BE49-F238E27FC236}">
                  <a16:creationId xmlns:a16="http://schemas.microsoft.com/office/drawing/2014/main" id="{BE168B6D-839E-48AD-A40A-742B4C8D84ED}"/>
                </a:ext>
              </a:extLst>
            </p:cNvPr>
            <p:cNvSpPr/>
            <p:nvPr/>
          </p:nvSpPr>
          <p:spPr>
            <a:xfrm>
              <a:off x="491613" y="1475969"/>
              <a:ext cx="2037331" cy="2038420"/>
            </a:xfrm>
            <a:prstGeom prst="ellipse">
              <a:avLst/>
            </a:prstGeom>
            <a:solidFill>
              <a:schemeClr val="accent3"/>
            </a:solidFill>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1" name="Oval 80">
              <a:extLst>
                <a:ext uri="{FF2B5EF4-FFF2-40B4-BE49-F238E27FC236}">
                  <a16:creationId xmlns:a16="http://schemas.microsoft.com/office/drawing/2014/main" id="{C997DAAD-D59D-49CE-B48B-AAD8C7F74611}"/>
                </a:ext>
              </a:extLst>
            </p:cNvPr>
            <p:cNvSpPr/>
            <p:nvPr/>
          </p:nvSpPr>
          <p:spPr>
            <a:xfrm>
              <a:off x="491613" y="1355731"/>
              <a:ext cx="2037331" cy="2038420"/>
            </a:xfrm>
            <a:prstGeom prst="ellipse">
              <a:avLst/>
            </a:prstGeom>
            <a:ln>
              <a:noFill/>
            </a:ln>
            <a:scene3d>
              <a:camera prst="isometricOffAxis2To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cxnSp>
        <p:nvCxnSpPr>
          <p:cNvPr id="94" name="Straight Connector 93">
            <a:extLst>
              <a:ext uri="{FF2B5EF4-FFF2-40B4-BE49-F238E27FC236}">
                <a16:creationId xmlns:a16="http://schemas.microsoft.com/office/drawing/2014/main" id="{5B62246B-3443-467B-B780-5F641CB3DD51}"/>
              </a:ext>
            </a:extLst>
          </p:cNvPr>
          <p:cNvCxnSpPr>
            <a:cxnSpLocks/>
          </p:cNvCxnSpPr>
          <p:nvPr/>
        </p:nvCxnSpPr>
        <p:spPr>
          <a:xfrm flipV="1">
            <a:off x="6062720" y="1790671"/>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2CBF35C6-0C2F-4108-B714-1D120BAFE9E4}"/>
              </a:ext>
            </a:extLst>
          </p:cNvPr>
          <p:cNvCxnSpPr>
            <a:cxnSpLocks/>
          </p:cNvCxnSpPr>
          <p:nvPr/>
        </p:nvCxnSpPr>
        <p:spPr>
          <a:xfrm flipV="1">
            <a:off x="7365025" y="1790671"/>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35" name="Double Wave 34">
            <a:extLst>
              <a:ext uri="{FF2B5EF4-FFF2-40B4-BE49-F238E27FC236}">
                <a16:creationId xmlns:a16="http://schemas.microsoft.com/office/drawing/2014/main" id="{5E6F8B12-2C33-4BEE-9D0C-4A88B5590B47}"/>
              </a:ext>
            </a:extLst>
          </p:cNvPr>
          <p:cNvSpPr/>
          <p:nvPr/>
        </p:nvSpPr>
        <p:spPr>
          <a:xfrm>
            <a:off x="7365031" y="1801842"/>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36" name="TextBox 35">
            <a:extLst>
              <a:ext uri="{FF2B5EF4-FFF2-40B4-BE49-F238E27FC236}">
                <a16:creationId xmlns:a16="http://schemas.microsoft.com/office/drawing/2014/main" id="{27AA276D-0CDF-43D8-A2C2-7F1F3BE7389E}"/>
              </a:ext>
            </a:extLst>
          </p:cNvPr>
          <p:cNvSpPr txBox="1"/>
          <p:nvPr/>
        </p:nvSpPr>
        <p:spPr>
          <a:xfrm>
            <a:off x="7477136"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37" name="TextBox 36">
            <a:extLst>
              <a:ext uri="{FF2B5EF4-FFF2-40B4-BE49-F238E27FC236}">
                <a16:creationId xmlns:a16="http://schemas.microsoft.com/office/drawing/2014/main" id="{63A7E8F3-2BC7-42BF-A572-575DFCA0C899}"/>
              </a:ext>
            </a:extLst>
          </p:cNvPr>
          <p:cNvSpPr txBox="1"/>
          <p:nvPr/>
        </p:nvSpPr>
        <p:spPr>
          <a:xfrm>
            <a:off x="7477143" y="2890972"/>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91" name="Double Wave 90">
            <a:extLst>
              <a:ext uri="{FF2B5EF4-FFF2-40B4-BE49-F238E27FC236}">
                <a16:creationId xmlns:a16="http://schemas.microsoft.com/office/drawing/2014/main" id="{403005FF-8EBA-4C63-B64C-67FE5546A72A}"/>
              </a:ext>
            </a:extLst>
          </p:cNvPr>
          <p:cNvSpPr/>
          <p:nvPr/>
        </p:nvSpPr>
        <p:spPr>
          <a:xfrm>
            <a:off x="6062727" y="1801842"/>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92" name="TextBox 91">
            <a:extLst>
              <a:ext uri="{FF2B5EF4-FFF2-40B4-BE49-F238E27FC236}">
                <a16:creationId xmlns:a16="http://schemas.microsoft.com/office/drawing/2014/main" id="{9DA9F1B4-CEEE-4327-9A0A-75E474C357DB}"/>
              </a:ext>
            </a:extLst>
          </p:cNvPr>
          <p:cNvSpPr txBox="1"/>
          <p:nvPr/>
        </p:nvSpPr>
        <p:spPr>
          <a:xfrm>
            <a:off x="6174831"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93" name="TextBox 92">
            <a:extLst>
              <a:ext uri="{FF2B5EF4-FFF2-40B4-BE49-F238E27FC236}">
                <a16:creationId xmlns:a16="http://schemas.microsoft.com/office/drawing/2014/main" id="{5A249ED8-DA6B-4E4F-9C90-4B42E58617FE}"/>
              </a:ext>
            </a:extLst>
          </p:cNvPr>
          <p:cNvSpPr txBox="1"/>
          <p:nvPr/>
        </p:nvSpPr>
        <p:spPr>
          <a:xfrm>
            <a:off x="6174838" y="2890972"/>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95" name="Straight Connector 94">
            <a:extLst>
              <a:ext uri="{FF2B5EF4-FFF2-40B4-BE49-F238E27FC236}">
                <a16:creationId xmlns:a16="http://schemas.microsoft.com/office/drawing/2014/main" id="{2D17F682-F919-4039-B891-738B3AB978D3}"/>
              </a:ext>
            </a:extLst>
          </p:cNvPr>
          <p:cNvCxnSpPr>
            <a:cxnSpLocks/>
          </p:cNvCxnSpPr>
          <p:nvPr/>
        </p:nvCxnSpPr>
        <p:spPr>
          <a:xfrm flipV="1">
            <a:off x="4760417" y="1790671"/>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96" name="Double Wave 95">
            <a:extLst>
              <a:ext uri="{FF2B5EF4-FFF2-40B4-BE49-F238E27FC236}">
                <a16:creationId xmlns:a16="http://schemas.microsoft.com/office/drawing/2014/main" id="{721270E9-35D5-4E13-AC34-FC4F3F95A763}"/>
              </a:ext>
            </a:extLst>
          </p:cNvPr>
          <p:cNvSpPr/>
          <p:nvPr/>
        </p:nvSpPr>
        <p:spPr>
          <a:xfrm>
            <a:off x="4760422" y="1801842"/>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97" name="TextBox 96">
            <a:extLst>
              <a:ext uri="{FF2B5EF4-FFF2-40B4-BE49-F238E27FC236}">
                <a16:creationId xmlns:a16="http://schemas.microsoft.com/office/drawing/2014/main" id="{B142D6CF-D567-44AD-B4B6-4099F2442A33}"/>
              </a:ext>
            </a:extLst>
          </p:cNvPr>
          <p:cNvSpPr txBox="1"/>
          <p:nvPr/>
        </p:nvSpPr>
        <p:spPr>
          <a:xfrm>
            <a:off x="4872530"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98" name="TextBox 97">
            <a:extLst>
              <a:ext uri="{FF2B5EF4-FFF2-40B4-BE49-F238E27FC236}">
                <a16:creationId xmlns:a16="http://schemas.microsoft.com/office/drawing/2014/main" id="{6C5C6372-C965-477B-9B47-F50F4335E51C}"/>
              </a:ext>
            </a:extLst>
          </p:cNvPr>
          <p:cNvSpPr txBox="1"/>
          <p:nvPr/>
        </p:nvSpPr>
        <p:spPr>
          <a:xfrm>
            <a:off x="4872535" y="2890972"/>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99" name="Straight Connector 98">
            <a:extLst>
              <a:ext uri="{FF2B5EF4-FFF2-40B4-BE49-F238E27FC236}">
                <a16:creationId xmlns:a16="http://schemas.microsoft.com/office/drawing/2014/main" id="{A858D7AE-FCCA-4733-B96B-5615623A320C}"/>
              </a:ext>
            </a:extLst>
          </p:cNvPr>
          <p:cNvCxnSpPr>
            <a:cxnSpLocks/>
          </p:cNvCxnSpPr>
          <p:nvPr/>
        </p:nvCxnSpPr>
        <p:spPr>
          <a:xfrm flipV="1">
            <a:off x="3458113" y="1790671"/>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0" name="Double Wave 99">
            <a:extLst>
              <a:ext uri="{FF2B5EF4-FFF2-40B4-BE49-F238E27FC236}">
                <a16:creationId xmlns:a16="http://schemas.microsoft.com/office/drawing/2014/main" id="{E7C4978E-FBFC-433F-A5F8-C0E1896B905D}"/>
              </a:ext>
            </a:extLst>
          </p:cNvPr>
          <p:cNvSpPr/>
          <p:nvPr/>
        </p:nvSpPr>
        <p:spPr>
          <a:xfrm>
            <a:off x="3458118" y="1801842"/>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101" name="TextBox 100">
            <a:extLst>
              <a:ext uri="{FF2B5EF4-FFF2-40B4-BE49-F238E27FC236}">
                <a16:creationId xmlns:a16="http://schemas.microsoft.com/office/drawing/2014/main" id="{3CB9EA51-A3A2-4B70-A95F-872FF2D45541}"/>
              </a:ext>
            </a:extLst>
          </p:cNvPr>
          <p:cNvSpPr txBox="1"/>
          <p:nvPr/>
        </p:nvSpPr>
        <p:spPr>
          <a:xfrm>
            <a:off x="3570225"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102" name="TextBox 101">
            <a:extLst>
              <a:ext uri="{FF2B5EF4-FFF2-40B4-BE49-F238E27FC236}">
                <a16:creationId xmlns:a16="http://schemas.microsoft.com/office/drawing/2014/main" id="{8D0ABDD4-BC61-47BF-9D9B-F680A3208F5F}"/>
              </a:ext>
            </a:extLst>
          </p:cNvPr>
          <p:cNvSpPr txBox="1"/>
          <p:nvPr/>
        </p:nvSpPr>
        <p:spPr>
          <a:xfrm>
            <a:off x="3570232" y="2890972"/>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103" name="Straight Connector 102">
            <a:extLst>
              <a:ext uri="{FF2B5EF4-FFF2-40B4-BE49-F238E27FC236}">
                <a16:creationId xmlns:a16="http://schemas.microsoft.com/office/drawing/2014/main" id="{0317E628-3FA7-4433-BC2C-594C29A52291}"/>
              </a:ext>
            </a:extLst>
          </p:cNvPr>
          <p:cNvCxnSpPr>
            <a:cxnSpLocks/>
          </p:cNvCxnSpPr>
          <p:nvPr/>
        </p:nvCxnSpPr>
        <p:spPr>
          <a:xfrm flipV="1">
            <a:off x="2147554" y="1790671"/>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4" name="Double Wave 103">
            <a:extLst>
              <a:ext uri="{FF2B5EF4-FFF2-40B4-BE49-F238E27FC236}">
                <a16:creationId xmlns:a16="http://schemas.microsoft.com/office/drawing/2014/main" id="{E975DBF9-ECC5-430F-BDD6-7B15A2940E6C}"/>
              </a:ext>
            </a:extLst>
          </p:cNvPr>
          <p:cNvSpPr/>
          <p:nvPr/>
        </p:nvSpPr>
        <p:spPr>
          <a:xfrm>
            <a:off x="2147560" y="1801842"/>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105" name="TextBox 104">
            <a:extLst>
              <a:ext uri="{FF2B5EF4-FFF2-40B4-BE49-F238E27FC236}">
                <a16:creationId xmlns:a16="http://schemas.microsoft.com/office/drawing/2014/main" id="{017E88E1-90DC-4F88-873A-A1956A506B73}"/>
              </a:ext>
            </a:extLst>
          </p:cNvPr>
          <p:cNvSpPr txBox="1"/>
          <p:nvPr/>
        </p:nvSpPr>
        <p:spPr>
          <a:xfrm>
            <a:off x="2259666"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106" name="TextBox 105">
            <a:extLst>
              <a:ext uri="{FF2B5EF4-FFF2-40B4-BE49-F238E27FC236}">
                <a16:creationId xmlns:a16="http://schemas.microsoft.com/office/drawing/2014/main" id="{8CF95D63-A7ED-4CC1-A537-A13A1B4723EF}"/>
              </a:ext>
            </a:extLst>
          </p:cNvPr>
          <p:cNvSpPr txBox="1"/>
          <p:nvPr/>
        </p:nvSpPr>
        <p:spPr>
          <a:xfrm>
            <a:off x="2259672" y="2890972"/>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107" name="Straight Connector 106">
            <a:extLst>
              <a:ext uri="{FF2B5EF4-FFF2-40B4-BE49-F238E27FC236}">
                <a16:creationId xmlns:a16="http://schemas.microsoft.com/office/drawing/2014/main" id="{C1575119-637D-4890-8F05-B3ECA40B8A8D}"/>
              </a:ext>
            </a:extLst>
          </p:cNvPr>
          <p:cNvCxnSpPr>
            <a:cxnSpLocks/>
          </p:cNvCxnSpPr>
          <p:nvPr/>
        </p:nvCxnSpPr>
        <p:spPr>
          <a:xfrm flipV="1">
            <a:off x="836996" y="1790666"/>
            <a:ext cx="0" cy="3683572"/>
          </a:xfrm>
          <a:prstGeom prst="line">
            <a:avLst/>
          </a:prstGeom>
          <a:ln w="28575">
            <a:solidFill>
              <a:schemeClr val="tx1">
                <a:lumMod val="50000"/>
                <a:lumOff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108" name="Double Wave 107">
            <a:extLst>
              <a:ext uri="{FF2B5EF4-FFF2-40B4-BE49-F238E27FC236}">
                <a16:creationId xmlns:a16="http://schemas.microsoft.com/office/drawing/2014/main" id="{21CA738A-3ADB-4E63-835C-1224972EBB98}"/>
              </a:ext>
            </a:extLst>
          </p:cNvPr>
          <p:cNvSpPr/>
          <p:nvPr/>
        </p:nvSpPr>
        <p:spPr>
          <a:xfrm>
            <a:off x="837000" y="1801837"/>
            <a:ext cx="1159844" cy="609097"/>
          </a:xfrm>
          <a:prstGeom prst="doubleWav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50" dirty="0">
                <a:latin typeface="Arial" panose="020B0604020202020204" pitchFamily="34" charset="0"/>
              </a:rPr>
              <a:t>Date</a:t>
            </a:r>
          </a:p>
        </p:txBody>
      </p:sp>
      <p:sp>
        <p:nvSpPr>
          <p:cNvPr id="109" name="TextBox 108">
            <a:extLst>
              <a:ext uri="{FF2B5EF4-FFF2-40B4-BE49-F238E27FC236}">
                <a16:creationId xmlns:a16="http://schemas.microsoft.com/office/drawing/2014/main" id="{0CE706FC-5B0E-4BB2-9CC9-E87EB6DC70A6}"/>
              </a:ext>
            </a:extLst>
          </p:cNvPr>
          <p:cNvSpPr txBox="1"/>
          <p:nvPr/>
        </p:nvSpPr>
        <p:spPr>
          <a:xfrm>
            <a:off x="949109" y="2465598"/>
            <a:ext cx="1047734" cy="353038"/>
          </a:xfrm>
          <a:prstGeom prst="rect">
            <a:avLst/>
          </a:prstGeom>
          <a:noFill/>
        </p:spPr>
        <p:txBody>
          <a:bodyPr wrap="square" lIns="0" tIns="0" rIns="0" bIns="0" rtlCol="0" anchor="b">
            <a:normAutofit/>
          </a:bodyPr>
          <a:lstStyle/>
          <a:p>
            <a:r>
              <a:rPr lang="en-US" sz="1050" b="1" dirty="0">
                <a:solidFill>
                  <a:schemeClr val="accent1"/>
                </a:solidFill>
                <a:latin typeface="Arial" panose="020B0604020202020204" pitchFamily="34" charset="0"/>
              </a:rPr>
              <a:t>Header</a:t>
            </a:r>
            <a:endParaRPr lang="en-PH" sz="1350" b="1" dirty="0">
              <a:solidFill>
                <a:schemeClr val="accent1"/>
              </a:solidFill>
              <a:latin typeface="Arial" panose="020B0604020202020204" pitchFamily="34" charset="0"/>
            </a:endParaRPr>
          </a:p>
        </p:txBody>
      </p:sp>
      <p:sp>
        <p:nvSpPr>
          <p:cNvPr id="110" name="TextBox 109">
            <a:extLst>
              <a:ext uri="{FF2B5EF4-FFF2-40B4-BE49-F238E27FC236}">
                <a16:creationId xmlns:a16="http://schemas.microsoft.com/office/drawing/2014/main" id="{1EA0DEEB-6415-49FF-A046-78C81A4EC33B}"/>
              </a:ext>
            </a:extLst>
          </p:cNvPr>
          <p:cNvSpPr txBox="1"/>
          <p:nvPr/>
        </p:nvSpPr>
        <p:spPr>
          <a:xfrm>
            <a:off x="949113" y="2890971"/>
            <a:ext cx="1047732" cy="2175573"/>
          </a:xfrm>
          <a:prstGeom prst="rect">
            <a:avLst/>
          </a:prstGeom>
          <a:noFill/>
        </p:spPr>
        <p:txBody>
          <a:bodyPr wrap="square" lIns="0" tIns="0" rIns="0" bIns="0" rtlCol="0">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Tree>
    <p:extLst>
      <p:ext uri="{BB962C8B-B14F-4D97-AF65-F5344CB8AC3E}">
        <p14:creationId xmlns:p14="http://schemas.microsoft.com/office/powerpoint/2010/main" val="94640412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2261B1F-0B58-4CBA-BDD0-76CF0C79B4B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104</a:t>
            </a:fld>
            <a:endParaRPr lang="en-PH" dirty="0"/>
          </a:p>
        </p:txBody>
      </p:sp>
      <p:sp>
        <p:nvSpPr>
          <p:cNvPr id="8" name="Subtitle 7">
            <a:extLst>
              <a:ext uri="{FF2B5EF4-FFF2-40B4-BE49-F238E27FC236}">
                <a16:creationId xmlns:a16="http://schemas.microsoft.com/office/drawing/2014/main" id="{B8E839CA-E502-4E23-8100-84F02AD39E4F}"/>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6A8942B1-48F9-49A5-A7EA-38F6124439AC}"/>
              </a:ext>
            </a:extLst>
          </p:cNvPr>
          <p:cNvSpPr>
            <a:spLocks noGrp="1"/>
          </p:cNvSpPr>
          <p:nvPr>
            <p:ph type="title"/>
          </p:nvPr>
        </p:nvSpPr>
        <p:spPr>
          <a:xfrm>
            <a:off x="628650" y="2546508"/>
            <a:ext cx="7886700" cy="1600556"/>
          </a:xfrm>
        </p:spPr>
        <p:txBody>
          <a:bodyPr/>
          <a:lstStyle/>
          <a:p>
            <a:r>
              <a:rPr lang="en-PH" dirty="0"/>
              <a:t>Timeline Slides</a:t>
            </a:r>
          </a:p>
        </p:txBody>
      </p:sp>
    </p:spTree>
    <p:extLst>
      <p:ext uri="{BB962C8B-B14F-4D97-AF65-F5344CB8AC3E}">
        <p14:creationId xmlns:p14="http://schemas.microsoft.com/office/powerpoint/2010/main" val="1373232150"/>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46871-2A6A-4277-8F2C-B6438868E2A8}"/>
              </a:ext>
            </a:extLst>
          </p:cNvPr>
          <p:cNvSpPr>
            <a:spLocks noGrp="1"/>
          </p:cNvSpPr>
          <p:nvPr>
            <p:ph type="title"/>
          </p:nvPr>
        </p:nvSpPr>
        <p:spPr>
          <a:xfrm>
            <a:off x="628650" y="365127"/>
            <a:ext cx="7886700" cy="618100"/>
          </a:xfrm>
        </p:spPr>
        <p:txBody>
          <a:bodyPr>
            <a:normAutofit/>
          </a:bodyPr>
          <a:lstStyle/>
          <a:p>
            <a:r>
              <a:rPr lang="en-PH" dirty="0"/>
              <a:t>Three Segment Timeline Slide</a:t>
            </a:r>
          </a:p>
        </p:txBody>
      </p:sp>
      <p:sp>
        <p:nvSpPr>
          <p:cNvPr id="3" name="Slide Number Placeholder 2">
            <a:extLst>
              <a:ext uri="{FF2B5EF4-FFF2-40B4-BE49-F238E27FC236}">
                <a16:creationId xmlns:a16="http://schemas.microsoft.com/office/drawing/2014/main" id="{E795B5D1-F55B-4CF2-838C-C867C914040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105</a:t>
            </a:fld>
            <a:endParaRPr lang="en-PH" dirty="0"/>
          </a:p>
        </p:txBody>
      </p:sp>
      <p:sp>
        <p:nvSpPr>
          <p:cNvPr id="4" name="Rectangle 3">
            <a:extLst>
              <a:ext uri="{FF2B5EF4-FFF2-40B4-BE49-F238E27FC236}">
                <a16:creationId xmlns:a16="http://schemas.microsoft.com/office/drawing/2014/main" id="{2E4510D0-F8DA-4087-B68F-490DE538F0E9}"/>
              </a:ext>
            </a:extLst>
          </p:cNvPr>
          <p:cNvSpPr/>
          <p:nvPr/>
        </p:nvSpPr>
        <p:spPr>
          <a:xfrm>
            <a:off x="0" y="3532685"/>
            <a:ext cx="9144000" cy="6653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6" name="Group 35">
            <a:extLst>
              <a:ext uri="{FF2B5EF4-FFF2-40B4-BE49-F238E27FC236}">
                <a16:creationId xmlns:a16="http://schemas.microsoft.com/office/drawing/2014/main" id="{7BBC9BAE-0921-4E1F-A9AA-02E9E4B71B5B}"/>
              </a:ext>
            </a:extLst>
          </p:cNvPr>
          <p:cNvGrpSpPr/>
          <p:nvPr/>
        </p:nvGrpSpPr>
        <p:grpSpPr>
          <a:xfrm>
            <a:off x="1444826" y="2333800"/>
            <a:ext cx="900236" cy="1350194"/>
            <a:chOff x="876412" y="1766746"/>
            <a:chExt cx="1327401" cy="1990866"/>
          </a:xfrm>
        </p:grpSpPr>
        <p:sp>
          <p:nvSpPr>
            <p:cNvPr id="7" name="Teardrop 6">
              <a:extLst>
                <a:ext uri="{FF2B5EF4-FFF2-40B4-BE49-F238E27FC236}">
                  <a16:creationId xmlns:a16="http://schemas.microsoft.com/office/drawing/2014/main" id="{E9637F06-1272-4B7B-ABF2-B08A9B262159}"/>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8" name="Freeform 94">
              <a:extLst>
                <a:ext uri="{FF2B5EF4-FFF2-40B4-BE49-F238E27FC236}">
                  <a16:creationId xmlns:a16="http://schemas.microsoft.com/office/drawing/2014/main" id="{7ADF1D46-1F84-4483-A76B-CE17108A3C07}"/>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17" name="Oval 16">
              <a:extLst>
                <a:ext uri="{FF2B5EF4-FFF2-40B4-BE49-F238E27FC236}">
                  <a16:creationId xmlns:a16="http://schemas.microsoft.com/office/drawing/2014/main" id="{FB48005C-E8A6-4297-93F8-B6FB93DFBDDF}"/>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19" name="AutoShape 15">
              <a:extLst>
                <a:ext uri="{FF2B5EF4-FFF2-40B4-BE49-F238E27FC236}">
                  <a16:creationId xmlns:a16="http://schemas.microsoft.com/office/drawing/2014/main" id="{AD313568-FFB0-4FFA-ADFB-0517FA8BCBA6}"/>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10" name="Group 9">
              <a:extLst>
                <a:ext uri="{FF2B5EF4-FFF2-40B4-BE49-F238E27FC236}">
                  <a16:creationId xmlns:a16="http://schemas.microsoft.com/office/drawing/2014/main" id="{378D98B1-778E-4FCC-985B-825B81AC6AA5}"/>
                </a:ext>
              </a:extLst>
            </p:cNvPr>
            <p:cNvGrpSpPr/>
            <p:nvPr/>
          </p:nvGrpSpPr>
          <p:grpSpPr>
            <a:xfrm>
              <a:off x="1362484" y="3465596"/>
              <a:ext cx="292018" cy="292016"/>
              <a:chOff x="1897688" y="2263380"/>
              <a:chExt cx="181330" cy="181329"/>
            </a:xfrm>
          </p:grpSpPr>
          <p:sp>
            <p:nvSpPr>
              <p:cNvPr id="15" name="Oval 14">
                <a:extLst>
                  <a:ext uri="{FF2B5EF4-FFF2-40B4-BE49-F238E27FC236}">
                    <a16:creationId xmlns:a16="http://schemas.microsoft.com/office/drawing/2014/main" id="{C5E96A36-E7E9-4043-86FB-F5CF13DA53D8}"/>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16" name="Oval 15">
                <a:extLst>
                  <a:ext uri="{FF2B5EF4-FFF2-40B4-BE49-F238E27FC236}">
                    <a16:creationId xmlns:a16="http://schemas.microsoft.com/office/drawing/2014/main" id="{8F28E70C-E79D-4813-9767-08FE6758E8F1}"/>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35" name="Graphic 34" descr="Single gear with solid fill">
              <a:extLst>
                <a:ext uri="{FF2B5EF4-FFF2-40B4-BE49-F238E27FC236}">
                  <a16:creationId xmlns:a16="http://schemas.microsoft.com/office/drawing/2014/main" id="{0F2B7722-ED8C-45CF-9AA3-092BF3682C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55" name="TextBox 54">
            <a:extLst>
              <a:ext uri="{FF2B5EF4-FFF2-40B4-BE49-F238E27FC236}">
                <a16:creationId xmlns:a16="http://schemas.microsoft.com/office/drawing/2014/main" id="{6391985F-C2C1-4C38-B5DC-57EF964FA33F}"/>
              </a:ext>
            </a:extLst>
          </p:cNvPr>
          <p:cNvSpPr txBox="1"/>
          <p:nvPr/>
        </p:nvSpPr>
        <p:spPr>
          <a:xfrm>
            <a:off x="628650" y="4156217"/>
            <a:ext cx="2532582" cy="1761953"/>
          </a:xfrm>
          <a:prstGeom prst="rect">
            <a:avLst/>
          </a:prstGeom>
          <a:noFill/>
        </p:spPr>
        <p:txBody>
          <a:bodyPr wrap="square" lIns="0" tIns="0" rIns="0" bIns="0" rtlCol="0">
            <a:normAutofit/>
          </a:bodyPr>
          <a:lstStyle/>
          <a:p>
            <a:pPr algn="ct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6" name="TextBox 55">
            <a:extLst>
              <a:ext uri="{FF2B5EF4-FFF2-40B4-BE49-F238E27FC236}">
                <a16:creationId xmlns:a16="http://schemas.microsoft.com/office/drawing/2014/main" id="{427A9348-7C22-42B8-A955-0A25A1C887EF}"/>
              </a:ext>
            </a:extLst>
          </p:cNvPr>
          <p:cNvSpPr txBox="1"/>
          <p:nvPr/>
        </p:nvSpPr>
        <p:spPr>
          <a:xfrm>
            <a:off x="628650" y="3891903"/>
            <a:ext cx="2532582" cy="230833"/>
          </a:xfrm>
          <a:prstGeom prst="rect">
            <a:avLst/>
          </a:prstGeom>
          <a:noFill/>
        </p:spPr>
        <p:txBody>
          <a:bodyPr wrap="square" lIns="0" tIns="0" rIns="0" bIns="0" rtlCol="0" anchor="b">
            <a:noAutofit/>
          </a:bodyPr>
          <a:lstStyle/>
          <a:p>
            <a:pPr algn="ctr"/>
            <a:r>
              <a:rPr lang="en-PH" dirty="0">
                <a:solidFill>
                  <a:schemeClr val="accent1"/>
                </a:solidFill>
                <a:latin typeface="Arial" panose="020B0604020202020204" pitchFamily="34" charset="0"/>
              </a:rPr>
              <a:t>Header</a:t>
            </a:r>
          </a:p>
        </p:txBody>
      </p:sp>
      <p:sp>
        <p:nvSpPr>
          <p:cNvPr id="64" name="TextBox 63">
            <a:extLst>
              <a:ext uri="{FF2B5EF4-FFF2-40B4-BE49-F238E27FC236}">
                <a16:creationId xmlns:a16="http://schemas.microsoft.com/office/drawing/2014/main" id="{C9D836E9-BA1B-43E8-9099-99033F29DF85}"/>
              </a:ext>
            </a:extLst>
          </p:cNvPr>
          <p:cNvSpPr txBox="1"/>
          <p:nvPr/>
        </p:nvSpPr>
        <p:spPr>
          <a:xfrm>
            <a:off x="628650" y="2017950"/>
            <a:ext cx="2532582" cy="276999"/>
          </a:xfrm>
          <a:prstGeom prst="rect">
            <a:avLst/>
          </a:prstGeom>
          <a:noFill/>
        </p:spPr>
        <p:txBody>
          <a:bodyPr wrap="square" lIns="0" tIns="0" rIns="0" bIns="0" rtlCol="0">
            <a:spAutoFit/>
          </a:bodyPr>
          <a:lstStyle/>
          <a:p>
            <a:pPr algn="ctr"/>
            <a:r>
              <a:rPr lang="en-PH" b="1" dirty="0">
                <a:latin typeface="Arial" panose="020B0604020202020204" pitchFamily="34" charset="0"/>
              </a:rPr>
              <a:t>Year</a:t>
            </a:r>
          </a:p>
        </p:txBody>
      </p:sp>
      <p:grpSp>
        <p:nvGrpSpPr>
          <p:cNvPr id="37" name="Group 36">
            <a:extLst>
              <a:ext uri="{FF2B5EF4-FFF2-40B4-BE49-F238E27FC236}">
                <a16:creationId xmlns:a16="http://schemas.microsoft.com/office/drawing/2014/main" id="{A384B164-5D07-4A48-B279-EE4B3A589183}"/>
              </a:ext>
            </a:extLst>
          </p:cNvPr>
          <p:cNvGrpSpPr/>
          <p:nvPr/>
        </p:nvGrpSpPr>
        <p:grpSpPr>
          <a:xfrm>
            <a:off x="4121886" y="2333800"/>
            <a:ext cx="900236" cy="1350194"/>
            <a:chOff x="876412" y="1766746"/>
            <a:chExt cx="1327401" cy="1990866"/>
          </a:xfrm>
        </p:grpSpPr>
        <p:sp>
          <p:nvSpPr>
            <p:cNvPr id="38" name="Teardrop 37">
              <a:extLst>
                <a:ext uri="{FF2B5EF4-FFF2-40B4-BE49-F238E27FC236}">
                  <a16:creationId xmlns:a16="http://schemas.microsoft.com/office/drawing/2014/main" id="{2ABBE288-0F58-4D29-B548-7AF05C0D78A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39" name="Freeform 94">
              <a:extLst>
                <a:ext uri="{FF2B5EF4-FFF2-40B4-BE49-F238E27FC236}">
                  <a16:creationId xmlns:a16="http://schemas.microsoft.com/office/drawing/2014/main" id="{D079AB38-2051-497B-BA8B-685006BF9EA9}"/>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0" name="Oval 39">
              <a:extLst>
                <a:ext uri="{FF2B5EF4-FFF2-40B4-BE49-F238E27FC236}">
                  <a16:creationId xmlns:a16="http://schemas.microsoft.com/office/drawing/2014/main" id="{69AE1B84-4C29-4EA7-8697-1D97F4502768}"/>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1" name="AutoShape 15">
              <a:extLst>
                <a:ext uri="{FF2B5EF4-FFF2-40B4-BE49-F238E27FC236}">
                  <a16:creationId xmlns:a16="http://schemas.microsoft.com/office/drawing/2014/main" id="{9CA39849-331F-485E-A02F-769A6051153C}"/>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42" name="Group 41">
              <a:extLst>
                <a:ext uri="{FF2B5EF4-FFF2-40B4-BE49-F238E27FC236}">
                  <a16:creationId xmlns:a16="http://schemas.microsoft.com/office/drawing/2014/main" id="{9586DF8A-8366-4CB4-9F79-8203782C3E24}"/>
                </a:ext>
              </a:extLst>
            </p:cNvPr>
            <p:cNvGrpSpPr/>
            <p:nvPr/>
          </p:nvGrpSpPr>
          <p:grpSpPr>
            <a:xfrm>
              <a:off x="1362484" y="3465596"/>
              <a:ext cx="292018" cy="292016"/>
              <a:chOff x="1897688" y="2263380"/>
              <a:chExt cx="181330" cy="181329"/>
            </a:xfrm>
          </p:grpSpPr>
          <p:sp>
            <p:nvSpPr>
              <p:cNvPr id="44" name="Oval 43">
                <a:extLst>
                  <a:ext uri="{FF2B5EF4-FFF2-40B4-BE49-F238E27FC236}">
                    <a16:creationId xmlns:a16="http://schemas.microsoft.com/office/drawing/2014/main" id="{F35E97D5-BA5D-4C77-8BEE-DA81F0CC1C96}"/>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45" name="Oval 44">
                <a:extLst>
                  <a:ext uri="{FF2B5EF4-FFF2-40B4-BE49-F238E27FC236}">
                    <a16:creationId xmlns:a16="http://schemas.microsoft.com/office/drawing/2014/main" id="{18BFC404-5298-40DC-AEA2-16491F0A7954}"/>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43" name="Graphic 42" descr="Single gear with solid fill">
              <a:extLst>
                <a:ext uri="{FF2B5EF4-FFF2-40B4-BE49-F238E27FC236}">
                  <a16:creationId xmlns:a16="http://schemas.microsoft.com/office/drawing/2014/main" id="{53AE0245-C7C9-4E20-946A-68134432F7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59" name="TextBox 58">
            <a:extLst>
              <a:ext uri="{FF2B5EF4-FFF2-40B4-BE49-F238E27FC236}">
                <a16:creationId xmlns:a16="http://schemas.microsoft.com/office/drawing/2014/main" id="{1F5776B3-BED8-4273-9665-87E73A06A7C5}"/>
              </a:ext>
            </a:extLst>
          </p:cNvPr>
          <p:cNvSpPr txBox="1"/>
          <p:nvPr/>
        </p:nvSpPr>
        <p:spPr>
          <a:xfrm>
            <a:off x="3305709" y="4156220"/>
            <a:ext cx="2532582" cy="1761953"/>
          </a:xfrm>
          <a:prstGeom prst="rect">
            <a:avLst/>
          </a:prstGeom>
          <a:noFill/>
        </p:spPr>
        <p:txBody>
          <a:bodyPr wrap="square" lIns="0" tIns="0" rIns="0" bIns="0" rtlCol="0">
            <a:normAutofit/>
          </a:bodyPr>
          <a:lstStyle/>
          <a:p>
            <a:pPr algn="ct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0" name="TextBox 59">
            <a:extLst>
              <a:ext uri="{FF2B5EF4-FFF2-40B4-BE49-F238E27FC236}">
                <a16:creationId xmlns:a16="http://schemas.microsoft.com/office/drawing/2014/main" id="{037878D1-E442-418E-A858-D0F6B4014EDB}"/>
              </a:ext>
            </a:extLst>
          </p:cNvPr>
          <p:cNvSpPr txBox="1"/>
          <p:nvPr/>
        </p:nvSpPr>
        <p:spPr>
          <a:xfrm>
            <a:off x="3305709" y="3891905"/>
            <a:ext cx="2532582" cy="230833"/>
          </a:xfrm>
          <a:prstGeom prst="rect">
            <a:avLst/>
          </a:prstGeom>
          <a:noFill/>
        </p:spPr>
        <p:txBody>
          <a:bodyPr wrap="square" lIns="0" tIns="0" rIns="0" bIns="0" rtlCol="0" anchor="b">
            <a:noAutofit/>
          </a:bodyPr>
          <a:lstStyle/>
          <a:p>
            <a:pPr algn="ctr"/>
            <a:r>
              <a:rPr lang="en-PH" dirty="0">
                <a:solidFill>
                  <a:schemeClr val="accent1"/>
                </a:solidFill>
                <a:latin typeface="Arial" panose="020B0604020202020204" pitchFamily="34" charset="0"/>
              </a:rPr>
              <a:t>Header</a:t>
            </a:r>
          </a:p>
        </p:txBody>
      </p:sp>
      <p:sp>
        <p:nvSpPr>
          <p:cNvPr id="65" name="TextBox 64">
            <a:extLst>
              <a:ext uri="{FF2B5EF4-FFF2-40B4-BE49-F238E27FC236}">
                <a16:creationId xmlns:a16="http://schemas.microsoft.com/office/drawing/2014/main" id="{85DAF2B4-811D-45F4-B700-9857F3170958}"/>
              </a:ext>
            </a:extLst>
          </p:cNvPr>
          <p:cNvSpPr txBox="1"/>
          <p:nvPr/>
        </p:nvSpPr>
        <p:spPr>
          <a:xfrm>
            <a:off x="3305709" y="2017952"/>
            <a:ext cx="2532582" cy="276999"/>
          </a:xfrm>
          <a:prstGeom prst="rect">
            <a:avLst/>
          </a:prstGeom>
          <a:noFill/>
        </p:spPr>
        <p:txBody>
          <a:bodyPr wrap="square" lIns="0" tIns="0" rIns="0" bIns="0" rtlCol="0">
            <a:spAutoFit/>
          </a:bodyPr>
          <a:lstStyle/>
          <a:p>
            <a:pPr algn="ctr"/>
            <a:r>
              <a:rPr lang="en-PH" b="1" dirty="0">
                <a:latin typeface="Arial" panose="020B0604020202020204" pitchFamily="34" charset="0"/>
              </a:rPr>
              <a:t>Year</a:t>
            </a:r>
          </a:p>
        </p:txBody>
      </p:sp>
      <p:grpSp>
        <p:nvGrpSpPr>
          <p:cNvPr id="46" name="Group 45">
            <a:extLst>
              <a:ext uri="{FF2B5EF4-FFF2-40B4-BE49-F238E27FC236}">
                <a16:creationId xmlns:a16="http://schemas.microsoft.com/office/drawing/2014/main" id="{8D544021-F1CE-4FB3-9CAC-4B111FF7A254}"/>
              </a:ext>
            </a:extLst>
          </p:cNvPr>
          <p:cNvGrpSpPr/>
          <p:nvPr/>
        </p:nvGrpSpPr>
        <p:grpSpPr>
          <a:xfrm>
            <a:off x="6798944" y="2333800"/>
            <a:ext cx="900236" cy="1350194"/>
            <a:chOff x="876412" y="1766746"/>
            <a:chExt cx="1327401" cy="1990866"/>
          </a:xfrm>
        </p:grpSpPr>
        <p:sp>
          <p:nvSpPr>
            <p:cNvPr id="47" name="Teardrop 46">
              <a:extLst>
                <a:ext uri="{FF2B5EF4-FFF2-40B4-BE49-F238E27FC236}">
                  <a16:creationId xmlns:a16="http://schemas.microsoft.com/office/drawing/2014/main" id="{BA27983A-5AC6-4E13-8B65-788BC5BA6440}"/>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8" name="Freeform 94">
              <a:extLst>
                <a:ext uri="{FF2B5EF4-FFF2-40B4-BE49-F238E27FC236}">
                  <a16:creationId xmlns:a16="http://schemas.microsoft.com/office/drawing/2014/main" id="{8AF92E25-A228-4E19-91E7-E75954F0B65D}"/>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9" name="Oval 48">
              <a:extLst>
                <a:ext uri="{FF2B5EF4-FFF2-40B4-BE49-F238E27FC236}">
                  <a16:creationId xmlns:a16="http://schemas.microsoft.com/office/drawing/2014/main" id="{EC9ECC1C-D3B3-4497-8469-290F821D24FA}"/>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50" name="AutoShape 15">
              <a:extLst>
                <a:ext uri="{FF2B5EF4-FFF2-40B4-BE49-F238E27FC236}">
                  <a16:creationId xmlns:a16="http://schemas.microsoft.com/office/drawing/2014/main" id="{0C3728DA-9986-4C9E-B3BD-ED5D52F0A5B2}"/>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51" name="Group 50">
              <a:extLst>
                <a:ext uri="{FF2B5EF4-FFF2-40B4-BE49-F238E27FC236}">
                  <a16:creationId xmlns:a16="http://schemas.microsoft.com/office/drawing/2014/main" id="{85350D46-A2E5-429B-93E2-2C9340D56498}"/>
                </a:ext>
              </a:extLst>
            </p:cNvPr>
            <p:cNvGrpSpPr/>
            <p:nvPr/>
          </p:nvGrpSpPr>
          <p:grpSpPr>
            <a:xfrm>
              <a:off x="1362484" y="3465596"/>
              <a:ext cx="292018" cy="292016"/>
              <a:chOff x="1897688" y="2263380"/>
              <a:chExt cx="181330" cy="181329"/>
            </a:xfrm>
          </p:grpSpPr>
          <p:sp>
            <p:nvSpPr>
              <p:cNvPr id="53" name="Oval 52">
                <a:extLst>
                  <a:ext uri="{FF2B5EF4-FFF2-40B4-BE49-F238E27FC236}">
                    <a16:creationId xmlns:a16="http://schemas.microsoft.com/office/drawing/2014/main" id="{E565DDB8-8700-4C57-BEFD-D68EDA946409}"/>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54" name="Oval 53">
                <a:extLst>
                  <a:ext uri="{FF2B5EF4-FFF2-40B4-BE49-F238E27FC236}">
                    <a16:creationId xmlns:a16="http://schemas.microsoft.com/office/drawing/2014/main" id="{07020A17-B3A5-4D31-AB7F-A557DC64ABAB}"/>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52" name="Graphic 51" descr="Single gear with solid fill">
              <a:extLst>
                <a:ext uri="{FF2B5EF4-FFF2-40B4-BE49-F238E27FC236}">
                  <a16:creationId xmlns:a16="http://schemas.microsoft.com/office/drawing/2014/main" id="{24C4C177-E0C1-477B-B432-40747119C9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2" name="TextBox 61">
            <a:extLst>
              <a:ext uri="{FF2B5EF4-FFF2-40B4-BE49-F238E27FC236}">
                <a16:creationId xmlns:a16="http://schemas.microsoft.com/office/drawing/2014/main" id="{9525C281-2808-4FB2-AD7F-6C362EBD545C}"/>
              </a:ext>
            </a:extLst>
          </p:cNvPr>
          <p:cNvSpPr txBox="1"/>
          <p:nvPr/>
        </p:nvSpPr>
        <p:spPr>
          <a:xfrm>
            <a:off x="5982768" y="4156220"/>
            <a:ext cx="2532582" cy="1761953"/>
          </a:xfrm>
          <a:prstGeom prst="rect">
            <a:avLst/>
          </a:prstGeom>
          <a:noFill/>
        </p:spPr>
        <p:txBody>
          <a:bodyPr wrap="square" lIns="0" tIns="0" rIns="0" bIns="0" rtlCol="0">
            <a:normAutofit/>
          </a:bodyPr>
          <a:lstStyle/>
          <a:p>
            <a:pPr algn="ct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3" name="TextBox 62">
            <a:extLst>
              <a:ext uri="{FF2B5EF4-FFF2-40B4-BE49-F238E27FC236}">
                <a16:creationId xmlns:a16="http://schemas.microsoft.com/office/drawing/2014/main" id="{69CB41FA-FAD6-46EC-9B87-AF18C5D5F2BD}"/>
              </a:ext>
            </a:extLst>
          </p:cNvPr>
          <p:cNvSpPr txBox="1"/>
          <p:nvPr/>
        </p:nvSpPr>
        <p:spPr>
          <a:xfrm>
            <a:off x="5982768" y="3891905"/>
            <a:ext cx="2532582" cy="230833"/>
          </a:xfrm>
          <a:prstGeom prst="rect">
            <a:avLst/>
          </a:prstGeom>
          <a:noFill/>
        </p:spPr>
        <p:txBody>
          <a:bodyPr wrap="square" lIns="0" tIns="0" rIns="0" bIns="0" rtlCol="0" anchor="b">
            <a:noAutofit/>
          </a:bodyPr>
          <a:lstStyle/>
          <a:p>
            <a:pPr algn="ctr"/>
            <a:r>
              <a:rPr lang="en-PH" dirty="0">
                <a:solidFill>
                  <a:schemeClr val="accent1"/>
                </a:solidFill>
                <a:latin typeface="Arial" panose="020B0604020202020204" pitchFamily="34" charset="0"/>
              </a:rPr>
              <a:t>Header</a:t>
            </a:r>
          </a:p>
        </p:txBody>
      </p:sp>
      <p:sp>
        <p:nvSpPr>
          <p:cNvPr id="66" name="TextBox 65">
            <a:extLst>
              <a:ext uri="{FF2B5EF4-FFF2-40B4-BE49-F238E27FC236}">
                <a16:creationId xmlns:a16="http://schemas.microsoft.com/office/drawing/2014/main" id="{091D9425-4609-45A3-99A9-EF1B816C6AEA}"/>
              </a:ext>
            </a:extLst>
          </p:cNvPr>
          <p:cNvSpPr txBox="1"/>
          <p:nvPr/>
        </p:nvSpPr>
        <p:spPr>
          <a:xfrm>
            <a:off x="5982768" y="2017952"/>
            <a:ext cx="2532582" cy="276999"/>
          </a:xfrm>
          <a:prstGeom prst="rect">
            <a:avLst/>
          </a:prstGeom>
          <a:noFill/>
        </p:spPr>
        <p:txBody>
          <a:bodyPr wrap="square" lIns="0" tIns="0" rIns="0" bIns="0" rtlCol="0">
            <a:spAutoFit/>
          </a:bodyPr>
          <a:lstStyle/>
          <a:p>
            <a:pPr algn="ctr"/>
            <a:r>
              <a:rPr lang="en-PH" b="1" dirty="0">
                <a:latin typeface="Arial" panose="020B0604020202020204" pitchFamily="34" charset="0"/>
              </a:rPr>
              <a:t>Year</a:t>
            </a:r>
          </a:p>
        </p:txBody>
      </p:sp>
    </p:spTree>
    <p:extLst>
      <p:ext uri="{BB962C8B-B14F-4D97-AF65-F5344CB8AC3E}">
        <p14:creationId xmlns:p14="http://schemas.microsoft.com/office/powerpoint/2010/main" val="348501559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46871-2A6A-4277-8F2C-B6438868E2A8}"/>
              </a:ext>
            </a:extLst>
          </p:cNvPr>
          <p:cNvSpPr>
            <a:spLocks noGrp="1"/>
          </p:cNvSpPr>
          <p:nvPr>
            <p:ph type="title"/>
          </p:nvPr>
        </p:nvSpPr>
        <p:spPr>
          <a:xfrm>
            <a:off x="628650" y="365127"/>
            <a:ext cx="7886700" cy="618100"/>
          </a:xfrm>
        </p:spPr>
        <p:txBody>
          <a:bodyPr>
            <a:normAutofit/>
          </a:bodyPr>
          <a:lstStyle/>
          <a:p>
            <a:r>
              <a:rPr lang="en-PH" dirty="0"/>
              <a:t>Four Segment Timeline Slide</a:t>
            </a:r>
          </a:p>
        </p:txBody>
      </p:sp>
      <p:sp>
        <p:nvSpPr>
          <p:cNvPr id="3" name="Slide Number Placeholder 2">
            <a:extLst>
              <a:ext uri="{FF2B5EF4-FFF2-40B4-BE49-F238E27FC236}">
                <a16:creationId xmlns:a16="http://schemas.microsoft.com/office/drawing/2014/main" id="{E795B5D1-F55B-4CF2-838C-C867C914040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106</a:t>
            </a:fld>
            <a:endParaRPr lang="en-PH" dirty="0"/>
          </a:p>
        </p:txBody>
      </p:sp>
      <p:sp>
        <p:nvSpPr>
          <p:cNvPr id="4" name="Rectangle 3">
            <a:extLst>
              <a:ext uri="{FF2B5EF4-FFF2-40B4-BE49-F238E27FC236}">
                <a16:creationId xmlns:a16="http://schemas.microsoft.com/office/drawing/2014/main" id="{2E4510D0-F8DA-4087-B68F-490DE538F0E9}"/>
              </a:ext>
            </a:extLst>
          </p:cNvPr>
          <p:cNvSpPr/>
          <p:nvPr/>
        </p:nvSpPr>
        <p:spPr>
          <a:xfrm>
            <a:off x="0" y="3532685"/>
            <a:ext cx="9144000" cy="6653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latin typeface="Arial" panose="020B0604020202020204" pitchFamily="34" charset="0"/>
            </a:endParaRPr>
          </a:p>
        </p:txBody>
      </p:sp>
      <p:sp>
        <p:nvSpPr>
          <p:cNvPr id="7" name="Teardrop 6">
            <a:extLst>
              <a:ext uri="{FF2B5EF4-FFF2-40B4-BE49-F238E27FC236}">
                <a16:creationId xmlns:a16="http://schemas.microsoft.com/office/drawing/2014/main" id="{E9637F06-1272-4B7B-ABF2-B08A9B262159}"/>
              </a:ext>
            </a:extLst>
          </p:cNvPr>
          <p:cNvSpPr/>
          <p:nvPr/>
        </p:nvSpPr>
        <p:spPr>
          <a:xfrm rot="8100000">
            <a:off x="1111973" y="2333798"/>
            <a:ext cx="857354" cy="857352"/>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8" name="Freeform 94">
            <a:extLst>
              <a:ext uri="{FF2B5EF4-FFF2-40B4-BE49-F238E27FC236}">
                <a16:creationId xmlns:a16="http://schemas.microsoft.com/office/drawing/2014/main" id="{7ADF1D46-1F84-4483-A76B-CE17108A3C07}"/>
              </a:ext>
            </a:extLst>
          </p:cNvPr>
          <p:cNvSpPr/>
          <p:nvPr/>
        </p:nvSpPr>
        <p:spPr>
          <a:xfrm rot="8100000">
            <a:off x="1154855" y="2437319"/>
            <a:ext cx="857354" cy="736068"/>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17" name="Oval 16">
            <a:extLst>
              <a:ext uri="{FF2B5EF4-FFF2-40B4-BE49-F238E27FC236}">
                <a16:creationId xmlns:a16="http://schemas.microsoft.com/office/drawing/2014/main" id="{FB48005C-E8A6-4297-93F8-B6FB93DFBDDF}"/>
              </a:ext>
            </a:extLst>
          </p:cNvPr>
          <p:cNvSpPr/>
          <p:nvPr/>
        </p:nvSpPr>
        <p:spPr>
          <a:xfrm>
            <a:off x="1185609" y="2407430"/>
            <a:ext cx="710079" cy="710079"/>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19" name="AutoShape 15">
            <a:extLst>
              <a:ext uri="{FF2B5EF4-FFF2-40B4-BE49-F238E27FC236}">
                <a16:creationId xmlns:a16="http://schemas.microsoft.com/office/drawing/2014/main" id="{AD313568-FFB0-4FFA-ADFB-0517FA8BCBA6}"/>
              </a:ext>
            </a:extLst>
          </p:cNvPr>
          <p:cNvSpPr>
            <a:spLocks noChangeAspect="1" noChangeArrowheads="1" noTextEdit="1"/>
          </p:cNvSpPr>
          <p:nvPr/>
        </p:nvSpPr>
        <p:spPr bwMode="auto">
          <a:xfrm>
            <a:off x="1250049" y="2472154"/>
            <a:ext cx="581199" cy="5806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10" name="Group 9">
            <a:extLst>
              <a:ext uri="{FF2B5EF4-FFF2-40B4-BE49-F238E27FC236}">
                <a16:creationId xmlns:a16="http://schemas.microsoft.com/office/drawing/2014/main" id="{378D98B1-778E-4FCC-985B-825B81AC6AA5}"/>
              </a:ext>
            </a:extLst>
          </p:cNvPr>
          <p:cNvGrpSpPr/>
          <p:nvPr/>
        </p:nvGrpSpPr>
        <p:grpSpPr>
          <a:xfrm>
            <a:off x="1441626" y="3485950"/>
            <a:ext cx="198045" cy="198044"/>
            <a:chOff x="1897688" y="2263380"/>
            <a:chExt cx="181330" cy="181329"/>
          </a:xfrm>
        </p:grpSpPr>
        <p:sp>
          <p:nvSpPr>
            <p:cNvPr id="15" name="Oval 14">
              <a:extLst>
                <a:ext uri="{FF2B5EF4-FFF2-40B4-BE49-F238E27FC236}">
                  <a16:creationId xmlns:a16="http://schemas.microsoft.com/office/drawing/2014/main" id="{C5E96A36-E7E9-4043-86FB-F5CF13DA53D8}"/>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sp>
          <p:nvSpPr>
            <p:cNvPr id="16" name="Oval 15">
              <a:extLst>
                <a:ext uri="{FF2B5EF4-FFF2-40B4-BE49-F238E27FC236}">
                  <a16:creationId xmlns:a16="http://schemas.microsoft.com/office/drawing/2014/main" id="{8F28E70C-E79D-4813-9767-08FE6758E8F1}"/>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grpSp>
      <p:pic>
        <p:nvPicPr>
          <p:cNvPr id="35" name="Graphic 34" descr="Single gear with solid fill">
            <a:extLst>
              <a:ext uri="{FF2B5EF4-FFF2-40B4-BE49-F238E27FC236}">
                <a16:creationId xmlns:a16="http://schemas.microsoft.com/office/drawing/2014/main" id="{0F2B7722-ED8C-45CF-9AA3-092BF3682C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60415" y="2482239"/>
            <a:ext cx="560464" cy="560464"/>
          </a:xfrm>
          <a:prstGeom prst="rect">
            <a:avLst/>
          </a:prstGeom>
        </p:spPr>
      </p:pic>
      <p:sp>
        <p:nvSpPr>
          <p:cNvPr id="64" name="TextBox 63">
            <a:extLst>
              <a:ext uri="{FF2B5EF4-FFF2-40B4-BE49-F238E27FC236}">
                <a16:creationId xmlns:a16="http://schemas.microsoft.com/office/drawing/2014/main" id="{C9D836E9-BA1B-43E8-9099-99033F29DF85}"/>
              </a:ext>
            </a:extLst>
          </p:cNvPr>
          <p:cNvSpPr txBox="1"/>
          <p:nvPr/>
        </p:nvSpPr>
        <p:spPr>
          <a:xfrm>
            <a:off x="1079231" y="2017950"/>
            <a:ext cx="965720" cy="246221"/>
          </a:xfrm>
          <a:prstGeom prst="rect">
            <a:avLst/>
          </a:prstGeom>
          <a:noFill/>
        </p:spPr>
        <p:txBody>
          <a:bodyPr wrap="square" lIns="0" tIns="0" rIns="0" bIns="0" rtlCol="0">
            <a:spAutoFit/>
          </a:bodyPr>
          <a:lstStyle/>
          <a:p>
            <a:pPr algn="ctr"/>
            <a:r>
              <a:rPr lang="en-PH" sz="1600" b="1" dirty="0">
                <a:latin typeface="Arial" panose="020B0604020202020204" pitchFamily="34" charset="0"/>
              </a:rPr>
              <a:t>Year</a:t>
            </a:r>
          </a:p>
        </p:txBody>
      </p:sp>
      <p:sp>
        <p:nvSpPr>
          <p:cNvPr id="55" name="TextBox 54">
            <a:extLst>
              <a:ext uri="{FF2B5EF4-FFF2-40B4-BE49-F238E27FC236}">
                <a16:creationId xmlns:a16="http://schemas.microsoft.com/office/drawing/2014/main" id="{6391985F-C2C1-4C38-B5DC-57EF964FA33F}"/>
              </a:ext>
            </a:extLst>
          </p:cNvPr>
          <p:cNvSpPr txBox="1"/>
          <p:nvPr/>
        </p:nvSpPr>
        <p:spPr>
          <a:xfrm>
            <a:off x="628650" y="4156218"/>
            <a:ext cx="1866885" cy="1649626"/>
          </a:xfrm>
          <a:prstGeom prst="rect">
            <a:avLst/>
          </a:prstGeom>
          <a:noFill/>
        </p:spPr>
        <p:txBody>
          <a:bodyPr wrap="square" lIns="0" tIns="0" rIns="0" bIns="0" rtlCol="0">
            <a:normAutofit/>
          </a:bodyPr>
          <a:lstStyle/>
          <a:p>
            <a:pPr algn="ctr"/>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6" name="TextBox 55">
            <a:extLst>
              <a:ext uri="{FF2B5EF4-FFF2-40B4-BE49-F238E27FC236}">
                <a16:creationId xmlns:a16="http://schemas.microsoft.com/office/drawing/2014/main" id="{427A9348-7C22-42B8-A955-0A25A1C887EF}"/>
              </a:ext>
            </a:extLst>
          </p:cNvPr>
          <p:cNvSpPr txBox="1"/>
          <p:nvPr/>
        </p:nvSpPr>
        <p:spPr>
          <a:xfrm>
            <a:off x="628650" y="3891903"/>
            <a:ext cx="1866885" cy="230833"/>
          </a:xfrm>
          <a:prstGeom prst="rect">
            <a:avLst/>
          </a:prstGeom>
          <a:noFill/>
        </p:spPr>
        <p:txBody>
          <a:bodyPr wrap="square" lIns="0" tIns="0" rIns="0" bIns="0" rtlCol="0" anchor="b">
            <a:normAutofit lnSpcReduction="10000"/>
          </a:bodyPr>
          <a:lstStyle/>
          <a:p>
            <a:pPr algn="ctr"/>
            <a:r>
              <a:rPr lang="en-PH" sz="1600" dirty="0">
                <a:solidFill>
                  <a:schemeClr val="accent1"/>
                </a:solidFill>
                <a:latin typeface="Arial" panose="020B0604020202020204" pitchFamily="34" charset="0"/>
              </a:rPr>
              <a:t>Header</a:t>
            </a:r>
          </a:p>
        </p:txBody>
      </p:sp>
      <p:grpSp>
        <p:nvGrpSpPr>
          <p:cNvPr id="37" name="Group 36">
            <a:extLst>
              <a:ext uri="{FF2B5EF4-FFF2-40B4-BE49-F238E27FC236}">
                <a16:creationId xmlns:a16="http://schemas.microsoft.com/office/drawing/2014/main" id="{A384B164-5D07-4A48-B279-EE4B3A589183}"/>
              </a:ext>
            </a:extLst>
          </p:cNvPr>
          <p:cNvGrpSpPr/>
          <p:nvPr/>
        </p:nvGrpSpPr>
        <p:grpSpPr>
          <a:xfrm>
            <a:off x="3118584" y="2333800"/>
            <a:ext cx="900236" cy="1350194"/>
            <a:chOff x="876412" y="1766746"/>
            <a:chExt cx="1327401" cy="1990866"/>
          </a:xfrm>
        </p:grpSpPr>
        <p:sp>
          <p:nvSpPr>
            <p:cNvPr id="38" name="Teardrop 37">
              <a:extLst>
                <a:ext uri="{FF2B5EF4-FFF2-40B4-BE49-F238E27FC236}">
                  <a16:creationId xmlns:a16="http://schemas.microsoft.com/office/drawing/2014/main" id="{2ABBE288-0F58-4D29-B548-7AF05C0D78A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39" name="Freeform 94">
              <a:extLst>
                <a:ext uri="{FF2B5EF4-FFF2-40B4-BE49-F238E27FC236}">
                  <a16:creationId xmlns:a16="http://schemas.microsoft.com/office/drawing/2014/main" id="{D079AB38-2051-497B-BA8B-685006BF9EA9}"/>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40" name="Oval 39">
              <a:extLst>
                <a:ext uri="{FF2B5EF4-FFF2-40B4-BE49-F238E27FC236}">
                  <a16:creationId xmlns:a16="http://schemas.microsoft.com/office/drawing/2014/main" id="{69AE1B84-4C29-4EA7-8697-1D97F4502768}"/>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41" name="AutoShape 15">
              <a:extLst>
                <a:ext uri="{FF2B5EF4-FFF2-40B4-BE49-F238E27FC236}">
                  <a16:creationId xmlns:a16="http://schemas.microsoft.com/office/drawing/2014/main" id="{9CA39849-331F-485E-A02F-769A6051153C}"/>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42" name="Group 41">
              <a:extLst>
                <a:ext uri="{FF2B5EF4-FFF2-40B4-BE49-F238E27FC236}">
                  <a16:creationId xmlns:a16="http://schemas.microsoft.com/office/drawing/2014/main" id="{9586DF8A-8366-4CB4-9F79-8203782C3E24}"/>
                </a:ext>
              </a:extLst>
            </p:cNvPr>
            <p:cNvGrpSpPr/>
            <p:nvPr/>
          </p:nvGrpSpPr>
          <p:grpSpPr>
            <a:xfrm>
              <a:off x="1362484" y="3465596"/>
              <a:ext cx="292018" cy="292016"/>
              <a:chOff x="1897688" y="2263380"/>
              <a:chExt cx="181330" cy="181329"/>
            </a:xfrm>
          </p:grpSpPr>
          <p:sp>
            <p:nvSpPr>
              <p:cNvPr id="44" name="Oval 43">
                <a:extLst>
                  <a:ext uri="{FF2B5EF4-FFF2-40B4-BE49-F238E27FC236}">
                    <a16:creationId xmlns:a16="http://schemas.microsoft.com/office/drawing/2014/main" id="{F35E97D5-BA5D-4C77-8BEE-DA81F0CC1C96}"/>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sp>
            <p:nvSpPr>
              <p:cNvPr id="45" name="Oval 44">
                <a:extLst>
                  <a:ext uri="{FF2B5EF4-FFF2-40B4-BE49-F238E27FC236}">
                    <a16:creationId xmlns:a16="http://schemas.microsoft.com/office/drawing/2014/main" id="{18BFC404-5298-40DC-AEA2-16491F0A7954}"/>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grpSp>
        <p:pic>
          <p:nvPicPr>
            <p:cNvPr id="43" name="Graphic 42" descr="Single gear with solid fill">
              <a:extLst>
                <a:ext uri="{FF2B5EF4-FFF2-40B4-BE49-F238E27FC236}">
                  <a16:creationId xmlns:a16="http://schemas.microsoft.com/office/drawing/2014/main" id="{53AE0245-C7C9-4E20-946A-68134432F7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5" name="TextBox 64">
            <a:extLst>
              <a:ext uri="{FF2B5EF4-FFF2-40B4-BE49-F238E27FC236}">
                <a16:creationId xmlns:a16="http://schemas.microsoft.com/office/drawing/2014/main" id="{85DAF2B4-811D-45F4-B700-9857F3170958}"/>
              </a:ext>
            </a:extLst>
          </p:cNvPr>
          <p:cNvSpPr txBox="1"/>
          <p:nvPr/>
        </p:nvSpPr>
        <p:spPr>
          <a:xfrm>
            <a:off x="3085842" y="2017952"/>
            <a:ext cx="965720" cy="246221"/>
          </a:xfrm>
          <a:prstGeom prst="rect">
            <a:avLst/>
          </a:prstGeom>
          <a:noFill/>
        </p:spPr>
        <p:txBody>
          <a:bodyPr wrap="square" lIns="0" tIns="0" rIns="0" bIns="0" rtlCol="0">
            <a:spAutoFit/>
          </a:bodyPr>
          <a:lstStyle/>
          <a:p>
            <a:pPr algn="ctr"/>
            <a:r>
              <a:rPr lang="en-PH" sz="1600" b="1" dirty="0">
                <a:latin typeface="Arial" panose="020B0604020202020204" pitchFamily="34" charset="0"/>
              </a:rPr>
              <a:t>Year</a:t>
            </a:r>
          </a:p>
        </p:txBody>
      </p:sp>
      <p:sp>
        <p:nvSpPr>
          <p:cNvPr id="59" name="TextBox 58">
            <a:extLst>
              <a:ext uri="{FF2B5EF4-FFF2-40B4-BE49-F238E27FC236}">
                <a16:creationId xmlns:a16="http://schemas.microsoft.com/office/drawing/2014/main" id="{1F5776B3-BED8-4273-9665-87E73A06A7C5}"/>
              </a:ext>
            </a:extLst>
          </p:cNvPr>
          <p:cNvSpPr txBox="1"/>
          <p:nvPr/>
        </p:nvSpPr>
        <p:spPr>
          <a:xfrm>
            <a:off x="2635255" y="4156221"/>
            <a:ext cx="1866885" cy="1649626"/>
          </a:xfrm>
          <a:prstGeom prst="rect">
            <a:avLst/>
          </a:prstGeom>
          <a:noFill/>
        </p:spPr>
        <p:txBody>
          <a:bodyPr wrap="square" lIns="0" tIns="0" rIns="0" bIns="0" rtlCol="0">
            <a:normAutofit/>
          </a:bodyPr>
          <a:lstStyle/>
          <a:p>
            <a:pPr algn="ctr"/>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0" name="TextBox 59">
            <a:extLst>
              <a:ext uri="{FF2B5EF4-FFF2-40B4-BE49-F238E27FC236}">
                <a16:creationId xmlns:a16="http://schemas.microsoft.com/office/drawing/2014/main" id="{037878D1-E442-418E-A858-D0F6B4014EDB}"/>
              </a:ext>
            </a:extLst>
          </p:cNvPr>
          <p:cNvSpPr txBox="1"/>
          <p:nvPr/>
        </p:nvSpPr>
        <p:spPr>
          <a:xfrm>
            <a:off x="2635255" y="3891905"/>
            <a:ext cx="1866885" cy="230833"/>
          </a:xfrm>
          <a:prstGeom prst="rect">
            <a:avLst/>
          </a:prstGeom>
          <a:noFill/>
        </p:spPr>
        <p:txBody>
          <a:bodyPr wrap="square" lIns="0" tIns="0" rIns="0" bIns="0" rtlCol="0" anchor="b">
            <a:normAutofit lnSpcReduction="10000"/>
          </a:bodyPr>
          <a:lstStyle/>
          <a:p>
            <a:pPr algn="ctr"/>
            <a:r>
              <a:rPr lang="en-PH" sz="1600" dirty="0">
                <a:solidFill>
                  <a:schemeClr val="accent1"/>
                </a:solidFill>
                <a:latin typeface="Arial" panose="020B0604020202020204" pitchFamily="34" charset="0"/>
              </a:rPr>
              <a:t>Header</a:t>
            </a:r>
          </a:p>
        </p:txBody>
      </p:sp>
      <p:grpSp>
        <p:nvGrpSpPr>
          <p:cNvPr id="46" name="Group 45">
            <a:extLst>
              <a:ext uri="{FF2B5EF4-FFF2-40B4-BE49-F238E27FC236}">
                <a16:creationId xmlns:a16="http://schemas.microsoft.com/office/drawing/2014/main" id="{8D544021-F1CE-4FB3-9CAC-4B111FF7A254}"/>
              </a:ext>
            </a:extLst>
          </p:cNvPr>
          <p:cNvGrpSpPr/>
          <p:nvPr/>
        </p:nvGrpSpPr>
        <p:grpSpPr>
          <a:xfrm>
            <a:off x="5125186" y="2333800"/>
            <a:ext cx="900236" cy="1350194"/>
            <a:chOff x="876412" y="1766746"/>
            <a:chExt cx="1327401" cy="1990866"/>
          </a:xfrm>
        </p:grpSpPr>
        <p:sp>
          <p:nvSpPr>
            <p:cNvPr id="47" name="Teardrop 46">
              <a:extLst>
                <a:ext uri="{FF2B5EF4-FFF2-40B4-BE49-F238E27FC236}">
                  <a16:creationId xmlns:a16="http://schemas.microsoft.com/office/drawing/2014/main" id="{BA27983A-5AC6-4E13-8B65-788BC5BA6440}"/>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48" name="Freeform 94">
              <a:extLst>
                <a:ext uri="{FF2B5EF4-FFF2-40B4-BE49-F238E27FC236}">
                  <a16:creationId xmlns:a16="http://schemas.microsoft.com/office/drawing/2014/main" id="{8AF92E25-A228-4E19-91E7-E75954F0B65D}"/>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49" name="Oval 48">
              <a:extLst>
                <a:ext uri="{FF2B5EF4-FFF2-40B4-BE49-F238E27FC236}">
                  <a16:creationId xmlns:a16="http://schemas.microsoft.com/office/drawing/2014/main" id="{EC9ECC1C-D3B3-4497-8469-290F821D24FA}"/>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50" name="AutoShape 15">
              <a:extLst>
                <a:ext uri="{FF2B5EF4-FFF2-40B4-BE49-F238E27FC236}">
                  <a16:creationId xmlns:a16="http://schemas.microsoft.com/office/drawing/2014/main" id="{0C3728DA-9986-4C9E-B3BD-ED5D52F0A5B2}"/>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51" name="Group 50">
              <a:extLst>
                <a:ext uri="{FF2B5EF4-FFF2-40B4-BE49-F238E27FC236}">
                  <a16:creationId xmlns:a16="http://schemas.microsoft.com/office/drawing/2014/main" id="{85350D46-A2E5-429B-93E2-2C9340D56498}"/>
                </a:ext>
              </a:extLst>
            </p:cNvPr>
            <p:cNvGrpSpPr/>
            <p:nvPr/>
          </p:nvGrpSpPr>
          <p:grpSpPr>
            <a:xfrm>
              <a:off x="1362484" y="3465596"/>
              <a:ext cx="292018" cy="292016"/>
              <a:chOff x="1897688" y="2263380"/>
              <a:chExt cx="181330" cy="181329"/>
            </a:xfrm>
          </p:grpSpPr>
          <p:sp>
            <p:nvSpPr>
              <p:cNvPr id="53" name="Oval 52">
                <a:extLst>
                  <a:ext uri="{FF2B5EF4-FFF2-40B4-BE49-F238E27FC236}">
                    <a16:creationId xmlns:a16="http://schemas.microsoft.com/office/drawing/2014/main" id="{E565DDB8-8700-4C57-BEFD-D68EDA946409}"/>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sp>
            <p:nvSpPr>
              <p:cNvPr id="54" name="Oval 53">
                <a:extLst>
                  <a:ext uri="{FF2B5EF4-FFF2-40B4-BE49-F238E27FC236}">
                    <a16:creationId xmlns:a16="http://schemas.microsoft.com/office/drawing/2014/main" id="{07020A17-B3A5-4D31-AB7F-A557DC64ABAB}"/>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grpSp>
        <p:pic>
          <p:nvPicPr>
            <p:cNvPr id="52" name="Graphic 51" descr="Single gear with solid fill">
              <a:extLst>
                <a:ext uri="{FF2B5EF4-FFF2-40B4-BE49-F238E27FC236}">
                  <a16:creationId xmlns:a16="http://schemas.microsoft.com/office/drawing/2014/main" id="{24C4C177-E0C1-477B-B432-40747119C9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6" name="TextBox 65">
            <a:extLst>
              <a:ext uri="{FF2B5EF4-FFF2-40B4-BE49-F238E27FC236}">
                <a16:creationId xmlns:a16="http://schemas.microsoft.com/office/drawing/2014/main" id="{091D9425-4609-45A3-99A9-EF1B816C6AEA}"/>
              </a:ext>
            </a:extLst>
          </p:cNvPr>
          <p:cNvSpPr txBox="1"/>
          <p:nvPr/>
        </p:nvSpPr>
        <p:spPr>
          <a:xfrm>
            <a:off x="5092444" y="2017952"/>
            <a:ext cx="965720" cy="246221"/>
          </a:xfrm>
          <a:prstGeom prst="rect">
            <a:avLst/>
          </a:prstGeom>
          <a:noFill/>
        </p:spPr>
        <p:txBody>
          <a:bodyPr wrap="square" lIns="0" tIns="0" rIns="0" bIns="0" rtlCol="0">
            <a:spAutoFit/>
          </a:bodyPr>
          <a:lstStyle/>
          <a:p>
            <a:pPr algn="ctr"/>
            <a:r>
              <a:rPr lang="en-PH" sz="1600" b="1" dirty="0">
                <a:latin typeface="Arial" panose="020B0604020202020204" pitchFamily="34" charset="0"/>
              </a:rPr>
              <a:t>Year</a:t>
            </a:r>
          </a:p>
        </p:txBody>
      </p:sp>
      <p:sp>
        <p:nvSpPr>
          <p:cNvPr id="62" name="TextBox 61">
            <a:extLst>
              <a:ext uri="{FF2B5EF4-FFF2-40B4-BE49-F238E27FC236}">
                <a16:creationId xmlns:a16="http://schemas.microsoft.com/office/drawing/2014/main" id="{9525C281-2808-4FB2-AD7F-6C362EBD545C}"/>
              </a:ext>
            </a:extLst>
          </p:cNvPr>
          <p:cNvSpPr txBox="1"/>
          <p:nvPr/>
        </p:nvSpPr>
        <p:spPr>
          <a:xfrm>
            <a:off x="4641860" y="4156221"/>
            <a:ext cx="1866885" cy="1649626"/>
          </a:xfrm>
          <a:prstGeom prst="rect">
            <a:avLst/>
          </a:prstGeom>
          <a:noFill/>
        </p:spPr>
        <p:txBody>
          <a:bodyPr wrap="square" lIns="0" tIns="0" rIns="0" bIns="0" rtlCol="0">
            <a:normAutofit/>
          </a:bodyPr>
          <a:lstStyle/>
          <a:p>
            <a:pPr algn="ctr"/>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3" name="TextBox 62">
            <a:extLst>
              <a:ext uri="{FF2B5EF4-FFF2-40B4-BE49-F238E27FC236}">
                <a16:creationId xmlns:a16="http://schemas.microsoft.com/office/drawing/2014/main" id="{69CB41FA-FAD6-46EC-9B87-AF18C5D5F2BD}"/>
              </a:ext>
            </a:extLst>
          </p:cNvPr>
          <p:cNvSpPr txBox="1"/>
          <p:nvPr/>
        </p:nvSpPr>
        <p:spPr>
          <a:xfrm>
            <a:off x="4641860" y="3891905"/>
            <a:ext cx="1866885" cy="230833"/>
          </a:xfrm>
          <a:prstGeom prst="rect">
            <a:avLst/>
          </a:prstGeom>
          <a:noFill/>
        </p:spPr>
        <p:txBody>
          <a:bodyPr wrap="square" lIns="0" tIns="0" rIns="0" bIns="0" rtlCol="0" anchor="b">
            <a:normAutofit lnSpcReduction="10000"/>
          </a:bodyPr>
          <a:lstStyle/>
          <a:p>
            <a:pPr algn="ctr"/>
            <a:r>
              <a:rPr lang="en-PH" sz="1600" dirty="0">
                <a:solidFill>
                  <a:schemeClr val="accent1"/>
                </a:solidFill>
                <a:latin typeface="Arial" panose="020B0604020202020204" pitchFamily="34" charset="0"/>
              </a:rPr>
              <a:t>Header</a:t>
            </a:r>
          </a:p>
        </p:txBody>
      </p:sp>
      <p:sp>
        <p:nvSpPr>
          <p:cNvPr id="58" name="TextBox 57">
            <a:extLst>
              <a:ext uri="{FF2B5EF4-FFF2-40B4-BE49-F238E27FC236}">
                <a16:creationId xmlns:a16="http://schemas.microsoft.com/office/drawing/2014/main" id="{4B3AE9B8-57C9-4AFE-9097-D2574E7859B1}"/>
              </a:ext>
            </a:extLst>
          </p:cNvPr>
          <p:cNvSpPr txBox="1"/>
          <p:nvPr/>
        </p:nvSpPr>
        <p:spPr>
          <a:xfrm>
            <a:off x="6648465" y="4156221"/>
            <a:ext cx="1866885" cy="1649626"/>
          </a:xfrm>
          <a:prstGeom prst="rect">
            <a:avLst/>
          </a:prstGeom>
          <a:noFill/>
        </p:spPr>
        <p:txBody>
          <a:bodyPr wrap="square" lIns="0" tIns="0" rIns="0" bIns="0" rtlCol="0">
            <a:normAutofit/>
          </a:bodyPr>
          <a:lstStyle/>
          <a:p>
            <a:pPr algn="ctr"/>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1" name="TextBox 60">
            <a:extLst>
              <a:ext uri="{FF2B5EF4-FFF2-40B4-BE49-F238E27FC236}">
                <a16:creationId xmlns:a16="http://schemas.microsoft.com/office/drawing/2014/main" id="{F2C9B9B7-F237-4C95-9FD9-8F78D60A608C}"/>
              </a:ext>
            </a:extLst>
          </p:cNvPr>
          <p:cNvSpPr txBox="1"/>
          <p:nvPr/>
        </p:nvSpPr>
        <p:spPr>
          <a:xfrm>
            <a:off x="6648465" y="3891905"/>
            <a:ext cx="1866885" cy="230833"/>
          </a:xfrm>
          <a:prstGeom prst="rect">
            <a:avLst/>
          </a:prstGeom>
          <a:noFill/>
        </p:spPr>
        <p:txBody>
          <a:bodyPr wrap="square" lIns="0" tIns="0" rIns="0" bIns="0" rtlCol="0" anchor="b">
            <a:normAutofit lnSpcReduction="10000"/>
          </a:bodyPr>
          <a:lstStyle/>
          <a:p>
            <a:pPr algn="ctr"/>
            <a:r>
              <a:rPr lang="en-PH" sz="1600" dirty="0">
                <a:solidFill>
                  <a:schemeClr val="accent1"/>
                </a:solidFill>
                <a:latin typeface="Arial" panose="020B0604020202020204" pitchFamily="34" charset="0"/>
              </a:rPr>
              <a:t>Header</a:t>
            </a:r>
          </a:p>
        </p:txBody>
      </p:sp>
      <p:grpSp>
        <p:nvGrpSpPr>
          <p:cNvPr id="67" name="Group 66">
            <a:extLst>
              <a:ext uri="{FF2B5EF4-FFF2-40B4-BE49-F238E27FC236}">
                <a16:creationId xmlns:a16="http://schemas.microsoft.com/office/drawing/2014/main" id="{792EF9E7-4B32-49A9-96CF-640A21CA2139}"/>
              </a:ext>
            </a:extLst>
          </p:cNvPr>
          <p:cNvGrpSpPr/>
          <p:nvPr/>
        </p:nvGrpSpPr>
        <p:grpSpPr>
          <a:xfrm>
            <a:off x="7131794" y="2333800"/>
            <a:ext cx="900236" cy="1350194"/>
            <a:chOff x="876412" y="1766746"/>
            <a:chExt cx="1327401" cy="1990866"/>
          </a:xfrm>
        </p:grpSpPr>
        <p:sp>
          <p:nvSpPr>
            <p:cNvPr id="68" name="Teardrop 67">
              <a:extLst>
                <a:ext uri="{FF2B5EF4-FFF2-40B4-BE49-F238E27FC236}">
                  <a16:creationId xmlns:a16="http://schemas.microsoft.com/office/drawing/2014/main" id="{5E46BAE1-5B9C-45AC-8F24-66AC2A7808F1}"/>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69" name="Freeform 94">
              <a:extLst>
                <a:ext uri="{FF2B5EF4-FFF2-40B4-BE49-F238E27FC236}">
                  <a16:creationId xmlns:a16="http://schemas.microsoft.com/office/drawing/2014/main" id="{6751AFAC-89C4-4384-89B2-042F463C62EB}"/>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70" name="Oval 69">
              <a:extLst>
                <a:ext uri="{FF2B5EF4-FFF2-40B4-BE49-F238E27FC236}">
                  <a16:creationId xmlns:a16="http://schemas.microsoft.com/office/drawing/2014/main" id="{90AEEA9A-CABC-4268-82F0-E0E21C5869AE}"/>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71" name="AutoShape 15">
              <a:extLst>
                <a:ext uri="{FF2B5EF4-FFF2-40B4-BE49-F238E27FC236}">
                  <a16:creationId xmlns:a16="http://schemas.microsoft.com/office/drawing/2014/main" id="{355D174C-186F-4B89-9793-81B1107A99C9}"/>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72" name="Group 71">
              <a:extLst>
                <a:ext uri="{FF2B5EF4-FFF2-40B4-BE49-F238E27FC236}">
                  <a16:creationId xmlns:a16="http://schemas.microsoft.com/office/drawing/2014/main" id="{CD5CCE95-5FB9-4B52-BF4A-1D08B6B1ACDF}"/>
                </a:ext>
              </a:extLst>
            </p:cNvPr>
            <p:cNvGrpSpPr/>
            <p:nvPr/>
          </p:nvGrpSpPr>
          <p:grpSpPr>
            <a:xfrm>
              <a:off x="1362484" y="3465596"/>
              <a:ext cx="292018" cy="292016"/>
              <a:chOff x="1897688" y="2263380"/>
              <a:chExt cx="181330" cy="181329"/>
            </a:xfrm>
          </p:grpSpPr>
          <p:sp>
            <p:nvSpPr>
              <p:cNvPr id="74" name="Oval 73">
                <a:extLst>
                  <a:ext uri="{FF2B5EF4-FFF2-40B4-BE49-F238E27FC236}">
                    <a16:creationId xmlns:a16="http://schemas.microsoft.com/office/drawing/2014/main" id="{63F35218-C746-4F00-B12C-74633F6DEA9C}"/>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sp>
            <p:nvSpPr>
              <p:cNvPr id="75" name="Oval 74">
                <a:extLst>
                  <a:ext uri="{FF2B5EF4-FFF2-40B4-BE49-F238E27FC236}">
                    <a16:creationId xmlns:a16="http://schemas.microsoft.com/office/drawing/2014/main" id="{326FC038-A146-44E4-810D-15AB4898D1EF}"/>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100" kern="0" dirty="0">
                  <a:solidFill>
                    <a:prstClr val="white"/>
                  </a:solidFill>
                  <a:latin typeface="Arial" panose="020B0604020202020204" pitchFamily="34" charset="0"/>
                  <a:sym typeface="+mn-lt"/>
                </a:endParaRPr>
              </a:p>
            </p:txBody>
          </p:sp>
        </p:grpSp>
        <p:pic>
          <p:nvPicPr>
            <p:cNvPr id="73" name="Graphic 72" descr="Single gear with solid fill">
              <a:extLst>
                <a:ext uri="{FF2B5EF4-FFF2-40B4-BE49-F238E27FC236}">
                  <a16:creationId xmlns:a16="http://schemas.microsoft.com/office/drawing/2014/main" id="{54BD2538-7F54-4C67-8635-240CF6062B6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76" name="TextBox 75">
            <a:extLst>
              <a:ext uri="{FF2B5EF4-FFF2-40B4-BE49-F238E27FC236}">
                <a16:creationId xmlns:a16="http://schemas.microsoft.com/office/drawing/2014/main" id="{11C1D356-F107-462B-86DD-6A7BBDA64E32}"/>
              </a:ext>
            </a:extLst>
          </p:cNvPr>
          <p:cNvSpPr txBox="1"/>
          <p:nvPr/>
        </p:nvSpPr>
        <p:spPr>
          <a:xfrm>
            <a:off x="7099052" y="2017952"/>
            <a:ext cx="965720" cy="246221"/>
          </a:xfrm>
          <a:prstGeom prst="rect">
            <a:avLst/>
          </a:prstGeom>
          <a:noFill/>
        </p:spPr>
        <p:txBody>
          <a:bodyPr wrap="square" lIns="0" tIns="0" rIns="0" bIns="0" rtlCol="0">
            <a:spAutoFit/>
          </a:bodyPr>
          <a:lstStyle/>
          <a:p>
            <a:pPr algn="ctr"/>
            <a:r>
              <a:rPr lang="en-PH" sz="1600" b="1" dirty="0">
                <a:latin typeface="Arial" panose="020B0604020202020204" pitchFamily="34" charset="0"/>
              </a:rPr>
              <a:t>Year</a:t>
            </a:r>
          </a:p>
        </p:txBody>
      </p:sp>
    </p:spTree>
    <p:extLst>
      <p:ext uri="{BB962C8B-B14F-4D97-AF65-F5344CB8AC3E}">
        <p14:creationId xmlns:p14="http://schemas.microsoft.com/office/powerpoint/2010/main" val="65747303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46871-2A6A-4277-8F2C-B6438868E2A8}"/>
              </a:ext>
            </a:extLst>
          </p:cNvPr>
          <p:cNvSpPr>
            <a:spLocks noGrp="1"/>
          </p:cNvSpPr>
          <p:nvPr>
            <p:ph type="title"/>
          </p:nvPr>
        </p:nvSpPr>
        <p:spPr>
          <a:xfrm>
            <a:off x="628650" y="365127"/>
            <a:ext cx="7886700" cy="618100"/>
          </a:xfrm>
        </p:spPr>
        <p:txBody>
          <a:bodyPr>
            <a:normAutofit/>
          </a:bodyPr>
          <a:lstStyle/>
          <a:p>
            <a:r>
              <a:rPr lang="en-PH" dirty="0"/>
              <a:t>Five Segment Timeline Slide</a:t>
            </a:r>
          </a:p>
        </p:txBody>
      </p:sp>
      <p:sp>
        <p:nvSpPr>
          <p:cNvPr id="3" name="Slide Number Placeholder 2">
            <a:extLst>
              <a:ext uri="{FF2B5EF4-FFF2-40B4-BE49-F238E27FC236}">
                <a16:creationId xmlns:a16="http://schemas.microsoft.com/office/drawing/2014/main" id="{E795B5D1-F55B-4CF2-838C-C867C914040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107</a:t>
            </a:fld>
            <a:endParaRPr lang="en-PH" dirty="0"/>
          </a:p>
        </p:txBody>
      </p:sp>
      <p:sp>
        <p:nvSpPr>
          <p:cNvPr id="4" name="Rectangle 3">
            <a:extLst>
              <a:ext uri="{FF2B5EF4-FFF2-40B4-BE49-F238E27FC236}">
                <a16:creationId xmlns:a16="http://schemas.microsoft.com/office/drawing/2014/main" id="{2E4510D0-F8DA-4087-B68F-490DE538F0E9}"/>
              </a:ext>
            </a:extLst>
          </p:cNvPr>
          <p:cNvSpPr/>
          <p:nvPr/>
        </p:nvSpPr>
        <p:spPr>
          <a:xfrm>
            <a:off x="0" y="3532685"/>
            <a:ext cx="9144000" cy="6653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latin typeface="Arial" panose="020B0604020202020204" pitchFamily="34" charset="0"/>
            </a:endParaRPr>
          </a:p>
        </p:txBody>
      </p:sp>
      <p:grpSp>
        <p:nvGrpSpPr>
          <p:cNvPr id="36" name="Group 35">
            <a:extLst>
              <a:ext uri="{FF2B5EF4-FFF2-40B4-BE49-F238E27FC236}">
                <a16:creationId xmlns:a16="http://schemas.microsoft.com/office/drawing/2014/main" id="{7BBC9BAE-0921-4E1F-A9AA-02E9E4B71B5B}"/>
              </a:ext>
            </a:extLst>
          </p:cNvPr>
          <p:cNvGrpSpPr/>
          <p:nvPr/>
        </p:nvGrpSpPr>
        <p:grpSpPr>
          <a:xfrm>
            <a:off x="918965" y="2333797"/>
            <a:ext cx="900236" cy="1350194"/>
            <a:chOff x="876412" y="1766746"/>
            <a:chExt cx="1327401" cy="1990866"/>
          </a:xfrm>
        </p:grpSpPr>
        <p:sp>
          <p:nvSpPr>
            <p:cNvPr id="7" name="Teardrop 6">
              <a:extLst>
                <a:ext uri="{FF2B5EF4-FFF2-40B4-BE49-F238E27FC236}">
                  <a16:creationId xmlns:a16="http://schemas.microsoft.com/office/drawing/2014/main" id="{E9637F06-1272-4B7B-ABF2-B08A9B262159}"/>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8" name="Freeform 94">
              <a:extLst>
                <a:ext uri="{FF2B5EF4-FFF2-40B4-BE49-F238E27FC236}">
                  <a16:creationId xmlns:a16="http://schemas.microsoft.com/office/drawing/2014/main" id="{7ADF1D46-1F84-4483-A76B-CE17108A3C07}"/>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17" name="Oval 16">
              <a:extLst>
                <a:ext uri="{FF2B5EF4-FFF2-40B4-BE49-F238E27FC236}">
                  <a16:creationId xmlns:a16="http://schemas.microsoft.com/office/drawing/2014/main" id="{FB48005C-E8A6-4297-93F8-B6FB93DFBDDF}"/>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19" name="AutoShape 15">
              <a:extLst>
                <a:ext uri="{FF2B5EF4-FFF2-40B4-BE49-F238E27FC236}">
                  <a16:creationId xmlns:a16="http://schemas.microsoft.com/office/drawing/2014/main" id="{AD313568-FFB0-4FFA-ADFB-0517FA8BCBA6}"/>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10" name="Group 9">
              <a:extLst>
                <a:ext uri="{FF2B5EF4-FFF2-40B4-BE49-F238E27FC236}">
                  <a16:creationId xmlns:a16="http://schemas.microsoft.com/office/drawing/2014/main" id="{378D98B1-778E-4FCC-985B-825B81AC6AA5}"/>
                </a:ext>
              </a:extLst>
            </p:cNvPr>
            <p:cNvGrpSpPr/>
            <p:nvPr/>
          </p:nvGrpSpPr>
          <p:grpSpPr>
            <a:xfrm>
              <a:off x="1362484" y="3465596"/>
              <a:ext cx="292018" cy="292016"/>
              <a:chOff x="1897688" y="2263380"/>
              <a:chExt cx="181330" cy="181329"/>
            </a:xfrm>
          </p:grpSpPr>
          <p:sp>
            <p:nvSpPr>
              <p:cNvPr id="15" name="Oval 14">
                <a:extLst>
                  <a:ext uri="{FF2B5EF4-FFF2-40B4-BE49-F238E27FC236}">
                    <a16:creationId xmlns:a16="http://schemas.microsoft.com/office/drawing/2014/main" id="{C5E96A36-E7E9-4043-86FB-F5CF13DA53D8}"/>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16" name="Oval 15">
                <a:extLst>
                  <a:ext uri="{FF2B5EF4-FFF2-40B4-BE49-F238E27FC236}">
                    <a16:creationId xmlns:a16="http://schemas.microsoft.com/office/drawing/2014/main" id="{8F28E70C-E79D-4813-9767-08FE6758E8F1}"/>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35" name="Graphic 34" descr="Single gear with solid fill">
              <a:extLst>
                <a:ext uri="{FF2B5EF4-FFF2-40B4-BE49-F238E27FC236}">
                  <a16:creationId xmlns:a16="http://schemas.microsoft.com/office/drawing/2014/main" id="{0F2B7722-ED8C-45CF-9AA3-092BF3682C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4" name="TextBox 63">
            <a:extLst>
              <a:ext uri="{FF2B5EF4-FFF2-40B4-BE49-F238E27FC236}">
                <a16:creationId xmlns:a16="http://schemas.microsoft.com/office/drawing/2014/main" id="{C9D836E9-BA1B-43E8-9099-99033F29DF85}"/>
              </a:ext>
            </a:extLst>
          </p:cNvPr>
          <p:cNvSpPr txBox="1"/>
          <p:nvPr/>
        </p:nvSpPr>
        <p:spPr>
          <a:xfrm>
            <a:off x="886223" y="2017950"/>
            <a:ext cx="965720" cy="215444"/>
          </a:xfrm>
          <a:prstGeom prst="rect">
            <a:avLst/>
          </a:prstGeom>
          <a:noFill/>
        </p:spPr>
        <p:txBody>
          <a:bodyPr wrap="square" lIns="0" tIns="0" rIns="0" bIns="0" rtlCol="0">
            <a:spAutoFit/>
          </a:bodyPr>
          <a:lstStyle/>
          <a:p>
            <a:pPr algn="ctr"/>
            <a:r>
              <a:rPr lang="en-PH" sz="1400" b="1" dirty="0">
                <a:latin typeface="Arial" panose="020B0604020202020204" pitchFamily="34" charset="0"/>
              </a:rPr>
              <a:t>Year</a:t>
            </a:r>
          </a:p>
        </p:txBody>
      </p:sp>
      <p:sp>
        <p:nvSpPr>
          <p:cNvPr id="55" name="TextBox 54">
            <a:extLst>
              <a:ext uri="{FF2B5EF4-FFF2-40B4-BE49-F238E27FC236}">
                <a16:creationId xmlns:a16="http://schemas.microsoft.com/office/drawing/2014/main" id="{6391985F-C2C1-4C38-B5DC-57EF964FA33F}"/>
              </a:ext>
            </a:extLst>
          </p:cNvPr>
          <p:cNvSpPr txBox="1"/>
          <p:nvPr/>
        </p:nvSpPr>
        <p:spPr>
          <a:xfrm>
            <a:off x="628650" y="4156218"/>
            <a:ext cx="1480871" cy="1857864"/>
          </a:xfrm>
          <a:prstGeom prst="rect">
            <a:avLst/>
          </a:prstGeom>
          <a:noFill/>
        </p:spPr>
        <p:txBody>
          <a:bodyPr wrap="square" lIns="0" tIns="0" rIns="0" bIns="0" rtlCol="0">
            <a:normAutofit/>
          </a:bodyPr>
          <a:lstStyle/>
          <a:p>
            <a:pPr algn="ctr"/>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6" name="TextBox 55">
            <a:extLst>
              <a:ext uri="{FF2B5EF4-FFF2-40B4-BE49-F238E27FC236}">
                <a16:creationId xmlns:a16="http://schemas.microsoft.com/office/drawing/2014/main" id="{427A9348-7C22-42B8-A955-0A25A1C887EF}"/>
              </a:ext>
            </a:extLst>
          </p:cNvPr>
          <p:cNvSpPr txBox="1"/>
          <p:nvPr/>
        </p:nvSpPr>
        <p:spPr>
          <a:xfrm>
            <a:off x="628650" y="3891903"/>
            <a:ext cx="1480871" cy="230833"/>
          </a:xfrm>
          <a:prstGeom prst="rect">
            <a:avLst/>
          </a:prstGeom>
          <a:noFill/>
        </p:spPr>
        <p:txBody>
          <a:bodyPr wrap="square" lIns="0" tIns="0" rIns="0" bIns="0" rtlCol="0" anchor="b">
            <a:normAutofit/>
          </a:bodyPr>
          <a:lstStyle/>
          <a:p>
            <a:pPr algn="ctr"/>
            <a:r>
              <a:rPr lang="en-PH" sz="1400" dirty="0">
                <a:solidFill>
                  <a:schemeClr val="accent1"/>
                </a:solidFill>
                <a:latin typeface="Arial" panose="020B0604020202020204" pitchFamily="34" charset="0"/>
              </a:rPr>
              <a:t>Header</a:t>
            </a:r>
          </a:p>
        </p:txBody>
      </p:sp>
      <p:grpSp>
        <p:nvGrpSpPr>
          <p:cNvPr id="37" name="Group 36">
            <a:extLst>
              <a:ext uri="{FF2B5EF4-FFF2-40B4-BE49-F238E27FC236}">
                <a16:creationId xmlns:a16="http://schemas.microsoft.com/office/drawing/2014/main" id="{A384B164-5D07-4A48-B279-EE4B3A589183}"/>
              </a:ext>
            </a:extLst>
          </p:cNvPr>
          <p:cNvGrpSpPr/>
          <p:nvPr/>
        </p:nvGrpSpPr>
        <p:grpSpPr>
          <a:xfrm>
            <a:off x="2520421" y="2333800"/>
            <a:ext cx="900236" cy="1350194"/>
            <a:chOff x="876412" y="1766746"/>
            <a:chExt cx="1327401" cy="1990866"/>
          </a:xfrm>
        </p:grpSpPr>
        <p:sp>
          <p:nvSpPr>
            <p:cNvPr id="38" name="Teardrop 37">
              <a:extLst>
                <a:ext uri="{FF2B5EF4-FFF2-40B4-BE49-F238E27FC236}">
                  <a16:creationId xmlns:a16="http://schemas.microsoft.com/office/drawing/2014/main" id="{2ABBE288-0F58-4D29-B548-7AF05C0D78A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39" name="Freeform 94">
              <a:extLst>
                <a:ext uri="{FF2B5EF4-FFF2-40B4-BE49-F238E27FC236}">
                  <a16:creationId xmlns:a16="http://schemas.microsoft.com/office/drawing/2014/main" id="{D079AB38-2051-497B-BA8B-685006BF9EA9}"/>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0" name="Oval 39">
              <a:extLst>
                <a:ext uri="{FF2B5EF4-FFF2-40B4-BE49-F238E27FC236}">
                  <a16:creationId xmlns:a16="http://schemas.microsoft.com/office/drawing/2014/main" id="{69AE1B84-4C29-4EA7-8697-1D97F4502768}"/>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1" name="AutoShape 15">
              <a:extLst>
                <a:ext uri="{FF2B5EF4-FFF2-40B4-BE49-F238E27FC236}">
                  <a16:creationId xmlns:a16="http://schemas.microsoft.com/office/drawing/2014/main" id="{9CA39849-331F-485E-A02F-769A6051153C}"/>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42" name="Group 41">
              <a:extLst>
                <a:ext uri="{FF2B5EF4-FFF2-40B4-BE49-F238E27FC236}">
                  <a16:creationId xmlns:a16="http://schemas.microsoft.com/office/drawing/2014/main" id="{9586DF8A-8366-4CB4-9F79-8203782C3E24}"/>
                </a:ext>
              </a:extLst>
            </p:cNvPr>
            <p:cNvGrpSpPr/>
            <p:nvPr/>
          </p:nvGrpSpPr>
          <p:grpSpPr>
            <a:xfrm>
              <a:off x="1362484" y="3465596"/>
              <a:ext cx="292018" cy="292016"/>
              <a:chOff x="1897688" y="2263380"/>
              <a:chExt cx="181330" cy="181329"/>
            </a:xfrm>
          </p:grpSpPr>
          <p:sp>
            <p:nvSpPr>
              <p:cNvPr id="44" name="Oval 43">
                <a:extLst>
                  <a:ext uri="{FF2B5EF4-FFF2-40B4-BE49-F238E27FC236}">
                    <a16:creationId xmlns:a16="http://schemas.microsoft.com/office/drawing/2014/main" id="{F35E97D5-BA5D-4C77-8BEE-DA81F0CC1C96}"/>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45" name="Oval 44">
                <a:extLst>
                  <a:ext uri="{FF2B5EF4-FFF2-40B4-BE49-F238E27FC236}">
                    <a16:creationId xmlns:a16="http://schemas.microsoft.com/office/drawing/2014/main" id="{18BFC404-5298-40DC-AEA2-16491F0A7954}"/>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43" name="Graphic 42" descr="Single gear with solid fill">
              <a:extLst>
                <a:ext uri="{FF2B5EF4-FFF2-40B4-BE49-F238E27FC236}">
                  <a16:creationId xmlns:a16="http://schemas.microsoft.com/office/drawing/2014/main" id="{53AE0245-C7C9-4E20-946A-68134432F7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5" name="TextBox 64">
            <a:extLst>
              <a:ext uri="{FF2B5EF4-FFF2-40B4-BE49-F238E27FC236}">
                <a16:creationId xmlns:a16="http://schemas.microsoft.com/office/drawing/2014/main" id="{85DAF2B4-811D-45F4-B700-9857F3170958}"/>
              </a:ext>
            </a:extLst>
          </p:cNvPr>
          <p:cNvSpPr txBox="1"/>
          <p:nvPr/>
        </p:nvSpPr>
        <p:spPr>
          <a:xfrm>
            <a:off x="2487679" y="2017952"/>
            <a:ext cx="965720" cy="215444"/>
          </a:xfrm>
          <a:prstGeom prst="rect">
            <a:avLst/>
          </a:prstGeom>
          <a:noFill/>
        </p:spPr>
        <p:txBody>
          <a:bodyPr wrap="square" lIns="0" tIns="0" rIns="0" bIns="0" rtlCol="0">
            <a:spAutoFit/>
          </a:bodyPr>
          <a:lstStyle/>
          <a:p>
            <a:pPr algn="ctr"/>
            <a:r>
              <a:rPr lang="en-PH" sz="1400" b="1" dirty="0">
                <a:latin typeface="Arial" panose="020B0604020202020204" pitchFamily="34" charset="0"/>
              </a:rPr>
              <a:t>Year</a:t>
            </a:r>
          </a:p>
        </p:txBody>
      </p:sp>
      <p:sp>
        <p:nvSpPr>
          <p:cNvPr id="59" name="TextBox 58">
            <a:extLst>
              <a:ext uri="{FF2B5EF4-FFF2-40B4-BE49-F238E27FC236}">
                <a16:creationId xmlns:a16="http://schemas.microsoft.com/office/drawing/2014/main" id="{1F5776B3-BED8-4273-9665-87E73A06A7C5}"/>
              </a:ext>
            </a:extLst>
          </p:cNvPr>
          <p:cNvSpPr txBox="1"/>
          <p:nvPr/>
        </p:nvSpPr>
        <p:spPr>
          <a:xfrm>
            <a:off x="2230107" y="4156221"/>
            <a:ext cx="1480871" cy="1857864"/>
          </a:xfrm>
          <a:prstGeom prst="rect">
            <a:avLst/>
          </a:prstGeom>
          <a:noFill/>
        </p:spPr>
        <p:txBody>
          <a:bodyPr wrap="square" lIns="0" tIns="0" rIns="0" bIns="0" rtlCol="0">
            <a:normAutofit/>
          </a:bodyPr>
          <a:lstStyle/>
          <a:p>
            <a:pPr algn="ctr"/>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0" name="TextBox 59">
            <a:extLst>
              <a:ext uri="{FF2B5EF4-FFF2-40B4-BE49-F238E27FC236}">
                <a16:creationId xmlns:a16="http://schemas.microsoft.com/office/drawing/2014/main" id="{037878D1-E442-418E-A858-D0F6B4014EDB}"/>
              </a:ext>
            </a:extLst>
          </p:cNvPr>
          <p:cNvSpPr txBox="1"/>
          <p:nvPr/>
        </p:nvSpPr>
        <p:spPr>
          <a:xfrm>
            <a:off x="2230107" y="3891905"/>
            <a:ext cx="1480871" cy="230833"/>
          </a:xfrm>
          <a:prstGeom prst="rect">
            <a:avLst/>
          </a:prstGeom>
          <a:noFill/>
        </p:spPr>
        <p:txBody>
          <a:bodyPr wrap="square" lIns="0" tIns="0" rIns="0" bIns="0" rtlCol="0" anchor="b">
            <a:normAutofit/>
          </a:bodyPr>
          <a:lstStyle/>
          <a:p>
            <a:pPr algn="ctr"/>
            <a:r>
              <a:rPr lang="en-PH" sz="1400" dirty="0">
                <a:solidFill>
                  <a:schemeClr val="accent1"/>
                </a:solidFill>
                <a:latin typeface="Arial" panose="020B0604020202020204" pitchFamily="34" charset="0"/>
              </a:rPr>
              <a:t>Header</a:t>
            </a:r>
          </a:p>
        </p:txBody>
      </p:sp>
      <p:grpSp>
        <p:nvGrpSpPr>
          <p:cNvPr id="46" name="Group 45">
            <a:extLst>
              <a:ext uri="{FF2B5EF4-FFF2-40B4-BE49-F238E27FC236}">
                <a16:creationId xmlns:a16="http://schemas.microsoft.com/office/drawing/2014/main" id="{8D544021-F1CE-4FB3-9CAC-4B111FF7A254}"/>
              </a:ext>
            </a:extLst>
          </p:cNvPr>
          <p:cNvGrpSpPr/>
          <p:nvPr/>
        </p:nvGrpSpPr>
        <p:grpSpPr>
          <a:xfrm>
            <a:off x="4121880" y="2333800"/>
            <a:ext cx="900236" cy="1350194"/>
            <a:chOff x="876412" y="1766746"/>
            <a:chExt cx="1327401" cy="1990866"/>
          </a:xfrm>
        </p:grpSpPr>
        <p:sp>
          <p:nvSpPr>
            <p:cNvPr id="47" name="Teardrop 46">
              <a:extLst>
                <a:ext uri="{FF2B5EF4-FFF2-40B4-BE49-F238E27FC236}">
                  <a16:creationId xmlns:a16="http://schemas.microsoft.com/office/drawing/2014/main" id="{BA27983A-5AC6-4E13-8B65-788BC5BA6440}"/>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8" name="Freeform 94">
              <a:extLst>
                <a:ext uri="{FF2B5EF4-FFF2-40B4-BE49-F238E27FC236}">
                  <a16:creationId xmlns:a16="http://schemas.microsoft.com/office/drawing/2014/main" id="{8AF92E25-A228-4E19-91E7-E75954F0B65D}"/>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49" name="Oval 48">
              <a:extLst>
                <a:ext uri="{FF2B5EF4-FFF2-40B4-BE49-F238E27FC236}">
                  <a16:creationId xmlns:a16="http://schemas.microsoft.com/office/drawing/2014/main" id="{EC9ECC1C-D3B3-4497-8469-290F821D24FA}"/>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50" name="AutoShape 15">
              <a:extLst>
                <a:ext uri="{FF2B5EF4-FFF2-40B4-BE49-F238E27FC236}">
                  <a16:creationId xmlns:a16="http://schemas.microsoft.com/office/drawing/2014/main" id="{0C3728DA-9986-4C9E-B3BD-ED5D52F0A5B2}"/>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51" name="Group 50">
              <a:extLst>
                <a:ext uri="{FF2B5EF4-FFF2-40B4-BE49-F238E27FC236}">
                  <a16:creationId xmlns:a16="http://schemas.microsoft.com/office/drawing/2014/main" id="{85350D46-A2E5-429B-93E2-2C9340D56498}"/>
                </a:ext>
              </a:extLst>
            </p:cNvPr>
            <p:cNvGrpSpPr/>
            <p:nvPr/>
          </p:nvGrpSpPr>
          <p:grpSpPr>
            <a:xfrm>
              <a:off x="1362484" y="3465596"/>
              <a:ext cx="292018" cy="292016"/>
              <a:chOff x="1897688" y="2263380"/>
              <a:chExt cx="181330" cy="181329"/>
            </a:xfrm>
          </p:grpSpPr>
          <p:sp>
            <p:nvSpPr>
              <p:cNvPr id="53" name="Oval 52">
                <a:extLst>
                  <a:ext uri="{FF2B5EF4-FFF2-40B4-BE49-F238E27FC236}">
                    <a16:creationId xmlns:a16="http://schemas.microsoft.com/office/drawing/2014/main" id="{E565DDB8-8700-4C57-BEFD-D68EDA946409}"/>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54" name="Oval 53">
                <a:extLst>
                  <a:ext uri="{FF2B5EF4-FFF2-40B4-BE49-F238E27FC236}">
                    <a16:creationId xmlns:a16="http://schemas.microsoft.com/office/drawing/2014/main" id="{07020A17-B3A5-4D31-AB7F-A557DC64ABAB}"/>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52" name="Graphic 51" descr="Single gear with solid fill">
              <a:extLst>
                <a:ext uri="{FF2B5EF4-FFF2-40B4-BE49-F238E27FC236}">
                  <a16:creationId xmlns:a16="http://schemas.microsoft.com/office/drawing/2014/main" id="{24C4C177-E0C1-477B-B432-40747119C9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6" name="TextBox 65">
            <a:extLst>
              <a:ext uri="{FF2B5EF4-FFF2-40B4-BE49-F238E27FC236}">
                <a16:creationId xmlns:a16="http://schemas.microsoft.com/office/drawing/2014/main" id="{091D9425-4609-45A3-99A9-EF1B816C6AEA}"/>
              </a:ext>
            </a:extLst>
          </p:cNvPr>
          <p:cNvSpPr txBox="1"/>
          <p:nvPr/>
        </p:nvSpPr>
        <p:spPr>
          <a:xfrm>
            <a:off x="4089138" y="2017952"/>
            <a:ext cx="965720" cy="215444"/>
          </a:xfrm>
          <a:prstGeom prst="rect">
            <a:avLst/>
          </a:prstGeom>
          <a:noFill/>
        </p:spPr>
        <p:txBody>
          <a:bodyPr wrap="square" lIns="0" tIns="0" rIns="0" bIns="0" rtlCol="0">
            <a:spAutoFit/>
          </a:bodyPr>
          <a:lstStyle/>
          <a:p>
            <a:pPr algn="ctr"/>
            <a:r>
              <a:rPr lang="en-PH" sz="1400" b="1" dirty="0">
                <a:latin typeface="Arial" panose="020B0604020202020204" pitchFamily="34" charset="0"/>
              </a:rPr>
              <a:t>Year</a:t>
            </a:r>
          </a:p>
        </p:txBody>
      </p:sp>
      <p:sp>
        <p:nvSpPr>
          <p:cNvPr id="62" name="TextBox 61">
            <a:extLst>
              <a:ext uri="{FF2B5EF4-FFF2-40B4-BE49-F238E27FC236}">
                <a16:creationId xmlns:a16="http://schemas.microsoft.com/office/drawing/2014/main" id="{9525C281-2808-4FB2-AD7F-6C362EBD545C}"/>
              </a:ext>
            </a:extLst>
          </p:cNvPr>
          <p:cNvSpPr txBox="1"/>
          <p:nvPr/>
        </p:nvSpPr>
        <p:spPr>
          <a:xfrm>
            <a:off x="3831564" y="4156221"/>
            <a:ext cx="1480871" cy="1857864"/>
          </a:xfrm>
          <a:prstGeom prst="rect">
            <a:avLst/>
          </a:prstGeom>
          <a:noFill/>
        </p:spPr>
        <p:txBody>
          <a:bodyPr wrap="square" lIns="0" tIns="0" rIns="0" bIns="0" rtlCol="0">
            <a:normAutofit/>
          </a:bodyPr>
          <a:lstStyle/>
          <a:p>
            <a:pPr algn="ctr"/>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3" name="TextBox 62">
            <a:extLst>
              <a:ext uri="{FF2B5EF4-FFF2-40B4-BE49-F238E27FC236}">
                <a16:creationId xmlns:a16="http://schemas.microsoft.com/office/drawing/2014/main" id="{69CB41FA-FAD6-46EC-9B87-AF18C5D5F2BD}"/>
              </a:ext>
            </a:extLst>
          </p:cNvPr>
          <p:cNvSpPr txBox="1"/>
          <p:nvPr/>
        </p:nvSpPr>
        <p:spPr>
          <a:xfrm>
            <a:off x="3831564" y="3891905"/>
            <a:ext cx="1480871" cy="230833"/>
          </a:xfrm>
          <a:prstGeom prst="rect">
            <a:avLst/>
          </a:prstGeom>
          <a:noFill/>
        </p:spPr>
        <p:txBody>
          <a:bodyPr wrap="square" lIns="0" tIns="0" rIns="0" bIns="0" rtlCol="0" anchor="b">
            <a:normAutofit/>
          </a:bodyPr>
          <a:lstStyle/>
          <a:p>
            <a:pPr algn="ctr"/>
            <a:r>
              <a:rPr lang="en-PH" sz="1400" dirty="0">
                <a:solidFill>
                  <a:schemeClr val="accent1"/>
                </a:solidFill>
                <a:latin typeface="Arial" panose="020B0604020202020204" pitchFamily="34" charset="0"/>
              </a:rPr>
              <a:t>Header</a:t>
            </a:r>
          </a:p>
        </p:txBody>
      </p:sp>
      <p:grpSp>
        <p:nvGrpSpPr>
          <p:cNvPr id="67" name="Group 66">
            <a:extLst>
              <a:ext uri="{FF2B5EF4-FFF2-40B4-BE49-F238E27FC236}">
                <a16:creationId xmlns:a16="http://schemas.microsoft.com/office/drawing/2014/main" id="{792EF9E7-4B32-49A9-96CF-640A21CA2139}"/>
              </a:ext>
            </a:extLst>
          </p:cNvPr>
          <p:cNvGrpSpPr/>
          <p:nvPr/>
        </p:nvGrpSpPr>
        <p:grpSpPr>
          <a:xfrm>
            <a:off x="5723337" y="2333800"/>
            <a:ext cx="900236" cy="1350194"/>
            <a:chOff x="876412" y="1766746"/>
            <a:chExt cx="1327401" cy="1990866"/>
          </a:xfrm>
        </p:grpSpPr>
        <p:sp>
          <p:nvSpPr>
            <p:cNvPr id="68" name="Teardrop 67">
              <a:extLst>
                <a:ext uri="{FF2B5EF4-FFF2-40B4-BE49-F238E27FC236}">
                  <a16:creationId xmlns:a16="http://schemas.microsoft.com/office/drawing/2014/main" id="{5E46BAE1-5B9C-45AC-8F24-66AC2A7808F1}"/>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69" name="Freeform 94">
              <a:extLst>
                <a:ext uri="{FF2B5EF4-FFF2-40B4-BE49-F238E27FC236}">
                  <a16:creationId xmlns:a16="http://schemas.microsoft.com/office/drawing/2014/main" id="{6751AFAC-89C4-4384-89B2-042F463C62EB}"/>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70" name="Oval 69">
              <a:extLst>
                <a:ext uri="{FF2B5EF4-FFF2-40B4-BE49-F238E27FC236}">
                  <a16:creationId xmlns:a16="http://schemas.microsoft.com/office/drawing/2014/main" id="{90AEEA9A-CABC-4268-82F0-E0E21C5869AE}"/>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71" name="AutoShape 15">
              <a:extLst>
                <a:ext uri="{FF2B5EF4-FFF2-40B4-BE49-F238E27FC236}">
                  <a16:creationId xmlns:a16="http://schemas.microsoft.com/office/drawing/2014/main" id="{355D174C-186F-4B89-9793-81B1107A99C9}"/>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72" name="Group 71">
              <a:extLst>
                <a:ext uri="{FF2B5EF4-FFF2-40B4-BE49-F238E27FC236}">
                  <a16:creationId xmlns:a16="http://schemas.microsoft.com/office/drawing/2014/main" id="{CD5CCE95-5FB9-4B52-BF4A-1D08B6B1ACDF}"/>
                </a:ext>
              </a:extLst>
            </p:cNvPr>
            <p:cNvGrpSpPr/>
            <p:nvPr/>
          </p:nvGrpSpPr>
          <p:grpSpPr>
            <a:xfrm>
              <a:off x="1362484" y="3465596"/>
              <a:ext cx="292018" cy="292016"/>
              <a:chOff x="1897688" y="2263380"/>
              <a:chExt cx="181330" cy="181329"/>
            </a:xfrm>
          </p:grpSpPr>
          <p:sp>
            <p:nvSpPr>
              <p:cNvPr id="74" name="Oval 73">
                <a:extLst>
                  <a:ext uri="{FF2B5EF4-FFF2-40B4-BE49-F238E27FC236}">
                    <a16:creationId xmlns:a16="http://schemas.microsoft.com/office/drawing/2014/main" id="{63F35218-C746-4F00-B12C-74633F6DEA9C}"/>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75" name="Oval 74">
                <a:extLst>
                  <a:ext uri="{FF2B5EF4-FFF2-40B4-BE49-F238E27FC236}">
                    <a16:creationId xmlns:a16="http://schemas.microsoft.com/office/drawing/2014/main" id="{326FC038-A146-44E4-810D-15AB4898D1EF}"/>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73" name="Graphic 72" descr="Single gear with solid fill">
              <a:extLst>
                <a:ext uri="{FF2B5EF4-FFF2-40B4-BE49-F238E27FC236}">
                  <a16:creationId xmlns:a16="http://schemas.microsoft.com/office/drawing/2014/main" id="{54BD2538-7F54-4C67-8635-240CF6062B6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76" name="TextBox 75">
            <a:extLst>
              <a:ext uri="{FF2B5EF4-FFF2-40B4-BE49-F238E27FC236}">
                <a16:creationId xmlns:a16="http://schemas.microsoft.com/office/drawing/2014/main" id="{11C1D356-F107-462B-86DD-6A7BBDA64E32}"/>
              </a:ext>
            </a:extLst>
          </p:cNvPr>
          <p:cNvSpPr txBox="1"/>
          <p:nvPr/>
        </p:nvSpPr>
        <p:spPr>
          <a:xfrm>
            <a:off x="5690595" y="2017952"/>
            <a:ext cx="965720" cy="215444"/>
          </a:xfrm>
          <a:prstGeom prst="rect">
            <a:avLst/>
          </a:prstGeom>
          <a:noFill/>
        </p:spPr>
        <p:txBody>
          <a:bodyPr wrap="square" lIns="0" tIns="0" rIns="0" bIns="0" rtlCol="0">
            <a:spAutoFit/>
          </a:bodyPr>
          <a:lstStyle/>
          <a:p>
            <a:pPr algn="ctr"/>
            <a:r>
              <a:rPr lang="en-PH" sz="1400" b="1" dirty="0">
                <a:latin typeface="Arial" panose="020B0604020202020204" pitchFamily="34" charset="0"/>
              </a:rPr>
              <a:t>Year</a:t>
            </a:r>
          </a:p>
        </p:txBody>
      </p:sp>
      <p:sp>
        <p:nvSpPr>
          <p:cNvPr id="58" name="TextBox 57">
            <a:extLst>
              <a:ext uri="{FF2B5EF4-FFF2-40B4-BE49-F238E27FC236}">
                <a16:creationId xmlns:a16="http://schemas.microsoft.com/office/drawing/2014/main" id="{4B3AE9B8-57C9-4AFE-9097-D2574E7859B1}"/>
              </a:ext>
            </a:extLst>
          </p:cNvPr>
          <p:cNvSpPr txBox="1"/>
          <p:nvPr/>
        </p:nvSpPr>
        <p:spPr>
          <a:xfrm>
            <a:off x="5433021" y="4156221"/>
            <a:ext cx="1480871" cy="1857864"/>
          </a:xfrm>
          <a:prstGeom prst="rect">
            <a:avLst/>
          </a:prstGeom>
          <a:noFill/>
        </p:spPr>
        <p:txBody>
          <a:bodyPr wrap="square" lIns="0" tIns="0" rIns="0" bIns="0" rtlCol="0">
            <a:normAutofit/>
          </a:bodyPr>
          <a:lstStyle/>
          <a:p>
            <a:pPr algn="ctr"/>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61" name="TextBox 60">
            <a:extLst>
              <a:ext uri="{FF2B5EF4-FFF2-40B4-BE49-F238E27FC236}">
                <a16:creationId xmlns:a16="http://schemas.microsoft.com/office/drawing/2014/main" id="{F2C9B9B7-F237-4C95-9FD9-8F78D60A608C}"/>
              </a:ext>
            </a:extLst>
          </p:cNvPr>
          <p:cNvSpPr txBox="1"/>
          <p:nvPr/>
        </p:nvSpPr>
        <p:spPr>
          <a:xfrm>
            <a:off x="5433021" y="3891905"/>
            <a:ext cx="1480871" cy="230833"/>
          </a:xfrm>
          <a:prstGeom prst="rect">
            <a:avLst/>
          </a:prstGeom>
          <a:noFill/>
        </p:spPr>
        <p:txBody>
          <a:bodyPr wrap="square" lIns="0" tIns="0" rIns="0" bIns="0" rtlCol="0" anchor="b">
            <a:normAutofit/>
          </a:bodyPr>
          <a:lstStyle/>
          <a:p>
            <a:pPr algn="ctr"/>
            <a:r>
              <a:rPr lang="en-PH" sz="1400" dirty="0">
                <a:solidFill>
                  <a:schemeClr val="accent1"/>
                </a:solidFill>
                <a:latin typeface="Arial" panose="020B0604020202020204" pitchFamily="34" charset="0"/>
              </a:rPr>
              <a:t>Header</a:t>
            </a:r>
          </a:p>
        </p:txBody>
      </p:sp>
      <p:sp>
        <p:nvSpPr>
          <p:cNvPr id="78" name="TextBox 77">
            <a:extLst>
              <a:ext uri="{FF2B5EF4-FFF2-40B4-BE49-F238E27FC236}">
                <a16:creationId xmlns:a16="http://schemas.microsoft.com/office/drawing/2014/main" id="{B7F63165-D4BA-4572-A598-0C26D74EAD76}"/>
              </a:ext>
            </a:extLst>
          </p:cNvPr>
          <p:cNvSpPr txBox="1"/>
          <p:nvPr/>
        </p:nvSpPr>
        <p:spPr>
          <a:xfrm>
            <a:off x="7034479" y="4156221"/>
            <a:ext cx="1480871" cy="1857864"/>
          </a:xfrm>
          <a:prstGeom prst="rect">
            <a:avLst/>
          </a:prstGeom>
          <a:noFill/>
        </p:spPr>
        <p:txBody>
          <a:bodyPr wrap="square" lIns="0" tIns="0" rIns="0" bIns="0" rtlCol="0">
            <a:normAutofit/>
          </a:bodyPr>
          <a:lstStyle/>
          <a:p>
            <a:pPr algn="ctr"/>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79" name="TextBox 78">
            <a:extLst>
              <a:ext uri="{FF2B5EF4-FFF2-40B4-BE49-F238E27FC236}">
                <a16:creationId xmlns:a16="http://schemas.microsoft.com/office/drawing/2014/main" id="{7BC5C881-C21F-493D-8A58-27D89CA6DCAF}"/>
              </a:ext>
            </a:extLst>
          </p:cNvPr>
          <p:cNvSpPr txBox="1"/>
          <p:nvPr/>
        </p:nvSpPr>
        <p:spPr>
          <a:xfrm>
            <a:off x="7034479" y="3891905"/>
            <a:ext cx="1480871" cy="230833"/>
          </a:xfrm>
          <a:prstGeom prst="rect">
            <a:avLst/>
          </a:prstGeom>
          <a:noFill/>
        </p:spPr>
        <p:txBody>
          <a:bodyPr wrap="square" lIns="0" tIns="0" rIns="0" bIns="0" rtlCol="0" anchor="b">
            <a:normAutofit/>
          </a:bodyPr>
          <a:lstStyle/>
          <a:p>
            <a:pPr algn="ctr"/>
            <a:r>
              <a:rPr lang="en-PH" sz="1400" dirty="0">
                <a:solidFill>
                  <a:schemeClr val="accent1"/>
                </a:solidFill>
                <a:latin typeface="Arial" panose="020B0604020202020204" pitchFamily="34" charset="0"/>
              </a:rPr>
              <a:t>Header</a:t>
            </a:r>
          </a:p>
        </p:txBody>
      </p:sp>
      <p:grpSp>
        <p:nvGrpSpPr>
          <p:cNvPr id="80" name="Group 79">
            <a:extLst>
              <a:ext uri="{FF2B5EF4-FFF2-40B4-BE49-F238E27FC236}">
                <a16:creationId xmlns:a16="http://schemas.microsoft.com/office/drawing/2014/main" id="{D085E080-7C78-435E-AF3A-169462D9B268}"/>
              </a:ext>
            </a:extLst>
          </p:cNvPr>
          <p:cNvGrpSpPr/>
          <p:nvPr/>
        </p:nvGrpSpPr>
        <p:grpSpPr>
          <a:xfrm>
            <a:off x="7324793" y="2333800"/>
            <a:ext cx="900236" cy="1350194"/>
            <a:chOff x="876412" y="1766746"/>
            <a:chExt cx="1327401" cy="1990866"/>
          </a:xfrm>
        </p:grpSpPr>
        <p:sp>
          <p:nvSpPr>
            <p:cNvPr id="81" name="Teardrop 80">
              <a:extLst>
                <a:ext uri="{FF2B5EF4-FFF2-40B4-BE49-F238E27FC236}">
                  <a16:creationId xmlns:a16="http://schemas.microsoft.com/office/drawing/2014/main" id="{B079C7AB-3D48-4563-944B-D7BFD7500AD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82" name="Freeform 94">
              <a:extLst>
                <a:ext uri="{FF2B5EF4-FFF2-40B4-BE49-F238E27FC236}">
                  <a16:creationId xmlns:a16="http://schemas.microsoft.com/office/drawing/2014/main" id="{E41A8877-6995-40C0-AFA8-1D1E9BCBC230}"/>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83" name="Oval 82">
              <a:extLst>
                <a:ext uri="{FF2B5EF4-FFF2-40B4-BE49-F238E27FC236}">
                  <a16:creationId xmlns:a16="http://schemas.microsoft.com/office/drawing/2014/main" id="{CDF2576C-F27A-4729-A450-E5DDF15851CC}"/>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900" kern="0" dirty="0">
                <a:solidFill>
                  <a:prstClr val="white"/>
                </a:solidFill>
                <a:latin typeface="Arial" panose="020B0604020202020204" pitchFamily="34" charset="0"/>
                <a:sym typeface="+mn-lt"/>
              </a:endParaRPr>
            </a:p>
          </p:txBody>
        </p:sp>
        <p:sp>
          <p:nvSpPr>
            <p:cNvPr id="84" name="AutoShape 15">
              <a:extLst>
                <a:ext uri="{FF2B5EF4-FFF2-40B4-BE49-F238E27FC236}">
                  <a16:creationId xmlns:a16="http://schemas.microsoft.com/office/drawing/2014/main" id="{B87F3D10-0465-41AC-A468-AD4B7D9D724B}"/>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85" name="Group 84">
              <a:extLst>
                <a:ext uri="{FF2B5EF4-FFF2-40B4-BE49-F238E27FC236}">
                  <a16:creationId xmlns:a16="http://schemas.microsoft.com/office/drawing/2014/main" id="{883297F1-A4B6-4C15-8E4E-D93FF357C58E}"/>
                </a:ext>
              </a:extLst>
            </p:cNvPr>
            <p:cNvGrpSpPr/>
            <p:nvPr/>
          </p:nvGrpSpPr>
          <p:grpSpPr>
            <a:xfrm>
              <a:off x="1362484" y="3465596"/>
              <a:ext cx="292018" cy="292016"/>
              <a:chOff x="1897688" y="2263380"/>
              <a:chExt cx="181330" cy="181329"/>
            </a:xfrm>
          </p:grpSpPr>
          <p:sp>
            <p:nvSpPr>
              <p:cNvPr id="87" name="Oval 86">
                <a:extLst>
                  <a:ext uri="{FF2B5EF4-FFF2-40B4-BE49-F238E27FC236}">
                    <a16:creationId xmlns:a16="http://schemas.microsoft.com/office/drawing/2014/main" id="{461D7BD9-CC1F-412E-A29D-17742A7743E0}"/>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sp>
            <p:nvSpPr>
              <p:cNvPr id="88" name="Oval 87">
                <a:extLst>
                  <a:ext uri="{FF2B5EF4-FFF2-40B4-BE49-F238E27FC236}">
                    <a16:creationId xmlns:a16="http://schemas.microsoft.com/office/drawing/2014/main" id="{335D617D-BC1E-47D5-9CA0-893676BC1347}"/>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50" kern="0" dirty="0">
                  <a:solidFill>
                    <a:prstClr val="white"/>
                  </a:solidFill>
                  <a:latin typeface="Arial" panose="020B0604020202020204" pitchFamily="34" charset="0"/>
                  <a:sym typeface="+mn-lt"/>
                </a:endParaRPr>
              </a:p>
            </p:txBody>
          </p:sp>
        </p:grpSp>
        <p:pic>
          <p:nvPicPr>
            <p:cNvPr id="86" name="Graphic 85" descr="Single gear with solid fill">
              <a:extLst>
                <a:ext uri="{FF2B5EF4-FFF2-40B4-BE49-F238E27FC236}">
                  <a16:creationId xmlns:a16="http://schemas.microsoft.com/office/drawing/2014/main" id="{C200804F-47E4-4935-BA54-EB0A290AF5D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89" name="TextBox 88">
            <a:extLst>
              <a:ext uri="{FF2B5EF4-FFF2-40B4-BE49-F238E27FC236}">
                <a16:creationId xmlns:a16="http://schemas.microsoft.com/office/drawing/2014/main" id="{2C34190D-19F4-4BA3-9D7B-C30B7115E938}"/>
              </a:ext>
            </a:extLst>
          </p:cNvPr>
          <p:cNvSpPr txBox="1"/>
          <p:nvPr/>
        </p:nvSpPr>
        <p:spPr>
          <a:xfrm>
            <a:off x="7292051" y="2017952"/>
            <a:ext cx="965720" cy="215444"/>
          </a:xfrm>
          <a:prstGeom prst="rect">
            <a:avLst/>
          </a:prstGeom>
          <a:noFill/>
        </p:spPr>
        <p:txBody>
          <a:bodyPr wrap="square" lIns="0" tIns="0" rIns="0" bIns="0" rtlCol="0">
            <a:spAutoFit/>
          </a:bodyPr>
          <a:lstStyle/>
          <a:p>
            <a:pPr algn="ctr"/>
            <a:r>
              <a:rPr lang="en-PH" sz="1400" b="1" dirty="0">
                <a:latin typeface="Arial" panose="020B0604020202020204" pitchFamily="34" charset="0"/>
              </a:rPr>
              <a:t>Year</a:t>
            </a:r>
          </a:p>
        </p:txBody>
      </p:sp>
    </p:spTree>
    <p:extLst>
      <p:ext uri="{BB962C8B-B14F-4D97-AF65-F5344CB8AC3E}">
        <p14:creationId xmlns:p14="http://schemas.microsoft.com/office/powerpoint/2010/main" val="392838013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9D46871-2A6A-4277-8F2C-B6438868E2A8}"/>
              </a:ext>
            </a:extLst>
          </p:cNvPr>
          <p:cNvSpPr>
            <a:spLocks noGrp="1"/>
          </p:cNvSpPr>
          <p:nvPr>
            <p:ph type="title"/>
          </p:nvPr>
        </p:nvSpPr>
        <p:spPr>
          <a:xfrm>
            <a:off x="628650" y="365127"/>
            <a:ext cx="7886700" cy="618100"/>
          </a:xfrm>
        </p:spPr>
        <p:txBody>
          <a:bodyPr>
            <a:normAutofit/>
          </a:bodyPr>
          <a:lstStyle/>
          <a:p>
            <a:r>
              <a:rPr lang="en-PH" dirty="0"/>
              <a:t>Six Segment Timeline Slide</a:t>
            </a:r>
          </a:p>
        </p:txBody>
      </p:sp>
      <p:sp>
        <p:nvSpPr>
          <p:cNvPr id="3" name="Slide Number Placeholder 2">
            <a:extLst>
              <a:ext uri="{FF2B5EF4-FFF2-40B4-BE49-F238E27FC236}">
                <a16:creationId xmlns:a16="http://schemas.microsoft.com/office/drawing/2014/main" id="{E795B5D1-F55B-4CF2-838C-C867C914040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108</a:t>
            </a:fld>
            <a:endParaRPr lang="en-PH" dirty="0"/>
          </a:p>
        </p:txBody>
      </p:sp>
      <p:sp>
        <p:nvSpPr>
          <p:cNvPr id="4" name="Rectangle 3">
            <a:extLst>
              <a:ext uri="{FF2B5EF4-FFF2-40B4-BE49-F238E27FC236}">
                <a16:creationId xmlns:a16="http://schemas.microsoft.com/office/drawing/2014/main" id="{2E4510D0-F8DA-4087-B68F-490DE538F0E9}"/>
              </a:ext>
            </a:extLst>
          </p:cNvPr>
          <p:cNvSpPr/>
          <p:nvPr/>
        </p:nvSpPr>
        <p:spPr>
          <a:xfrm>
            <a:off x="0" y="3532685"/>
            <a:ext cx="9144000" cy="66537"/>
          </a:xfrm>
          <a:prstGeom prst="rect">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6" name="Group 35">
            <a:extLst>
              <a:ext uri="{FF2B5EF4-FFF2-40B4-BE49-F238E27FC236}">
                <a16:creationId xmlns:a16="http://schemas.microsoft.com/office/drawing/2014/main" id="{7BBC9BAE-0921-4E1F-A9AA-02E9E4B71B5B}"/>
              </a:ext>
            </a:extLst>
          </p:cNvPr>
          <p:cNvGrpSpPr/>
          <p:nvPr/>
        </p:nvGrpSpPr>
        <p:grpSpPr>
          <a:xfrm>
            <a:off x="792045" y="2333797"/>
            <a:ext cx="900236" cy="1350194"/>
            <a:chOff x="876412" y="1766746"/>
            <a:chExt cx="1327401" cy="1990866"/>
          </a:xfrm>
        </p:grpSpPr>
        <p:sp>
          <p:nvSpPr>
            <p:cNvPr id="7" name="Teardrop 6">
              <a:extLst>
                <a:ext uri="{FF2B5EF4-FFF2-40B4-BE49-F238E27FC236}">
                  <a16:creationId xmlns:a16="http://schemas.microsoft.com/office/drawing/2014/main" id="{E9637F06-1272-4B7B-ABF2-B08A9B262159}"/>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8" name="Freeform 94">
              <a:extLst>
                <a:ext uri="{FF2B5EF4-FFF2-40B4-BE49-F238E27FC236}">
                  <a16:creationId xmlns:a16="http://schemas.microsoft.com/office/drawing/2014/main" id="{7ADF1D46-1F84-4483-A76B-CE17108A3C07}"/>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17" name="Oval 16">
              <a:extLst>
                <a:ext uri="{FF2B5EF4-FFF2-40B4-BE49-F238E27FC236}">
                  <a16:creationId xmlns:a16="http://schemas.microsoft.com/office/drawing/2014/main" id="{FB48005C-E8A6-4297-93F8-B6FB93DFBDDF}"/>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19" name="AutoShape 15">
              <a:extLst>
                <a:ext uri="{FF2B5EF4-FFF2-40B4-BE49-F238E27FC236}">
                  <a16:creationId xmlns:a16="http://schemas.microsoft.com/office/drawing/2014/main" id="{AD313568-FFB0-4FFA-ADFB-0517FA8BCBA6}"/>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10" name="Group 9">
              <a:extLst>
                <a:ext uri="{FF2B5EF4-FFF2-40B4-BE49-F238E27FC236}">
                  <a16:creationId xmlns:a16="http://schemas.microsoft.com/office/drawing/2014/main" id="{378D98B1-778E-4FCC-985B-825B81AC6AA5}"/>
                </a:ext>
              </a:extLst>
            </p:cNvPr>
            <p:cNvGrpSpPr/>
            <p:nvPr/>
          </p:nvGrpSpPr>
          <p:grpSpPr>
            <a:xfrm>
              <a:off x="1362484" y="3465596"/>
              <a:ext cx="292018" cy="292016"/>
              <a:chOff x="1897688" y="2263380"/>
              <a:chExt cx="181330" cy="181329"/>
            </a:xfrm>
          </p:grpSpPr>
          <p:sp>
            <p:nvSpPr>
              <p:cNvPr id="15" name="Oval 14">
                <a:extLst>
                  <a:ext uri="{FF2B5EF4-FFF2-40B4-BE49-F238E27FC236}">
                    <a16:creationId xmlns:a16="http://schemas.microsoft.com/office/drawing/2014/main" id="{C5E96A36-E7E9-4043-86FB-F5CF13DA53D8}"/>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16" name="Oval 15">
                <a:extLst>
                  <a:ext uri="{FF2B5EF4-FFF2-40B4-BE49-F238E27FC236}">
                    <a16:creationId xmlns:a16="http://schemas.microsoft.com/office/drawing/2014/main" id="{8F28E70C-E79D-4813-9767-08FE6758E8F1}"/>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35" name="Graphic 34" descr="Single gear with solid fill">
              <a:extLst>
                <a:ext uri="{FF2B5EF4-FFF2-40B4-BE49-F238E27FC236}">
                  <a16:creationId xmlns:a16="http://schemas.microsoft.com/office/drawing/2014/main" id="{0F2B7722-ED8C-45CF-9AA3-092BF3682C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4" name="TextBox 63">
            <a:extLst>
              <a:ext uri="{FF2B5EF4-FFF2-40B4-BE49-F238E27FC236}">
                <a16:creationId xmlns:a16="http://schemas.microsoft.com/office/drawing/2014/main" id="{C9D836E9-BA1B-43E8-9099-99033F29DF85}"/>
              </a:ext>
            </a:extLst>
          </p:cNvPr>
          <p:cNvSpPr txBox="1"/>
          <p:nvPr/>
        </p:nvSpPr>
        <p:spPr>
          <a:xfrm>
            <a:off x="759303" y="2017950"/>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
        <p:nvSpPr>
          <p:cNvPr id="55" name="TextBox 54">
            <a:extLst>
              <a:ext uri="{FF2B5EF4-FFF2-40B4-BE49-F238E27FC236}">
                <a16:creationId xmlns:a16="http://schemas.microsoft.com/office/drawing/2014/main" id="{6391985F-C2C1-4C38-B5DC-57EF964FA33F}"/>
              </a:ext>
            </a:extLst>
          </p:cNvPr>
          <p:cNvSpPr txBox="1"/>
          <p:nvPr/>
        </p:nvSpPr>
        <p:spPr>
          <a:xfrm>
            <a:off x="628650" y="4156217"/>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56" name="TextBox 55">
            <a:extLst>
              <a:ext uri="{FF2B5EF4-FFF2-40B4-BE49-F238E27FC236}">
                <a16:creationId xmlns:a16="http://schemas.microsoft.com/office/drawing/2014/main" id="{427A9348-7C22-42B8-A955-0A25A1C887EF}"/>
              </a:ext>
            </a:extLst>
          </p:cNvPr>
          <p:cNvSpPr txBox="1"/>
          <p:nvPr/>
        </p:nvSpPr>
        <p:spPr>
          <a:xfrm>
            <a:off x="628650" y="3891903"/>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grpSp>
        <p:nvGrpSpPr>
          <p:cNvPr id="37" name="Group 36">
            <a:extLst>
              <a:ext uri="{FF2B5EF4-FFF2-40B4-BE49-F238E27FC236}">
                <a16:creationId xmlns:a16="http://schemas.microsoft.com/office/drawing/2014/main" id="{A384B164-5D07-4A48-B279-EE4B3A589183}"/>
              </a:ext>
            </a:extLst>
          </p:cNvPr>
          <p:cNvGrpSpPr/>
          <p:nvPr/>
        </p:nvGrpSpPr>
        <p:grpSpPr>
          <a:xfrm>
            <a:off x="2123980" y="2333800"/>
            <a:ext cx="900236" cy="1350194"/>
            <a:chOff x="876412" y="1766746"/>
            <a:chExt cx="1327401" cy="1990866"/>
          </a:xfrm>
        </p:grpSpPr>
        <p:sp>
          <p:nvSpPr>
            <p:cNvPr id="38" name="Teardrop 37">
              <a:extLst>
                <a:ext uri="{FF2B5EF4-FFF2-40B4-BE49-F238E27FC236}">
                  <a16:creationId xmlns:a16="http://schemas.microsoft.com/office/drawing/2014/main" id="{2ABBE288-0F58-4D29-B548-7AF05C0D78A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39" name="Freeform 94">
              <a:extLst>
                <a:ext uri="{FF2B5EF4-FFF2-40B4-BE49-F238E27FC236}">
                  <a16:creationId xmlns:a16="http://schemas.microsoft.com/office/drawing/2014/main" id="{D079AB38-2051-497B-BA8B-685006BF9EA9}"/>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40" name="Oval 39">
              <a:extLst>
                <a:ext uri="{FF2B5EF4-FFF2-40B4-BE49-F238E27FC236}">
                  <a16:creationId xmlns:a16="http://schemas.microsoft.com/office/drawing/2014/main" id="{69AE1B84-4C29-4EA7-8697-1D97F4502768}"/>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41" name="AutoShape 15">
              <a:extLst>
                <a:ext uri="{FF2B5EF4-FFF2-40B4-BE49-F238E27FC236}">
                  <a16:creationId xmlns:a16="http://schemas.microsoft.com/office/drawing/2014/main" id="{9CA39849-331F-485E-A02F-769A6051153C}"/>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42" name="Group 41">
              <a:extLst>
                <a:ext uri="{FF2B5EF4-FFF2-40B4-BE49-F238E27FC236}">
                  <a16:creationId xmlns:a16="http://schemas.microsoft.com/office/drawing/2014/main" id="{9586DF8A-8366-4CB4-9F79-8203782C3E24}"/>
                </a:ext>
              </a:extLst>
            </p:cNvPr>
            <p:cNvGrpSpPr/>
            <p:nvPr/>
          </p:nvGrpSpPr>
          <p:grpSpPr>
            <a:xfrm>
              <a:off x="1362484" y="3465596"/>
              <a:ext cx="292018" cy="292016"/>
              <a:chOff x="1897688" y="2263380"/>
              <a:chExt cx="181330" cy="181329"/>
            </a:xfrm>
          </p:grpSpPr>
          <p:sp>
            <p:nvSpPr>
              <p:cNvPr id="44" name="Oval 43">
                <a:extLst>
                  <a:ext uri="{FF2B5EF4-FFF2-40B4-BE49-F238E27FC236}">
                    <a16:creationId xmlns:a16="http://schemas.microsoft.com/office/drawing/2014/main" id="{F35E97D5-BA5D-4C77-8BEE-DA81F0CC1C96}"/>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45" name="Oval 44">
                <a:extLst>
                  <a:ext uri="{FF2B5EF4-FFF2-40B4-BE49-F238E27FC236}">
                    <a16:creationId xmlns:a16="http://schemas.microsoft.com/office/drawing/2014/main" id="{18BFC404-5298-40DC-AEA2-16491F0A7954}"/>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43" name="Graphic 42" descr="Single gear with solid fill">
              <a:extLst>
                <a:ext uri="{FF2B5EF4-FFF2-40B4-BE49-F238E27FC236}">
                  <a16:creationId xmlns:a16="http://schemas.microsoft.com/office/drawing/2014/main" id="{53AE0245-C7C9-4E20-946A-68134432F78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5" name="TextBox 64">
            <a:extLst>
              <a:ext uri="{FF2B5EF4-FFF2-40B4-BE49-F238E27FC236}">
                <a16:creationId xmlns:a16="http://schemas.microsoft.com/office/drawing/2014/main" id="{85DAF2B4-811D-45F4-B700-9857F3170958}"/>
              </a:ext>
            </a:extLst>
          </p:cNvPr>
          <p:cNvSpPr txBox="1"/>
          <p:nvPr/>
        </p:nvSpPr>
        <p:spPr>
          <a:xfrm>
            <a:off x="2091238" y="2017952"/>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
        <p:nvSpPr>
          <p:cNvPr id="59" name="TextBox 58">
            <a:extLst>
              <a:ext uri="{FF2B5EF4-FFF2-40B4-BE49-F238E27FC236}">
                <a16:creationId xmlns:a16="http://schemas.microsoft.com/office/drawing/2014/main" id="{1F5776B3-BED8-4273-9665-87E73A06A7C5}"/>
              </a:ext>
            </a:extLst>
          </p:cNvPr>
          <p:cNvSpPr txBox="1"/>
          <p:nvPr/>
        </p:nvSpPr>
        <p:spPr>
          <a:xfrm>
            <a:off x="1960585" y="4156220"/>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60" name="TextBox 59">
            <a:extLst>
              <a:ext uri="{FF2B5EF4-FFF2-40B4-BE49-F238E27FC236}">
                <a16:creationId xmlns:a16="http://schemas.microsoft.com/office/drawing/2014/main" id="{037878D1-E442-418E-A858-D0F6B4014EDB}"/>
              </a:ext>
            </a:extLst>
          </p:cNvPr>
          <p:cNvSpPr txBox="1"/>
          <p:nvPr/>
        </p:nvSpPr>
        <p:spPr>
          <a:xfrm>
            <a:off x="1960585" y="3891905"/>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grpSp>
        <p:nvGrpSpPr>
          <p:cNvPr id="46" name="Group 45">
            <a:extLst>
              <a:ext uri="{FF2B5EF4-FFF2-40B4-BE49-F238E27FC236}">
                <a16:creationId xmlns:a16="http://schemas.microsoft.com/office/drawing/2014/main" id="{8D544021-F1CE-4FB3-9CAC-4B111FF7A254}"/>
              </a:ext>
            </a:extLst>
          </p:cNvPr>
          <p:cNvGrpSpPr/>
          <p:nvPr/>
        </p:nvGrpSpPr>
        <p:grpSpPr>
          <a:xfrm>
            <a:off x="3455915" y="2333800"/>
            <a:ext cx="900236" cy="1350194"/>
            <a:chOff x="876412" y="1766746"/>
            <a:chExt cx="1327401" cy="1990866"/>
          </a:xfrm>
        </p:grpSpPr>
        <p:sp>
          <p:nvSpPr>
            <p:cNvPr id="47" name="Teardrop 46">
              <a:extLst>
                <a:ext uri="{FF2B5EF4-FFF2-40B4-BE49-F238E27FC236}">
                  <a16:creationId xmlns:a16="http://schemas.microsoft.com/office/drawing/2014/main" id="{BA27983A-5AC6-4E13-8B65-788BC5BA6440}"/>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48" name="Freeform 94">
              <a:extLst>
                <a:ext uri="{FF2B5EF4-FFF2-40B4-BE49-F238E27FC236}">
                  <a16:creationId xmlns:a16="http://schemas.microsoft.com/office/drawing/2014/main" id="{8AF92E25-A228-4E19-91E7-E75954F0B65D}"/>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49" name="Oval 48">
              <a:extLst>
                <a:ext uri="{FF2B5EF4-FFF2-40B4-BE49-F238E27FC236}">
                  <a16:creationId xmlns:a16="http://schemas.microsoft.com/office/drawing/2014/main" id="{EC9ECC1C-D3B3-4497-8469-290F821D24FA}"/>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50" name="AutoShape 15">
              <a:extLst>
                <a:ext uri="{FF2B5EF4-FFF2-40B4-BE49-F238E27FC236}">
                  <a16:creationId xmlns:a16="http://schemas.microsoft.com/office/drawing/2014/main" id="{0C3728DA-9986-4C9E-B3BD-ED5D52F0A5B2}"/>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51" name="Group 50">
              <a:extLst>
                <a:ext uri="{FF2B5EF4-FFF2-40B4-BE49-F238E27FC236}">
                  <a16:creationId xmlns:a16="http://schemas.microsoft.com/office/drawing/2014/main" id="{85350D46-A2E5-429B-93E2-2C9340D56498}"/>
                </a:ext>
              </a:extLst>
            </p:cNvPr>
            <p:cNvGrpSpPr/>
            <p:nvPr/>
          </p:nvGrpSpPr>
          <p:grpSpPr>
            <a:xfrm>
              <a:off x="1362484" y="3465596"/>
              <a:ext cx="292018" cy="292016"/>
              <a:chOff x="1897688" y="2263380"/>
              <a:chExt cx="181330" cy="181329"/>
            </a:xfrm>
          </p:grpSpPr>
          <p:sp>
            <p:nvSpPr>
              <p:cNvPr id="53" name="Oval 52">
                <a:extLst>
                  <a:ext uri="{FF2B5EF4-FFF2-40B4-BE49-F238E27FC236}">
                    <a16:creationId xmlns:a16="http://schemas.microsoft.com/office/drawing/2014/main" id="{E565DDB8-8700-4C57-BEFD-D68EDA946409}"/>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54" name="Oval 53">
                <a:extLst>
                  <a:ext uri="{FF2B5EF4-FFF2-40B4-BE49-F238E27FC236}">
                    <a16:creationId xmlns:a16="http://schemas.microsoft.com/office/drawing/2014/main" id="{07020A17-B3A5-4D31-AB7F-A557DC64ABAB}"/>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52" name="Graphic 51" descr="Single gear with solid fill">
              <a:extLst>
                <a:ext uri="{FF2B5EF4-FFF2-40B4-BE49-F238E27FC236}">
                  <a16:creationId xmlns:a16="http://schemas.microsoft.com/office/drawing/2014/main" id="{24C4C177-E0C1-477B-B432-40747119C98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66" name="TextBox 65">
            <a:extLst>
              <a:ext uri="{FF2B5EF4-FFF2-40B4-BE49-F238E27FC236}">
                <a16:creationId xmlns:a16="http://schemas.microsoft.com/office/drawing/2014/main" id="{091D9425-4609-45A3-99A9-EF1B816C6AEA}"/>
              </a:ext>
            </a:extLst>
          </p:cNvPr>
          <p:cNvSpPr txBox="1"/>
          <p:nvPr/>
        </p:nvSpPr>
        <p:spPr>
          <a:xfrm>
            <a:off x="3423173" y="2017952"/>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
        <p:nvSpPr>
          <p:cNvPr id="62" name="TextBox 61">
            <a:extLst>
              <a:ext uri="{FF2B5EF4-FFF2-40B4-BE49-F238E27FC236}">
                <a16:creationId xmlns:a16="http://schemas.microsoft.com/office/drawing/2014/main" id="{9525C281-2808-4FB2-AD7F-6C362EBD545C}"/>
              </a:ext>
            </a:extLst>
          </p:cNvPr>
          <p:cNvSpPr txBox="1"/>
          <p:nvPr/>
        </p:nvSpPr>
        <p:spPr>
          <a:xfrm>
            <a:off x="3292520" y="4156220"/>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63" name="TextBox 62">
            <a:extLst>
              <a:ext uri="{FF2B5EF4-FFF2-40B4-BE49-F238E27FC236}">
                <a16:creationId xmlns:a16="http://schemas.microsoft.com/office/drawing/2014/main" id="{69CB41FA-FAD6-46EC-9B87-AF18C5D5F2BD}"/>
              </a:ext>
            </a:extLst>
          </p:cNvPr>
          <p:cNvSpPr txBox="1"/>
          <p:nvPr/>
        </p:nvSpPr>
        <p:spPr>
          <a:xfrm>
            <a:off x="3292520" y="3891905"/>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grpSp>
        <p:nvGrpSpPr>
          <p:cNvPr id="67" name="Group 66">
            <a:extLst>
              <a:ext uri="{FF2B5EF4-FFF2-40B4-BE49-F238E27FC236}">
                <a16:creationId xmlns:a16="http://schemas.microsoft.com/office/drawing/2014/main" id="{792EF9E7-4B32-49A9-96CF-640A21CA2139}"/>
              </a:ext>
            </a:extLst>
          </p:cNvPr>
          <p:cNvGrpSpPr/>
          <p:nvPr/>
        </p:nvGrpSpPr>
        <p:grpSpPr>
          <a:xfrm>
            <a:off x="4787850" y="2333800"/>
            <a:ext cx="900236" cy="1350194"/>
            <a:chOff x="876412" y="1766746"/>
            <a:chExt cx="1327401" cy="1990866"/>
          </a:xfrm>
        </p:grpSpPr>
        <p:sp>
          <p:nvSpPr>
            <p:cNvPr id="68" name="Teardrop 67">
              <a:extLst>
                <a:ext uri="{FF2B5EF4-FFF2-40B4-BE49-F238E27FC236}">
                  <a16:creationId xmlns:a16="http://schemas.microsoft.com/office/drawing/2014/main" id="{5E46BAE1-5B9C-45AC-8F24-66AC2A7808F1}"/>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69" name="Freeform 94">
              <a:extLst>
                <a:ext uri="{FF2B5EF4-FFF2-40B4-BE49-F238E27FC236}">
                  <a16:creationId xmlns:a16="http://schemas.microsoft.com/office/drawing/2014/main" id="{6751AFAC-89C4-4384-89B2-042F463C62EB}"/>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70" name="Oval 69">
              <a:extLst>
                <a:ext uri="{FF2B5EF4-FFF2-40B4-BE49-F238E27FC236}">
                  <a16:creationId xmlns:a16="http://schemas.microsoft.com/office/drawing/2014/main" id="{90AEEA9A-CABC-4268-82F0-E0E21C5869AE}"/>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71" name="AutoShape 15">
              <a:extLst>
                <a:ext uri="{FF2B5EF4-FFF2-40B4-BE49-F238E27FC236}">
                  <a16:creationId xmlns:a16="http://schemas.microsoft.com/office/drawing/2014/main" id="{355D174C-186F-4B89-9793-81B1107A99C9}"/>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72" name="Group 71">
              <a:extLst>
                <a:ext uri="{FF2B5EF4-FFF2-40B4-BE49-F238E27FC236}">
                  <a16:creationId xmlns:a16="http://schemas.microsoft.com/office/drawing/2014/main" id="{CD5CCE95-5FB9-4B52-BF4A-1D08B6B1ACDF}"/>
                </a:ext>
              </a:extLst>
            </p:cNvPr>
            <p:cNvGrpSpPr/>
            <p:nvPr/>
          </p:nvGrpSpPr>
          <p:grpSpPr>
            <a:xfrm>
              <a:off x="1362484" y="3465596"/>
              <a:ext cx="292018" cy="292016"/>
              <a:chOff x="1897688" y="2263380"/>
              <a:chExt cx="181330" cy="181329"/>
            </a:xfrm>
          </p:grpSpPr>
          <p:sp>
            <p:nvSpPr>
              <p:cNvPr id="74" name="Oval 73">
                <a:extLst>
                  <a:ext uri="{FF2B5EF4-FFF2-40B4-BE49-F238E27FC236}">
                    <a16:creationId xmlns:a16="http://schemas.microsoft.com/office/drawing/2014/main" id="{63F35218-C746-4F00-B12C-74633F6DEA9C}"/>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75" name="Oval 74">
                <a:extLst>
                  <a:ext uri="{FF2B5EF4-FFF2-40B4-BE49-F238E27FC236}">
                    <a16:creationId xmlns:a16="http://schemas.microsoft.com/office/drawing/2014/main" id="{326FC038-A146-44E4-810D-15AB4898D1EF}"/>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73" name="Graphic 72" descr="Single gear with solid fill">
              <a:extLst>
                <a:ext uri="{FF2B5EF4-FFF2-40B4-BE49-F238E27FC236}">
                  <a16:creationId xmlns:a16="http://schemas.microsoft.com/office/drawing/2014/main" id="{54BD2538-7F54-4C67-8635-240CF6062B6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76" name="TextBox 75">
            <a:extLst>
              <a:ext uri="{FF2B5EF4-FFF2-40B4-BE49-F238E27FC236}">
                <a16:creationId xmlns:a16="http://schemas.microsoft.com/office/drawing/2014/main" id="{11C1D356-F107-462B-86DD-6A7BBDA64E32}"/>
              </a:ext>
            </a:extLst>
          </p:cNvPr>
          <p:cNvSpPr txBox="1"/>
          <p:nvPr/>
        </p:nvSpPr>
        <p:spPr>
          <a:xfrm>
            <a:off x="4755108" y="2017952"/>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
        <p:nvSpPr>
          <p:cNvPr id="58" name="TextBox 57">
            <a:extLst>
              <a:ext uri="{FF2B5EF4-FFF2-40B4-BE49-F238E27FC236}">
                <a16:creationId xmlns:a16="http://schemas.microsoft.com/office/drawing/2014/main" id="{4B3AE9B8-57C9-4AFE-9097-D2574E7859B1}"/>
              </a:ext>
            </a:extLst>
          </p:cNvPr>
          <p:cNvSpPr txBox="1"/>
          <p:nvPr/>
        </p:nvSpPr>
        <p:spPr>
          <a:xfrm>
            <a:off x="4624455" y="4156220"/>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61" name="TextBox 60">
            <a:extLst>
              <a:ext uri="{FF2B5EF4-FFF2-40B4-BE49-F238E27FC236}">
                <a16:creationId xmlns:a16="http://schemas.microsoft.com/office/drawing/2014/main" id="{F2C9B9B7-F237-4C95-9FD9-8F78D60A608C}"/>
              </a:ext>
            </a:extLst>
          </p:cNvPr>
          <p:cNvSpPr txBox="1"/>
          <p:nvPr/>
        </p:nvSpPr>
        <p:spPr>
          <a:xfrm>
            <a:off x="4624455" y="3891905"/>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grpSp>
        <p:nvGrpSpPr>
          <p:cNvPr id="80" name="Group 79">
            <a:extLst>
              <a:ext uri="{FF2B5EF4-FFF2-40B4-BE49-F238E27FC236}">
                <a16:creationId xmlns:a16="http://schemas.microsoft.com/office/drawing/2014/main" id="{D085E080-7C78-435E-AF3A-169462D9B268}"/>
              </a:ext>
            </a:extLst>
          </p:cNvPr>
          <p:cNvGrpSpPr/>
          <p:nvPr/>
        </p:nvGrpSpPr>
        <p:grpSpPr>
          <a:xfrm>
            <a:off x="6119785" y="2333800"/>
            <a:ext cx="900236" cy="1350194"/>
            <a:chOff x="876412" y="1766746"/>
            <a:chExt cx="1327401" cy="1990866"/>
          </a:xfrm>
        </p:grpSpPr>
        <p:sp>
          <p:nvSpPr>
            <p:cNvPr id="81" name="Teardrop 80">
              <a:extLst>
                <a:ext uri="{FF2B5EF4-FFF2-40B4-BE49-F238E27FC236}">
                  <a16:creationId xmlns:a16="http://schemas.microsoft.com/office/drawing/2014/main" id="{B079C7AB-3D48-4563-944B-D7BFD7500AD4}"/>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82" name="Freeform 94">
              <a:extLst>
                <a:ext uri="{FF2B5EF4-FFF2-40B4-BE49-F238E27FC236}">
                  <a16:creationId xmlns:a16="http://schemas.microsoft.com/office/drawing/2014/main" id="{E41A8877-6995-40C0-AFA8-1D1E9BCBC230}"/>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83" name="Oval 82">
              <a:extLst>
                <a:ext uri="{FF2B5EF4-FFF2-40B4-BE49-F238E27FC236}">
                  <a16:creationId xmlns:a16="http://schemas.microsoft.com/office/drawing/2014/main" id="{CDF2576C-F27A-4729-A450-E5DDF15851CC}"/>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84" name="AutoShape 15">
              <a:extLst>
                <a:ext uri="{FF2B5EF4-FFF2-40B4-BE49-F238E27FC236}">
                  <a16:creationId xmlns:a16="http://schemas.microsoft.com/office/drawing/2014/main" id="{B87F3D10-0465-41AC-A468-AD4B7D9D724B}"/>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85" name="Group 84">
              <a:extLst>
                <a:ext uri="{FF2B5EF4-FFF2-40B4-BE49-F238E27FC236}">
                  <a16:creationId xmlns:a16="http://schemas.microsoft.com/office/drawing/2014/main" id="{883297F1-A4B6-4C15-8E4E-D93FF357C58E}"/>
                </a:ext>
              </a:extLst>
            </p:cNvPr>
            <p:cNvGrpSpPr/>
            <p:nvPr/>
          </p:nvGrpSpPr>
          <p:grpSpPr>
            <a:xfrm>
              <a:off x="1362484" y="3465596"/>
              <a:ext cx="292018" cy="292016"/>
              <a:chOff x="1897688" y="2263380"/>
              <a:chExt cx="181330" cy="181329"/>
            </a:xfrm>
          </p:grpSpPr>
          <p:sp>
            <p:nvSpPr>
              <p:cNvPr id="87" name="Oval 86">
                <a:extLst>
                  <a:ext uri="{FF2B5EF4-FFF2-40B4-BE49-F238E27FC236}">
                    <a16:creationId xmlns:a16="http://schemas.microsoft.com/office/drawing/2014/main" id="{461D7BD9-CC1F-412E-A29D-17742A7743E0}"/>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88" name="Oval 87">
                <a:extLst>
                  <a:ext uri="{FF2B5EF4-FFF2-40B4-BE49-F238E27FC236}">
                    <a16:creationId xmlns:a16="http://schemas.microsoft.com/office/drawing/2014/main" id="{335D617D-BC1E-47D5-9CA0-893676BC1347}"/>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86" name="Graphic 85" descr="Single gear with solid fill">
              <a:extLst>
                <a:ext uri="{FF2B5EF4-FFF2-40B4-BE49-F238E27FC236}">
                  <a16:creationId xmlns:a16="http://schemas.microsoft.com/office/drawing/2014/main" id="{C200804F-47E4-4935-BA54-EB0A290AF5D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89" name="TextBox 88">
            <a:extLst>
              <a:ext uri="{FF2B5EF4-FFF2-40B4-BE49-F238E27FC236}">
                <a16:creationId xmlns:a16="http://schemas.microsoft.com/office/drawing/2014/main" id="{2C34190D-19F4-4BA3-9D7B-C30B7115E938}"/>
              </a:ext>
            </a:extLst>
          </p:cNvPr>
          <p:cNvSpPr txBox="1"/>
          <p:nvPr/>
        </p:nvSpPr>
        <p:spPr>
          <a:xfrm>
            <a:off x="6087043" y="2017952"/>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
        <p:nvSpPr>
          <p:cNvPr id="78" name="TextBox 77">
            <a:extLst>
              <a:ext uri="{FF2B5EF4-FFF2-40B4-BE49-F238E27FC236}">
                <a16:creationId xmlns:a16="http://schemas.microsoft.com/office/drawing/2014/main" id="{B7F63165-D4BA-4572-A598-0C26D74EAD76}"/>
              </a:ext>
            </a:extLst>
          </p:cNvPr>
          <p:cNvSpPr txBox="1"/>
          <p:nvPr/>
        </p:nvSpPr>
        <p:spPr>
          <a:xfrm>
            <a:off x="5956390" y="4156220"/>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79" name="TextBox 78">
            <a:extLst>
              <a:ext uri="{FF2B5EF4-FFF2-40B4-BE49-F238E27FC236}">
                <a16:creationId xmlns:a16="http://schemas.microsoft.com/office/drawing/2014/main" id="{7BC5C881-C21F-493D-8A58-27D89CA6DCAF}"/>
              </a:ext>
            </a:extLst>
          </p:cNvPr>
          <p:cNvSpPr txBox="1"/>
          <p:nvPr/>
        </p:nvSpPr>
        <p:spPr>
          <a:xfrm>
            <a:off x="5956390" y="3891905"/>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sp>
        <p:nvSpPr>
          <p:cNvPr id="90" name="TextBox 89">
            <a:extLst>
              <a:ext uri="{FF2B5EF4-FFF2-40B4-BE49-F238E27FC236}">
                <a16:creationId xmlns:a16="http://schemas.microsoft.com/office/drawing/2014/main" id="{802E09EF-F927-49A2-ACA3-2F3C5C0772F7}"/>
              </a:ext>
            </a:extLst>
          </p:cNvPr>
          <p:cNvSpPr txBox="1"/>
          <p:nvPr/>
        </p:nvSpPr>
        <p:spPr>
          <a:xfrm>
            <a:off x="7288324" y="4156220"/>
            <a:ext cx="1227026" cy="1761953"/>
          </a:xfrm>
          <a:prstGeom prst="rect">
            <a:avLst/>
          </a:prstGeom>
          <a:noFill/>
        </p:spPr>
        <p:txBody>
          <a:bodyPr wrap="square" lIns="0" tIns="0" rIns="0" bIns="0" rtlCol="0">
            <a:normAutofit/>
          </a:bodyPr>
          <a:lstStyle/>
          <a:p>
            <a:pPr algn="ctr"/>
            <a:r>
              <a:rPr lang="en-PH" sz="1050" dirty="0">
                <a:latin typeface="Arial" panose="020B0604020202020204" pitchFamily="34" charset="0"/>
              </a:rPr>
              <a:t>Lorem ipsum dolor sit amet, consectetur adipiscing elit. Curabitur purus dui, euismod quis placerat eget, venenatis nec nibh. </a:t>
            </a:r>
          </a:p>
        </p:txBody>
      </p:sp>
      <p:sp>
        <p:nvSpPr>
          <p:cNvPr id="91" name="TextBox 90">
            <a:extLst>
              <a:ext uri="{FF2B5EF4-FFF2-40B4-BE49-F238E27FC236}">
                <a16:creationId xmlns:a16="http://schemas.microsoft.com/office/drawing/2014/main" id="{D8033D94-8ECD-4D91-9AFF-475EBF044C0A}"/>
              </a:ext>
            </a:extLst>
          </p:cNvPr>
          <p:cNvSpPr txBox="1"/>
          <p:nvPr/>
        </p:nvSpPr>
        <p:spPr>
          <a:xfrm>
            <a:off x="7288324" y="3891905"/>
            <a:ext cx="1227026" cy="230833"/>
          </a:xfrm>
          <a:prstGeom prst="rect">
            <a:avLst/>
          </a:prstGeom>
          <a:noFill/>
        </p:spPr>
        <p:txBody>
          <a:bodyPr wrap="square" lIns="0" tIns="0" rIns="0" bIns="0" rtlCol="0" anchor="b">
            <a:normAutofit/>
          </a:bodyPr>
          <a:lstStyle/>
          <a:p>
            <a:pPr algn="ctr"/>
            <a:r>
              <a:rPr lang="en-PH" sz="1200" dirty="0">
                <a:solidFill>
                  <a:schemeClr val="accent1"/>
                </a:solidFill>
                <a:latin typeface="Arial" panose="020B0604020202020204" pitchFamily="34" charset="0"/>
              </a:rPr>
              <a:t>Header</a:t>
            </a:r>
          </a:p>
        </p:txBody>
      </p:sp>
      <p:grpSp>
        <p:nvGrpSpPr>
          <p:cNvPr id="92" name="Group 91">
            <a:extLst>
              <a:ext uri="{FF2B5EF4-FFF2-40B4-BE49-F238E27FC236}">
                <a16:creationId xmlns:a16="http://schemas.microsoft.com/office/drawing/2014/main" id="{EB039F11-616D-4901-A9C6-3F041EECAC27}"/>
              </a:ext>
            </a:extLst>
          </p:cNvPr>
          <p:cNvGrpSpPr/>
          <p:nvPr/>
        </p:nvGrpSpPr>
        <p:grpSpPr>
          <a:xfrm>
            <a:off x="7451719" y="2333800"/>
            <a:ext cx="900236" cy="1350194"/>
            <a:chOff x="876412" y="1766746"/>
            <a:chExt cx="1327401" cy="1990866"/>
          </a:xfrm>
        </p:grpSpPr>
        <p:sp>
          <p:nvSpPr>
            <p:cNvPr id="93" name="Teardrop 92">
              <a:extLst>
                <a:ext uri="{FF2B5EF4-FFF2-40B4-BE49-F238E27FC236}">
                  <a16:creationId xmlns:a16="http://schemas.microsoft.com/office/drawing/2014/main" id="{82068935-DC8C-4E94-A7AF-B0EAED546561}"/>
                </a:ext>
              </a:extLst>
            </p:cNvPr>
            <p:cNvSpPr/>
            <p:nvPr/>
          </p:nvSpPr>
          <p:spPr>
            <a:xfrm rot="8100000">
              <a:off x="876412" y="1766746"/>
              <a:ext cx="1264171" cy="1264169"/>
            </a:xfrm>
            <a:prstGeom prst="teardrop">
              <a:avLst/>
            </a:prstGeom>
            <a:solidFill>
              <a:schemeClr val="accent1"/>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94" name="Freeform 94">
              <a:extLst>
                <a:ext uri="{FF2B5EF4-FFF2-40B4-BE49-F238E27FC236}">
                  <a16:creationId xmlns:a16="http://schemas.microsoft.com/office/drawing/2014/main" id="{9B2020C0-2570-4974-9001-5BBF3B19C8C0}"/>
                </a:ext>
              </a:extLst>
            </p:cNvPr>
            <p:cNvSpPr/>
            <p:nvPr/>
          </p:nvSpPr>
          <p:spPr>
            <a:xfrm rot="8100000">
              <a:off x="939642" y="1919389"/>
              <a:ext cx="1264171" cy="1085335"/>
            </a:xfrm>
            <a:custGeom>
              <a:avLst/>
              <a:gdLst>
                <a:gd name="connsiteX0" fmla="*/ 158030 w 1079096"/>
                <a:gd name="connsiteY0" fmla="*/ 921066 h 926442"/>
                <a:gd name="connsiteX1" fmla="*/ 0 w 1079096"/>
                <a:gd name="connsiteY1" fmla="*/ 539548 h 926442"/>
                <a:gd name="connsiteX2" fmla="*/ 539548 w 1079096"/>
                <a:gd name="connsiteY2" fmla="*/ 0 h 926442"/>
                <a:gd name="connsiteX3" fmla="*/ 1079096 w 1079096"/>
                <a:gd name="connsiteY3" fmla="*/ 0 h 926442"/>
                <a:gd name="connsiteX4" fmla="*/ 1079096 w 1079096"/>
                <a:gd name="connsiteY4" fmla="*/ 11892 h 926442"/>
                <a:gd name="connsiteX5" fmla="*/ 164546 w 1079096"/>
                <a:gd name="connsiteY5" fmla="*/ 926442 h 926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9096" h="926442">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w="9525" cap="rnd" cmpd="sng" algn="ctr">
              <a:noFill/>
              <a:prstDash val="solid"/>
              <a:round/>
              <a:headEnd type="none" w="med" len="med"/>
              <a:tailEnd type="none" w="med"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95" name="Oval 94">
              <a:extLst>
                <a:ext uri="{FF2B5EF4-FFF2-40B4-BE49-F238E27FC236}">
                  <a16:creationId xmlns:a16="http://schemas.microsoft.com/office/drawing/2014/main" id="{E1945948-56EC-449C-B9A1-41E9DA421F86}"/>
                </a:ext>
              </a:extLst>
            </p:cNvPr>
            <p:cNvSpPr/>
            <p:nvPr/>
          </p:nvSpPr>
          <p:spPr>
            <a:xfrm>
              <a:off x="984986" y="1875316"/>
              <a:ext cx="1047014" cy="1047014"/>
            </a:xfrm>
            <a:prstGeom prst="ellipse">
              <a:avLst/>
            </a:prstGeom>
            <a:solidFill>
              <a:schemeClr val="bg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800" kern="0" dirty="0">
                <a:solidFill>
                  <a:prstClr val="white"/>
                </a:solidFill>
                <a:latin typeface="Arial" panose="020B0604020202020204" pitchFamily="34" charset="0"/>
                <a:sym typeface="+mn-lt"/>
              </a:endParaRPr>
            </a:p>
          </p:txBody>
        </p:sp>
        <p:sp>
          <p:nvSpPr>
            <p:cNvPr id="96" name="AutoShape 15">
              <a:extLst>
                <a:ext uri="{FF2B5EF4-FFF2-40B4-BE49-F238E27FC236}">
                  <a16:creationId xmlns:a16="http://schemas.microsoft.com/office/drawing/2014/main" id="{671496FB-96C5-4751-ACA8-E04C78D2B514}"/>
                </a:ext>
              </a:extLst>
            </p:cNvPr>
            <p:cNvSpPr>
              <a:spLocks noChangeAspect="1" noChangeArrowheads="1" noTextEdit="1"/>
            </p:cNvSpPr>
            <p:nvPr/>
          </p:nvSpPr>
          <p:spPr bwMode="auto">
            <a:xfrm>
              <a:off x="1080003" y="1970746"/>
              <a:ext cx="856980" cy="856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685732">
                <a:defRPr/>
              </a:pPr>
              <a:endParaRPr lang="en-US" sz="1350" dirty="0">
                <a:solidFill>
                  <a:srgbClr val="575757"/>
                </a:solidFill>
                <a:latin typeface="Arial" panose="020B0604020202020204" pitchFamily="34" charset="0"/>
              </a:endParaRPr>
            </a:p>
          </p:txBody>
        </p:sp>
        <p:grpSp>
          <p:nvGrpSpPr>
            <p:cNvPr id="97" name="Group 96">
              <a:extLst>
                <a:ext uri="{FF2B5EF4-FFF2-40B4-BE49-F238E27FC236}">
                  <a16:creationId xmlns:a16="http://schemas.microsoft.com/office/drawing/2014/main" id="{C8F0946C-4930-4AFE-93B4-C208D0AF99C6}"/>
                </a:ext>
              </a:extLst>
            </p:cNvPr>
            <p:cNvGrpSpPr/>
            <p:nvPr/>
          </p:nvGrpSpPr>
          <p:grpSpPr>
            <a:xfrm>
              <a:off x="1362484" y="3465596"/>
              <a:ext cx="292018" cy="292016"/>
              <a:chOff x="1897688" y="2263380"/>
              <a:chExt cx="181330" cy="181329"/>
            </a:xfrm>
          </p:grpSpPr>
          <p:sp>
            <p:nvSpPr>
              <p:cNvPr id="99" name="Oval 98">
                <a:extLst>
                  <a:ext uri="{FF2B5EF4-FFF2-40B4-BE49-F238E27FC236}">
                    <a16:creationId xmlns:a16="http://schemas.microsoft.com/office/drawing/2014/main" id="{31EC2352-1267-42C2-A4D8-9A0B21A7A7AD}"/>
                  </a:ext>
                </a:extLst>
              </p:cNvPr>
              <p:cNvSpPr/>
              <p:nvPr/>
            </p:nvSpPr>
            <p:spPr>
              <a:xfrm>
                <a:off x="1897688" y="2263380"/>
                <a:ext cx="181330" cy="181329"/>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sp>
            <p:nvSpPr>
              <p:cNvPr id="100" name="Oval 99">
                <a:extLst>
                  <a:ext uri="{FF2B5EF4-FFF2-40B4-BE49-F238E27FC236}">
                    <a16:creationId xmlns:a16="http://schemas.microsoft.com/office/drawing/2014/main" id="{D832AEAB-4D08-4044-8F0D-61532B925E62}"/>
                  </a:ext>
                </a:extLst>
              </p:cNvPr>
              <p:cNvSpPr/>
              <p:nvPr/>
            </p:nvSpPr>
            <p:spPr>
              <a:xfrm>
                <a:off x="1938464" y="2304154"/>
                <a:ext cx="99778" cy="99778"/>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005B4F"/>
                    </a:solidFill>
                    <a:prstDash val="solid"/>
                    <a:round/>
                    <a:headEnd type="none" w="med" len="med"/>
                    <a:tailEnd type="none" w="med" len="med"/>
                  </a14:hiddenLine>
                </a:ext>
              </a:ex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lnSpc>
                    <a:spcPct val="90000"/>
                  </a:lnSpc>
                  <a:spcAft>
                    <a:spcPts val="750"/>
                  </a:spcAft>
                  <a:defRPr/>
                </a:pPr>
                <a:endParaRPr lang="en-US" sz="1000" kern="0" dirty="0">
                  <a:solidFill>
                    <a:prstClr val="white"/>
                  </a:solidFill>
                  <a:latin typeface="Arial" panose="020B0604020202020204" pitchFamily="34" charset="0"/>
                  <a:sym typeface="+mn-lt"/>
                </a:endParaRPr>
              </a:p>
            </p:txBody>
          </p:sp>
        </p:grpSp>
        <p:pic>
          <p:nvPicPr>
            <p:cNvPr id="98" name="Graphic 97" descr="Single gear with solid fill">
              <a:extLst>
                <a:ext uri="{FF2B5EF4-FFF2-40B4-BE49-F238E27FC236}">
                  <a16:creationId xmlns:a16="http://schemas.microsoft.com/office/drawing/2014/main" id="{E9E7EC66-5ABC-4FDE-9D4B-F90A2E21A9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95290" y="1985620"/>
              <a:ext cx="826406" cy="826406"/>
            </a:xfrm>
            <a:prstGeom prst="rect">
              <a:avLst/>
            </a:prstGeom>
          </p:spPr>
        </p:pic>
      </p:grpSp>
      <p:sp>
        <p:nvSpPr>
          <p:cNvPr id="101" name="TextBox 100">
            <a:extLst>
              <a:ext uri="{FF2B5EF4-FFF2-40B4-BE49-F238E27FC236}">
                <a16:creationId xmlns:a16="http://schemas.microsoft.com/office/drawing/2014/main" id="{A880AD21-F2A4-4869-A761-FE50128820D2}"/>
              </a:ext>
            </a:extLst>
          </p:cNvPr>
          <p:cNvSpPr txBox="1"/>
          <p:nvPr/>
        </p:nvSpPr>
        <p:spPr>
          <a:xfrm>
            <a:off x="7418977" y="2017952"/>
            <a:ext cx="965720" cy="184666"/>
          </a:xfrm>
          <a:prstGeom prst="rect">
            <a:avLst/>
          </a:prstGeom>
          <a:noFill/>
        </p:spPr>
        <p:txBody>
          <a:bodyPr wrap="square" lIns="0" tIns="0" rIns="0" bIns="0" rtlCol="0">
            <a:spAutoFit/>
          </a:bodyPr>
          <a:lstStyle/>
          <a:p>
            <a:pPr algn="ctr"/>
            <a:r>
              <a:rPr lang="en-PH" sz="1200" b="1" dirty="0">
                <a:latin typeface="Arial" panose="020B0604020202020204" pitchFamily="34" charset="0"/>
              </a:rPr>
              <a:t>Year</a:t>
            </a:r>
          </a:p>
        </p:txBody>
      </p:sp>
    </p:spTree>
    <p:extLst>
      <p:ext uri="{BB962C8B-B14F-4D97-AF65-F5344CB8AC3E}">
        <p14:creationId xmlns:p14="http://schemas.microsoft.com/office/powerpoint/2010/main" val="306220137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E8B9711-56CA-42BD-B8EF-1624DEC4E99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109</a:t>
            </a:fld>
            <a:endParaRPr lang="en-PH" dirty="0"/>
          </a:p>
        </p:txBody>
      </p:sp>
      <p:sp>
        <p:nvSpPr>
          <p:cNvPr id="8" name="Subtitle 7">
            <a:extLst>
              <a:ext uri="{FF2B5EF4-FFF2-40B4-BE49-F238E27FC236}">
                <a16:creationId xmlns:a16="http://schemas.microsoft.com/office/drawing/2014/main" id="{6E64F10D-3217-495F-B77F-2AE2D35B6CA7}"/>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8E24ED3E-0FE8-46DF-A000-D5A8DCD46F09}"/>
              </a:ext>
            </a:extLst>
          </p:cNvPr>
          <p:cNvSpPr>
            <a:spLocks noGrp="1"/>
          </p:cNvSpPr>
          <p:nvPr>
            <p:ph type="title"/>
          </p:nvPr>
        </p:nvSpPr>
        <p:spPr>
          <a:xfrm>
            <a:off x="628650" y="2546508"/>
            <a:ext cx="7886700" cy="1600556"/>
          </a:xfrm>
        </p:spPr>
        <p:txBody>
          <a:bodyPr/>
          <a:lstStyle/>
          <a:p>
            <a:r>
              <a:rPr lang="en-PH" dirty="0"/>
              <a:t>Gantt Chart and Calendars</a:t>
            </a:r>
          </a:p>
        </p:txBody>
      </p:sp>
    </p:spTree>
    <p:extLst>
      <p:ext uri="{BB962C8B-B14F-4D97-AF65-F5344CB8AC3E}">
        <p14:creationId xmlns:p14="http://schemas.microsoft.com/office/powerpoint/2010/main" val="112253089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3D4635-1EBD-41C6-B465-1C8B1D25F034}"/>
              </a:ext>
            </a:extLst>
          </p:cNvPr>
          <p:cNvSpPr>
            <a:spLocks noGrp="1"/>
          </p:cNvSpPr>
          <p:nvPr>
            <p:ph type="title"/>
          </p:nvPr>
        </p:nvSpPr>
        <p:spPr/>
        <p:txBody>
          <a:bodyPr>
            <a:normAutofit/>
          </a:bodyPr>
          <a:lstStyle/>
          <a:p>
            <a:r>
              <a:rPr lang="en-PH" dirty="0"/>
              <a:t>Basic Header and Text Layout</a:t>
            </a:r>
          </a:p>
        </p:txBody>
      </p:sp>
      <p:sp>
        <p:nvSpPr>
          <p:cNvPr id="4" name="Slide Number Placeholder 3">
            <a:extLst>
              <a:ext uri="{FF2B5EF4-FFF2-40B4-BE49-F238E27FC236}">
                <a16:creationId xmlns:a16="http://schemas.microsoft.com/office/drawing/2014/main" id="{EBAB69C0-FA9A-4741-995B-4B01716CE81B}"/>
              </a:ext>
            </a:extLst>
          </p:cNvPr>
          <p:cNvSpPr>
            <a:spLocks noGrp="1"/>
          </p:cNvSpPr>
          <p:nvPr>
            <p:ph type="sldNum" sz="quarter" idx="12"/>
          </p:nvPr>
        </p:nvSpPr>
        <p:spPr/>
        <p:txBody>
          <a:bodyPr/>
          <a:lstStyle/>
          <a:p>
            <a:fld id="{40FCC99B-2112-4769-A0F7-9B55781EDC8A}" type="slidenum">
              <a:rPr lang="en-PH" smtClean="0"/>
              <a:pPr/>
              <a:t>11</a:t>
            </a:fld>
            <a:endParaRPr lang="en-PH" dirty="0"/>
          </a:p>
        </p:txBody>
      </p:sp>
      <p:sp>
        <p:nvSpPr>
          <p:cNvPr id="6" name="Right Triangle 5">
            <a:extLst>
              <a:ext uri="{FF2B5EF4-FFF2-40B4-BE49-F238E27FC236}">
                <a16:creationId xmlns:a16="http://schemas.microsoft.com/office/drawing/2014/main" id="{18D11DFC-8328-4EA9-9CB0-12E2281A5E14}"/>
              </a:ext>
            </a:extLst>
          </p:cNvPr>
          <p:cNvSpPr/>
          <p:nvPr/>
        </p:nvSpPr>
        <p:spPr>
          <a:xfrm flipH="1" flipV="1">
            <a:off x="8458200" y="3211"/>
            <a:ext cx="675322" cy="707924"/>
          </a:xfrm>
          <a:prstGeom prst="rtTriangl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 name="TextBox 6">
            <a:extLst>
              <a:ext uri="{FF2B5EF4-FFF2-40B4-BE49-F238E27FC236}">
                <a16:creationId xmlns:a16="http://schemas.microsoft.com/office/drawing/2014/main" id="{372B6B47-D97E-445E-A6FB-85271617A192}"/>
              </a:ext>
            </a:extLst>
          </p:cNvPr>
          <p:cNvSpPr txBox="1"/>
          <p:nvPr/>
        </p:nvSpPr>
        <p:spPr>
          <a:xfrm>
            <a:off x="7474235" y="126345"/>
            <a:ext cx="1087821" cy="230833"/>
          </a:xfrm>
          <a:prstGeom prst="rect">
            <a:avLst/>
          </a:prstGeom>
          <a:noFill/>
        </p:spPr>
        <p:txBody>
          <a:bodyPr wrap="square" rtlCol="0">
            <a:normAutofit/>
          </a:bodyPr>
          <a:lstStyle/>
          <a:p>
            <a:pPr algn="r"/>
            <a:r>
              <a:rPr lang="en-PH" sz="825" dirty="0">
                <a:latin typeface="Arial" panose="020B0604020202020204" pitchFamily="34" charset="0"/>
              </a:rPr>
              <a:t>Tracker</a:t>
            </a:r>
          </a:p>
        </p:txBody>
      </p:sp>
      <p:pic>
        <p:nvPicPr>
          <p:cNvPr id="8" name="Graphic 7" descr="Single gear with solid fill">
            <a:extLst>
              <a:ext uri="{FF2B5EF4-FFF2-40B4-BE49-F238E27FC236}">
                <a16:creationId xmlns:a16="http://schemas.microsoft.com/office/drawing/2014/main" id="{60C4C009-2EC0-4EF1-840E-A0BB2463AF0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58198" y="50668"/>
            <a:ext cx="332864" cy="332864"/>
          </a:xfrm>
          <a:prstGeom prst="rect">
            <a:avLst/>
          </a:prstGeom>
        </p:spPr>
      </p:pic>
      <p:sp>
        <p:nvSpPr>
          <p:cNvPr id="12" name="Content Placeholder 2">
            <a:extLst>
              <a:ext uri="{FF2B5EF4-FFF2-40B4-BE49-F238E27FC236}">
                <a16:creationId xmlns:a16="http://schemas.microsoft.com/office/drawing/2014/main" id="{666079E7-6C5E-4CFF-A0E6-F958398F219D}"/>
              </a:ext>
            </a:extLst>
          </p:cNvPr>
          <p:cNvSpPr txBox="1">
            <a:spLocks/>
          </p:cNvSpPr>
          <p:nvPr/>
        </p:nvSpPr>
        <p:spPr>
          <a:xfrm>
            <a:off x="628650" y="2204227"/>
            <a:ext cx="7933406" cy="3597133"/>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PH" sz="1400" dirty="0"/>
              <a:t>Lorem ipsum dolor sit amet, 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p>
          <a:p>
            <a:pPr marL="274638" indent="-182563"/>
            <a:r>
              <a:rPr lang="en-PH" sz="1400" dirty="0"/>
              <a:t>Aenean a elit justo. Vivamus laoreet, lorem id iaculis mattis, neque diam blandit nulla, et rhoncus diam augue placerat elit. Nullam vitae tincidunt libero. Sed id arcu metus.</a:t>
            </a:r>
          </a:p>
          <a:p>
            <a:pPr marL="274638" indent="-182563"/>
            <a:r>
              <a:rPr lang="en-PH" sz="1400" dirty="0"/>
              <a:t>Lorem ipsum dolor sit amet, consectetur adipiscing elit. Curabitur purus dui, euismod quis placerat eget, venenatis nec nibh. Mauris sit </a:t>
            </a:r>
          </a:p>
          <a:p>
            <a:pPr marL="274638" indent="-182563"/>
            <a:r>
              <a:rPr lang="en-PH" sz="1400" dirty="0"/>
              <a:t>Aenean a elit justo. Vivamus laoreet, lorem id iaculis mattis, neque diam blandit nulla, et rhoncus diam augue placerat elit. Nullam vitae tincidunt libero. Sed id arcu metus.</a:t>
            </a:r>
          </a:p>
          <a:p>
            <a:pPr marL="274638" indent="-182563"/>
            <a:r>
              <a:rPr lang="en-PH" sz="1400" dirty="0"/>
              <a:t>Aenean a elit justo. Vivamus laoreet, lorem id iaculis mattis, neque diam blandit nulla, et rhoncus diam augue placerat elit. Nullam vitae tincidunt libero. Sed id arcu metus.</a:t>
            </a:r>
          </a:p>
          <a:p>
            <a:pPr marL="274638" indent="-182563"/>
            <a:r>
              <a:rPr lang="en-PH" sz="1400" dirty="0"/>
              <a:t>Lorem ipsum dolor sit amet, consectetur adipiscing elit. Curabitur purus dui, euismod quis placerat eget, venenatis nec nibh. Mauris sit </a:t>
            </a:r>
          </a:p>
        </p:txBody>
      </p:sp>
      <p:sp>
        <p:nvSpPr>
          <p:cNvPr id="13" name="Text Placeholder 8">
            <a:extLst>
              <a:ext uri="{FF2B5EF4-FFF2-40B4-BE49-F238E27FC236}">
                <a16:creationId xmlns:a16="http://schemas.microsoft.com/office/drawing/2014/main" id="{C5128D1F-12DA-4F64-8314-A38872A3203A}"/>
              </a:ext>
            </a:extLst>
          </p:cNvPr>
          <p:cNvSpPr txBox="1">
            <a:spLocks/>
          </p:cNvSpPr>
          <p:nvPr/>
        </p:nvSpPr>
        <p:spPr>
          <a:xfrm>
            <a:off x="628758" y="1592701"/>
            <a:ext cx="7933298" cy="43176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rPr>
              <a:t>H</a:t>
            </a:r>
            <a:r>
              <a:rPr lang="en-PH" sz="1800" dirty="0">
                <a:solidFill>
                  <a:schemeClr val="accent1"/>
                </a:solidFill>
              </a:rPr>
              <a:t>eader</a:t>
            </a:r>
          </a:p>
        </p:txBody>
      </p:sp>
    </p:spTree>
    <p:extLst>
      <p:ext uri="{BB962C8B-B14F-4D97-AF65-F5344CB8AC3E}">
        <p14:creationId xmlns:p14="http://schemas.microsoft.com/office/powerpoint/2010/main" val="309955986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BFF3C-D847-4938-902E-EC74A8E196A7}"/>
              </a:ext>
            </a:extLst>
          </p:cNvPr>
          <p:cNvSpPr>
            <a:spLocks noGrp="1"/>
          </p:cNvSpPr>
          <p:nvPr>
            <p:ph type="title"/>
          </p:nvPr>
        </p:nvSpPr>
        <p:spPr>
          <a:xfrm>
            <a:off x="628650" y="365127"/>
            <a:ext cx="7886700" cy="618100"/>
          </a:xfrm>
        </p:spPr>
        <p:txBody>
          <a:bodyPr>
            <a:normAutofit/>
          </a:bodyPr>
          <a:lstStyle/>
          <a:p>
            <a:r>
              <a:rPr lang="en-PH" dirty="0"/>
              <a:t>Workstream Timeline Matrix</a:t>
            </a:r>
          </a:p>
        </p:txBody>
      </p:sp>
      <p:sp>
        <p:nvSpPr>
          <p:cNvPr id="3" name="Slide Number Placeholder 2">
            <a:extLst>
              <a:ext uri="{FF2B5EF4-FFF2-40B4-BE49-F238E27FC236}">
                <a16:creationId xmlns:a16="http://schemas.microsoft.com/office/drawing/2014/main" id="{4739A95E-5594-4379-A006-6E0EBFCD36F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110</a:t>
            </a:fld>
            <a:endParaRPr lang="en-PH" dirty="0"/>
          </a:p>
        </p:txBody>
      </p:sp>
      <p:sp>
        <p:nvSpPr>
          <p:cNvPr id="4" name="Rectangle 3">
            <a:extLst>
              <a:ext uri="{FF2B5EF4-FFF2-40B4-BE49-F238E27FC236}">
                <a16:creationId xmlns:a16="http://schemas.microsoft.com/office/drawing/2014/main" id="{5AA8CEFB-EDCB-4C6C-92D9-9A5296CDE69F}"/>
              </a:ext>
            </a:extLst>
          </p:cNvPr>
          <p:cNvSpPr/>
          <p:nvPr/>
        </p:nvSpPr>
        <p:spPr>
          <a:xfrm rot="16200000">
            <a:off x="43111" y="3516153"/>
            <a:ext cx="1564106" cy="393022"/>
          </a:xfrm>
          <a:prstGeom prst="rect">
            <a:avLst/>
          </a:prstGeom>
          <a:solidFill>
            <a:schemeClr val="accent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bg1"/>
                </a:solidFill>
                <a:latin typeface="Arial" panose="020B0604020202020204" pitchFamily="34" charset="0"/>
              </a:rPr>
              <a:t>Lorem ipsum dolor</a:t>
            </a:r>
            <a:endParaRPr lang="en-US" sz="1050" spc="-8" dirty="0">
              <a:solidFill>
                <a:schemeClr val="bg1"/>
              </a:solidFill>
              <a:latin typeface="Arial" panose="020B0604020202020204" pitchFamily="34" charset="0"/>
            </a:endParaRPr>
          </a:p>
        </p:txBody>
      </p:sp>
      <p:sp>
        <p:nvSpPr>
          <p:cNvPr id="5" name="Rectangle 4">
            <a:extLst>
              <a:ext uri="{FF2B5EF4-FFF2-40B4-BE49-F238E27FC236}">
                <a16:creationId xmlns:a16="http://schemas.microsoft.com/office/drawing/2014/main" id="{7FB11C63-2A55-419D-B87A-5908D529BF2D}"/>
              </a:ext>
            </a:extLst>
          </p:cNvPr>
          <p:cNvSpPr/>
          <p:nvPr/>
        </p:nvSpPr>
        <p:spPr>
          <a:xfrm rot="16200000">
            <a:off x="447294" y="4728693"/>
            <a:ext cx="755743" cy="393023"/>
          </a:xfrm>
          <a:prstGeom prst="rect">
            <a:avLst/>
          </a:prstGeom>
          <a:solidFill>
            <a:schemeClr val="accent3"/>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bg1"/>
                </a:solidFill>
                <a:latin typeface="Arial" panose="020B0604020202020204" pitchFamily="34" charset="0"/>
              </a:rPr>
              <a:t>Lorem ipsum dolor</a:t>
            </a:r>
            <a:endParaRPr lang="en-US" sz="1050" spc="-8" dirty="0">
              <a:solidFill>
                <a:schemeClr val="bg1"/>
              </a:solidFill>
              <a:latin typeface="Arial" panose="020B0604020202020204" pitchFamily="34" charset="0"/>
            </a:endParaRPr>
          </a:p>
        </p:txBody>
      </p:sp>
      <p:sp>
        <p:nvSpPr>
          <p:cNvPr id="35" name="Rectangle 34">
            <a:extLst>
              <a:ext uri="{FF2B5EF4-FFF2-40B4-BE49-F238E27FC236}">
                <a16:creationId xmlns:a16="http://schemas.microsoft.com/office/drawing/2014/main" id="{99F35E45-BB98-4637-8C91-4F95C32E9E82}"/>
              </a:ext>
            </a:extLst>
          </p:cNvPr>
          <p:cNvSpPr/>
          <p:nvPr/>
        </p:nvSpPr>
        <p:spPr>
          <a:xfrm rot="16200000">
            <a:off x="447291" y="5537047"/>
            <a:ext cx="755745" cy="393023"/>
          </a:xfrm>
          <a:prstGeom prst="rect">
            <a:avLst/>
          </a:prstGeom>
          <a:solidFill>
            <a:schemeClr val="accent5"/>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bg1"/>
                </a:solidFill>
                <a:latin typeface="Arial" panose="020B0604020202020204" pitchFamily="34" charset="0"/>
              </a:rPr>
              <a:t>Lorem ipsum</a:t>
            </a:r>
            <a:endParaRPr lang="en-US" sz="1050" spc="-8" dirty="0">
              <a:solidFill>
                <a:schemeClr val="bg1"/>
              </a:solidFill>
              <a:latin typeface="Arial" panose="020B0604020202020204" pitchFamily="34" charset="0"/>
            </a:endParaRPr>
          </a:p>
        </p:txBody>
      </p:sp>
      <p:sp>
        <p:nvSpPr>
          <p:cNvPr id="36" name="Rectangle 35">
            <a:extLst>
              <a:ext uri="{FF2B5EF4-FFF2-40B4-BE49-F238E27FC236}">
                <a16:creationId xmlns:a16="http://schemas.microsoft.com/office/drawing/2014/main" id="{B32D93FE-ED43-4421-8EAE-12EEFD9C97EE}"/>
              </a:ext>
            </a:extLst>
          </p:cNvPr>
          <p:cNvSpPr/>
          <p:nvPr/>
        </p:nvSpPr>
        <p:spPr>
          <a:xfrm rot="16200000">
            <a:off x="582020" y="2438336"/>
            <a:ext cx="486292" cy="393022"/>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bg1"/>
                </a:solidFill>
                <a:latin typeface="Arial" panose="020B0604020202020204" pitchFamily="34" charset="0"/>
              </a:rPr>
              <a:t>Lorem</a:t>
            </a:r>
          </a:p>
        </p:txBody>
      </p:sp>
      <p:sp>
        <p:nvSpPr>
          <p:cNvPr id="6" name="Rectangle 5">
            <a:extLst>
              <a:ext uri="{FF2B5EF4-FFF2-40B4-BE49-F238E27FC236}">
                <a16:creationId xmlns:a16="http://schemas.microsoft.com/office/drawing/2014/main" id="{D6DA9EB3-C7B5-47CC-976E-5BC8DCCA0ED6}"/>
              </a:ext>
            </a:extLst>
          </p:cNvPr>
          <p:cNvSpPr/>
          <p:nvPr/>
        </p:nvSpPr>
        <p:spPr>
          <a:xfrm>
            <a:off x="2919592" y="2024490"/>
            <a:ext cx="1837089" cy="299732"/>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200" dirty="0">
                <a:solidFill>
                  <a:srgbClr val="FFFFFF"/>
                </a:solidFill>
                <a:latin typeface="Arial" panose="020B0604020202020204" pitchFamily="34" charset="0"/>
              </a:rPr>
              <a:t>Apr -Jun</a:t>
            </a:r>
          </a:p>
        </p:txBody>
      </p:sp>
      <p:sp>
        <p:nvSpPr>
          <p:cNvPr id="7" name="Rectangle 6">
            <a:extLst>
              <a:ext uri="{FF2B5EF4-FFF2-40B4-BE49-F238E27FC236}">
                <a16:creationId xmlns:a16="http://schemas.microsoft.com/office/drawing/2014/main" id="{C0E7B100-D7AD-4915-9F21-DBCB1A1A676E}"/>
              </a:ext>
            </a:extLst>
          </p:cNvPr>
          <p:cNvSpPr/>
          <p:nvPr/>
        </p:nvSpPr>
        <p:spPr>
          <a:xfrm>
            <a:off x="4798927" y="2024490"/>
            <a:ext cx="1837089" cy="299732"/>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200" dirty="0">
                <a:solidFill>
                  <a:srgbClr val="FFFFFF"/>
                </a:solidFill>
                <a:latin typeface="Arial" panose="020B0604020202020204" pitchFamily="34" charset="0"/>
              </a:rPr>
              <a:t>Jul-Sep</a:t>
            </a:r>
          </a:p>
        </p:txBody>
      </p:sp>
      <p:sp>
        <p:nvSpPr>
          <p:cNvPr id="32" name="Rectangle 31">
            <a:extLst>
              <a:ext uri="{FF2B5EF4-FFF2-40B4-BE49-F238E27FC236}">
                <a16:creationId xmlns:a16="http://schemas.microsoft.com/office/drawing/2014/main" id="{C8FEF6E9-E0A1-4A1F-97C9-9C09F38047D0}"/>
              </a:ext>
            </a:extLst>
          </p:cNvPr>
          <p:cNvSpPr/>
          <p:nvPr/>
        </p:nvSpPr>
        <p:spPr>
          <a:xfrm>
            <a:off x="1040258" y="2024487"/>
            <a:ext cx="1837088" cy="299732"/>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200" dirty="0">
                <a:solidFill>
                  <a:srgbClr val="FFFFFF"/>
                </a:solidFill>
                <a:latin typeface="Arial" panose="020B0604020202020204" pitchFamily="34" charset="0"/>
              </a:rPr>
              <a:t>Jan-Mar</a:t>
            </a:r>
          </a:p>
        </p:txBody>
      </p:sp>
      <p:sp>
        <p:nvSpPr>
          <p:cNvPr id="37" name="Rectangle 36">
            <a:extLst>
              <a:ext uri="{FF2B5EF4-FFF2-40B4-BE49-F238E27FC236}">
                <a16:creationId xmlns:a16="http://schemas.microsoft.com/office/drawing/2014/main" id="{A332D9E3-1EF1-4E53-AB9C-F67288408DA1}"/>
              </a:ext>
            </a:extLst>
          </p:cNvPr>
          <p:cNvSpPr/>
          <p:nvPr/>
        </p:nvSpPr>
        <p:spPr>
          <a:xfrm>
            <a:off x="6678260" y="2024490"/>
            <a:ext cx="1837089" cy="299732"/>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200" dirty="0">
                <a:solidFill>
                  <a:srgbClr val="FFFFFF"/>
                </a:solidFill>
                <a:latin typeface="Arial" panose="020B0604020202020204" pitchFamily="34" charset="0"/>
              </a:rPr>
              <a:t>Jul-Sep</a:t>
            </a:r>
          </a:p>
        </p:txBody>
      </p:sp>
      <p:sp>
        <p:nvSpPr>
          <p:cNvPr id="20" name="Rectangle 19">
            <a:extLst>
              <a:ext uri="{FF2B5EF4-FFF2-40B4-BE49-F238E27FC236}">
                <a16:creationId xmlns:a16="http://schemas.microsoft.com/office/drawing/2014/main" id="{90B4326D-8005-4E66-8256-B206DF6BE0CC}"/>
              </a:ext>
            </a:extLst>
          </p:cNvPr>
          <p:cNvSpPr/>
          <p:nvPr/>
        </p:nvSpPr>
        <p:spPr>
          <a:xfrm>
            <a:off x="1038681" y="5355694"/>
            <a:ext cx="7476666" cy="216837"/>
          </a:xfrm>
          <a:prstGeom prst="rect">
            <a:avLst/>
          </a:prstGeom>
          <a:noFill/>
          <a:ln w="9525" cap="rnd" cmpd="sng" algn="ctr">
            <a:solidFill>
              <a:schemeClr val="accent5"/>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28" name="Rectangle 27">
            <a:extLst>
              <a:ext uri="{FF2B5EF4-FFF2-40B4-BE49-F238E27FC236}">
                <a16:creationId xmlns:a16="http://schemas.microsoft.com/office/drawing/2014/main" id="{3C2157BA-8A0E-475B-A997-439B6EA95BAB}"/>
              </a:ext>
            </a:extLst>
          </p:cNvPr>
          <p:cNvSpPr/>
          <p:nvPr/>
        </p:nvSpPr>
        <p:spPr>
          <a:xfrm>
            <a:off x="1039882" y="4816784"/>
            <a:ext cx="5602976" cy="216837"/>
          </a:xfrm>
          <a:prstGeom prst="rect">
            <a:avLst/>
          </a:prstGeom>
          <a:no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30" name="Rectangle 29">
            <a:extLst>
              <a:ext uri="{FF2B5EF4-FFF2-40B4-BE49-F238E27FC236}">
                <a16:creationId xmlns:a16="http://schemas.microsoft.com/office/drawing/2014/main" id="{01D560B5-C0F6-4F24-B623-7E6F68A5439B}"/>
              </a:ext>
            </a:extLst>
          </p:cNvPr>
          <p:cNvSpPr/>
          <p:nvPr/>
        </p:nvSpPr>
        <p:spPr>
          <a:xfrm>
            <a:off x="1038681" y="5894597"/>
            <a:ext cx="7476666" cy="216837"/>
          </a:xfrm>
          <a:prstGeom prst="rect">
            <a:avLst/>
          </a:prstGeom>
          <a:noFill/>
          <a:ln w="9525" cap="rnd" cmpd="sng" algn="ctr">
            <a:solidFill>
              <a:schemeClr val="accent5"/>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31" name="Rectangle 30">
            <a:extLst>
              <a:ext uri="{FF2B5EF4-FFF2-40B4-BE49-F238E27FC236}">
                <a16:creationId xmlns:a16="http://schemas.microsoft.com/office/drawing/2014/main" id="{34D6CFE2-639B-4DCA-928C-B231424CEBAC}"/>
              </a:ext>
            </a:extLst>
          </p:cNvPr>
          <p:cNvSpPr/>
          <p:nvPr/>
        </p:nvSpPr>
        <p:spPr>
          <a:xfrm>
            <a:off x="1039882" y="2930609"/>
            <a:ext cx="5602976"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33" name="Rectangle 32">
            <a:extLst>
              <a:ext uri="{FF2B5EF4-FFF2-40B4-BE49-F238E27FC236}">
                <a16:creationId xmlns:a16="http://schemas.microsoft.com/office/drawing/2014/main" id="{2F6EAA74-4546-4258-95FF-E826C67B509E}"/>
              </a:ext>
            </a:extLst>
          </p:cNvPr>
          <p:cNvSpPr/>
          <p:nvPr/>
        </p:nvSpPr>
        <p:spPr>
          <a:xfrm>
            <a:off x="1039879" y="4008422"/>
            <a:ext cx="5602975"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endParaRPr lang="en-US" sz="1050" spc="-23" dirty="0">
              <a:solidFill>
                <a:schemeClr val="tx1"/>
              </a:solidFill>
              <a:latin typeface="Arial" panose="020B0604020202020204" pitchFamily="34" charset="0"/>
            </a:endParaRPr>
          </a:p>
        </p:txBody>
      </p:sp>
      <p:sp>
        <p:nvSpPr>
          <p:cNvPr id="40" name="Rectangle 39">
            <a:extLst>
              <a:ext uri="{FF2B5EF4-FFF2-40B4-BE49-F238E27FC236}">
                <a16:creationId xmlns:a16="http://schemas.microsoft.com/office/drawing/2014/main" id="{9A790A01-6E0D-46D0-A4FD-7CECD781F5F6}"/>
              </a:ext>
            </a:extLst>
          </p:cNvPr>
          <p:cNvSpPr/>
          <p:nvPr/>
        </p:nvSpPr>
        <p:spPr>
          <a:xfrm>
            <a:off x="1039878" y="4547333"/>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14" name="Rectangle 13">
            <a:extLst>
              <a:ext uri="{FF2B5EF4-FFF2-40B4-BE49-F238E27FC236}">
                <a16:creationId xmlns:a16="http://schemas.microsoft.com/office/drawing/2014/main" id="{FE511AFA-1A0C-41B7-8685-F77278D59DAC}"/>
              </a:ext>
            </a:extLst>
          </p:cNvPr>
          <p:cNvSpPr/>
          <p:nvPr/>
        </p:nvSpPr>
        <p:spPr>
          <a:xfrm>
            <a:off x="1039878" y="3200061"/>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21" name="Rectangle 20">
            <a:extLst>
              <a:ext uri="{FF2B5EF4-FFF2-40B4-BE49-F238E27FC236}">
                <a16:creationId xmlns:a16="http://schemas.microsoft.com/office/drawing/2014/main" id="{CB3FA6C2-CD4B-4BB9-A078-80BDD9820B10}"/>
              </a:ext>
            </a:extLst>
          </p:cNvPr>
          <p:cNvSpPr/>
          <p:nvPr/>
        </p:nvSpPr>
        <p:spPr>
          <a:xfrm>
            <a:off x="1039878" y="2391703"/>
            <a:ext cx="1837088" cy="216837"/>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22" name="Rectangle 21">
            <a:extLst>
              <a:ext uri="{FF2B5EF4-FFF2-40B4-BE49-F238E27FC236}">
                <a16:creationId xmlns:a16="http://schemas.microsoft.com/office/drawing/2014/main" id="{E54FB3F6-5373-4F6C-AB18-C94CEA3D1D6C}"/>
              </a:ext>
            </a:extLst>
          </p:cNvPr>
          <p:cNvSpPr/>
          <p:nvPr/>
        </p:nvSpPr>
        <p:spPr>
          <a:xfrm>
            <a:off x="1039881" y="5086239"/>
            <a:ext cx="1837088" cy="216837"/>
          </a:xfrm>
          <a:prstGeom prst="rect">
            <a:avLst/>
          </a:prstGeom>
          <a:no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26" name="Rectangle 25">
            <a:extLst>
              <a:ext uri="{FF2B5EF4-FFF2-40B4-BE49-F238E27FC236}">
                <a16:creationId xmlns:a16="http://schemas.microsoft.com/office/drawing/2014/main" id="{FA9362B9-C617-4C83-8BE2-BADD90309937}"/>
              </a:ext>
            </a:extLst>
          </p:cNvPr>
          <p:cNvSpPr/>
          <p:nvPr/>
        </p:nvSpPr>
        <p:spPr>
          <a:xfrm>
            <a:off x="1039881" y="2661154"/>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29" name="Rectangle 28">
            <a:extLst>
              <a:ext uri="{FF2B5EF4-FFF2-40B4-BE49-F238E27FC236}">
                <a16:creationId xmlns:a16="http://schemas.microsoft.com/office/drawing/2014/main" id="{23FBEF83-2D24-4A57-B1DE-BB454A0B5705}"/>
              </a:ext>
            </a:extLst>
          </p:cNvPr>
          <p:cNvSpPr/>
          <p:nvPr/>
        </p:nvSpPr>
        <p:spPr>
          <a:xfrm>
            <a:off x="1039878" y="5625146"/>
            <a:ext cx="1837088" cy="216837"/>
          </a:xfrm>
          <a:prstGeom prst="rect">
            <a:avLst/>
          </a:prstGeom>
          <a:noFill/>
          <a:ln w="9525" cap="rnd" cmpd="sng" algn="ctr">
            <a:solidFill>
              <a:schemeClr val="accent5"/>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34" name="Rectangle 33">
            <a:extLst>
              <a:ext uri="{FF2B5EF4-FFF2-40B4-BE49-F238E27FC236}">
                <a16:creationId xmlns:a16="http://schemas.microsoft.com/office/drawing/2014/main" id="{5D389825-83DD-44B7-8C18-5C629A667FFF}"/>
              </a:ext>
            </a:extLst>
          </p:cNvPr>
          <p:cNvSpPr/>
          <p:nvPr/>
        </p:nvSpPr>
        <p:spPr>
          <a:xfrm>
            <a:off x="1039878" y="4277877"/>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41" name="Rectangle 40">
            <a:extLst>
              <a:ext uri="{FF2B5EF4-FFF2-40B4-BE49-F238E27FC236}">
                <a16:creationId xmlns:a16="http://schemas.microsoft.com/office/drawing/2014/main" id="{5E63D657-9AF5-4DC9-91CD-060D890221D4}"/>
              </a:ext>
            </a:extLst>
          </p:cNvPr>
          <p:cNvSpPr/>
          <p:nvPr/>
        </p:nvSpPr>
        <p:spPr>
          <a:xfrm>
            <a:off x="1039878" y="3469516"/>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42" name="Rectangle 41">
            <a:extLst>
              <a:ext uri="{FF2B5EF4-FFF2-40B4-BE49-F238E27FC236}">
                <a16:creationId xmlns:a16="http://schemas.microsoft.com/office/drawing/2014/main" id="{23F45B29-3F8A-4973-84D3-6C74FCD995FE}"/>
              </a:ext>
            </a:extLst>
          </p:cNvPr>
          <p:cNvSpPr/>
          <p:nvPr/>
        </p:nvSpPr>
        <p:spPr>
          <a:xfrm>
            <a:off x="1039878" y="3738971"/>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49" name="Rectangle 48">
            <a:extLst>
              <a:ext uri="{FF2B5EF4-FFF2-40B4-BE49-F238E27FC236}">
                <a16:creationId xmlns:a16="http://schemas.microsoft.com/office/drawing/2014/main" id="{BE95D378-6082-4BDF-983E-8EC665B9E393}"/>
              </a:ext>
            </a:extLst>
          </p:cNvPr>
          <p:cNvSpPr/>
          <p:nvPr/>
        </p:nvSpPr>
        <p:spPr>
          <a:xfrm>
            <a:off x="2919593" y="2391706"/>
            <a:ext cx="1837088" cy="216837"/>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0" name="Rectangle 49">
            <a:extLst>
              <a:ext uri="{FF2B5EF4-FFF2-40B4-BE49-F238E27FC236}">
                <a16:creationId xmlns:a16="http://schemas.microsoft.com/office/drawing/2014/main" id="{F4682D06-6399-446A-B425-0CABF50CBAA8}"/>
              </a:ext>
            </a:extLst>
          </p:cNvPr>
          <p:cNvSpPr/>
          <p:nvPr/>
        </p:nvSpPr>
        <p:spPr>
          <a:xfrm>
            <a:off x="2919593" y="2661158"/>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1" name="Rectangle 50">
            <a:extLst>
              <a:ext uri="{FF2B5EF4-FFF2-40B4-BE49-F238E27FC236}">
                <a16:creationId xmlns:a16="http://schemas.microsoft.com/office/drawing/2014/main" id="{D7BB4D2B-BA99-4391-9868-A1A778E3DB80}"/>
              </a:ext>
            </a:extLst>
          </p:cNvPr>
          <p:cNvSpPr/>
          <p:nvPr/>
        </p:nvSpPr>
        <p:spPr>
          <a:xfrm>
            <a:off x="4798929" y="2391706"/>
            <a:ext cx="1837088" cy="216837"/>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2" name="Rectangle 51">
            <a:extLst>
              <a:ext uri="{FF2B5EF4-FFF2-40B4-BE49-F238E27FC236}">
                <a16:creationId xmlns:a16="http://schemas.microsoft.com/office/drawing/2014/main" id="{69E83FD8-D14C-4F15-A9BA-1064A0F4EEC5}"/>
              </a:ext>
            </a:extLst>
          </p:cNvPr>
          <p:cNvSpPr/>
          <p:nvPr/>
        </p:nvSpPr>
        <p:spPr>
          <a:xfrm>
            <a:off x="4798929" y="2661158"/>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3" name="Rectangle 52">
            <a:extLst>
              <a:ext uri="{FF2B5EF4-FFF2-40B4-BE49-F238E27FC236}">
                <a16:creationId xmlns:a16="http://schemas.microsoft.com/office/drawing/2014/main" id="{81415506-167C-4A48-A613-C76243F3C948}"/>
              </a:ext>
            </a:extLst>
          </p:cNvPr>
          <p:cNvSpPr/>
          <p:nvPr/>
        </p:nvSpPr>
        <p:spPr>
          <a:xfrm>
            <a:off x="6678262" y="2391706"/>
            <a:ext cx="1837088" cy="216837"/>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4" name="Rectangle 53">
            <a:extLst>
              <a:ext uri="{FF2B5EF4-FFF2-40B4-BE49-F238E27FC236}">
                <a16:creationId xmlns:a16="http://schemas.microsoft.com/office/drawing/2014/main" id="{9C7D3B16-41C0-4161-8559-C9276AAC1B4D}"/>
              </a:ext>
            </a:extLst>
          </p:cNvPr>
          <p:cNvSpPr/>
          <p:nvPr/>
        </p:nvSpPr>
        <p:spPr>
          <a:xfrm>
            <a:off x="6678262" y="2661158"/>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5" name="Rectangle 54">
            <a:extLst>
              <a:ext uri="{FF2B5EF4-FFF2-40B4-BE49-F238E27FC236}">
                <a16:creationId xmlns:a16="http://schemas.microsoft.com/office/drawing/2014/main" id="{CE882123-4060-4A7A-96E6-16625351BD83}"/>
              </a:ext>
            </a:extLst>
          </p:cNvPr>
          <p:cNvSpPr/>
          <p:nvPr/>
        </p:nvSpPr>
        <p:spPr>
          <a:xfrm>
            <a:off x="6678262" y="2930613"/>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59" name="Rectangle 58">
            <a:extLst>
              <a:ext uri="{FF2B5EF4-FFF2-40B4-BE49-F238E27FC236}">
                <a16:creationId xmlns:a16="http://schemas.microsoft.com/office/drawing/2014/main" id="{63114375-339F-46B9-A6F9-3AE6EADA72CB}"/>
              </a:ext>
            </a:extLst>
          </p:cNvPr>
          <p:cNvSpPr/>
          <p:nvPr/>
        </p:nvSpPr>
        <p:spPr>
          <a:xfrm>
            <a:off x="2919593" y="3200064"/>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0" name="Rectangle 59">
            <a:extLst>
              <a:ext uri="{FF2B5EF4-FFF2-40B4-BE49-F238E27FC236}">
                <a16:creationId xmlns:a16="http://schemas.microsoft.com/office/drawing/2014/main" id="{65D21643-2C2A-416E-90DD-AD6817D431D8}"/>
              </a:ext>
            </a:extLst>
          </p:cNvPr>
          <p:cNvSpPr/>
          <p:nvPr/>
        </p:nvSpPr>
        <p:spPr>
          <a:xfrm>
            <a:off x="2919593" y="346951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1" name="Rectangle 60">
            <a:extLst>
              <a:ext uri="{FF2B5EF4-FFF2-40B4-BE49-F238E27FC236}">
                <a16:creationId xmlns:a16="http://schemas.microsoft.com/office/drawing/2014/main" id="{DBCB5DB6-C35B-4DAC-A45B-28A029792C15}"/>
              </a:ext>
            </a:extLst>
          </p:cNvPr>
          <p:cNvSpPr/>
          <p:nvPr/>
        </p:nvSpPr>
        <p:spPr>
          <a:xfrm>
            <a:off x="2919593" y="3738975"/>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2" name="Rectangle 61">
            <a:extLst>
              <a:ext uri="{FF2B5EF4-FFF2-40B4-BE49-F238E27FC236}">
                <a16:creationId xmlns:a16="http://schemas.microsoft.com/office/drawing/2014/main" id="{850BBF52-128D-402A-98FE-64B9B352691A}"/>
              </a:ext>
            </a:extLst>
          </p:cNvPr>
          <p:cNvSpPr/>
          <p:nvPr/>
        </p:nvSpPr>
        <p:spPr>
          <a:xfrm>
            <a:off x="4798929" y="3200064"/>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3" name="Rectangle 62">
            <a:extLst>
              <a:ext uri="{FF2B5EF4-FFF2-40B4-BE49-F238E27FC236}">
                <a16:creationId xmlns:a16="http://schemas.microsoft.com/office/drawing/2014/main" id="{8C413AC2-A4DD-4731-9E27-AE4EC94C92F4}"/>
              </a:ext>
            </a:extLst>
          </p:cNvPr>
          <p:cNvSpPr/>
          <p:nvPr/>
        </p:nvSpPr>
        <p:spPr>
          <a:xfrm>
            <a:off x="4798929" y="346951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4" name="Rectangle 63">
            <a:extLst>
              <a:ext uri="{FF2B5EF4-FFF2-40B4-BE49-F238E27FC236}">
                <a16:creationId xmlns:a16="http://schemas.microsoft.com/office/drawing/2014/main" id="{87B37BAF-C9D9-4872-813C-9A7CA492B257}"/>
              </a:ext>
            </a:extLst>
          </p:cNvPr>
          <p:cNvSpPr/>
          <p:nvPr/>
        </p:nvSpPr>
        <p:spPr>
          <a:xfrm>
            <a:off x="4798929" y="3738975"/>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5" name="Rectangle 64">
            <a:extLst>
              <a:ext uri="{FF2B5EF4-FFF2-40B4-BE49-F238E27FC236}">
                <a16:creationId xmlns:a16="http://schemas.microsoft.com/office/drawing/2014/main" id="{283EE3C4-0E74-4085-823E-A3BF290731B1}"/>
              </a:ext>
            </a:extLst>
          </p:cNvPr>
          <p:cNvSpPr/>
          <p:nvPr/>
        </p:nvSpPr>
        <p:spPr>
          <a:xfrm>
            <a:off x="6678262" y="3200064"/>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6" name="Rectangle 65">
            <a:extLst>
              <a:ext uri="{FF2B5EF4-FFF2-40B4-BE49-F238E27FC236}">
                <a16:creationId xmlns:a16="http://schemas.microsoft.com/office/drawing/2014/main" id="{3C5C8A8A-C23D-4446-B2A3-F0896FEC5F98}"/>
              </a:ext>
            </a:extLst>
          </p:cNvPr>
          <p:cNvSpPr/>
          <p:nvPr/>
        </p:nvSpPr>
        <p:spPr>
          <a:xfrm>
            <a:off x="6678262" y="346951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7" name="Rectangle 66">
            <a:extLst>
              <a:ext uri="{FF2B5EF4-FFF2-40B4-BE49-F238E27FC236}">
                <a16:creationId xmlns:a16="http://schemas.microsoft.com/office/drawing/2014/main" id="{174EA4D3-5296-4615-B04D-D905B31A9C20}"/>
              </a:ext>
            </a:extLst>
          </p:cNvPr>
          <p:cNvSpPr/>
          <p:nvPr/>
        </p:nvSpPr>
        <p:spPr>
          <a:xfrm>
            <a:off x="6678262" y="3738975"/>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grpSp>
        <p:nvGrpSpPr>
          <p:cNvPr id="15" name="Group 14">
            <a:extLst>
              <a:ext uri="{FF2B5EF4-FFF2-40B4-BE49-F238E27FC236}">
                <a16:creationId xmlns:a16="http://schemas.microsoft.com/office/drawing/2014/main" id="{A759CFB8-3DD2-4BC9-812E-0C8F1AE7B67C}"/>
              </a:ext>
            </a:extLst>
          </p:cNvPr>
          <p:cNvGrpSpPr/>
          <p:nvPr/>
        </p:nvGrpSpPr>
        <p:grpSpPr>
          <a:xfrm>
            <a:off x="2919593" y="4277880"/>
            <a:ext cx="5583923" cy="486291"/>
            <a:chOff x="3797408" y="4142516"/>
            <a:chExt cx="6206128" cy="546749"/>
          </a:xfrm>
        </p:grpSpPr>
        <p:sp>
          <p:nvSpPr>
            <p:cNvPr id="68" name="Rectangle 67">
              <a:extLst>
                <a:ext uri="{FF2B5EF4-FFF2-40B4-BE49-F238E27FC236}">
                  <a16:creationId xmlns:a16="http://schemas.microsoft.com/office/drawing/2014/main" id="{5AB2033E-07F6-4DAD-91A8-7DCDF8EC3809}"/>
                </a:ext>
              </a:extLst>
            </p:cNvPr>
            <p:cNvSpPr/>
            <p:nvPr/>
          </p:nvSpPr>
          <p:spPr>
            <a:xfrm>
              <a:off x="3797408" y="4445470"/>
              <a:ext cx="6206128" cy="243795"/>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69" name="Rectangle 68">
              <a:extLst>
                <a:ext uri="{FF2B5EF4-FFF2-40B4-BE49-F238E27FC236}">
                  <a16:creationId xmlns:a16="http://schemas.microsoft.com/office/drawing/2014/main" id="{E3A13B68-8753-4C78-BC7C-2B3E861F91B3}"/>
                </a:ext>
              </a:extLst>
            </p:cNvPr>
            <p:cNvSpPr/>
            <p:nvPr/>
          </p:nvSpPr>
          <p:spPr>
            <a:xfrm>
              <a:off x="3797408" y="4142516"/>
              <a:ext cx="6206128" cy="243795"/>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grpSp>
      <p:sp>
        <p:nvSpPr>
          <p:cNvPr id="70" name="Rectangle 69">
            <a:extLst>
              <a:ext uri="{FF2B5EF4-FFF2-40B4-BE49-F238E27FC236}">
                <a16:creationId xmlns:a16="http://schemas.microsoft.com/office/drawing/2014/main" id="{4FD4D5F1-BAE9-437D-B3B8-FBC00EE4CEBD}"/>
              </a:ext>
            </a:extLst>
          </p:cNvPr>
          <p:cNvSpPr/>
          <p:nvPr/>
        </p:nvSpPr>
        <p:spPr>
          <a:xfrm>
            <a:off x="6678262" y="4008426"/>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71" name="Rectangle 70">
            <a:extLst>
              <a:ext uri="{FF2B5EF4-FFF2-40B4-BE49-F238E27FC236}">
                <a16:creationId xmlns:a16="http://schemas.microsoft.com/office/drawing/2014/main" id="{1AC51D0C-BE72-4FE5-A47D-C22604E6D184}"/>
              </a:ext>
            </a:extLst>
          </p:cNvPr>
          <p:cNvSpPr/>
          <p:nvPr/>
        </p:nvSpPr>
        <p:spPr>
          <a:xfrm>
            <a:off x="6678262" y="4816788"/>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72" name="Rectangle 71">
            <a:extLst>
              <a:ext uri="{FF2B5EF4-FFF2-40B4-BE49-F238E27FC236}">
                <a16:creationId xmlns:a16="http://schemas.microsoft.com/office/drawing/2014/main" id="{730F1008-7380-439D-B8E4-22073792DFF0}"/>
              </a:ext>
            </a:extLst>
          </p:cNvPr>
          <p:cNvSpPr/>
          <p:nvPr/>
        </p:nvSpPr>
        <p:spPr>
          <a:xfrm>
            <a:off x="2919593" y="5086243"/>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73" name="Rectangle 72">
            <a:extLst>
              <a:ext uri="{FF2B5EF4-FFF2-40B4-BE49-F238E27FC236}">
                <a16:creationId xmlns:a16="http://schemas.microsoft.com/office/drawing/2014/main" id="{929715F7-27FC-4315-8DEF-80A8AB4BE404}"/>
              </a:ext>
            </a:extLst>
          </p:cNvPr>
          <p:cNvSpPr/>
          <p:nvPr/>
        </p:nvSpPr>
        <p:spPr>
          <a:xfrm>
            <a:off x="4798929" y="5086243"/>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74" name="Rectangle 73">
            <a:extLst>
              <a:ext uri="{FF2B5EF4-FFF2-40B4-BE49-F238E27FC236}">
                <a16:creationId xmlns:a16="http://schemas.microsoft.com/office/drawing/2014/main" id="{88603E0A-4140-4F35-922A-3EE46B24D477}"/>
              </a:ext>
            </a:extLst>
          </p:cNvPr>
          <p:cNvSpPr/>
          <p:nvPr/>
        </p:nvSpPr>
        <p:spPr>
          <a:xfrm>
            <a:off x="6678262" y="5086243"/>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79" name="Rectangle 78">
            <a:extLst>
              <a:ext uri="{FF2B5EF4-FFF2-40B4-BE49-F238E27FC236}">
                <a16:creationId xmlns:a16="http://schemas.microsoft.com/office/drawing/2014/main" id="{B1A54C00-69A3-4379-86D1-EA804A0B77B7}"/>
              </a:ext>
            </a:extLst>
          </p:cNvPr>
          <p:cNvSpPr/>
          <p:nvPr/>
        </p:nvSpPr>
        <p:spPr>
          <a:xfrm>
            <a:off x="2919593" y="562514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80" name="Rectangle 79">
            <a:extLst>
              <a:ext uri="{FF2B5EF4-FFF2-40B4-BE49-F238E27FC236}">
                <a16:creationId xmlns:a16="http://schemas.microsoft.com/office/drawing/2014/main" id="{E813C4D2-4661-4839-94A2-E52859ABC691}"/>
              </a:ext>
            </a:extLst>
          </p:cNvPr>
          <p:cNvSpPr/>
          <p:nvPr/>
        </p:nvSpPr>
        <p:spPr>
          <a:xfrm>
            <a:off x="4798929" y="562514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81" name="Rectangle 80">
            <a:extLst>
              <a:ext uri="{FF2B5EF4-FFF2-40B4-BE49-F238E27FC236}">
                <a16:creationId xmlns:a16="http://schemas.microsoft.com/office/drawing/2014/main" id="{92E12826-3F4A-4C07-980F-DB763E7FC963}"/>
              </a:ext>
            </a:extLst>
          </p:cNvPr>
          <p:cNvSpPr/>
          <p:nvPr/>
        </p:nvSpPr>
        <p:spPr>
          <a:xfrm>
            <a:off x="6678262" y="5625149"/>
            <a:ext cx="1837088" cy="216837"/>
          </a:xfrm>
          <a:prstGeom prst="rect">
            <a:avLst/>
          </a:prstGeom>
          <a:no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dirty="0">
                <a:solidFill>
                  <a:schemeClr val="tx1"/>
                </a:solidFill>
                <a:latin typeface="Arial" panose="020B0604020202020204" pitchFamily="34" charset="0"/>
              </a:rPr>
              <a:t>Lorem ipsum dolor</a:t>
            </a:r>
          </a:p>
        </p:txBody>
      </p:sp>
      <p:sp>
        <p:nvSpPr>
          <p:cNvPr id="82" name="Rectangle 81">
            <a:extLst>
              <a:ext uri="{FF2B5EF4-FFF2-40B4-BE49-F238E27FC236}">
                <a16:creationId xmlns:a16="http://schemas.microsoft.com/office/drawing/2014/main" id="{D70BCF06-8CA0-4EC1-9A62-EEC916DEC345}"/>
              </a:ext>
            </a:extLst>
          </p:cNvPr>
          <p:cNvSpPr/>
          <p:nvPr/>
        </p:nvSpPr>
        <p:spPr>
          <a:xfrm>
            <a:off x="628650" y="1511370"/>
            <a:ext cx="7886699" cy="347417"/>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88188476"/>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FBD4A6-EDDD-4E78-A7F5-E27F2F958BB7}"/>
              </a:ext>
            </a:extLst>
          </p:cNvPr>
          <p:cNvSpPr>
            <a:spLocks noGrp="1"/>
          </p:cNvSpPr>
          <p:nvPr>
            <p:ph type="title"/>
          </p:nvPr>
        </p:nvSpPr>
        <p:spPr>
          <a:xfrm>
            <a:off x="628650" y="365127"/>
            <a:ext cx="7886700" cy="618100"/>
          </a:xfrm>
        </p:spPr>
        <p:txBody>
          <a:bodyPr>
            <a:normAutofit/>
          </a:bodyPr>
          <a:lstStyle/>
          <a:p>
            <a:r>
              <a:rPr lang="en-PH" dirty="0"/>
              <a:t>Calendar</a:t>
            </a:r>
          </a:p>
        </p:txBody>
      </p:sp>
      <p:sp>
        <p:nvSpPr>
          <p:cNvPr id="3" name="Slide Number Placeholder 2">
            <a:extLst>
              <a:ext uri="{FF2B5EF4-FFF2-40B4-BE49-F238E27FC236}">
                <a16:creationId xmlns:a16="http://schemas.microsoft.com/office/drawing/2014/main" id="{57B6391D-FA87-45FE-8D7C-C1EFE2C43243}"/>
              </a:ext>
            </a:extLst>
          </p:cNvPr>
          <p:cNvSpPr>
            <a:spLocks noGrp="1"/>
          </p:cNvSpPr>
          <p:nvPr>
            <p:ph type="sldNum" sz="quarter" idx="12"/>
          </p:nvPr>
        </p:nvSpPr>
        <p:spPr/>
        <p:txBody>
          <a:bodyPr/>
          <a:lstStyle/>
          <a:p>
            <a:fld id="{40FCC99B-2112-4769-A0F7-9B55781EDC8A}" type="slidenum">
              <a:rPr lang="en-PH" smtClean="0"/>
              <a:t>111</a:t>
            </a:fld>
            <a:endParaRPr lang="en-PH" dirty="0"/>
          </a:p>
        </p:txBody>
      </p:sp>
      <p:graphicFrame>
        <p:nvGraphicFramePr>
          <p:cNvPr id="4" name="Table 3">
            <a:extLst>
              <a:ext uri="{FF2B5EF4-FFF2-40B4-BE49-F238E27FC236}">
                <a16:creationId xmlns:a16="http://schemas.microsoft.com/office/drawing/2014/main" id="{DFD74835-D7CA-4267-910D-808B81716B91}"/>
              </a:ext>
            </a:extLst>
          </p:cNvPr>
          <p:cNvGraphicFramePr>
            <a:graphicFrameLocks noGrp="1"/>
          </p:cNvGraphicFramePr>
          <p:nvPr>
            <p:extLst>
              <p:ext uri="{D42A27DB-BD31-4B8C-83A1-F6EECF244321}">
                <p14:modId xmlns:p14="http://schemas.microsoft.com/office/powerpoint/2010/main" val="3699777968"/>
              </p:ext>
            </p:extLst>
          </p:nvPr>
        </p:nvGraphicFramePr>
        <p:xfrm>
          <a:off x="628650" y="1944548"/>
          <a:ext cx="7886700" cy="4300043"/>
        </p:xfrm>
        <a:graphic>
          <a:graphicData uri="http://schemas.openxmlformats.org/drawingml/2006/table">
            <a:tbl>
              <a:tblPr firstRow="1" bandRow="1">
                <a:tableStyleId>{5C22544A-7EE6-4342-B048-85BDC9FD1C3A}</a:tableStyleId>
              </a:tblPr>
              <a:tblGrid>
                <a:gridCol w="1577340">
                  <a:extLst>
                    <a:ext uri="{9D8B030D-6E8A-4147-A177-3AD203B41FA5}">
                      <a16:colId xmlns:a16="http://schemas.microsoft.com/office/drawing/2014/main" val="1268277894"/>
                    </a:ext>
                  </a:extLst>
                </a:gridCol>
                <a:gridCol w="1577340">
                  <a:extLst>
                    <a:ext uri="{9D8B030D-6E8A-4147-A177-3AD203B41FA5}">
                      <a16:colId xmlns:a16="http://schemas.microsoft.com/office/drawing/2014/main" val="4305797"/>
                    </a:ext>
                  </a:extLst>
                </a:gridCol>
                <a:gridCol w="1577340">
                  <a:extLst>
                    <a:ext uri="{9D8B030D-6E8A-4147-A177-3AD203B41FA5}">
                      <a16:colId xmlns:a16="http://schemas.microsoft.com/office/drawing/2014/main" val="15508813"/>
                    </a:ext>
                  </a:extLst>
                </a:gridCol>
                <a:gridCol w="1577340">
                  <a:extLst>
                    <a:ext uri="{9D8B030D-6E8A-4147-A177-3AD203B41FA5}">
                      <a16:colId xmlns:a16="http://schemas.microsoft.com/office/drawing/2014/main" val="3296142193"/>
                    </a:ext>
                  </a:extLst>
                </a:gridCol>
                <a:gridCol w="1577340">
                  <a:extLst>
                    <a:ext uri="{9D8B030D-6E8A-4147-A177-3AD203B41FA5}">
                      <a16:colId xmlns:a16="http://schemas.microsoft.com/office/drawing/2014/main" val="2124515716"/>
                    </a:ext>
                  </a:extLst>
                </a:gridCol>
              </a:tblGrid>
              <a:tr h="279533">
                <a:tc>
                  <a:txBody>
                    <a:bodyPr/>
                    <a:lstStyle/>
                    <a:p>
                      <a:pPr algn="l"/>
                      <a:r>
                        <a:rPr lang="en-US" sz="1100" dirty="0">
                          <a:latin typeface="Arial" panose="020B0604020202020204" pitchFamily="34" charset="0"/>
                        </a:rPr>
                        <a:t>Mon</a:t>
                      </a:r>
                    </a:p>
                  </a:txBody>
                  <a:tcPr marL="34290" marR="34290" marT="34290" marB="34290">
                    <a:lnL w="12700" cmpd="sng">
                      <a:noFill/>
                    </a:lnL>
                    <a:lnR w="9525"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l"/>
                      <a:r>
                        <a:rPr lang="en-US" sz="1100" dirty="0">
                          <a:latin typeface="Arial" panose="020B0604020202020204" pitchFamily="34" charset="0"/>
                        </a:rPr>
                        <a:t>Tue</a:t>
                      </a:r>
                    </a:p>
                  </a:txBody>
                  <a:tcPr marL="34290" marR="34290" marT="34290" marB="3429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l"/>
                      <a:r>
                        <a:rPr lang="en-US" sz="1100" dirty="0">
                          <a:latin typeface="Arial" panose="020B0604020202020204" pitchFamily="34" charset="0"/>
                        </a:rPr>
                        <a:t>Wed</a:t>
                      </a:r>
                    </a:p>
                  </a:txBody>
                  <a:tcPr marL="34290" marR="34290" marT="34290" marB="3429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l"/>
                      <a:r>
                        <a:rPr lang="en-US" sz="1100" dirty="0">
                          <a:latin typeface="Arial" panose="020B0604020202020204" pitchFamily="34" charset="0"/>
                        </a:rPr>
                        <a:t>Thu</a:t>
                      </a:r>
                    </a:p>
                  </a:txBody>
                  <a:tcPr marL="34290" marR="34290" marT="34290" marB="3429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solidFill>
                      <a:schemeClr val="accent1"/>
                    </a:solidFill>
                  </a:tcPr>
                </a:tc>
                <a:tc>
                  <a:txBody>
                    <a:bodyPr/>
                    <a:lstStyle/>
                    <a:p>
                      <a:pPr algn="l"/>
                      <a:r>
                        <a:rPr lang="en-US" sz="1100" dirty="0">
                          <a:latin typeface="Arial" panose="020B0604020202020204" pitchFamily="34" charset="0"/>
                        </a:rPr>
                        <a:t>Fri</a:t>
                      </a:r>
                    </a:p>
                  </a:txBody>
                  <a:tcPr marL="34290" marR="34290" marT="34290" marB="34290">
                    <a:lnL w="9525" cap="flat" cmpd="sng" algn="ctr">
                      <a:solidFill>
                        <a:schemeClr val="bg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939741877"/>
                  </a:ext>
                </a:extLst>
              </a:tr>
              <a:tr h="804102">
                <a:tc>
                  <a:txBody>
                    <a:bodyPr/>
                    <a:lstStyle/>
                    <a:p>
                      <a:r>
                        <a:rPr lang="en-US" sz="1050" dirty="0">
                          <a:solidFill>
                            <a:schemeClr val="tx1"/>
                          </a:solidFill>
                          <a:latin typeface="Arial" panose="020B0604020202020204" pitchFamily="34" charset="0"/>
                        </a:rPr>
                        <a:t>Jan 27</a:t>
                      </a:r>
                    </a:p>
                  </a:txBody>
                  <a:tcPr marL="34290" marR="34290" marT="34290" marB="34290">
                    <a:lnL w="12700" cmpd="sng">
                      <a:noFill/>
                    </a:lnL>
                    <a:lnR w="9525" cap="flat" cmpd="sng" algn="ctr">
                      <a:solidFill>
                        <a:schemeClr val="bg1">
                          <a:lumMod val="65000"/>
                        </a:schemeClr>
                      </a:solid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Jan 28</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Jan 29</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Jan 30</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Jan 31</a:t>
                      </a:r>
                    </a:p>
                  </a:txBody>
                  <a:tcPr marL="34290" marR="34290" marT="34290" marB="34290">
                    <a:lnL w="9525" cap="flat" cmpd="sng" algn="ctr">
                      <a:solidFill>
                        <a:schemeClr val="bg1">
                          <a:lumMod val="65000"/>
                        </a:schemeClr>
                      </a:solidFill>
                      <a:prstDash val="sysDot"/>
                      <a:round/>
                      <a:headEnd type="none" w="med" len="med"/>
                      <a:tailEnd type="none" w="med" len="med"/>
                    </a:lnL>
                    <a:lnR w="12700" cmpd="sng">
                      <a:noFill/>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04694594"/>
                  </a:ext>
                </a:extLst>
              </a:tr>
              <a:tr h="804102">
                <a:tc>
                  <a:txBody>
                    <a:bodyPr/>
                    <a:lstStyle/>
                    <a:p>
                      <a:r>
                        <a:rPr lang="en-US" sz="1050" dirty="0">
                          <a:solidFill>
                            <a:schemeClr val="tx1"/>
                          </a:solidFill>
                          <a:latin typeface="Arial" panose="020B0604020202020204" pitchFamily="34" charset="0"/>
                        </a:rPr>
                        <a:t>Feb 3</a:t>
                      </a:r>
                    </a:p>
                  </a:txBody>
                  <a:tcPr marL="34290" marR="34290" marT="34290" marB="34290">
                    <a:lnL w="12700" cmpd="sng">
                      <a:noFill/>
                    </a:lnL>
                    <a:lnR w="9525" cap="flat" cmpd="sng" algn="ctr">
                      <a:solidFill>
                        <a:schemeClr val="bg1">
                          <a:lumMod val="65000"/>
                        </a:schemeClr>
                      </a:solid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4</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5</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6</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7</a:t>
                      </a:r>
                    </a:p>
                  </a:txBody>
                  <a:tcPr marL="34290" marR="34290" marT="34290" marB="34290">
                    <a:lnL w="9525" cap="flat" cmpd="sng" algn="ctr">
                      <a:solidFill>
                        <a:schemeClr val="bg1">
                          <a:lumMod val="65000"/>
                        </a:schemeClr>
                      </a:solidFill>
                      <a:prstDash val="sysDot"/>
                      <a:round/>
                      <a:headEnd type="none" w="med" len="med"/>
                      <a:tailEnd type="none" w="med" len="med"/>
                    </a:lnL>
                    <a:lnR w="12700" cmpd="sng">
                      <a:noFill/>
                    </a:lnR>
                    <a:lnT w="9525" cap="flat" cmpd="sng" algn="ctr">
                      <a:solidFill>
                        <a:schemeClr val="bg1">
                          <a:lumMod val="7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34249746"/>
                  </a:ext>
                </a:extLst>
              </a:tr>
              <a:tr h="804102">
                <a:tc>
                  <a:txBody>
                    <a:bodyPr/>
                    <a:lstStyle/>
                    <a:p>
                      <a:r>
                        <a:rPr lang="en-US" sz="1050" dirty="0">
                          <a:solidFill>
                            <a:schemeClr val="tx1"/>
                          </a:solidFill>
                          <a:latin typeface="Arial" panose="020B0604020202020204" pitchFamily="34" charset="0"/>
                        </a:rPr>
                        <a:t>Feb 10</a:t>
                      </a:r>
                    </a:p>
                  </a:txBody>
                  <a:tcPr marL="34290" marR="34290" marT="34290" marB="34290">
                    <a:lnL w="12700" cmpd="sng">
                      <a:noFill/>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11</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12</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13</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14</a:t>
                      </a:r>
                    </a:p>
                  </a:txBody>
                  <a:tcPr marL="34290" marR="34290" marT="34290" marB="34290">
                    <a:lnL w="9525" cap="flat" cmpd="sng" algn="ctr">
                      <a:solidFill>
                        <a:schemeClr val="bg1">
                          <a:lumMod val="65000"/>
                        </a:schemeClr>
                      </a:solidFill>
                      <a:prstDash val="sysDot"/>
                      <a:round/>
                      <a:headEnd type="none" w="med" len="med"/>
                      <a:tailEnd type="none" w="med" len="med"/>
                    </a:lnL>
                    <a:lnR w="12700" cmpd="sng">
                      <a:noFill/>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63821096"/>
                  </a:ext>
                </a:extLst>
              </a:tr>
              <a:tr h="804102">
                <a:tc>
                  <a:txBody>
                    <a:bodyPr/>
                    <a:lstStyle/>
                    <a:p>
                      <a:r>
                        <a:rPr lang="en-US" sz="1050" dirty="0">
                          <a:solidFill>
                            <a:schemeClr val="tx1"/>
                          </a:solidFill>
                          <a:latin typeface="Arial" panose="020B0604020202020204" pitchFamily="34" charset="0"/>
                        </a:rPr>
                        <a:t>Feb 17</a:t>
                      </a:r>
                    </a:p>
                  </a:txBody>
                  <a:tcPr marL="34290" marR="34290" marT="34290" marB="34290">
                    <a:lnL w="12700" cmpd="sng">
                      <a:noFill/>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18</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19</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20</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21</a:t>
                      </a:r>
                    </a:p>
                  </a:txBody>
                  <a:tcPr marL="34290" marR="34290" marT="34290" marB="34290">
                    <a:lnL w="9525" cap="flat" cmpd="sng" algn="ctr">
                      <a:solidFill>
                        <a:schemeClr val="bg1">
                          <a:lumMod val="65000"/>
                        </a:schemeClr>
                      </a:solidFill>
                      <a:prstDash val="sysDot"/>
                      <a:round/>
                      <a:headEnd type="none" w="med" len="med"/>
                      <a:tailEnd type="none" w="med" len="med"/>
                    </a:lnL>
                    <a:lnR w="12700" cmpd="sng">
                      <a:noFill/>
                    </a:lnR>
                    <a:lnT w="9525" cap="flat" cmpd="sng" algn="ctr">
                      <a:solidFill>
                        <a:schemeClr val="bg1">
                          <a:lumMod val="65000"/>
                        </a:schemeClr>
                      </a:solidFill>
                      <a:prstDash val="sysDot"/>
                      <a:round/>
                      <a:headEnd type="none" w="med" len="med"/>
                      <a:tailEnd type="none" w="med" len="med"/>
                    </a:lnT>
                    <a:lnB w="9525" cap="flat" cmpd="sng" algn="ctr">
                      <a:solidFill>
                        <a:schemeClr val="bg1">
                          <a:lumMod val="6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91631952"/>
                  </a:ext>
                </a:extLst>
              </a:tr>
              <a:tr h="804102">
                <a:tc>
                  <a:txBody>
                    <a:bodyPr/>
                    <a:lstStyle/>
                    <a:p>
                      <a:r>
                        <a:rPr lang="en-US" sz="1050" dirty="0">
                          <a:solidFill>
                            <a:schemeClr val="tx1"/>
                          </a:solidFill>
                          <a:latin typeface="Arial" panose="020B0604020202020204" pitchFamily="34" charset="0"/>
                        </a:rPr>
                        <a:t>Feb 24</a:t>
                      </a:r>
                    </a:p>
                  </a:txBody>
                  <a:tcPr marL="34290" marR="34290" marT="34290" marB="34290">
                    <a:lnL w="12700" cmpd="sng">
                      <a:noFill/>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25</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26</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27</a:t>
                      </a:r>
                    </a:p>
                  </a:txBody>
                  <a:tcPr marL="34290" marR="34290" marT="34290" marB="34290">
                    <a:lnL w="9525" cap="flat" cmpd="sng" algn="ctr">
                      <a:solidFill>
                        <a:schemeClr val="bg1">
                          <a:lumMod val="65000"/>
                        </a:schemeClr>
                      </a:solidFill>
                      <a:prstDash val="sysDot"/>
                      <a:round/>
                      <a:headEnd type="none" w="med" len="med"/>
                      <a:tailEnd type="none" w="med" len="med"/>
                    </a:lnL>
                    <a:lnR w="9525" cap="flat" cmpd="sng" algn="ctr">
                      <a:solidFill>
                        <a:schemeClr val="bg1">
                          <a:lumMod val="65000"/>
                        </a:schemeClr>
                      </a:solidFill>
                      <a:prstDash val="sysDot"/>
                      <a:round/>
                      <a:headEnd type="none" w="med" len="med"/>
                      <a:tailEnd type="none" w="med" len="med"/>
                    </a:lnR>
                    <a:lnT w="9525" cap="flat" cmpd="sng" algn="ctr">
                      <a:solidFill>
                        <a:schemeClr val="bg1">
                          <a:lumMod val="65000"/>
                        </a:schemeClr>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1050" dirty="0">
                          <a:solidFill>
                            <a:schemeClr val="tx1"/>
                          </a:solidFill>
                          <a:latin typeface="Arial" panose="020B0604020202020204" pitchFamily="34" charset="0"/>
                        </a:rPr>
                        <a:t>Feb 28</a:t>
                      </a:r>
                    </a:p>
                  </a:txBody>
                  <a:tcPr marL="34290" marR="34290" marT="34290" marB="34290">
                    <a:lnL w="9525" cap="flat" cmpd="sng" algn="ctr">
                      <a:solidFill>
                        <a:schemeClr val="bg1">
                          <a:lumMod val="65000"/>
                        </a:schemeClr>
                      </a:solidFill>
                      <a:prstDash val="sysDot"/>
                      <a:round/>
                      <a:headEnd type="none" w="med" len="med"/>
                      <a:tailEnd type="none" w="med" len="med"/>
                    </a:lnL>
                    <a:lnR w="12700" cmpd="sng">
                      <a:noFill/>
                    </a:lnR>
                    <a:lnT w="9525" cap="flat" cmpd="sng" algn="ctr">
                      <a:solidFill>
                        <a:schemeClr val="bg1">
                          <a:lumMod val="65000"/>
                        </a:schemeClr>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14744005"/>
                  </a:ext>
                </a:extLst>
              </a:tr>
            </a:tbl>
          </a:graphicData>
        </a:graphic>
      </p:graphicFrame>
      <p:grpSp>
        <p:nvGrpSpPr>
          <p:cNvPr id="8" name="Group 7">
            <a:extLst>
              <a:ext uri="{FF2B5EF4-FFF2-40B4-BE49-F238E27FC236}">
                <a16:creationId xmlns:a16="http://schemas.microsoft.com/office/drawing/2014/main" id="{93E571A5-68EB-474D-8BF1-1824EF7C01B4}"/>
              </a:ext>
            </a:extLst>
          </p:cNvPr>
          <p:cNvGrpSpPr/>
          <p:nvPr/>
        </p:nvGrpSpPr>
        <p:grpSpPr>
          <a:xfrm>
            <a:off x="628650" y="2476983"/>
            <a:ext cx="7886700" cy="2720050"/>
            <a:chOff x="451128" y="2476983"/>
            <a:chExt cx="8241756" cy="2720050"/>
          </a:xfrm>
        </p:grpSpPr>
        <p:sp>
          <p:nvSpPr>
            <p:cNvPr id="7" name="TextBox 6">
              <a:extLst>
                <a:ext uri="{FF2B5EF4-FFF2-40B4-BE49-F238E27FC236}">
                  <a16:creationId xmlns:a16="http://schemas.microsoft.com/office/drawing/2014/main" id="{E091C8D0-7EAA-499B-9AF4-86B9BF45B33E}"/>
                </a:ext>
              </a:extLst>
            </p:cNvPr>
            <p:cNvSpPr txBox="1"/>
            <p:nvPr/>
          </p:nvSpPr>
          <p:spPr>
            <a:xfrm>
              <a:off x="451128" y="4036598"/>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0" name="TextBox 9">
              <a:extLst>
                <a:ext uri="{FF2B5EF4-FFF2-40B4-BE49-F238E27FC236}">
                  <a16:creationId xmlns:a16="http://schemas.microsoft.com/office/drawing/2014/main" id="{C812E5A6-8221-4886-8084-49EC90AF5CD1}"/>
                </a:ext>
              </a:extLst>
            </p:cNvPr>
            <p:cNvSpPr txBox="1"/>
            <p:nvPr/>
          </p:nvSpPr>
          <p:spPr>
            <a:xfrm>
              <a:off x="7133193" y="4036602"/>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1" name="TextBox 10">
              <a:extLst>
                <a:ext uri="{FF2B5EF4-FFF2-40B4-BE49-F238E27FC236}">
                  <a16:creationId xmlns:a16="http://schemas.microsoft.com/office/drawing/2014/main" id="{BDD1627B-D4B0-40D6-8E58-87D8437D8064}"/>
                </a:ext>
              </a:extLst>
            </p:cNvPr>
            <p:cNvSpPr txBox="1"/>
            <p:nvPr/>
          </p:nvSpPr>
          <p:spPr>
            <a:xfrm>
              <a:off x="451128" y="4297866"/>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2" name="TextBox 11">
              <a:extLst>
                <a:ext uri="{FF2B5EF4-FFF2-40B4-BE49-F238E27FC236}">
                  <a16:creationId xmlns:a16="http://schemas.microsoft.com/office/drawing/2014/main" id="{253D0093-5836-4D1D-8241-9A52B1312708}"/>
                </a:ext>
              </a:extLst>
            </p:cNvPr>
            <p:cNvSpPr txBox="1"/>
            <p:nvPr/>
          </p:nvSpPr>
          <p:spPr>
            <a:xfrm>
              <a:off x="7133193" y="3380988"/>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3" name="TextBox 12">
              <a:extLst>
                <a:ext uri="{FF2B5EF4-FFF2-40B4-BE49-F238E27FC236}">
                  <a16:creationId xmlns:a16="http://schemas.microsoft.com/office/drawing/2014/main" id="{22ECADA9-C70E-490B-8E14-20E19E563488}"/>
                </a:ext>
              </a:extLst>
            </p:cNvPr>
            <p:cNvSpPr txBox="1"/>
            <p:nvPr/>
          </p:nvSpPr>
          <p:spPr>
            <a:xfrm>
              <a:off x="5463547" y="2632111"/>
              <a:ext cx="3229337"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4" name="TextBox 13">
              <a:extLst>
                <a:ext uri="{FF2B5EF4-FFF2-40B4-BE49-F238E27FC236}">
                  <a16:creationId xmlns:a16="http://schemas.microsoft.com/office/drawing/2014/main" id="{2EAC82F2-B534-4954-9A4D-1AB5CFE6F23C}"/>
                </a:ext>
              </a:extLst>
            </p:cNvPr>
            <p:cNvSpPr txBox="1"/>
            <p:nvPr/>
          </p:nvSpPr>
          <p:spPr>
            <a:xfrm>
              <a:off x="2114557" y="4965408"/>
              <a:ext cx="6578327"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5" name="TextBox 14">
              <a:extLst>
                <a:ext uri="{FF2B5EF4-FFF2-40B4-BE49-F238E27FC236}">
                  <a16:creationId xmlns:a16="http://schemas.microsoft.com/office/drawing/2014/main" id="{9271F38F-711B-4885-8030-98FA5F5BD9C9}"/>
                </a:ext>
              </a:extLst>
            </p:cNvPr>
            <p:cNvSpPr txBox="1"/>
            <p:nvPr/>
          </p:nvSpPr>
          <p:spPr>
            <a:xfrm>
              <a:off x="451128" y="2476983"/>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6" name="TextBox 15">
              <a:extLst>
                <a:ext uri="{FF2B5EF4-FFF2-40B4-BE49-F238E27FC236}">
                  <a16:creationId xmlns:a16="http://schemas.microsoft.com/office/drawing/2014/main" id="{B98DC485-D9BA-4AD4-9D7F-141EEC756D11}"/>
                </a:ext>
              </a:extLst>
            </p:cNvPr>
            <p:cNvSpPr txBox="1"/>
            <p:nvPr/>
          </p:nvSpPr>
          <p:spPr>
            <a:xfrm>
              <a:off x="451128" y="2738255"/>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7" name="TextBox 16">
              <a:extLst>
                <a:ext uri="{FF2B5EF4-FFF2-40B4-BE49-F238E27FC236}">
                  <a16:creationId xmlns:a16="http://schemas.microsoft.com/office/drawing/2014/main" id="{C2AEEBBD-9B01-47ED-9C25-BDE8727C2F0B}"/>
                </a:ext>
              </a:extLst>
            </p:cNvPr>
            <p:cNvSpPr txBox="1"/>
            <p:nvPr/>
          </p:nvSpPr>
          <p:spPr>
            <a:xfrm>
              <a:off x="3792162" y="4036602"/>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8" name="TextBox 17">
              <a:extLst>
                <a:ext uri="{FF2B5EF4-FFF2-40B4-BE49-F238E27FC236}">
                  <a16:creationId xmlns:a16="http://schemas.microsoft.com/office/drawing/2014/main" id="{4DB58865-1681-4DA0-A017-1E4C9DABD79E}"/>
                </a:ext>
              </a:extLst>
            </p:cNvPr>
            <p:cNvSpPr txBox="1"/>
            <p:nvPr/>
          </p:nvSpPr>
          <p:spPr>
            <a:xfrm>
              <a:off x="3792162" y="4297870"/>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sp>
          <p:nvSpPr>
            <p:cNvPr id="19" name="TextBox 18">
              <a:extLst>
                <a:ext uri="{FF2B5EF4-FFF2-40B4-BE49-F238E27FC236}">
                  <a16:creationId xmlns:a16="http://schemas.microsoft.com/office/drawing/2014/main" id="{385DFCC2-FA43-4F9D-A64C-00C37C63E4F8}"/>
                </a:ext>
              </a:extLst>
            </p:cNvPr>
            <p:cNvSpPr txBox="1"/>
            <p:nvPr/>
          </p:nvSpPr>
          <p:spPr>
            <a:xfrm>
              <a:off x="3792162" y="2635776"/>
              <a:ext cx="1559689" cy="231625"/>
            </a:xfrm>
            <a:prstGeom prst="rect">
              <a:avLst/>
            </a:prstGeom>
            <a:solidFill>
              <a:schemeClr val="accent3">
                <a:lumMod val="10000"/>
                <a:lumOff val="90000"/>
              </a:schemeClr>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190" lvl="1" algn="ctr">
                <a:buClr>
                  <a:schemeClr val="accent1"/>
                </a:buClr>
              </a:pPr>
              <a:r>
                <a:rPr lang="en-US" sz="800" dirty="0">
                  <a:solidFill>
                    <a:schemeClr val="tx1"/>
                  </a:solidFill>
                  <a:latin typeface="Arial" panose="020B0604020202020204" pitchFamily="34" charset="0"/>
                  <a:cs typeface="Roboto" pitchFamily="2" charset="0"/>
                </a:rPr>
                <a:t>Lorem ipsum dolor sit amet, consectetur adipiscing elit. </a:t>
              </a:r>
            </a:p>
          </p:txBody>
        </p:sp>
      </p:grpSp>
      <p:sp>
        <p:nvSpPr>
          <p:cNvPr id="25" name="Rectangle 24">
            <a:extLst>
              <a:ext uri="{FF2B5EF4-FFF2-40B4-BE49-F238E27FC236}">
                <a16:creationId xmlns:a16="http://schemas.microsoft.com/office/drawing/2014/main" id="{FB2FF6A6-488D-4E2A-85BD-B345E79323DD}"/>
              </a:ext>
            </a:extLst>
          </p:cNvPr>
          <p:cNvSpPr/>
          <p:nvPr/>
        </p:nvSpPr>
        <p:spPr>
          <a:xfrm>
            <a:off x="628650" y="1511370"/>
            <a:ext cx="7886700" cy="347417"/>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25805891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1BDB88-28F6-40E3-81E1-9C0C67D830AC}"/>
              </a:ext>
            </a:extLst>
          </p:cNvPr>
          <p:cNvSpPr>
            <a:spLocks noGrp="1"/>
          </p:cNvSpPr>
          <p:nvPr>
            <p:ph type="title"/>
          </p:nvPr>
        </p:nvSpPr>
        <p:spPr/>
        <p:txBody>
          <a:bodyPr>
            <a:normAutofit/>
          </a:bodyPr>
          <a:lstStyle/>
          <a:p>
            <a:r>
              <a:rPr dirty="0"/>
              <a:t>Basic Gantt Chart Slide</a:t>
            </a:r>
            <a:endParaRPr lang="en-PH" dirty="0"/>
          </a:p>
        </p:txBody>
      </p:sp>
      <p:sp>
        <p:nvSpPr>
          <p:cNvPr id="3" name="Slide Number Placeholder 2">
            <a:extLst>
              <a:ext uri="{FF2B5EF4-FFF2-40B4-BE49-F238E27FC236}">
                <a16:creationId xmlns:a16="http://schemas.microsoft.com/office/drawing/2014/main" id="{72BD6271-14C7-4794-918C-6263910FD929}"/>
              </a:ext>
            </a:extLst>
          </p:cNvPr>
          <p:cNvSpPr>
            <a:spLocks noGrp="1"/>
          </p:cNvSpPr>
          <p:nvPr>
            <p:ph type="sldNum" sz="quarter" idx="12"/>
          </p:nvPr>
        </p:nvSpPr>
        <p:spPr/>
        <p:txBody>
          <a:bodyPr/>
          <a:lstStyle/>
          <a:p>
            <a:fld id="{40FCC99B-2112-4769-A0F7-9B55781EDC8A}" type="slidenum">
              <a:rPr lang="en-PH" smtClean="0"/>
              <a:t>112</a:t>
            </a:fld>
            <a:endParaRPr lang="en-PH" dirty="0"/>
          </a:p>
        </p:txBody>
      </p:sp>
      <p:cxnSp>
        <p:nvCxnSpPr>
          <p:cNvPr id="28" name="Straight Connector 27">
            <a:extLst>
              <a:ext uri="{FF2B5EF4-FFF2-40B4-BE49-F238E27FC236}">
                <a16:creationId xmlns:a16="http://schemas.microsoft.com/office/drawing/2014/main" id="{A12AF419-1206-43B3-9C3B-CBC12505E8E1}"/>
              </a:ext>
            </a:extLst>
          </p:cNvPr>
          <p:cNvCxnSpPr/>
          <p:nvPr/>
        </p:nvCxnSpPr>
        <p:spPr bwMode="auto">
          <a:xfrm>
            <a:off x="3226846" y="2287515"/>
            <a:ext cx="5247377" cy="0"/>
          </a:xfrm>
          <a:prstGeom prst="line">
            <a:avLst/>
          </a:prstGeom>
          <a:ln w="28575" cap="flat" cmpd="sng" algn="ctr">
            <a:solidFill>
              <a:srgbClr val="7F7F7F"/>
            </a:solidFill>
            <a:prstDash val="solid"/>
            <a:miter lim="800000"/>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F5B2F7CA-2CD5-4B51-9D79-BB16555B6981}"/>
              </a:ext>
            </a:extLst>
          </p:cNvPr>
          <p:cNvSpPr txBox="1"/>
          <p:nvPr/>
        </p:nvSpPr>
        <p:spPr>
          <a:xfrm>
            <a:off x="3053313" y="2019577"/>
            <a:ext cx="323404"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dirty="0">
                <a:solidFill>
                  <a:schemeClr val="tx1"/>
                </a:solidFill>
                <a:latin typeface="Arial" panose="020B0604020202020204" pitchFamily="34" charset="0"/>
              </a:rPr>
              <a:t>2022</a:t>
            </a:r>
          </a:p>
        </p:txBody>
      </p:sp>
      <p:sp>
        <p:nvSpPr>
          <p:cNvPr id="30" name="TextBox 29">
            <a:extLst>
              <a:ext uri="{FF2B5EF4-FFF2-40B4-BE49-F238E27FC236}">
                <a16:creationId xmlns:a16="http://schemas.microsoft.com/office/drawing/2014/main" id="{1478E4D9-E4AA-4C37-AED7-DD2AECF359E7}"/>
              </a:ext>
            </a:extLst>
          </p:cNvPr>
          <p:cNvSpPr txBox="1"/>
          <p:nvPr/>
        </p:nvSpPr>
        <p:spPr>
          <a:xfrm>
            <a:off x="5094600" y="2019577"/>
            <a:ext cx="323404"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dirty="0">
                <a:solidFill>
                  <a:schemeClr val="tx1"/>
                </a:solidFill>
                <a:latin typeface="Arial" panose="020B0604020202020204" pitchFamily="34" charset="0"/>
              </a:rPr>
              <a:t>2023</a:t>
            </a:r>
          </a:p>
        </p:txBody>
      </p:sp>
      <p:sp>
        <p:nvSpPr>
          <p:cNvPr id="31" name="TextBox 30">
            <a:extLst>
              <a:ext uri="{FF2B5EF4-FFF2-40B4-BE49-F238E27FC236}">
                <a16:creationId xmlns:a16="http://schemas.microsoft.com/office/drawing/2014/main" id="{9A0DE6B6-C417-490F-9FA7-E3B057660961}"/>
              </a:ext>
            </a:extLst>
          </p:cNvPr>
          <p:cNvSpPr txBox="1"/>
          <p:nvPr/>
        </p:nvSpPr>
        <p:spPr>
          <a:xfrm>
            <a:off x="7156117" y="2019577"/>
            <a:ext cx="323404" cy="184666"/>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algn="ctr"/>
            <a:r>
              <a:rPr lang="en-US" sz="1200" dirty="0">
                <a:solidFill>
                  <a:schemeClr val="tx1"/>
                </a:solidFill>
                <a:latin typeface="Arial" panose="020B0604020202020204" pitchFamily="34" charset="0"/>
              </a:rPr>
              <a:t>2024</a:t>
            </a:r>
          </a:p>
        </p:txBody>
      </p:sp>
      <p:sp>
        <p:nvSpPr>
          <p:cNvPr id="32" name="Oval 31">
            <a:extLst>
              <a:ext uri="{FF2B5EF4-FFF2-40B4-BE49-F238E27FC236}">
                <a16:creationId xmlns:a16="http://schemas.microsoft.com/office/drawing/2014/main" id="{E8FDF26B-43AD-49EC-B41F-83B39C5DAB14}"/>
              </a:ext>
            </a:extLst>
          </p:cNvPr>
          <p:cNvSpPr/>
          <p:nvPr/>
        </p:nvSpPr>
        <p:spPr>
          <a:xfrm>
            <a:off x="3149447" y="2230294"/>
            <a:ext cx="131143" cy="114448"/>
          </a:xfrm>
          <a:prstGeom prst="ellipse">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3" name="Oval 32">
            <a:extLst>
              <a:ext uri="{FF2B5EF4-FFF2-40B4-BE49-F238E27FC236}">
                <a16:creationId xmlns:a16="http://schemas.microsoft.com/office/drawing/2014/main" id="{53D4E65D-08BA-462A-86BA-1512E3CBA24F}"/>
              </a:ext>
            </a:extLst>
          </p:cNvPr>
          <p:cNvSpPr/>
          <p:nvPr/>
        </p:nvSpPr>
        <p:spPr>
          <a:xfrm>
            <a:off x="5190734" y="2230294"/>
            <a:ext cx="131143" cy="114448"/>
          </a:xfrm>
          <a:prstGeom prst="ellipse">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4" name="Oval 33">
            <a:extLst>
              <a:ext uri="{FF2B5EF4-FFF2-40B4-BE49-F238E27FC236}">
                <a16:creationId xmlns:a16="http://schemas.microsoft.com/office/drawing/2014/main" id="{09F42A18-A698-4C1B-8615-75AD54717E67}"/>
              </a:ext>
            </a:extLst>
          </p:cNvPr>
          <p:cNvSpPr/>
          <p:nvPr/>
        </p:nvSpPr>
        <p:spPr>
          <a:xfrm>
            <a:off x="7252249" y="2230294"/>
            <a:ext cx="131143" cy="114448"/>
          </a:xfrm>
          <a:prstGeom prst="ellipse">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5" name="Oval 34">
            <a:extLst>
              <a:ext uri="{FF2B5EF4-FFF2-40B4-BE49-F238E27FC236}">
                <a16:creationId xmlns:a16="http://schemas.microsoft.com/office/drawing/2014/main" id="{BA6B07AB-F4F4-4F8E-A01F-14706E91327B}"/>
              </a:ext>
            </a:extLst>
          </p:cNvPr>
          <p:cNvSpPr/>
          <p:nvPr/>
        </p:nvSpPr>
        <p:spPr>
          <a:xfrm>
            <a:off x="3696561"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6" name="Oval 35">
            <a:extLst>
              <a:ext uri="{FF2B5EF4-FFF2-40B4-BE49-F238E27FC236}">
                <a16:creationId xmlns:a16="http://schemas.microsoft.com/office/drawing/2014/main" id="{E0DE3CF7-F468-4F3F-94E3-4F6A1CF3BDBA}"/>
              </a:ext>
            </a:extLst>
          </p:cNvPr>
          <p:cNvSpPr/>
          <p:nvPr/>
        </p:nvSpPr>
        <p:spPr>
          <a:xfrm>
            <a:off x="4194619"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7" name="Oval 36">
            <a:extLst>
              <a:ext uri="{FF2B5EF4-FFF2-40B4-BE49-F238E27FC236}">
                <a16:creationId xmlns:a16="http://schemas.microsoft.com/office/drawing/2014/main" id="{D94B9620-B2A9-42A9-BB0F-088EC4AF6BC9}"/>
              </a:ext>
            </a:extLst>
          </p:cNvPr>
          <p:cNvSpPr/>
          <p:nvPr/>
        </p:nvSpPr>
        <p:spPr>
          <a:xfrm>
            <a:off x="4692675"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8" name="Oval 37">
            <a:extLst>
              <a:ext uri="{FF2B5EF4-FFF2-40B4-BE49-F238E27FC236}">
                <a16:creationId xmlns:a16="http://schemas.microsoft.com/office/drawing/2014/main" id="{8C5905CA-C00A-4DF7-B1C8-3798BFDC1B4F}"/>
              </a:ext>
            </a:extLst>
          </p:cNvPr>
          <p:cNvSpPr/>
          <p:nvPr/>
        </p:nvSpPr>
        <p:spPr>
          <a:xfrm>
            <a:off x="5742905"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39" name="Oval 38">
            <a:extLst>
              <a:ext uri="{FF2B5EF4-FFF2-40B4-BE49-F238E27FC236}">
                <a16:creationId xmlns:a16="http://schemas.microsoft.com/office/drawing/2014/main" id="{705C9A91-3F80-4FD9-B1DE-7E3B63006ACD}"/>
              </a:ext>
            </a:extLst>
          </p:cNvPr>
          <p:cNvSpPr/>
          <p:nvPr/>
        </p:nvSpPr>
        <p:spPr>
          <a:xfrm>
            <a:off x="6246019"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40" name="Oval 39">
            <a:extLst>
              <a:ext uri="{FF2B5EF4-FFF2-40B4-BE49-F238E27FC236}">
                <a16:creationId xmlns:a16="http://schemas.microsoft.com/office/drawing/2014/main" id="{BC244CC2-50C3-4C62-B7BC-45853FCA6AAB}"/>
              </a:ext>
            </a:extLst>
          </p:cNvPr>
          <p:cNvSpPr/>
          <p:nvPr/>
        </p:nvSpPr>
        <p:spPr>
          <a:xfrm>
            <a:off x="6749134"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cxnSp>
        <p:nvCxnSpPr>
          <p:cNvPr id="83" name="Straight Connector 82">
            <a:extLst>
              <a:ext uri="{FF2B5EF4-FFF2-40B4-BE49-F238E27FC236}">
                <a16:creationId xmlns:a16="http://schemas.microsoft.com/office/drawing/2014/main" id="{5B78D84F-C617-4C1E-8607-2CBE4047D73B}"/>
              </a:ext>
            </a:extLst>
          </p:cNvPr>
          <p:cNvCxnSpPr>
            <a:cxnSpLocks/>
          </p:cNvCxnSpPr>
          <p:nvPr/>
        </p:nvCxnSpPr>
        <p:spPr>
          <a:xfrm>
            <a:off x="6284469" y="2413929"/>
            <a:ext cx="0" cy="3108958"/>
          </a:xfrm>
          <a:prstGeom prst="line">
            <a:avLst/>
          </a:prstGeom>
          <a:ln w="9525" cap="rnd" cmpd="sng" algn="ctr">
            <a:solidFill>
              <a:srgbClr val="E71C57"/>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4" name="Oval 83">
            <a:extLst>
              <a:ext uri="{FF2B5EF4-FFF2-40B4-BE49-F238E27FC236}">
                <a16:creationId xmlns:a16="http://schemas.microsoft.com/office/drawing/2014/main" id="{43486EE2-5BC9-4F5D-ADC6-CB115ED224BB}"/>
              </a:ext>
            </a:extLst>
          </p:cNvPr>
          <p:cNvSpPr/>
          <p:nvPr/>
        </p:nvSpPr>
        <p:spPr>
          <a:xfrm>
            <a:off x="7808205"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85" name="Oval 84">
            <a:extLst>
              <a:ext uri="{FF2B5EF4-FFF2-40B4-BE49-F238E27FC236}">
                <a16:creationId xmlns:a16="http://schemas.microsoft.com/office/drawing/2014/main" id="{04F8F43A-D3C4-446F-B21B-42A393BF1BD6}"/>
              </a:ext>
            </a:extLst>
          </p:cNvPr>
          <p:cNvSpPr/>
          <p:nvPr/>
        </p:nvSpPr>
        <p:spPr>
          <a:xfrm>
            <a:off x="8311317" y="2249696"/>
            <a:ext cx="82086" cy="71636"/>
          </a:xfrm>
          <a:prstGeom prst="ellipse">
            <a:avLst/>
          </a:prstGeom>
          <a:solidFill>
            <a:srgbClr val="9A9A9A"/>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cxnSp>
        <p:nvCxnSpPr>
          <p:cNvPr id="5" name="Straight Connector 4">
            <a:extLst>
              <a:ext uri="{FF2B5EF4-FFF2-40B4-BE49-F238E27FC236}">
                <a16:creationId xmlns:a16="http://schemas.microsoft.com/office/drawing/2014/main" id="{C30F696F-F03D-4129-A101-60058569496E}"/>
              </a:ext>
            </a:extLst>
          </p:cNvPr>
          <p:cNvCxnSpPr/>
          <p:nvPr/>
        </p:nvCxnSpPr>
        <p:spPr>
          <a:xfrm>
            <a:off x="3149445" y="2957620"/>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B0F6388D-54B0-407B-AB3E-E615D86D0421}"/>
              </a:ext>
            </a:extLst>
          </p:cNvPr>
          <p:cNvCxnSpPr/>
          <p:nvPr/>
        </p:nvCxnSpPr>
        <p:spPr>
          <a:xfrm>
            <a:off x="3149445" y="3149660"/>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15F0C771-3E6E-42F3-AD9C-9C22C0E395FC}"/>
              </a:ext>
            </a:extLst>
          </p:cNvPr>
          <p:cNvCxnSpPr/>
          <p:nvPr/>
        </p:nvCxnSpPr>
        <p:spPr>
          <a:xfrm>
            <a:off x="3149445" y="3341698"/>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5B8F249D-8B4F-4099-AB0A-DBFE215E4CC1}"/>
              </a:ext>
            </a:extLst>
          </p:cNvPr>
          <p:cNvCxnSpPr/>
          <p:nvPr/>
        </p:nvCxnSpPr>
        <p:spPr>
          <a:xfrm>
            <a:off x="3149445" y="3565654"/>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08C0F55-2AAE-4709-A7C8-536F9C2371D7}"/>
              </a:ext>
            </a:extLst>
          </p:cNvPr>
          <p:cNvCxnSpPr/>
          <p:nvPr/>
        </p:nvCxnSpPr>
        <p:spPr>
          <a:xfrm>
            <a:off x="3149445" y="3756940"/>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4309504-E98C-4726-A45D-907BEDF3732F}"/>
              </a:ext>
            </a:extLst>
          </p:cNvPr>
          <p:cNvCxnSpPr/>
          <p:nvPr/>
        </p:nvCxnSpPr>
        <p:spPr>
          <a:xfrm>
            <a:off x="3149445" y="3948892"/>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C4CE7D2F-B611-4132-B74A-360A176D5110}"/>
              </a:ext>
            </a:extLst>
          </p:cNvPr>
          <p:cNvCxnSpPr/>
          <p:nvPr/>
        </p:nvCxnSpPr>
        <p:spPr>
          <a:xfrm>
            <a:off x="3149445" y="4179981"/>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899E7F7F-1934-4BD3-A42F-FDD66F15446B}"/>
              </a:ext>
            </a:extLst>
          </p:cNvPr>
          <p:cNvCxnSpPr/>
          <p:nvPr/>
        </p:nvCxnSpPr>
        <p:spPr>
          <a:xfrm>
            <a:off x="3149445" y="4365175"/>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78247FB-82B8-4B08-8B3C-24191FCA2848}"/>
              </a:ext>
            </a:extLst>
          </p:cNvPr>
          <p:cNvCxnSpPr/>
          <p:nvPr/>
        </p:nvCxnSpPr>
        <p:spPr>
          <a:xfrm>
            <a:off x="3149445" y="4559215"/>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2FD6609-5F4E-4930-8DAD-F81DD0D0B8EF}"/>
              </a:ext>
            </a:extLst>
          </p:cNvPr>
          <p:cNvCxnSpPr/>
          <p:nvPr/>
        </p:nvCxnSpPr>
        <p:spPr>
          <a:xfrm>
            <a:off x="3149445" y="4753255"/>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A27EC302-5765-4E66-82FC-A108D948D6C8}"/>
              </a:ext>
            </a:extLst>
          </p:cNvPr>
          <p:cNvCxnSpPr/>
          <p:nvPr/>
        </p:nvCxnSpPr>
        <p:spPr>
          <a:xfrm>
            <a:off x="3149445" y="4946627"/>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BA2254F9-FA2A-48E1-A733-443A8D12741F}"/>
              </a:ext>
            </a:extLst>
          </p:cNvPr>
          <p:cNvCxnSpPr/>
          <p:nvPr/>
        </p:nvCxnSpPr>
        <p:spPr>
          <a:xfrm>
            <a:off x="3149445" y="5170294"/>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79DD0FF-914E-4E00-8391-FDFBE6D3DBD1}"/>
              </a:ext>
            </a:extLst>
          </p:cNvPr>
          <p:cNvCxnSpPr/>
          <p:nvPr/>
        </p:nvCxnSpPr>
        <p:spPr>
          <a:xfrm>
            <a:off x="3149445" y="5361955"/>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85DB766-D270-4E16-9618-F09529226635}"/>
              </a:ext>
            </a:extLst>
          </p:cNvPr>
          <p:cNvCxnSpPr/>
          <p:nvPr/>
        </p:nvCxnSpPr>
        <p:spPr>
          <a:xfrm>
            <a:off x="3149445" y="5553617"/>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4B19E5A-01E5-4B14-A9B4-4F6AAC90AC38}"/>
              </a:ext>
            </a:extLst>
          </p:cNvPr>
          <p:cNvCxnSpPr/>
          <p:nvPr/>
        </p:nvCxnSpPr>
        <p:spPr>
          <a:xfrm>
            <a:off x="3149445" y="5745278"/>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D04441-85A0-4D3D-BF72-67776911E730}"/>
              </a:ext>
            </a:extLst>
          </p:cNvPr>
          <p:cNvCxnSpPr/>
          <p:nvPr/>
        </p:nvCxnSpPr>
        <p:spPr>
          <a:xfrm>
            <a:off x="3149445" y="5936938"/>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4FC4CFF-A9C3-489F-AD3E-1F16D2FD47BA}"/>
              </a:ext>
            </a:extLst>
          </p:cNvPr>
          <p:cNvCxnSpPr/>
          <p:nvPr/>
        </p:nvCxnSpPr>
        <p:spPr>
          <a:xfrm>
            <a:off x="3149445" y="2573543"/>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BEA510F-8E2D-418D-808C-470EE47DF131}"/>
              </a:ext>
            </a:extLst>
          </p:cNvPr>
          <p:cNvCxnSpPr/>
          <p:nvPr/>
        </p:nvCxnSpPr>
        <p:spPr>
          <a:xfrm>
            <a:off x="3149445" y="2765583"/>
            <a:ext cx="5324777" cy="0"/>
          </a:xfrm>
          <a:prstGeom prst="line">
            <a:avLst/>
          </a:prstGeom>
          <a:ln w="9525" cap="rnd">
            <a:solidFill>
              <a:schemeClr val="bg1">
                <a:lumMod val="85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F6F18F00-7198-4FB9-8DFD-F9DA86EEC089}"/>
              </a:ext>
            </a:extLst>
          </p:cNvPr>
          <p:cNvSpPr txBox="1"/>
          <p:nvPr/>
        </p:nvSpPr>
        <p:spPr>
          <a:xfrm>
            <a:off x="669787" y="3487185"/>
            <a:ext cx="1047959" cy="535791"/>
          </a:xfrm>
          <a:custGeom>
            <a:avLst/>
            <a:gdLst>
              <a:gd name="connsiteX0" fmla="*/ 0 w 1296679"/>
              <a:gd name="connsiteY0" fmla="*/ 0 h 1084424"/>
              <a:gd name="connsiteX1" fmla="*/ 1296679 w 1296679"/>
              <a:gd name="connsiteY1" fmla="*/ 0 h 1084424"/>
              <a:gd name="connsiteX2" fmla="*/ 1296679 w 1296679"/>
              <a:gd name="connsiteY2" fmla="*/ 1084424 h 1084424"/>
              <a:gd name="connsiteX3" fmla="*/ 0 w 1296679"/>
              <a:gd name="connsiteY3" fmla="*/ 1084424 h 1084424"/>
              <a:gd name="connsiteX4" fmla="*/ 0 w 1296679"/>
              <a:gd name="connsiteY4" fmla="*/ 0 h 1084424"/>
              <a:gd name="connsiteX0" fmla="*/ 1296679 w 1388119"/>
              <a:gd name="connsiteY0" fmla="*/ 1084424 h 1175864"/>
              <a:gd name="connsiteX1" fmla="*/ 0 w 1388119"/>
              <a:gd name="connsiteY1" fmla="*/ 1084424 h 1175864"/>
              <a:gd name="connsiteX2" fmla="*/ 0 w 1388119"/>
              <a:gd name="connsiteY2" fmla="*/ 0 h 1175864"/>
              <a:gd name="connsiteX3" fmla="*/ 1296679 w 1388119"/>
              <a:gd name="connsiteY3" fmla="*/ 0 h 1175864"/>
              <a:gd name="connsiteX4" fmla="*/ 1388119 w 1388119"/>
              <a:gd name="connsiteY4" fmla="*/ 1175864 h 1175864"/>
              <a:gd name="connsiteX0" fmla="*/ 1296679 w 1296679"/>
              <a:gd name="connsiteY0" fmla="*/ 1084424 h 1084424"/>
              <a:gd name="connsiteX1" fmla="*/ 0 w 1296679"/>
              <a:gd name="connsiteY1" fmla="*/ 1084424 h 1084424"/>
              <a:gd name="connsiteX2" fmla="*/ 0 w 1296679"/>
              <a:gd name="connsiteY2" fmla="*/ 0 h 1084424"/>
              <a:gd name="connsiteX3" fmla="*/ 1296679 w 1296679"/>
              <a:gd name="connsiteY3" fmla="*/ 0 h 1084424"/>
            </a:gdLst>
            <a:ahLst/>
            <a:cxnLst>
              <a:cxn ang="0">
                <a:pos x="connsiteX0" y="connsiteY0"/>
              </a:cxn>
              <a:cxn ang="0">
                <a:pos x="connsiteX1" y="connsiteY1"/>
              </a:cxn>
              <a:cxn ang="0">
                <a:pos x="connsiteX2" y="connsiteY2"/>
              </a:cxn>
              <a:cxn ang="0">
                <a:pos x="connsiteX3" y="connsiteY3"/>
              </a:cxn>
            </a:cxnLst>
            <a:rect l="l" t="t" r="r" b="b"/>
            <a:pathLst>
              <a:path w="1296679" h="1084424">
                <a:moveTo>
                  <a:pt x="1296679" y="1084424"/>
                </a:moveTo>
                <a:lnTo>
                  <a:pt x="0" y="1084424"/>
                </a:lnTo>
                <a:lnTo>
                  <a:pt x="0" y="0"/>
                </a:lnTo>
                <a:lnTo>
                  <a:pt x="1296679" y="0"/>
                </a:lnTo>
              </a:path>
            </a:pathLst>
          </a:custGeom>
          <a:noFill/>
          <a:ln w="19050"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19050" cap="rnd" cmpd="sng" algn="ctr">
                <a:solidFill>
                  <a:srgbClr val="29BA74"/>
                </a:solidFill>
                <a:prstDash val="sysDot"/>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r>
              <a:rPr lang="da-DK" sz="1200" dirty="0">
                <a:solidFill>
                  <a:schemeClr val="accent1"/>
                </a:solidFill>
                <a:latin typeface="Arial" panose="020B0604020202020204" pitchFamily="34" charset="0"/>
              </a:rPr>
              <a:t>Lorem ipsum dolor sit amet</a:t>
            </a:r>
          </a:p>
        </p:txBody>
      </p:sp>
      <p:sp>
        <p:nvSpPr>
          <p:cNvPr id="27" name="TextBox 26">
            <a:extLst>
              <a:ext uri="{FF2B5EF4-FFF2-40B4-BE49-F238E27FC236}">
                <a16:creationId xmlns:a16="http://schemas.microsoft.com/office/drawing/2014/main" id="{C6D0BFC0-C078-4365-8093-9DAA06795C50}"/>
              </a:ext>
            </a:extLst>
          </p:cNvPr>
          <p:cNvSpPr txBox="1"/>
          <p:nvPr/>
        </p:nvSpPr>
        <p:spPr>
          <a:xfrm>
            <a:off x="669787" y="2495433"/>
            <a:ext cx="1047959" cy="920479"/>
          </a:xfrm>
          <a:custGeom>
            <a:avLst/>
            <a:gdLst>
              <a:gd name="connsiteX0" fmla="*/ 0 w 1296679"/>
              <a:gd name="connsiteY0" fmla="*/ 0 h 1084424"/>
              <a:gd name="connsiteX1" fmla="*/ 1296679 w 1296679"/>
              <a:gd name="connsiteY1" fmla="*/ 0 h 1084424"/>
              <a:gd name="connsiteX2" fmla="*/ 1296679 w 1296679"/>
              <a:gd name="connsiteY2" fmla="*/ 1084424 h 1084424"/>
              <a:gd name="connsiteX3" fmla="*/ 0 w 1296679"/>
              <a:gd name="connsiteY3" fmla="*/ 1084424 h 1084424"/>
              <a:gd name="connsiteX4" fmla="*/ 0 w 1296679"/>
              <a:gd name="connsiteY4" fmla="*/ 0 h 1084424"/>
              <a:gd name="connsiteX0" fmla="*/ 1296679 w 1388119"/>
              <a:gd name="connsiteY0" fmla="*/ 1084424 h 1175864"/>
              <a:gd name="connsiteX1" fmla="*/ 0 w 1388119"/>
              <a:gd name="connsiteY1" fmla="*/ 1084424 h 1175864"/>
              <a:gd name="connsiteX2" fmla="*/ 0 w 1388119"/>
              <a:gd name="connsiteY2" fmla="*/ 0 h 1175864"/>
              <a:gd name="connsiteX3" fmla="*/ 1296679 w 1388119"/>
              <a:gd name="connsiteY3" fmla="*/ 0 h 1175864"/>
              <a:gd name="connsiteX4" fmla="*/ 1388119 w 1388119"/>
              <a:gd name="connsiteY4" fmla="*/ 1175864 h 1175864"/>
              <a:gd name="connsiteX0" fmla="*/ 1296679 w 1296679"/>
              <a:gd name="connsiteY0" fmla="*/ 1084424 h 1084424"/>
              <a:gd name="connsiteX1" fmla="*/ 0 w 1296679"/>
              <a:gd name="connsiteY1" fmla="*/ 1084424 h 1084424"/>
              <a:gd name="connsiteX2" fmla="*/ 0 w 1296679"/>
              <a:gd name="connsiteY2" fmla="*/ 0 h 1084424"/>
              <a:gd name="connsiteX3" fmla="*/ 1296679 w 1296679"/>
              <a:gd name="connsiteY3" fmla="*/ 0 h 1084424"/>
            </a:gdLst>
            <a:ahLst/>
            <a:cxnLst>
              <a:cxn ang="0">
                <a:pos x="connsiteX0" y="connsiteY0"/>
              </a:cxn>
              <a:cxn ang="0">
                <a:pos x="connsiteX1" y="connsiteY1"/>
              </a:cxn>
              <a:cxn ang="0">
                <a:pos x="connsiteX2" y="connsiteY2"/>
              </a:cxn>
              <a:cxn ang="0">
                <a:pos x="connsiteX3" y="connsiteY3"/>
              </a:cxn>
            </a:cxnLst>
            <a:rect l="l" t="t" r="r" b="b"/>
            <a:pathLst>
              <a:path w="1296679" h="1084424">
                <a:moveTo>
                  <a:pt x="1296679" y="1084424"/>
                </a:moveTo>
                <a:lnTo>
                  <a:pt x="0" y="1084424"/>
                </a:lnTo>
                <a:lnTo>
                  <a:pt x="0" y="0"/>
                </a:lnTo>
                <a:lnTo>
                  <a:pt x="1296679" y="0"/>
                </a:lnTo>
              </a:path>
            </a:pathLst>
          </a:custGeom>
          <a:noFill/>
          <a:ln w="19050"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19050" cap="rnd" cmpd="sng" algn="ctr">
                <a:solidFill>
                  <a:srgbClr val="29BA74"/>
                </a:solidFill>
                <a:prstDash val="sysDot"/>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r>
              <a:rPr lang="da-DK" sz="1200" dirty="0">
                <a:solidFill>
                  <a:schemeClr val="accent1"/>
                </a:solidFill>
                <a:latin typeface="Arial" panose="020B0604020202020204" pitchFamily="34" charset="0"/>
              </a:rPr>
              <a:t>Lorem ipsum dolor sit amet</a:t>
            </a:r>
          </a:p>
        </p:txBody>
      </p:sp>
      <p:sp>
        <p:nvSpPr>
          <p:cNvPr id="46" name="Rounded Rectangle 29">
            <a:extLst>
              <a:ext uri="{FF2B5EF4-FFF2-40B4-BE49-F238E27FC236}">
                <a16:creationId xmlns:a16="http://schemas.microsoft.com/office/drawing/2014/main" id="{BE9DF46C-FFEC-4791-B181-BC3393A972C1}"/>
              </a:ext>
            </a:extLst>
          </p:cNvPr>
          <p:cNvSpPr/>
          <p:nvPr/>
        </p:nvSpPr>
        <p:spPr>
          <a:xfrm>
            <a:off x="3149446" y="2495494"/>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47" name="Rounded Rectangle 60">
            <a:extLst>
              <a:ext uri="{FF2B5EF4-FFF2-40B4-BE49-F238E27FC236}">
                <a16:creationId xmlns:a16="http://schemas.microsoft.com/office/drawing/2014/main" id="{0AF2EE51-F312-4257-961E-EC35F33AFC81}"/>
              </a:ext>
            </a:extLst>
          </p:cNvPr>
          <p:cNvSpPr/>
          <p:nvPr/>
        </p:nvSpPr>
        <p:spPr>
          <a:xfrm>
            <a:off x="4200949" y="2879575"/>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48" name="Rounded Rectangle 62">
            <a:extLst>
              <a:ext uri="{FF2B5EF4-FFF2-40B4-BE49-F238E27FC236}">
                <a16:creationId xmlns:a16="http://schemas.microsoft.com/office/drawing/2014/main" id="{96C7FC50-454B-44F0-8189-0FE2DFADA7BC}"/>
              </a:ext>
            </a:extLst>
          </p:cNvPr>
          <p:cNvSpPr/>
          <p:nvPr/>
        </p:nvSpPr>
        <p:spPr>
          <a:xfrm>
            <a:off x="6262464" y="3263648"/>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49" name="Rounded Rectangle 59">
            <a:extLst>
              <a:ext uri="{FF2B5EF4-FFF2-40B4-BE49-F238E27FC236}">
                <a16:creationId xmlns:a16="http://schemas.microsoft.com/office/drawing/2014/main" id="{6D0D4720-3FA2-4AFC-8AE0-AF7D90DD2679}"/>
              </a:ext>
            </a:extLst>
          </p:cNvPr>
          <p:cNvSpPr/>
          <p:nvPr/>
        </p:nvSpPr>
        <p:spPr>
          <a:xfrm>
            <a:off x="4200949" y="2687533"/>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50" name="Rounded Rectangle 61">
            <a:extLst>
              <a:ext uri="{FF2B5EF4-FFF2-40B4-BE49-F238E27FC236}">
                <a16:creationId xmlns:a16="http://schemas.microsoft.com/office/drawing/2014/main" id="{D353C793-E3E2-433E-B5F5-B24C46E57F4A}"/>
              </a:ext>
            </a:extLst>
          </p:cNvPr>
          <p:cNvSpPr/>
          <p:nvPr/>
        </p:nvSpPr>
        <p:spPr>
          <a:xfrm>
            <a:off x="5210962" y="3071614"/>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54" name="Rounded Rectangle 63">
            <a:extLst>
              <a:ext uri="{FF2B5EF4-FFF2-40B4-BE49-F238E27FC236}">
                <a16:creationId xmlns:a16="http://schemas.microsoft.com/office/drawing/2014/main" id="{795F557D-B35F-4A91-918F-E58E127E43F4}"/>
              </a:ext>
            </a:extLst>
          </p:cNvPr>
          <p:cNvSpPr/>
          <p:nvPr/>
        </p:nvSpPr>
        <p:spPr>
          <a:xfrm>
            <a:off x="3695943" y="3487609"/>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55" name="Rounded Rectangle 64">
            <a:extLst>
              <a:ext uri="{FF2B5EF4-FFF2-40B4-BE49-F238E27FC236}">
                <a16:creationId xmlns:a16="http://schemas.microsoft.com/office/drawing/2014/main" id="{1AC5CED2-2E1D-4D01-941F-6F9A9EAF33E7}"/>
              </a:ext>
            </a:extLst>
          </p:cNvPr>
          <p:cNvSpPr/>
          <p:nvPr/>
        </p:nvSpPr>
        <p:spPr>
          <a:xfrm>
            <a:off x="4705954" y="3678891"/>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56" name="Rounded Rectangle 65">
            <a:extLst>
              <a:ext uri="{FF2B5EF4-FFF2-40B4-BE49-F238E27FC236}">
                <a16:creationId xmlns:a16="http://schemas.microsoft.com/office/drawing/2014/main" id="{7256B9A6-502B-4A13-8072-0173E66BDD8C}"/>
              </a:ext>
            </a:extLst>
          </p:cNvPr>
          <p:cNvSpPr/>
          <p:nvPr/>
        </p:nvSpPr>
        <p:spPr>
          <a:xfrm>
            <a:off x="5757457" y="3870845"/>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68" name="Rounded Rectangle 70">
            <a:extLst>
              <a:ext uri="{FF2B5EF4-FFF2-40B4-BE49-F238E27FC236}">
                <a16:creationId xmlns:a16="http://schemas.microsoft.com/office/drawing/2014/main" id="{8BA6ACD7-BD22-497D-AEE4-F4091C12DFD4}"/>
              </a:ext>
            </a:extLst>
          </p:cNvPr>
          <p:cNvSpPr/>
          <p:nvPr/>
        </p:nvSpPr>
        <p:spPr>
          <a:xfrm>
            <a:off x="3149446" y="5283909"/>
            <a:ext cx="2172430"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69" name="Rounded Rectangle 71">
            <a:extLst>
              <a:ext uri="{FF2B5EF4-FFF2-40B4-BE49-F238E27FC236}">
                <a16:creationId xmlns:a16="http://schemas.microsoft.com/office/drawing/2014/main" id="{0447BD63-5919-4916-8355-3CAE5822776D}"/>
              </a:ext>
            </a:extLst>
          </p:cNvPr>
          <p:cNvSpPr/>
          <p:nvPr/>
        </p:nvSpPr>
        <p:spPr>
          <a:xfrm>
            <a:off x="3149447" y="5092246"/>
            <a:ext cx="615920"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71" name="Rounded Rectangle 73">
            <a:extLst>
              <a:ext uri="{FF2B5EF4-FFF2-40B4-BE49-F238E27FC236}">
                <a16:creationId xmlns:a16="http://schemas.microsoft.com/office/drawing/2014/main" id="{B347A52C-0384-4FE7-A00D-8BE8516B26E4}"/>
              </a:ext>
            </a:extLst>
          </p:cNvPr>
          <p:cNvSpPr/>
          <p:nvPr/>
        </p:nvSpPr>
        <p:spPr>
          <a:xfrm>
            <a:off x="4200947" y="5667230"/>
            <a:ext cx="3182442"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72" name="Rounded Rectangle 74">
            <a:extLst>
              <a:ext uri="{FF2B5EF4-FFF2-40B4-BE49-F238E27FC236}">
                <a16:creationId xmlns:a16="http://schemas.microsoft.com/office/drawing/2014/main" id="{C195583B-E5CB-4EB8-BF95-57F9933EC04F}"/>
              </a:ext>
            </a:extLst>
          </p:cNvPr>
          <p:cNvSpPr/>
          <p:nvPr/>
        </p:nvSpPr>
        <p:spPr>
          <a:xfrm>
            <a:off x="7272476" y="5858892"/>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74" name="Rounded Rectangle 66">
            <a:extLst>
              <a:ext uri="{FF2B5EF4-FFF2-40B4-BE49-F238E27FC236}">
                <a16:creationId xmlns:a16="http://schemas.microsoft.com/office/drawing/2014/main" id="{E33DE830-48DB-4D4C-96FA-5A56B1066B74}"/>
              </a:ext>
            </a:extLst>
          </p:cNvPr>
          <p:cNvSpPr/>
          <p:nvPr/>
        </p:nvSpPr>
        <p:spPr>
          <a:xfrm>
            <a:off x="3149447" y="4101935"/>
            <a:ext cx="615920"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grpSp>
        <p:nvGrpSpPr>
          <p:cNvPr id="97" name="Group 96">
            <a:extLst>
              <a:ext uri="{FF2B5EF4-FFF2-40B4-BE49-F238E27FC236}">
                <a16:creationId xmlns:a16="http://schemas.microsoft.com/office/drawing/2014/main" id="{B96C880D-337B-49E4-87EE-EB1A69A9E587}"/>
              </a:ext>
            </a:extLst>
          </p:cNvPr>
          <p:cNvGrpSpPr/>
          <p:nvPr/>
        </p:nvGrpSpPr>
        <p:grpSpPr>
          <a:xfrm>
            <a:off x="1802643" y="2491021"/>
            <a:ext cx="1294647" cy="3528384"/>
            <a:chOff x="1862807" y="1862203"/>
            <a:chExt cx="2166988" cy="4287625"/>
          </a:xfrm>
        </p:grpSpPr>
        <p:sp>
          <p:nvSpPr>
            <p:cNvPr id="41" name="TextBox 40">
              <a:extLst>
                <a:ext uri="{FF2B5EF4-FFF2-40B4-BE49-F238E27FC236}">
                  <a16:creationId xmlns:a16="http://schemas.microsoft.com/office/drawing/2014/main" id="{1F1BA25B-66C1-4B40-8A15-A1E235432B0A}"/>
                </a:ext>
              </a:extLst>
            </p:cNvPr>
            <p:cNvSpPr txBox="1"/>
            <p:nvPr/>
          </p:nvSpPr>
          <p:spPr>
            <a:xfrm>
              <a:off x="1862807" y="1862203"/>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3EAD9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sp>
          <p:nvSpPr>
            <p:cNvPr id="42" name="TextBox 41">
              <a:extLst>
                <a:ext uri="{FF2B5EF4-FFF2-40B4-BE49-F238E27FC236}">
                  <a16:creationId xmlns:a16="http://schemas.microsoft.com/office/drawing/2014/main" id="{65EA24E6-E84B-495C-A569-275AAD57095F}"/>
                </a:ext>
              </a:extLst>
            </p:cNvPr>
            <p:cNvSpPr txBox="1"/>
            <p:nvPr/>
          </p:nvSpPr>
          <p:spPr>
            <a:xfrm>
              <a:off x="1862809" y="2095458"/>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3EAD9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sp>
          <p:nvSpPr>
            <p:cNvPr id="43" name="TextBox 42">
              <a:extLst>
                <a:ext uri="{FF2B5EF4-FFF2-40B4-BE49-F238E27FC236}">
                  <a16:creationId xmlns:a16="http://schemas.microsoft.com/office/drawing/2014/main" id="{AD8A84F6-AC77-47DD-BB64-937AC639DA24}"/>
                </a:ext>
              </a:extLst>
            </p:cNvPr>
            <p:cNvSpPr txBox="1"/>
            <p:nvPr/>
          </p:nvSpPr>
          <p:spPr>
            <a:xfrm>
              <a:off x="1862809" y="2328717"/>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3EAD9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defPPr>
                <a:defRPr lang="en-US"/>
              </a:defPPr>
              <a:lvl1pPr algn="ctr">
                <a:defRPr sz="1400">
                  <a:solidFill>
                    <a:srgbClr val="3C3C3C"/>
                  </a:solidFill>
                </a:defRPr>
              </a:lvl1p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sp>
          <p:nvSpPr>
            <p:cNvPr id="44" name="TextBox 43">
              <a:extLst>
                <a:ext uri="{FF2B5EF4-FFF2-40B4-BE49-F238E27FC236}">
                  <a16:creationId xmlns:a16="http://schemas.microsoft.com/office/drawing/2014/main" id="{7DFD0D17-E829-4BDE-B2ED-E6CE6BCCC979}"/>
                </a:ext>
              </a:extLst>
            </p:cNvPr>
            <p:cNvSpPr txBox="1"/>
            <p:nvPr/>
          </p:nvSpPr>
          <p:spPr>
            <a:xfrm>
              <a:off x="1862807" y="2795225"/>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3EAD9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45" name="TextBox 44">
              <a:extLst>
                <a:ext uri="{FF2B5EF4-FFF2-40B4-BE49-F238E27FC236}">
                  <a16:creationId xmlns:a16="http://schemas.microsoft.com/office/drawing/2014/main" id="{961B4C6A-EEEF-4C79-81B5-B9EA6236E6A5}"/>
                </a:ext>
              </a:extLst>
            </p:cNvPr>
            <p:cNvSpPr txBox="1"/>
            <p:nvPr/>
          </p:nvSpPr>
          <p:spPr>
            <a:xfrm>
              <a:off x="1862809" y="2561971"/>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3EAD9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51" name="TextBox 50">
              <a:extLst>
                <a:ext uri="{FF2B5EF4-FFF2-40B4-BE49-F238E27FC236}">
                  <a16:creationId xmlns:a16="http://schemas.microsoft.com/office/drawing/2014/main" id="{4DC32B4A-F839-464E-99AE-0809510EBBA5}"/>
                </a:ext>
              </a:extLst>
            </p:cNvPr>
            <p:cNvSpPr txBox="1"/>
            <p:nvPr/>
          </p:nvSpPr>
          <p:spPr>
            <a:xfrm>
              <a:off x="1862807" y="3304334"/>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52" name="TextBox 51">
              <a:extLst>
                <a:ext uri="{FF2B5EF4-FFF2-40B4-BE49-F238E27FC236}">
                  <a16:creationId xmlns:a16="http://schemas.microsoft.com/office/drawing/2014/main" id="{FA9F81A0-1715-4933-981A-D7E62712274C}"/>
                </a:ext>
              </a:extLst>
            </p:cNvPr>
            <p:cNvSpPr txBox="1"/>
            <p:nvPr/>
          </p:nvSpPr>
          <p:spPr>
            <a:xfrm>
              <a:off x="1862807" y="3537590"/>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53" name="TextBox 52">
              <a:extLst>
                <a:ext uri="{FF2B5EF4-FFF2-40B4-BE49-F238E27FC236}">
                  <a16:creationId xmlns:a16="http://schemas.microsoft.com/office/drawing/2014/main" id="{695FF1FD-0441-462F-9747-C074B24E4F2D}"/>
                </a:ext>
              </a:extLst>
            </p:cNvPr>
            <p:cNvSpPr txBox="1"/>
            <p:nvPr/>
          </p:nvSpPr>
          <p:spPr>
            <a:xfrm>
              <a:off x="1862809" y="3067375"/>
              <a:ext cx="2166983"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63" name="TextBox 62">
              <a:extLst>
                <a:ext uri="{FF2B5EF4-FFF2-40B4-BE49-F238E27FC236}">
                  <a16:creationId xmlns:a16="http://schemas.microsoft.com/office/drawing/2014/main" id="{39B9DAFE-C593-4CFE-8305-DDC1062EAEEB}"/>
                </a:ext>
              </a:extLst>
            </p:cNvPr>
            <p:cNvSpPr txBox="1"/>
            <p:nvPr/>
          </p:nvSpPr>
          <p:spPr>
            <a:xfrm>
              <a:off x="1862807" y="5014904"/>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5E7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64" name="TextBox 63">
              <a:extLst>
                <a:ext uri="{FF2B5EF4-FFF2-40B4-BE49-F238E27FC236}">
                  <a16:creationId xmlns:a16="http://schemas.microsoft.com/office/drawing/2014/main" id="{8FE436CB-DE0B-4720-B431-839A4A4C5C1A}"/>
                </a:ext>
              </a:extLst>
            </p:cNvPr>
            <p:cNvSpPr txBox="1"/>
            <p:nvPr/>
          </p:nvSpPr>
          <p:spPr>
            <a:xfrm>
              <a:off x="1862807" y="5481343"/>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5E7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65" name="TextBox 64">
              <a:extLst>
                <a:ext uri="{FF2B5EF4-FFF2-40B4-BE49-F238E27FC236}">
                  <a16:creationId xmlns:a16="http://schemas.microsoft.com/office/drawing/2014/main" id="{450D00E8-06B4-458C-BA00-8BBD88468D78}"/>
                </a:ext>
              </a:extLst>
            </p:cNvPr>
            <p:cNvSpPr txBox="1"/>
            <p:nvPr/>
          </p:nvSpPr>
          <p:spPr>
            <a:xfrm>
              <a:off x="1862808" y="5253542"/>
              <a:ext cx="2166986" cy="190594"/>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5E7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no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66" name="TextBox 65">
              <a:extLst>
                <a:ext uri="{FF2B5EF4-FFF2-40B4-BE49-F238E27FC236}">
                  <a16:creationId xmlns:a16="http://schemas.microsoft.com/office/drawing/2014/main" id="{2EAA9C97-3443-4D70-B7AD-DA152E8D29B5}"/>
                </a:ext>
              </a:extLst>
            </p:cNvPr>
            <p:cNvSpPr txBox="1"/>
            <p:nvPr/>
          </p:nvSpPr>
          <p:spPr>
            <a:xfrm>
              <a:off x="1862807" y="5719978"/>
              <a:ext cx="2166986" cy="191249"/>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5E7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no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67" name="TextBox 66">
              <a:extLst>
                <a:ext uri="{FF2B5EF4-FFF2-40B4-BE49-F238E27FC236}">
                  <a16:creationId xmlns:a16="http://schemas.microsoft.com/office/drawing/2014/main" id="{E71562B1-18D7-426E-A3F6-5B72B9E7F2BA}"/>
                </a:ext>
              </a:extLst>
            </p:cNvPr>
            <p:cNvSpPr txBox="1"/>
            <p:nvPr/>
          </p:nvSpPr>
          <p:spPr>
            <a:xfrm>
              <a:off x="1862807" y="5948396"/>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295E7E"/>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sp>
          <p:nvSpPr>
            <p:cNvPr id="73" name="TextBox 72">
              <a:extLst>
                <a:ext uri="{FF2B5EF4-FFF2-40B4-BE49-F238E27FC236}">
                  <a16:creationId xmlns:a16="http://schemas.microsoft.com/office/drawing/2014/main" id="{AB79793E-5BE4-4838-BD24-4B5C34A80ACB}"/>
                </a:ext>
              </a:extLst>
            </p:cNvPr>
            <p:cNvSpPr txBox="1"/>
            <p:nvPr/>
          </p:nvSpPr>
          <p:spPr>
            <a:xfrm>
              <a:off x="1862807" y="3809738"/>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D4DF3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75" name="TextBox 74">
              <a:extLst>
                <a:ext uri="{FF2B5EF4-FFF2-40B4-BE49-F238E27FC236}">
                  <a16:creationId xmlns:a16="http://schemas.microsoft.com/office/drawing/2014/main" id="{4FA6672C-DE83-45A3-88D2-23BB7CFC335B}"/>
                </a:ext>
              </a:extLst>
            </p:cNvPr>
            <p:cNvSpPr txBox="1"/>
            <p:nvPr/>
          </p:nvSpPr>
          <p:spPr>
            <a:xfrm>
              <a:off x="1862807" y="4042989"/>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D4DF3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76" name="TextBox 75">
              <a:extLst>
                <a:ext uri="{FF2B5EF4-FFF2-40B4-BE49-F238E27FC236}">
                  <a16:creationId xmlns:a16="http://schemas.microsoft.com/office/drawing/2014/main" id="{F218E0F0-3E5A-4175-9E59-3026DDDDEF2F}"/>
                </a:ext>
              </a:extLst>
            </p:cNvPr>
            <p:cNvSpPr txBox="1"/>
            <p:nvPr/>
          </p:nvSpPr>
          <p:spPr>
            <a:xfrm>
              <a:off x="1862807" y="4276249"/>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D4DF3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en-US" sz="900" dirty="0">
                  <a:solidFill>
                    <a:schemeClr val="tx1"/>
                  </a:solidFill>
                  <a:latin typeface="Arial" panose="020B0604020202020204" pitchFamily="34" charset="0"/>
                </a:rPr>
                <a:t>xxx</a:t>
              </a:r>
            </a:p>
          </p:txBody>
        </p:sp>
        <p:sp>
          <p:nvSpPr>
            <p:cNvPr id="77" name="TextBox 76">
              <a:extLst>
                <a:ext uri="{FF2B5EF4-FFF2-40B4-BE49-F238E27FC236}">
                  <a16:creationId xmlns:a16="http://schemas.microsoft.com/office/drawing/2014/main" id="{0CFDFF95-BD91-48E5-802E-6BEDCE2FB53F}"/>
                </a:ext>
              </a:extLst>
            </p:cNvPr>
            <p:cNvSpPr txBox="1"/>
            <p:nvPr/>
          </p:nvSpPr>
          <p:spPr>
            <a:xfrm>
              <a:off x="1862807" y="4742755"/>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D4DF3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sp>
          <p:nvSpPr>
            <p:cNvPr id="78" name="TextBox 77">
              <a:extLst>
                <a:ext uri="{FF2B5EF4-FFF2-40B4-BE49-F238E27FC236}">
                  <a16:creationId xmlns:a16="http://schemas.microsoft.com/office/drawing/2014/main" id="{5788F680-E1FB-4C6C-B13C-FB2C1EF3BCB9}"/>
                </a:ext>
              </a:extLst>
            </p:cNvPr>
            <p:cNvSpPr txBox="1"/>
            <p:nvPr/>
          </p:nvSpPr>
          <p:spPr>
            <a:xfrm>
              <a:off x="1862807" y="4509503"/>
              <a:ext cx="2166986" cy="201432"/>
            </a:xfrm>
            <a:prstGeom prst="rect">
              <a:avLst/>
            </a:prstGeom>
            <a:noFill/>
            <a:ln w="9525" cap="rnd" cmpd="sng" algn="ctr">
              <a:noFill/>
              <a:prstDash val="sysDot"/>
              <a:round/>
              <a:headEnd type="none" w="med" len="med"/>
              <a:tailEnd type="none" w="med" len="med"/>
            </a:ln>
            <a:effectLst/>
            <a:extLst>
              <a:ext uri="{909E8E84-426E-40DD-AFC4-6F175D3DCCD1}">
                <a14:hiddenFill xmlns:a14="http://schemas.microsoft.com/office/drawing/2010/main">
                  <a:solidFill>
                    <a:srgbClr val="D4DF33"/>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500" tIns="13500" rIns="13500" bIns="13500" numCol="1" spcCol="0" rtlCol="0" fromWordArt="0" anchor="ctr" anchorCtr="0" forceAA="0" compatLnSpc="1">
              <a:prstTxWarp prst="textNoShape">
                <a:avLst/>
              </a:prstTxWarp>
              <a:spAutoFit/>
            </a:bodyPr>
            <a:lstStyle/>
            <a:p>
              <a:pPr algn="r">
                <a:buSzPct val="100000"/>
                <a:buFont typeface="Trebuchet MS" panose="020B0603020202020204" pitchFamily="34" charset="0"/>
                <a:buChar char="​"/>
              </a:pPr>
              <a:r>
                <a:rPr lang="hu-HU" sz="900" dirty="0">
                  <a:solidFill>
                    <a:schemeClr val="tx1"/>
                  </a:solidFill>
                  <a:latin typeface="Arial" panose="020B0604020202020204" pitchFamily="34" charset="0"/>
                </a:rPr>
                <a:t>xxx</a:t>
              </a:r>
              <a:endParaRPr lang="en-US" sz="900" dirty="0">
                <a:solidFill>
                  <a:schemeClr val="tx1"/>
                </a:solidFill>
                <a:latin typeface="Arial" panose="020B0604020202020204" pitchFamily="34" charset="0"/>
              </a:endParaRPr>
            </a:p>
          </p:txBody>
        </p:sp>
      </p:grpSp>
      <p:sp>
        <p:nvSpPr>
          <p:cNvPr id="79" name="Rounded Rectangle 80">
            <a:extLst>
              <a:ext uri="{FF2B5EF4-FFF2-40B4-BE49-F238E27FC236}">
                <a16:creationId xmlns:a16="http://schemas.microsoft.com/office/drawing/2014/main" id="{245671BD-49DB-428C-A50D-034589D5CFA9}"/>
              </a:ext>
            </a:extLst>
          </p:cNvPr>
          <p:cNvSpPr/>
          <p:nvPr/>
        </p:nvSpPr>
        <p:spPr>
          <a:xfrm>
            <a:off x="4705954" y="4676918"/>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a:lnSpc>
                <a:spcPct val="95000"/>
              </a:lnSpc>
              <a:buSzPts val="1800"/>
            </a:pPr>
            <a:endParaRPr lang="en-US" sz="1200" kern="0" dirty="0">
              <a:solidFill>
                <a:schemeClr val="bg1"/>
              </a:solidFill>
              <a:latin typeface="Arial" panose="020B0604020202020204" pitchFamily="34" charset="0"/>
            </a:endParaRPr>
          </a:p>
        </p:txBody>
      </p:sp>
      <p:sp>
        <p:nvSpPr>
          <p:cNvPr id="80" name="Rounded Rectangle 79">
            <a:extLst>
              <a:ext uri="{FF2B5EF4-FFF2-40B4-BE49-F238E27FC236}">
                <a16:creationId xmlns:a16="http://schemas.microsoft.com/office/drawing/2014/main" id="{C0D20DC1-E8D7-405C-B0FF-C7113BF3AF95}"/>
              </a:ext>
            </a:extLst>
          </p:cNvPr>
          <p:cNvSpPr/>
          <p:nvPr/>
        </p:nvSpPr>
        <p:spPr>
          <a:xfrm>
            <a:off x="6262464" y="4868581"/>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81" name="Rounded Rectangle 81">
            <a:extLst>
              <a:ext uri="{FF2B5EF4-FFF2-40B4-BE49-F238E27FC236}">
                <a16:creationId xmlns:a16="http://schemas.microsoft.com/office/drawing/2014/main" id="{491B0F28-A972-4369-AE00-374B89BA97B4}"/>
              </a:ext>
            </a:extLst>
          </p:cNvPr>
          <p:cNvSpPr/>
          <p:nvPr/>
        </p:nvSpPr>
        <p:spPr>
          <a:xfrm>
            <a:off x="4532232" y="4485259"/>
            <a:ext cx="1294647"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82" name="Rounded Rectangle 82">
            <a:extLst>
              <a:ext uri="{FF2B5EF4-FFF2-40B4-BE49-F238E27FC236}">
                <a16:creationId xmlns:a16="http://schemas.microsoft.com/office/drawing/2014/main" id="{5B6E07A6-DAF1-4BBA-AC8D-3762D4A9C04C}"/>
              </a:ext>
            </a:extLst>
          </p:cNvPr>
          <p:cNvSpPr/>
          <p:nvPr/>
        </p:nvSpPr>
        <p:spPr>
          <a:xfrm>
            <a:off x="3695943" y="4293597"/>
            <a:ext cx="1120928" cy="156096"/>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200" kern="0" dirty="0">
              <a:solidFill>
                <a:schemeClr val="bg1"/>
              </a:solidFill>
              <a:latin typeface="Arial" panose="020B0604020202020204" pitchFamily="34" charset="0"/>
            </a:endParaRPr>
          </a:p>
        </p:txBody>
      </p:sp>
      <p:sp>
        <p:nvSpPr>
          <p:cNvPr id="86" name="TextBox 85">
            <a:extLst>
              <a:ext uri="{FF2B5EF4-FFF2-40B4-BE49-F238E27FC236}">
                <a16:creationId xmlns:a16="http://schemas.microsoft.com/office/drawing/2014/main" id="{F0715916-D927-4D53-83BA-63B95C7EE32B}"/>
              </a:ext>
            </a:extLst>
          </p:cNvPr>
          <p:cNvSpPr txBox="1"/>
          <p:nvPr/>
        </p:nvSpPr>
        <p:spPr>
          <a:xfrm>
            <a:off x="669787" y="4106767"/>
            <a:ext cx="1047959" cy="913659"/>
          </a:xfrm>
          <a:custGeom>
            <a:avLst/>
            <a:gdLst>
              <a:gd name="connsiteX0" fmla="*/ 0 w 1296679"/>
              <a:gd name="connsiteY0" fmla="*/ 0 h 1084424"/>
              <a:gd name="connsiteX1" fmla="*/ 1296679 w 1296679"/>
              <a:gd name="connsiteY1" fmla="*/ 0 h 1084424"/>
              <a:gd name="connsiteX2" fmla="*/ 1296679 w 1296679"/>
              <a:gd name="connsiteY2" fmla="*/ 1084424 h 1084424"/>
              <a:gd name="connsiteX3" fmla="*/ 0 w 1296679"/>
              <a:gd name="connsiteY3" fmla="*/ 1084424 h 1084424"/>
              <a:gd name="connsiteX4" fmla="*/ 0 w 1296679"/>
              <a:gd name="connsiteY4" fmla="*/ 0 h 1084424"/>
              <a:gd name="connsiteX0" fmla="*/ 1296679 w 1388119"/>
              <a:gd name="connsiteY0" fmla="*/ 1084424 h 1175864"/>
              <a:gd name="connsiteX1" fmla="*/ 0 w 1388119"/>
              <a:gd name="connsiteY1" fmla="*/ 1084424 h 1175864"/>
              <a:gd name="connsiteX2" fmla="*/ 0 w 1388119"/>
              <a:gd name="connsiteY2" fmla="*/ 0 h 1175864"/>
              <a:gd name="connsiteX3" fmla="*/ 1296679 w 1388119"/>
              <a:gd name="connsiteY3" fmla="*/ 0 h 1175864"/>
              <a:gd name="connsiteX4" fmla="*/ 1388119 w 1388119"/>
              <a:gd name="connsiteY4" fmla="*/ 1175864 h 1175864"/>
              <a:gd name="connsiteX0" fmla="*/ 1296679 w 1296679"/>
              <a:gd name="connsiteY0" fmla="*/ 1084424 h 1084424"/>
              <a:gd name="connsiteX1" fmla="*/ 0 w 1296679"/>
              <a:gd name="connsiteY1" fmla="*/ 1084424 h 1084424"/>
              <a:gd name="connsiteX2" fmla="*/ 0 w 1296679"/>
              <a:gd name="connsiteY2" fmla="*/ 0 h 1084424"/>
              <a:gd name="connsiteX3" fmla="*/ 1296679 w 1296679"/>
              <a:gd name="connsiteY3" fmla="*/ 0 h 1084424"/>
            </a:gdLst>
            <a:ahLst/>
            <a:cxnLst>
              <a:cxn ang="0">
                <a:pos x="connsiteX0" y="connsiteY0"/>
              </a:cxn>
              <a:cxn ang="0">
                <a:pos x="connsiteX1" y="connsiteY1"/>
              </a:cxn>
              <a:cxn ang="0">
                <a:pos x="connsiteX2" y="connsiteY2"/>
              </a:cxn>
              <a:cxn ang="0">
                <a:pos x="connsiteX3" y="connsiteY3"/>
              </a:cxn>
            </a:cxnLst>
            <a:rect l="l" t="t" r="r" b="b"/>
            <a:pathLst>
              <a:path w="1296679" h="1084424">
                <a:moveTo>
                  <a:pt x="1296679" y="1084424"/>
                </a:moveTo>
                <a:lnTo>
                  <a:pt x="0" y="1084424"/>
                </a:lnTo>
                <a:lnTo>
                  <a:pt x="0" y="0"/>
                </a:lnTo>
                <a:lnTo>
                  <a:pt x="1296679" y="0"/>
                </a:lnTo>
              </a:path>
            </a:pathLst>
          </a:custGeom>
          <a:noFill/>
          <a:ln w="19050"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19050" cap="rnd" cmpd="sng" algn="ctr">
                <a:solidFill>
                  <a:srgbClr val="29BA74"/>
                </a:solidFill>
                <a:prstDash val="sysDot"/>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r>
              <a:rPr lang="da-DK" sz="1200" dirty="0">
                <a:solidFill>
                  <a:schemeClr val="accent1"/>
                </a:solidFill>
                <a:latin typeface="Arial" panose="020B0604020202020204" pitchFamily="34" charset="0"/>
              </a:rPr>
              <a:t>Lorem ipsum dolor sit amet</a:t>
            </a:r>
          </a:p>
        </p:txBody>
      </p:sp>
      <p:sp>
        <p:nvSpPr>
          <p:cNvPr id="87" name="TextBox 86">
            <a:extLst>
              <a:ext uri="{FF2B5EF4-FFF2-40B4-BE49-F238E27FC236}">
                <a16:creationId xmlns:a16="http://schemas.microsoft.com/office/drawing/2014/main" id="{AC26837A-B389-43E4-83DF-41487DB905B0}"/>
              </a:ext>
            </a:extLst>
          </p:cNvPr>
          <p:cNvSpPr txBox="1"/>
          <p:nvPr/>
        </p:nvSpPr>
        <p:spPr>
          <a:xfrm>
            <a:off x="669787" y="5100734"/>
            <a:ext cx="1047959" cy="913659"/>
          </a:xfrm>
          <a:custGeom>
            <a:avLst/>
            <a:gdLst>
              <a:gd name="connsiteX0" fmla="*/ 0 w 1296679"/>
              <a:gd name="connsiteY0" fmla="*/ 0 h 1084424"/>
              <a:gd name="connsiteX1" fmla="*/ 1296679 w 1296679"/>
              <a:gd name="connsiteY1" fmla="*/ 0 h 1084424"/>
              <a:gd name="connsiteX2" fmla="*/ 1296679 w 1296679"/>
              <a:gd name="connsiteY2" fmla="*/ 1084424 h 1084424"/>
              <a:gd name="connsiteX3" fmla="*/ 0 w 1296679"/>
              <a:gd name="connsiteY3" fmla="*/ 1084424 h 1084424"/>
              <a:gd name="connsiteX4" fmla="*/ 0 w 1296679"/>
              <a:gd name="connsiteY4" fmla="*/ 0 h 1084424"/>
              <a:gd name="connsiteX0" fmla="*/ 1296679 w 1388119"/>
              <a:gd name="connsiteY0" fmla="*/ 1084424 h 1175864"/>
              <a:gd name="connsiteX1" fmla="*/ 0 w 1388119"/>
              <a:gd name="connsiteY1" fmla="*/ 1084424 h 1175864"/>
              <a:gd name="connsiteX2" fmla="*/ 0 w 1388119"/>
              <a:gd name="connsiteY2" fmla="*/ 0 h 1175864"/>
              <a:gd name="connsiteX3" fmla="*/ 1296679 w 1388119"/>
              <a:gd name="connsiteY3" fmla="*/ 0 h 1175864"/>
              <a:gd name="connsiteX4" fmla="*/ 1388119 w 1388119"/>
              <a:gd name="connsiteY4" fmla="*/ 1175864 h 1175864"/>
              <a:gd name="connsiteX0" fmla="*/ 1296679 w 1296679"/>
              <a:gd name="connsiteY0" fmla="*/ 1084424 h 1084424"/>
              <a:gd name="connsiteX1" fmla="*/ 0 w 1296679"/>
              <a:gd name="connsiteY1" fmla="*/ 1084424 h 1084424"/>
              <a:gd name="connsiteX2" fmla="*/ 0 w 1296679"/>
              <a:gd name="connsiteY2" fmla="*/ 0 h 1084424"/>
              <a:gd name="connsiteX3" fmla="*/ 1296679 w 1296679"/>
              <a:gd name="connsiteY3" fmla="*/ 0 h 1084424"/>
            </a:gdLst>
            <a:ahLst/>
            <a:cxnLst>
              <a:cxn ang="0">
                <a:pos x="connsiteX0" y="connsiteY0"/>
              </a:cxn>
              <a:cxn ang="0">
                <a:pos x="connsiteX1" y="connsiteY1"/>
              </a:cxn>
              <a:cxn ang="0">
                <a:pos x="connsiteX2" y="connsiteY2"/>
              </a:cxn>
              <a:cxn ang="0">
                <a:pos x="connsiteX3" y="connsiteY3"/>
              </a:cxn>
            </a:cxnLst>
            <a:rect l="l" t="t" r="r" b="b"/>
            <a:pathLst>
              <a:path w="1296679" h="1084424">
                <a:moveTo>
                  <a:pt x="1296679" y="1084424"/>
                </a:moveTo>
                <a:lnTo>
                  <a:pt x="0" y="1084424"/>
                </a:lnTo>
                <a:lnTo>
                  <a:pt x="0" y="0"/>
                </a:lnTo>
                <a:lnTo>
                  <a:pt x="1296679" y="0"/>
                </a:lnTo>
              </a:path>
            </a:pathLst>
          </a:custGeom>
          <a:noFill/>
          <a:ln w="19050" cap="rnd" cmpd="sng" algn="ctr">
            <a:noFill/>
            <a:prstDash val="sysDot"/>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19050" cap="rnd" cmpd="sng" algn="ctr">
                <a:solidFill>
                  <a:srgbClr val="29BA74"/>
                </a:solidFill>
                <a:prstDash val="sysDot"/>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000" tIns="54000" rIns="54000" bIns="54000" numCol="1" spcCol="0" rtlCol="0" fromWordArt="0" anchor="ctr" anchorCtr="0" forceAA="0" compatLnSpc="1">
            <a:prstTxWarp prst="textNoShape">
              <a:avLst/>
            </a:prstTxWarp>
            <a:noAutofit/>
          </a:bodyPr>
          <a:lstStyle/>
          <a:p>
            <a:r>
              <a:rPr lang="da-DK" sz="1200" dirty="0">
                <a:solidFill>
                  <a:schemeClr val="accent1"/>
                </a:solidFill>
                <a:latin typeface="Arial" panose="020B0604020202020204" pitchFamily="34" charset="0"/>
              </a:rPr>
              <a:t>Lorem ipsum dolor sit amet</a:t>
            </a:r>
          </a:p>
        </p:txBody>
      </p:sp>
      <p:cxnSp>
        <p:nvCxnSpPr>
          <p:cNvPr id="90" name="Straight Connector 89">
            <a:extLst>
              <a:ext uri="{FF2B5EF4-FFF2-40B4-BE49-F238E27FC236}">
                <a16:creationId xmlns:a16="http://schemas.microsoft.com/office/drawing/2014/main" id="{78A30C31-B559-45B4-9CFC-2C28AE333ED3}"/>
              </a:ext>
            </a:extLst>
          </p:cNvPr>
          <p:cNvCxnSpPr/>
          <p:nvPr/>
        </p:nvCxnSpPr>
        <p:spPr>
          <a:xfrm>
            <a:off x="669789" y="2495427"/>
            <a:ext cx="2479654" cy="0"/>
          </a:xfrm>
          <a:prstGeom prst="line">
            <a:avLst/>
          </a:prstGeom>
          <a:ln w="9525" cap="rnd" cmpd="sng" algn="ctr">
            <a:solidFill>
              <a:srgbClr val="9A9A9A"/>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1B8E82AF-B764-4663-8668-C0D53A61EA70}"/>
              </a:ext>
            </a:extLst>
          </p:cNvPr>
          <p:cNvCxnSpPr/>
          <p:nvPr/>
        </p:nvCxnSpPr>
        <p:spPr>
          <a:xfrm>
            <a:off x="669789" y="3453676"/>
            <a:ext cx="2479654" cy="0"/>
          </a:xfrm>
          <a:prstGeom prst="line">
            <a:avLst/>
          </a:prstGeom>
          <a:ln w="9525" cap="rnd" cmpd="sng" algn="ctr">
            <a:solidFill>
              <a:srgbClr val="9A9A9A"/>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8570719-9D4C-41CC-ABBF-65AA18A13EDA}"/>
              </a:ext>
            </a:extLst>
          </p:cNvPr>
          <p:cNvCxnSpPr/>
          <p:nvPr/>
        </p:nvCxnSpPr>
        <p:spPr>
          <a:xfrm>
            <a:off x="669789" y="4064580"/>
            <a:ext cx="2479654" cy="0"/>
          </a:xfrm>
          <a:prstGeom prst="line">
            <a:avLst/>
          </a:prstGeom>
          <a:ln w="9525" cap="rnd" cmpd="sng" algn="ctr">
            <a:solidFill>
              <a:srgbClr val="9A9A9A"/>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D80B9318-8256-44D8-80CA-37F1E3F12509}"/>
              </a:ext>
            </a:extLst>
          </p:cNvPr>
          <p:cNvCxnSpPr/>
          <p:nvPr/>
        </p:nvCxnSpPr>
        <p:spPr>
          <a:xfrm>
            <a:off x="669789" y="5057377"/>
            <a:ext cx="2479654" cy="0"/>
          </a:xfrm>
          <a:prstGeom prst="line">
            <a:avLst/>
          </a:prstGeom>
          <a:ln w="9525" cap="rnd" cmpd="sng" algn="ctr">
            <a:solidFill>
              <a:srgbClr val="9A9A9A"/>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D0025937-6AE0-4C95-8CED-15AB6818AF83}"/>
              </a:ext>
            </a:extLst>
          </p:cNvPr>
          <p:cNvSpPr/>
          <p:nvPr/>
        </p:nvSpPr>
        <p:spPr>
          <a:xfrm>
            <a:off x="628651" y="1511370"/>
            <a:ext cx="7886700" cy="347417"/>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52467733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13211D4F-A0D3-4B96-B3E7-CCAEA494C41B}"/>
              </a:ext>
            </a:extLst>
          </p:cNvPr>
          <p:cNvCxnSpPr>
            <a:cxnSpLocks/>
          </p:cNvCxnSpPr>
          <p:nvPr/>
        </p:nvCxnSpPr>
        <p:spPr>
          <a:xfrm>
            <a:off x="2187651" y="1689517"/>
            <a:ext cx="6285017"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71CEB42F-C37B-49B9-89F6-1751B9E491B5}"/>
              </a:ext>
            </a:extLst>
          </p:cNvPr>
          <p:cNvGrpSpPr/>
          <p:nvPr/>
        </p:nvGrpSpPr>
        <p:grpSpPr>
          <a:xfrm>
            <a:off x="2187623" y="1884892"/>
            <a:ext cx="6327721" cy="380788"/>
            <a:chOff x="3136739" y="643463"/>
            <a:chExt cx="8611572" cy="402462"/>
          </a:xfrm>
        </p:grpSpPr>
        <p:sp>
          <p:nvSpPr>
            <p:cNvPr id="5" name="Rectangle: Top Corners Rounded 4">
              <a:extLst>
                <a:ext uri="{FF2B5EF4-FFF2-40B4-BE49-F238E27FC236}">
                  <a16:creationId xmlns:a16="http://schemas.microsoft.com/office/drawing/2014/main" id="{2DB619C9-5B37-46CA-B3E1-4EA07150B290}"/>
                </a:ext>
              </a:extLst>
            </p:cNvPr>
            <p:cNvSpPr/>
            <p:nvPr/>
          </p:nvSpPr>
          <p:spPr>
            <a:xfrm>
              <a:off x="3136739"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Rectangle: Top Corners Rounded 29">
              <a:extLst>
                <a:ext uri="{FF2B5EF4-FFF2-40B4-BE49-F238E27FC236}">
                  <a16:creationId xmlns:a16="http://schemas.microsoft.com/office/drawing/2014/main" id="{AAB833FA-7371-40BB-8870-18F0203DB941}"/>
                </a:ext>
              </a:extLst>
            </p:cNvPr>
            <p:cNvSpPr/>
            <p:nvPr/>
          </p:nvSpPr>
          <p:spPr>
            <a:xfrm>
              <a:off x="3854370"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Rectangle: Top Corners Rounded 30">
              <a:extLst>
                <a:ext uri="{FF2B5EF4-FFF2-40B4-BE49-F238E27FC236}">
                  <a16:creationId xmlns:a16="http://schemas.microsoft.com/office/drawing/2014/main" id="{CB03C399-0F30-4171-BF46-51AC8182B463}"/>
                </a:ext>
              </a:extLst>
            </p:cNvPr>
            <p:cNvSpPr/>
            <p:nvPr/>
          </p:nvSpPr>
          <p:spPr>
            <a:xfrm>
              <a:off x="4572001"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2" name="Rectangle: Top Corners Rounded 31">
              <a:extLst>
                <a:ext uri="{FF2B5EF4-FFF2-40B4-BE49-F238E27FC236}">
                  <a16:creationId xmlns:a16="http://schemas.microsoft.com/office/drawing/2014/main" id="{EECB0257-6AB0-402B-8B72-A84612993DED}"/>
                </a:ext>
              </a:extLst>
            </p:cNvPr>
            <p:cNvSpPr/>
            <p:nvPr/>
          </p:nvSpPr>
          <p:spPr>
            <a:xfrm>
              <a:off x="5289632"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3" name="Rectangle: Top Corners Rounded 32">
              <a:extLst>
                <a:ext uri="{FF2B5EF4-FFF2-40B4-BE49-F238E27FC236}">
                  <a16:creationId xmlns:a16="http://schemas.microsoft.com/office/drawing/2014/main" id="{FECA12B3-9AA5-48F7-9FD4-12001E844F64}"/>
                </a:ext>
              </a:extLst>
            </p:cNvPr>
            <p:cNvSpPr/>
            <p:nvPr/>
          </p:nvSpPr>
          <p:spPr>
            <a:xfrm>
              <a:off x="6007263"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4" name="Rectangle: Top Corners Rounded 33">
              <a:extLst>
                <a:ext uri="{FF2B5EF4-FFF2-40B4-BE49-F238E27FC236}">
                  <a16:creationId xmlns:a16="http://schemas.microsoft.com/office/drawing/2014/main" id="{91B292EF-2D0F-46A6-AD42-8E29C3A0D14A}"/>
                </a:ext>
              </a:extLst>
            </p:cNvPr>
            <p:cNvSpPr/>
            <p:nvPr/>
          </p:nvSpPr>
          <p:spPr>
            <a:xfrm>
              <a:off x="6724894"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5" name="Rectangle: Top Corners Rounded 34">
              <a:extLst>
                <a:ext uri="{FF2B5EF4-FFF2-40B4-BE49-F238E27FC236}">
                  <a16:creationId xmlns:a16="http://schemas.microsoft.com/office/drawing/2014/main" id="{A3FA62FB-96DA-4B77-982B-F51122813644}"/>
                </a:ext>
              </a:extLst>
            </p:cNvPr>
            <p:cNvSpPr/>
            <p:nvPr/>
          </p:nvSpPr>
          <p:spPr>
            <a:xfrm>
              <a:off x="7442525"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6" name="Rectangle: Top Corners Rounded 35">
              <a:extLst>
                <a:ext uri="{FF2B5EF4-FFF2-40B4-BE49-F238E27FC236}">
                  <a16:creationId xmlns:a16="http://schemas.microsoft.com/office/drawing/2014/main" id="{82C99260-2132-4290-9435-12C9695454EB}"/>
                </a:ext>
              </a:extLst>
            </p:cNvPr>
            <p:cNvSpPr/>
            <p:nvPr/>
          </p:nvSpPr>
          <p:spPr>
            <a:xfrm>
              <a:off x="8160156"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7" name="Rectangle: Top Corners Rounded 36">
              <a:extLst>
                <a:ext uri="{FF2B5EF4-FFF2-40B4-BE49-F238E27FC236}">
                  <a16:creationId xmlns:a16="http://schemas.microsoft.com/office/drawing/2014/main" id="{BFC5B693-FECE-4FA8-8E47-CDC4D0D23063}"/>
                </a:ext>
              </a:extLst>
            </p:cNvPr>
            <p:cNvSpPr/>
            <p:nvPr/>
          </p:nvSpPr>
          <p:spPr>
            <a:xfrm>
              <a:off x="8877787"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8" name="Rectangle: Top Corners Rounded 37">
              <a:extLst>
                <a:ext uri="{FF2B5EF4-FFF2-40B4-BE49-F238E27FC236}">
                  <a16:creationId xmlns:a16="http://schemas.microsoft.com/office/drawing/2014/main" id="{62FFE2FE-6250-492B-92E1-0E054B89DE08}"/>
                </a:ext>
              </a:extLst>
            </p:cNvPr>
            <p:cNvSpPr/>
            <p:nvPr/>
          </p:nvSpPr>
          <p:spPr>
            <a:xfrm>
              <a:off x="9595418"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9" name="Rectangle: Top Corners Rounded 38">
              <a:extLst>
                <a:ext uri="{FF2B5EF4-FFF2-40B4-BE49-F238E27FC236}">
                  <a16:creationId xmlns:a16="http://schemas.microsoft.com/office/drawing/2014/main" id="{5B5ECFFA-C4F7-4369-BA93-4E1F2C8CEA3B}"/>
                </a:ext>
              </a:extLst>
            </p:cNvPr>
            <p:cNvSpPr/>
            <p:nvPr/>
          </p:nvSpPr>
          <p:spPr>
            <a:xfrm>
              <a:off x="10313049"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0" name="Rectangle: Top Corners Rounded 39">
              <a:extLst>
                <a:ext uri="{FF2B5EF4-FFF2-40B4-BE49-F238E27FC236}">
                  <a16:creationId xmlns:a16="http://schemas.microsoft.com/office/drawing/2014/main" id="{FAE4232D-F18E-4795-8C55-AFF102A0DFBB}"/>
                </a:ext>
              </a:extLst>
            </p:cNvPr>
            <p:cNvSpPr/>
            <p:nvPr/>
          </p:nvSpPr>
          <p:spPr>
            <a:xfrm>
              <a:off x="11030680" y="643463"/>
              <a:ext cx="717631" cy="402462"/>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aphicFrame>
        <p:nvGraphicFramePr>
          <p:cNvPr id="45" name="Table 114">
            <a:extLst>
              <a:ext uri="{FF2B5EF4-FFF2-40B4-BE49-F238E27FC236}">
                <a16:creationId xmlns:a16="http://schemas.microsoft.com/office/drawing/2014/main" id="{C9FFC28E-7624-4396-8744-7C276B681033}"/>
              </a:ext>
            </a:extLst>
          </p:cNvPr>
          <p:cNvGraphicFramePr>
            <a:graphicFrameLocks noGrp="1"/>
          </p:cNvGraphicFramePr>
          <p:nvPr>
            <p:extLst>
              <p:ext uri="{D42A27DB-BD31-4B8C-83A1-F6EECF244321}">
                <p14:modId xmlns:p14="http://schemas.microsoft.com/office/powerpoint/2010/main" val="1029619557"/>
              </p:ext>
            </p:extLst>
          </p:nvPr>
        </p:nvGraphicFramePr>
        <p:xfrm>
          <a:off x="628643" y="1838243"/>
          <a:ext cx="7886705" cy="3830145"/>
        </p:xfrm>
        <a:graphic>
          <a:graphicData uri="http://schemas.openxmlformats.org/drawingml/2006/table">
            <a:tbl>
              <a:tblPr firstRow="1" bandRow="1">
                <a:tableStyleId>{5C22544A-7EE6-4342-B048-85BDC9FD1C3A}</a:tableStyleId>
              </a:tblPr>
              <a:tblGrid>
                <a:gridCol w="1575125">
                  <a:extLst>
                    <a:ext uri="{9D8B030D-6E8A-4147-A177-3AD203B41FA5}">
                      <a16:colId xmlns:a16="http://schemas.microsoft.com/office/drawing/2014/main" val="2248363279"/>
                    </a:ext>
                  </a:extLst>
                </a:gridCol>
                <a:gridCol w="525965">
                  <a:extLst>
                    <a:ext uri="{9D8B030D-6E8A-4147-A177-3AD203B41FA5}">
                      <a16:colId xmlns:a16="http://schemas.microsoft.com/office/drawing/2014/main" val="2916119999"/>
                    </a:ext>
                  </a:extLst>
                </a:gridCol>
                <a:gridCol w="525965">
                  <a:extLst>
                    <a:ext uri="{9D8B030D-6E8A-4147-A177-3AD203B41FA5}">
                      <a16:colId xmlns:a16="http://schemas.microsoft.com/office/drawing/2014/main" val="134782680"/>
                    </a:ext>
                  </a:extLst>
                </a:gridCol>
                <a:gridCol w="525965">
                  <a:extLst>
                    <a:ext uri="{9D8B030D-6E8A-4147-A177-3AD203B41FA5}">
                      <a16:colId xmlns:a16="http://schemas.microsoft.com/office/drawing/2014/main" val="3642957723"/>
                    </a:ext>
                  </a:extLst>
                </a:gridCol>
                <a:gridCol w="525965">
                  <a:extLst>
                    <a:ext uri="{9D8B030D-6E8A-4147-A177-3AD203B41FA5}">
                      <a16:colId xmlns:a16="http://schemas.microsoft.com/office/drawing/2014/main" val="1562396838"/>
                    </a:ext>
                  </a:extLst>
                </a:gridCol>
                <a:gridCol w="525965">
                  <a:extLst>
                    <a:ext uri="{9D8B030D-6E8A-4147-A177-3AD203B41FA5}">
                      <a16:colId xmlns:a16="http://schemas.microsoft.com/office/drawing/2014/main" val="3217040188"/>
                    </a:ext>
                  </a:extLst>
                </a:gridCol>
                <a:gridCol w="525965">
                  <a:extLst>
                    <a:ext uri="{9D8B030D-6E8A-4147-A177-3AD203B41FA5}">
                      <a16:colId xmlns:a16="http://schemas.microsoft.com/office/drawing/2014/main" val="2275937284"/>
                    </a:ext>
                  </a:extLst>
                </a:gridCol>
                <a:gridCol w="525965">
                  <a:extLst>
                    <a:ext uri="{9D8B030D-6E8A-4147-A177-3AD203B41FA5}">
                      <a16:colId xmlns:a16="http://schemas.microsoft.com/office/drawing/2014/main" val="1919983251"/>
                    </a:ext>
                  </a:extLst>
                </a:gridCol>
                <a:gridCol w="525965">
                  <a:extLst>
                    <a:ext uri="{9D8B030D-6E8A-4147-A177-3AD203B41FA5}">
                      <a16:colId xmlns:a16="http://schemas.microsoft.com/office/drawing/2014/main" val="2542426160"/>
                    </a:ext>
                  </a:extLst>
                </a:gridCol>
                <a:gridCol w="525965">
                  <a:extLst>
                    <a:ext uri="{9D8B030D-6E8A-4147-A177-3AD203B41FA5}">
                      <a16:colId xmlns:a16="http://schemas.microsoft.com/office/drawing/2014/main" val="342993931"/>
                    </a:ext>
                  </a:extLst>
                </a:gridCol>
                <a:gridCol w="525965">
                  <a:extLst>
                    <a:ext uri="{9D8B030D-6E8A-4147-A177-3AD203B41FA5}">
                      <a16:colId xmlns:a16="http://schemas.microsoft.com/office/drawing/2014/main" val="452388475"/>
                    </a:ext>
                  </a:extLst>
                </a:gridCol>
                <a:gridCol w="525965">
                  <a:extLst>
                    <a:ext uri="{9D8B030D-6E8A-4147-A177-3AD203B41FA5}">
                      <a16:colId xmlns:a16="http://schemas.microsoft.com/office/drawing/2014/main" val="1798844948"/>
                    </a:ext>
                  </a:extLst>
                </a:gridCol>
                <a:gridCol w="525965">
                  <a:extLst>
                    <a:ext uri="{9D8B030D-6E8A-4147-A177-3AD203B41FA5}">
                      <a16:colId xmlns:a16="http://schemas.microsoft.com/office/drawing/2014/main" val="3782399512"/>
                    </a:ext>
                  </a:extLst>
                </a:gridCol>
              </a:tblGrid>
              <a:tr h="434095">
                <a:tc>
                  <a:txBody>
                    <a:bodyPr/>
                    <a:lstStyle/>
                    <a:p>
                      <a:r>
                        <a:rPr lang="en-US" sz="1400" dirty="0">
                          <a:solidFill>
                            <a:schemeClr val="accent1"/>
                          </a:solidFill>
                          <a:latin typeface="Arial" panose="020B0604020202020204" pitchFamily="34" charset="0"/>
                        </a:rPr>
                        <a:t>Activities</a:t>
                      </a:r>
                      <a:endParaRPr lang="en-PH" sz="14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Jan</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Feb</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Mar</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Apr</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May </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Jun</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Jul</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Aug</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Sep</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Oct</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Nov</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bg1"/>
                          </a:solidFill>
                          <a:latin typeface="Arial" panose="020B0604020202020204" pitchFamily="34" charset="0"/>
                        </a:rPr>
                        <a:t>Dec</a:t>
                      </a:r>
                      <a:endParaRPr lang="en-PH" sz="1200" dirty="0">
                        <a:solidFill>
                          <a:schemeClr val="bg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91069015"/>
                  </a:ext>
                </a:extLst>
              </a:tr>
              <a:tr h="339605">
                <a:tc>
                  <a:txBody>
                    <a:bodyPr/>
                    <a:lstStyle/>
                    <a:p>
                      <a:pPr marL="171450" indent="-171450" algn="l">
                        <a:buFont typeface="Arial" panose="020B0604020202020204" pitchFamily="34" charset="0"/>
                        <a:buChar char="•"/>
                      </a:pPr>
                      <a:r>
                        <a:rPr lang="en-US" sz="1000" b="1" dirty="0">
                          <a:solidFill>
                            <a:schemeClr val="tx1"/>
                          </a:solidFill>
                          <a:latin typeface="Arial" panose="020B0604020202020204" pitchFamily="34" charset="0"/>
                        </a:rPr>
                        <a:t>Activity</a:t>
                      </a:r>
                      <a:endParaRPr lang="en-PH" sz="1000" b="1" dirty="0">
                        <a:solidFill>
                          <a:schemeClr val="tx1"/>
                        </a:solidFill>
                        <a:latin typeface="Arial" panose="020B0604020202020204" pitchFamily="34" charset="0"/>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390670974"/>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2541981814"/>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3517004546"/>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80266523"/>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405112556"/>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3368760174"/>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604628721"/>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624472369"/>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2279524469"/>
                  </a:ext>
                </a:extLst>
              </a:tr>
              <a:tr h="339605">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Activity</a:t>
                      </a:r>
                      <a:endParaRPr kumimoji="0" lang="en-PH"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05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4271384773"/>
                  </a:ext>
                </a:extLst>
              </a:tr>
            </a:tbl>
          </a:graphicData>
        </a:graphic>
      </p:graphicFrame>
      <p:graphicFrame>
        <p:nvGraphicFramePr>
          <p:cNvPr id="4" name="think-cell data - do not delete" hidden="1">
            <a:extLst>
              <a:ext uri="{FF2B5EF4-FFF2-40B4-BE49-F238E27FC236}">
                <a16:creationId xmlns:a16="http://schemas.microsoft.com/office/drawing/2014/main" id="{4AB2C7CB-5371-32BD-97FB-FAE9673D9F40}"/>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353" imgH="363" progId="TCLayout.ActiveDocument.1">
                  <p:embed/>
                </p:oleObj>
              </mc:Choice>
              <mc:Fallback>
                <p:oleObj name="think-cell Slide" r:id="rId4" imgW="353" imgH="363" progId="TCLayout.ActiveDocument.1">
                  <p:embed/>
                  <p:pic>
                    <p:nvPicPr>
                      <p:cNvPr id="4" name="think-cell data - do not delete" hidden="1">
                        <a:extLst>
                          <a:ext uri="{FF2B5EF4-FFF2-40B4-BE49-F238E27FC236}">
                            <a16:creationId xmlns:a16="http://schemas.microsoft.com/office/drawing/2014/main" id="{4AB2C7CB-5371-32BD-97FB-FAE9673D9F40}"/>
                          </a:ext>
                        </a:extLst>
                      </p:cNvPr>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97655A9-41CD-35B4-B930-7A1111925528}"/>
              </a:ext>
            </a:extLst>
          </p:cNvPr>
          <p:cNvSpPr>
            <a:spLocks noGrp="1"/>
          </p:cNvSpPr>
          <p:nvPr>
            <p:ph type="title"/>
          </p:nvPr>
        </p:nvSpPr>
        <p:spPr>
          <a:xfrm>
            <a:off x="628650" y="365127"/>
            <a:ext cx="7886700" cy="618100"/>
          </a:xfrm>
        </p:spPr>
        <p:txBody>
          <a:bodyPr vert="horz">
            <a:normAutofit/>
          </a:bodyPr>
          <a:lstStyle/>
          <a:p>
            <a:r>
              <a:rPr lang="en-US" dirty="0"/>
              <a:t>Monthly Activity Gantt Chart</a:t>
            </a:r>
          </a:p>
        </p:txBody>
      </p:sp>
      <p:sp>
        <p:nvSpPr>
          <p:cNvPr id="7" name="Slide Number Placeholder 6">
            <a:extLst>
              <a:ext uri="{FF2B5EF4-FFF2-40B4-BE49-F238E27FC236}">
                <a16:creationId xmlns:a16="http://schemas.microsoft.com/office/drawing/2014/main" id="{A8ABF4EE-7945-4F1D-99BA-1FA2568C636B}"/>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113</a:t>
            </a:fld>
            <a:endParaRPr lang="en-PH" dirty="0"/>
          </a:p>
        </p:txBody>
      </p:sp>
      <p:sp>
        <p:nvSpPr>
          <p:cNvPr id="275" name="TextBox 274">
            <a:extLst>
              <a:ext uri="{FF2B5EF4-FFF2-40B4-BE49-F238E27FC236}">
                <a16:creationId xmlns:a16="http://schemas.microsoft.com/office/drawing/2014/main" id="{2AEA401A-AE88-6401-ABCD-148B24A14910}"/>
              </a:ext>
            </a:extLst>
          </p:cNvPr>
          <p:cNvSpPr txBox="1"/>
          <p:nvPr/>
        </p:nvSpPr>
        <p:spPr>
          <a:xfrm>
            <a:off x="7971213" y="5885543"/>
            <a:ext cx="31130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266" name="TextBox 265">
            <a:extLst>
              <a:ext uri="{FF2B5EF4-FFF2-40B4-BE49-F238E27FC236}">
                <a16:creationId xmlns:a16="http://schemas.microsoft.com/office/drawing/2014/main" id="{A412F5D2-A950-99E9-ED09-C57DE4FE4D78}"/>
              </a:ext>
            </a:extLst>
          </p:cNvPr>
          <p:cNvSpPr txBox="1"/>
          <p:nvPr/>
        </p:nvSpPr>
        <p:spPr>
          <a:xfrm>
            <a:off x="4106554" y="5893829"/>
            <a:ext cx="5514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277" name="Isosceles Triangle 276">
            <a:extLst>
              <a:ext uri="{FF2B5EF4-FFF2-40B4-BE49-F238E27FC236}">
                <a16:creationId xmlns:a16="http://schemas.microsoft.com/office/drawing/2014/main" id="{501E0282-452A-BE94-0EC1-B1926579B1F0}"/>
              </a:ext>
            </a:extLst>
          </p:cNvPr>
          <p:cNvSpPr/>
          <p:nvPr/>
        </p:nvSpPr>
        <p:spPr>
          <a:xfrm>
            <a:off x="8091220" y="5765529"/>
            <a:ext cx="115261" cy="98744"/>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270" name="Isosceles Triangle 269">
            <a:extLst>
              <a:ext uri="{FF2B5EF4-FFF2-40B4-BE49-F238E27FC236}">
                <a16:creationId xmlns:a16="http://schemas.microsoft.com/office/drawing/2014/main" id="{6DA17026-51DE-092E-C7D9-64205DB36DDD}"/>
              </a:ext>
            </a:extLst>
          </p:cNvPr>
          <p:cNvSpPr/>
          <p:nvPr/>
        </p:nvSpPr>
        <p:spPr>
          <a:xfrm>
            <a:off x="4326887" y="5765532"/>
            <a:ext cx="115261" cy="98744"/>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13" name="Group 12">
            <a:extLst>
              <a:ext uri="{FF2B5EF4-FFF2-40B4-BE49-F238E27FC236}">
                <a16:creationId xmlns:a16="http://schemas.microsoft.com/office/drawing/2014/main" id="{F3DAEF10-0523-456B-B9D8-AF2BCF854647}"/>
              </a:ext>
            </a:extLst>
          </p:cNvPr>
          <p:cNvGrpSpPr/>
          <p:nvPr/>
        </p:nvGrpSpPr>
        <p:grpSpPr>
          <a:xfrm>
            <a:off x="2187618" y="2329653"/>
            <a:ext cx="6327724" cy="3295080"/>
            <a:chOff x="2187618" y="2329653"/>
            <a:chExt cx="6502078" cy="3295080"/>
          </a:xfrm>
        </p:grpSpPr>
        <p:sp>
          <p:nvSpPr>
            <p:cNvPr id="9" name="Rectangle: Rounded Corners 8">
              <a:extLst>
                <a:ext uri="{FF2B5EF4-FFF2-40B4-BE49-F238E27FC236}">
                  <a16:creationId xmlns:a16="http://schemas.microsoft.com/office/drawing/2014/main" id="{78006CC5-55AC-4A87-BFD1-8366BA27B9D7}"/>
                </a:ext>
              </a:extLst>
            </p:cNvPr>
            <p:cNvSpPr/>
            <p:nvPr/>
          </p:nvSpPr>
          <p:spPr>
            <a:xfrm>
              <a:off x="2187618" y="2329653"/>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1" name="Rectangle: Rounded Corners 60">
              <a:extLst>
                <a:ext uri="{FF2B5EF4-FFF2-40B4-BE49-F238E27FC236}">
                  <a16:creationId xmlns:a16="http://schemas.microsoft.com/office/drawing/2014/main" id="{48A2A0A1-98EF-414C-BFAE-15C93CE67B9E}"/>
                </a:ext>
              </a:extLst>
            </p:cNvPr>
            <p:cNvSpPr/>
            <p:nvPr/>
          </p:nvSpPr>
          <p:spPr>
            <a:xfrm>
              <a:off x="2187618" y="2668869"/>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2" name="Rectangle: Rounded Corners 61">
              <a:extLst>
                <a:ext uri="{FF2B5EF4-FFF2-40B4-BE49-F238E27FC236}">
                  <a16:creationId xmlns:a16="http://schemas.microsoft.com/office/drawing/2014/main" id="{68734B07-CD06-4F48-8431-13B96CAD1FAC}"/>
                </a:ext>
              </a:extLst>
            </p:cNvPr>
            <p:cNvSpPr/>
            <p:nvPr/>
          </p:nvSpPr>
          <p:spPr>
            <a:xfrm>
              <a:off x="2187618" y="3008085"/>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3" name="Rectangle: Rounded Corners 62">
              <a:extLst>
                <a:ext uri="{FF2B5EF4-FFF2-40B4-BE49-F238E27FC236}">
                  <a16:creationId xmlns:a16="http://schemas.microsoft.com/office/drawing/2014/main" id="{6B837DB4-67BA-4268-82D0-E2B287DEC407}"/>
                </a:ext>
              </a:extLst>
            </p:cNvPr>
            <p:cNvSpPr/>
            <p:nvPr/>
          </p:nvSpPr>
          <p:spPr>
            <a:xfrm>
              <a:off x="2187618" y="3347301"/>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4" name="Rectangle: Rounded Corners 63">
              <a:extLst>
                <a:ext uri="{FF2B5EF4-FFF2-40B4-BE49-F238E27FC236}">
                  <a16:creationId xmlns:a16="http://schemas.microsoft.com/office/drawing/2014/main" id="{6E0996FD-47A0-41B7-965E-AA249A99C7FB}"/>
                </a:ext>
              </a:extLst>
            </p:cNvPr>
            <p:cNvSpPr/>
            <p:nvPr/>
          </p:nvSpPr>
          <p:spPr>
            <a:xfrm>
              <a:off x="2187618" y="3686517"/>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5" name="Rectangle: Rounded Corners 64">
              <a:extLst>
                <a:ext uri="{FF2B5EF4-FFF2-40B4-BE49-F238E27FC236}">
                  <a16:creationId xmlns:a16="http://schemas.microsoft.com/office/drawing/2014/main" id="{825B3371-8B39-453F-9668-23E501E314CC}"/>
                </a:ext>
              </a:extLst>
            </p:cNvPr>
            <p:cNvSpPr/>
            <p:nvPr/>
          </p:nvSpPr>
          <p:spPr>
            <a:xfrm>
              <a:off x="2187618" y="4025733"/>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6" name="Rectangle: Rounded Corners 65">
              <a:extLst>
                <a:ext uri="{FF2B5EF4-FFF2-40B4-BE49-F238E27FC236}">
                  <a16:creationId xmlns:a16="http://schemas.microsoft.com/office/drawing/2014/main" id="{706B0C31-CB3B-4D28-AA77-3A586776B9F2}"/>
                </a:ext>
              </a:extLst>
            </p:cNvPr>
            <p:cNvSpPr/>
            <p:nvPr/>
          </p:nvSpPr>
          <p:spPr>
            <a:xfrm>
              <a:off x="2187618" y="4364949"/>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7" name="Rectangle: Rounded Corners 66">
              <a:extLst>
                <a:ext uri="{FF2B5EF4-FFF2-40B4-BE49-F238E27FC236}">
                  <a16:creationId xmlns:a16="http://schemas.microsoft.com/office/drawing/2014/main" id="{AD0496C0-20D9-43DB-8F42-1E1F9348DC49}"/>
                </a:ext>
              </a:extLst>
            </p:cNvPr>
            <p:cNvSpPr/>
            <p:nvPr/>
          </p:nvSpPr>
          <p:spPr>
            <a:xfrm>
              <a:off x="2187618" y="4704165"/>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8" name="Rectangle: Rounded Corners 67">
              <a:extLst>
                <a:ext uri="{FF2B5EF4-FFF2-40B4-BE49-F238E27FC236}">
                  <a16:creationId xmlns:a16="http://schemas.microsoft.com/office/drawing/2014/main" id="{4D036382-41CF-4C0A-AEFB-D0601EE3ADB5}"/>
                </a:ext>
              </a:extLst>
            </p:cNvPr>
            <p:cNvSpPr/>
            <p:nvPr/>
          </p:nvSpPr>
          <p:spPr>
            <a:xfrm>
              <a:off x="2187618" y="5043381"/>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9" name="Rectangle: Rounded Corners 68">
              <a:extLst>
                <a:ext uri="{FF2B5EF4-FFF2-40B4-BE49-F238E27FC236}">
                  <a16:creationId xmlns:a16="http://schemas.microsoft.com/office/drawing/2014/main" id="{2EC90B64-D978-44E1-9ABF-6FCF9AFE23ED}"/>
                </a:ext>
              </a:extLst>
            </p:cNvPr>
            <p:cNvSpPr/>
            <p:nvPr/>
          </p:nvSpPr>
          <p:spPr>
            <a:xfrm>
              <a:off x="2187618" y="5382600"/>
              <a:ext cx="6502078" cy="242133"/>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cxnSp>
        <p:nvCxnSpPr>
          <p:cNvPr id="276" name="Straight Connector 275">
            <a:extLst>
              <a:ext uri="{FF2B5EF4-FFF2-40B4-BE49-F238E27FC236}">
                <a16:creationId xmlns:a16="http://schemas.microsoft.com/office/drawing/2014/main" id="{483C9094-9057-6E80-0959-12433DE36302}"/>
              </a:ext>
            </a:extLst>
          </p:cNvPr>
          <p:cNvCxnSpPr>
            <a:cxnSpLocks/>
          </p:cNvCxnSpPr>
          <p:nvPr/>
        </p:nvCxnSpPr>
        <p:spPr>
          <a:xfrm>
            <a:off x="8148851" y="2286001"/>
            <a:ext cx="0" cy="3444385"/>
          </a:xfrm>
          <a:prstGeom prst="line">
            <a:avLst/>
          </a:prstGeom>
          <a:solidFill>
            <a:schemeClr val="accent1">
              <a:lumMod val="20000"/>
              <a:lumOff val="80000"/>
            </a:schemeClr>
          </a:solidFill>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228B9014-36D0-9190-A579-E024D1AE7B96}"/>
              </a:ext>
            </a:extLst>
          </p:cNvPr>
          <p:cNvCxnSpPr>
            <a:cxnSpLocks/>
          </p:cNvCxnSpPr>
          <p:nvPr/>
        </p:nvCxnSpPr>
        <p:spPr>
          <a:xfrm>
            <a:off x="4398839" y="2306174"/>
            <a:ext cx="0" cy="3444386"/>
          </a:xfrm>
          <a:prstGeom prst="line">
            <a:avLst/>
          </a:prstGeom>
          <a:solidFill>
            <a:schemeClr val="accent1">
              <a:lumMod val="20000"/>
              <a:lumOff val="80000"/>
            </a:schemeClr>
          </a:solidFill>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4F2900E-C944-39DC-D739-032E082A63AF}"/>
              </a:ext>
            </a:extLst>
          </p:cNvPr>
          <p:cNvCxnSpPr>
            <a:cxnSpLocks/>
          </p:cNvCxnSpPr>
          <p:nvPr/>
        </p:nvCxnSpPr>
        <p:spPr>
          <a:xfrm>
            <a:off x="5716100" y="2306174"/>
            <a:ext cx="0" cy="3444386"/>
          </a:xfrm>
          <a:prstGeom prst="line">
            <a:avLst/>
          </a:prstGeom>
          <a:solidFill>
            <a:schemeClr val="accent1">
              <a:lumMod val="20000"/>
              <a:lumOff val="80000"/>
            </a:schemeClr>
          </a:solidFill>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8" name="Isosceles Triangle 277">
            <a:extLst>
              <a:ext uri="{FF2B5EF4-FFF2-40B4-BE49-F238E27FC236}">
                <a16:creationId xmlns:a16="http://schemas.microsoft.com/office/drawing/2014/main" id="{33ECCE2C-A64E-62E6-F962-25CDA8BFE3CD}"/>
              </a:ext>
            </a:extLst>
          </p:cNvPr>
          <p:cNvSpPr/>
          <p:nvPr/>
        </p:nvSpPr>
        <p:spPr>
          <a:xfrm>
            <a:off x="5658505" y="5765532"/>
            <a:ext cx="115261" cy="98744"/>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273" name="TextBox 272">
            <a:extLst>
              <a:ext uri="{FF2B5EF4-FFF2-40B4-BE49-F238E27FC236}">
                <a16:creationId xmlns:a16="http://schemas.microsoft.com/office/drawing/2014/main" id="{BCA1D109-C88B-B37A-577F-CB50117E3E2E}"/>
              </a:ext>
            </a:extLst>
          </p:cNvPr>
          <p:cNvSpPr txBox="1"/>
          <p:nvPr/>
        </p:nvSpPr>
        <p:spPr>
          <a:xfrm>
            <a:off x="5406348" y="5893829"/>
            <a:ext cx="5514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72" name="TextBox 71">
            <a:extLst>
              <a:ext uri="{FF2B5EF4-FFF2-40B4-BE49-F238E27FC236}">
                <a16:creationId xmlns:a16="http://schemas.microsoft.com/office/drawing/2014/main" id="{2E8B973B-C936-4C7B-8D3A-84DB3B956CD9}"/>
              </a:ext>
            </a:extLst>
          </p:cNvPr>
          <p:cNvSpPr txBox="1"/>
          <p:nvPr/>
        </p:nvSpPr>
        <p:spPr>
          <a:xfrm>
            <a:off x="4997308" y="1604975"/>
            <a:ext cx="665702" cy="169085"/>
          </a:xfrm>
          <a:prstGeom prst="rect">
            <a:avLst/>
          </a:prstGeom>
          <a:solidFill>
            <a:schemeClr val="bg1"/>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r>
              <a:rPr lang="en-US" sz="1400" b="1" dirty="0">
                <a:solidFill>
                  <a:schemeClr val="accent6"/>
                </a:solidFill>
                <a:latin typeface="Arial" panose="020B0604020202020204" pitchFamily="34" charset="0"/>
              </a:rPr>
              <a:t>Year</a:t>
            </a:r>
          </a:p>
        </p:txBody>
      </p:sp>
    </p:spTree>
    <p:extLst>
      <p:ext uri="{BB962C8B-B14F-4D97-AF65-F5344CB8AC3E}">
        <p14:creationId xmlns:p14="http://schemas.microsoft.com/office/powerpoint/2010/main" val="116591881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Table 114">
            <a:extLst>
              <a:ext uri="{FF2B5EF4-FFF2-40B4-BE49-F238E27FC236}">
                <a16:creationId xmlns:a16="http://schemas.microsoft.com/office/drawing/2014/main" id="{C9FFC28E-7624-4396-8744-7C276B681033}"/>
              </a:ext>
            </a:extLst>
          </p:cNvPr>
          <p:cNvGraphicFramePr>
            <a:graphicFrameLocks noGrp="1"/>
          </p:cNvGraphicFramePr>
          <p:nvPr>
            <p:extLst>
              <p:ext uri="{D42A27DB-BD31-4B8C-83A1-F6EECF244321}">
                <p14:modId xmlns:p14="http://schemas.microsoft.com/office/powerpoint/2010/main" val="1677174854"/>
              </p:ext>
            </p:extLst>
          </p:nvPr>
        </p:nvGraphicFramePr>
        <p:xfrm>
          <a:off x="1525365" y="1547606"/>
          <a:ext cx="6989990" cy="4227982"/>
        </p:xfrm>
        <a:graphic>
          <a:graphicData uri="http://schemas.openxmlformats.org/drawingml/2006/table">
            <a:tbl>
              <a:tblPr firstRow="1" bandRow="1">
                <a:tableStyleId>{5C22544A-7EE6-4342-B048-85BDC9FD1C3A}</a:tableStyleId>
              </a:tblPr>
              <a:tblGrid>
                <a:gridCol w="1396034">
                  <a:extLst>
                    <a:ext uri="{9D8B030D-6E8A-4147-A177-3AD203B41FA5}">
                      <a16:colId xmlns:a16="http://schemas.microsoft.com/office/drawing/2014/main" val="2248363279"/>
                    </a:ext>
                  </a:extLst>
                </a:gridCol>
                <a:gridCol w="466163">
                  <a:extLst>
                    <a:ext uri="{9D8B030D-6E8A-4147-A177-3AD203B41FA5}">
                      <a16:colId xmlns:a16="http://schemas.microsoft.com/office/drawing/2014/main" val="2916119999"/>
                    </a:ext>
                  </a:extLst>
                </a:gridCol>
                <a:gridCol w="466163">
                  <a:extLst>
                    <a:ext uri="{9D8B030D-6E8A-4147-A177-3AD203B41FA5}">
                      <a16:colId xmlns:a16="http://schemas.microsoft.com/office/drawing/2014/main" val="134782680"/>
                    </a:ext>
                  </a:extLst>
                </a:gridCol>
                <a:gridCol w="466163">
                  <a:extLst>
                    <a:ext uri="{9D8B030D-6E8A-4147-A177-3AD203B41FA5}">
                      <a16:colId xmlns:a16="http://schemas.microsoft.com/office/drawing/2014/main" val="3642957723"/>
                    </a:ext>
                  </a:extLst>
                </a:gridCol>
                <a:gridCol w="466163">
                  <a:extLst>
                    <a:ext uri="{9D8B030D-6E8A-4147-A177-3AD203B41FA5}">
                      <a16:colId xmlns:a16="http://schemas.microsoft.com/office/drawing/2014/main" val="1562396838"/>
                    </a:ext>
                  </a:extLst>
                </a:gridCol>
                <a:gridCol w="466163">
                  <a:extLst>
                    <a:ext uri="{9D8B030D-6E8A-4147-A177-3AD203B41FA5}">
                      <a16:colId xmlns:a16="http://schemas.microsoft.com/office/drawing/2014/main" val="3217040188"/>
                    </a:ext>
                  </a:extLst>
                </a:gridCol>
                <a:gridCol w="466163">
                  <a:extLst>
                    <a:ext uri="{9D8B030D-6E8A-4147-A177-3AD203B41FA5}">
                      <a16:colId xmlns:a16="http://schemas.microsoft.com/office/drawing/2014/main" val="2275937284"/>
                    </a:ext>
                  </a:extLst>
                </a:gridCol>
                <a:gridCol w="466163">
                  <a:extLst>
                    <a:ext uri="{9D8B030D-6E8A-4147-A177-3AD203B41FA5}">
                      <a16:colId xmlns:a16="http://schemas.microsoft.com/office/drawing/2014/main" val="1919983251"/>
                    </a:ext>
                  </a:extLst>
                </a:gridCol>
                <a:gridCol w="466163">
                  <a:extLst>
                    <a:ext uri="{9D8B030D-6E8A-4147-A177-3AD203B41FA5}">
                      <a16:colId xmlns:a16="http://schemas.microsoft.com/office/drawing/2014/main" val="2542426160"/>
                    </a:ext>
                  </a:extLst>
                </a:gridCol>
                <a:gridCol w="466163">
                  <a:extLst>
                    <a:ext uri="{9D8B030D-6E8A-4147-A177-3AD203B41FA5}">
                      <a16:colId xmlns:a16="http://schemas.microsoft.com/office/drawing/2014/main" val="342993931"/>
                    </a:ext>
                  </a:extLst>
                </a:gridCol>
                <a:gridCol w="466163">
                  <a:extLst>
                    <a:ext uri="{9D8B030D-6E8A-4147-A177-3AD203B41FA5}">
                      <a16:colId xmlns:a16="http://schemas.microsoft.com/office/drawing/2014/main" val="452388475"/>
                    </a:ext>
                  </a:extLst>
                </a:gridCol>
                <a:gridCol w="466163">
                  <a:extLst>
                    <a:ext uri="{9D8B030D-6E8A-4147-A177-3AD203B41FA5}">
                      <a16:colId xmlns:a16="http://schemas.microsoft.com/office/drawing/2014/main" val="1798844948"/>
                    </a:ext>
                  </a:extLst>
                </a:gridCol>
                <a:gridCol w="466163">
                  <a:extLst>
                    <a:ext uri="{9D8B030D-6E8A-4147-A177-3AD203B41FA5}">
                      <a16:colId xmlns:a16="http://schemas.microsoft.com/office/drawing/2014/main" val="3782399512"/>
                    </a:ext>
                  </a:extLst>
                </a:gridCol>
              </a:tblGrid>
              <a:tr h="474072">
                <a:tc>
                  <a:txBody>
                    <a:bodyPr/>
                    <a:lstStyle/>
                    <a:p>
                      <a:r>
                        <a:rPr lang="en-US" sz="1200" dirty="0">
                          <a:solidFill>
                            <a:schemeClr val="accent1"/>
                          </a:solidFill>
                          <a:latin typeface="Arial" panose="020B0604020202020204" pitchFamily="34" charset="0"/>
                        </a:rPr>
                        <a:t>Activities</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Jan</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Feb</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Mar</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Apr</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May </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Jun</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Jul</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Aug</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Sep</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Oct</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Nov</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tc>
                  <a:txBody>
                    <a:bodyPr/>
                    <a:lstStyle/>
                    <a:p>
                      <a:pPr algn="ctr"/>
                      <a:r>
                        <a:rPr lang="en-US" sz="1200" dirty="0">
                          <a:solidFill>
                            <a:schemeClr val="accent1"/>
                          </a:solidFill>
                          <a:latin typeface="Arial" panose="020B0604020202020204" pitchFamily="34" charset="0"/>
                        </a:rPr>
                        <a:t>Dec</a:t>
                      </a:r>
                      <a:endParaRPr lang="en-PH" sz="1200" dirty="0">
                        <a:solidFill>
                          <a:schemeClr val="accent1"/>
                        </a:solidFill>
                      </a:endParaRPr>
                    </a:p>
                  </a:txBody>
                  <a:tcPr marL="68580" marR="68580" marT="34290" marB="34290" anchor="b">
                    <a:lnL w="9525" cap="flat" cmpd="sng" algn="ctr">
                      <a:noFill/>
                      <a:prstDash val="sysDot"/>
                      <a:round/>
                      <a:headEnd type="none" w="med" len="med"/>
                      <a:tailEnd type="none" w="med" len="med"/>
                    </a:lnL>
                    <a:lnR w="9525" cap="flat" cmpd="sng" algn="ctr">
                      <a:noFill/>
                      <a:prstDash val="solid"/>
                      <a:round/>
                      <a:headEnd type="none" w="med" len="med"/>
                      <a:tailEnd type="none" w="med" len="med"/>
                    </a:lnR>
                    <a:lnT w="9525" cap="flat" cmpd="sng" algn="ctr">
                      <a:noFill/>
                      <a:prstDash val="solid"/>
                      <a:round/>
                      <a:headEnd type="none" w="med" len="med"/>
                      <a:tailEnd type="none" w="med" len="med"/>
                    </a:lnT>
                    <a:lnB w="190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391069015"/>
                  </a:ext>
                </a:extLst>
              </a:tr>
              <a:tr h="375391">
                <a:tc>
                  <a:txBody>
                    <a:bodyPr/>
                    <a:lstStyle/>
                    <a:p>
                      <a:pPr algn="l"/>
                      <a:r>
                        <a:rPr lang="en-US" sz="1000" b="1" dirty="0">
                          <a:solidFill>
                            <a:schemeClr val="tx1"/>
                          </a:solidFill>
                          <a:latin typeface="Arial" panose="020B0604020202020204" pitchFamily="34" charset="0"/>
                        </a:rPr>
                        <a:t>1. Activity</a:t>
                      </a:r>
                      <a:endParaRPr lang="en-PH" sz="1000" b="1" dirty="0">
                        <a:solidFill>
                          <a:schemeClr val="tx1"/>
                        </a:solidFill>
                        <a:latin typeface="Arial" panose="020B0604020202020204" pitchFamily="34" charset="0"/>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19050"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390670974"/>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2541981814"/>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3517004546"/>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280266523"/>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405112556"/>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3368760174"/>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val="2604628721"/>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olid"/>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624472369"/>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2279524469"/>
                  </a:ext>
                </a:extLst>
              </a:tr>
              <a:tr h="3753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1. Activity</a:t>
                      </a:r>
                      <a:endPar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solidFill>
                          <a:schemeClr val="accent1">
                            <a:lumMod val="20000"/>
                            <a:lumOff val="80000"/>
                          </a:schemeClr>
                        </a:solidFill>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PH" sz="1100" dirty="0">
                        <a:latin typeface="Arial" panose="020B0604020202020204" pitchFamily="34" charset="0"/>
                      </a:endParaRPr>
                    </a:p>
                  </a:txBody>
                  <a:tcPr marL="68580" marR="68580" marT="34290" marB="34290">
                    <a:lnL w="9525" cap="flat" cmpd="sng" algn="ctr">
                      <a:noFill/>
                      <a:prstDash val="sysDot"/>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bg1">
                          <a:lumMod val="75000"/>
                        </a:schemeClr>
                      </a:solidFill>
                      <a:prstDash val="sysDot"/>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4271384773"/>
                  </a:ext>
                </a:extLst>
              </a:tr>
            </a:tbl>
          </a:graphicData>
        </a:graphic>
      </p:graphicFrame>
      <p:graphicFrame>
        <p:nvGraphicFramePr>
          <p:cNvPr id="4" name="think-cell data - do not delete" hidden="1">
            <a:extLst>
              <a:ext uri="{FF2B5EF4-FFF2-40B4-BE49-F238E27FC236}">
                <a16:creationId xmlns:a16="http://schemas.microsoft.com/office/drawing/2014/main" id="{4AB2C7CB-5371-32BD-97FB-FAE9673D9F40}"/>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353" imgH="363" progId="TCLayout.ActiveDocument.1">
                  <p:embed/>
                </p:oleObj>
              </mc:Choice>
              <mc:Fallback>
                <p:oleObj name="think-cell Slide" r:id="rId4" imgW="353" imgH="363" progId="TCLayout.ActiveDocument.1">
                  <p:embed/>
                  <p:pic>
                    <p:nvPicPr>
                      <p:cNvPr id="4" name="think-cell data - do not delete" hidden="1">
                        <a:extLst>
                          <a:ext uri="{FF2B5EF4-FFF2-40B4-BE49-F238E27FC236}">
                            <a16:creationId xmlns:a16="http://schemas.microsoft.com/office/drawing/2014/main" id="{4AB2C7CB-5371-32BD-97FB-FAE9673D9F40}"/>
                          </a:ext>
                        </a:extLst>
                      </p:cNvPr>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97655A9-41CD-35B4-B930-7A1111925528}"/>
              </a:ext>
            </a:extLst>
          </p:cNvPr>
          <p:cNvSpPr>
            <a:spLocks noGrp="1"/>
          </p:cNvSpPr>
          <p:nvPr>
            <p:ph type="title"/>
          </p:nvPr>
        </p:nvSpPr>
        <p:spPr>
          <a:xfrm>
            <a:off x="628650" y="365125"/>
            <a:ext cx="7886700" cy="617538"/>
          </a:xfrm>
        </p:spPr>
        <p:txBody>
          <a:bodyPr vert="horz">
            <a:normAutofit/>
          </a:bodyPr>
          <a:lstStyle/>
          <a:p>
            <a:r>
              <a:rPr lang="en-US" dirty="0"/>
              <a:t>Monthly Activity Gantt with Milestones</a:t>
            </a:r>
          </a:p>
        </p:txBody>
      </p:sp>
      <p:sp>
        <p:nvSpPr>
          <p:cNvPr id="3" name="Slide Number Placeholder 2">
            <a:extLst>
              <a:ext uri="{FF2B5EF4-FFF2-40B4-BE49-F238E27FC236}">
                <a16:creationId xmlns:a16="http://schemas.microsoft.com/office/drawing/2014/main" id="{A08039E1-14AC-4E0F-B396-24BB2C25BD3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114</a:t>
            </a:fld>
            <a:endParaRPr lang="en-PH" dirty="0"/>
          </a:p>
        </p:txBody>
      </p:sp>
      <p:grpSp>
        <p:nvGrpSpPr>
          <p:cNvPr id="14" name="Group 13">
            <a:extLst>
              <a:ext uri="{FF2B5EF4-FFF2-40B4-BE49-F238E27FC236}">
                <a16:creationId xmlns:a16="http://schemas.microsoft.com/office/drawing/2014/main" id="{4A70E9F9-AB2C-4133-95F7-80E39D6FE2C6}"/>
              </a:ext>
            </a:extLst>
          </p:cNvPr>
          <p:cNvGrpSpPr/>
          <p:nvPr/>
        </p:nvGrpSpPr>
        <p:grpSpPr>
          <a:xfrm>
            <a:off x="2986268" y="2095014"/>
            <a:ext cx="5463252" cy="3634451"/>
            <a:chOff x="2986267" y="2095014"/>
            <a:chExt cx="5616711" cy="3634451"/>
          </a:xfrm>
        </p:grpSpPr>
        <p:sp>
          <p:nvSpPr>
            <p:cNvPr id="9" name="Rectangle: Rounded Corners 8">
              <a:extLst>
                <a:ext uri="{FF2B5EF4-FFF2-40B4-BE49-F238E27FC236}">
                  <a16:creationId xmlns:a16="http://schemas.microsoft.com/office/drawing/2014/main" id="{78006CC5-55AC-4A87-BFD1-8366BA27B9D7}"/>
                </a:ext>
              </a:extLst>
            </p:cNvPr>
            <p:cNvSpPr/>
            <p:nvPr/>
          </p:nvSpPr>
          <p:spPr>
            <a:xfrm>
              <a:off x="2986267" y="2095014"/>
              <a:ext cx="5616711" cy="267071"/>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1" name="Rectangle: Rounded Corners 60">
              <a:extLst>
                <a:ext uri="{FF2B5EF4-FFF2-40B4-BE49-F238E27FC236}">
                  <a16:creationId xmlns:a16="http://schemas.microsoft.com/office/drawing/2014/main" id="{48A2A0A1-98EF-414C-BFAE-15C93CE67B9E}"/>
                </a:ext>
              </a:extLst>
            </p:cNvPr>
            <p:cNvSpPr/>
            <p:nvPr/>
          </p:nvSpPr>
          <p:spPr>
            <a:xfrm>
              <a:off x="2986267" y="2469166"/>
              <a:ext cx="5616711" cy="267071"/>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2" name="Rectangle: Rounded Corners 61">
              <a:extLst>
                <a:ext uri="{FF2B5EF4-FFF2-40B4-BE49-F238E27FC236}">
                  <a16:creationId xmlns:a16="http://schemas.microsoft.com/office/drawing/2014/main" id="{68734B07-CD06-4F48-8431-13B96CAD1FAC}"/>
                </a:ext>
              </a:extLst>
            </p:cNvPr>
            <p:cNvSpPr/>
            <p:nvPr/>
          </p:nvSpPr>
          <p:spPr>
            <a:xfrm>
              <a:off x="2986267" y="2843318"/>
              <a:ext cx="5616711" cy="267071"/>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3" name="Rectangle: Rounded Corners 62">
              <a:extLst>
                <a:ext uri="{FF2B5EF4-FFF2-40B4-BE49-F238E27FC236}">
                  <a16:creationId xmlns:a16="http://schemas.microsoft.com/office/drawing/2014/main" id="{6B837DB4-67BA-4268-82D0-E2B287DEC407}"/>
                </a:ext>
              </a:extLst>
            </p:cNvPr>
            <p:cNvSpPr/>
            <p:nvPr/>
          </p:nvSpPr>
          <p:spPr>
            <a:xfrm>
              <a:off x="2986267" y="3217470"/>
              <a:ext cx="5616711" cy="267071"/>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4" name="Rectangle: Rounded Corners 63">
              <a:extLst>
                <a:ext uri="{FF2B5EF4-FFF2-40B4-BE49-F238E27FC236}">
                  <a16:creationId xmlns:a16="http://schemas.microsoft.com/office/drawing/2014/main" id="{6E0996FD-47A0-41B7-965E-AA249A99C7FB}"/>
                </a:ext>
              </a:extLst>
            </p:cNvPr>
            <p:cNvSpPr/>
            <p:nvPr/>
          </p:nvSpPr>
          <p:spPr>
            <a:xfrm>
              <a:off x="2986267" y="3591626"/>
              <a:ext cx="5616711" cy="267071"/>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5" name="Rectangle: Rounded Corners 64">
              <a:extLst>
                <a:ext uri="{FF2B5EF4-FFF2-40B4-BE49-F238E27FC236}">
                  <a16:creationId xmlns:a16="http://schemas.microsoft.com/office/drawing/2014/main" id="{825B3371-8B39-453F-9668-23E501E314CC}"/>
                </a:ext>
              </a:extLst>
            </p:cNvPr>
            <p:cNvSpPr/>
            <p:nvPr/>
          </p:nvSpPr>
          <p:spPr>
            <a:xfrm>
              <a:off x="2986267" y="3965778"/>
              <a:ext cx="5616711" cy="267071"/>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6" name="Rectangle: Rounded Corners 65">
              <a:extLst>
                <a:ext uri="{FF2B5EF4-FFF2-40B4-BE49-F238E27FC236}">
                  <a16:creationId xmlns:a16="http://schemas.microsoft.com/office/drawing/2014/main" id="{706B0C31-CB3B-4D28-AA77-3A586776B9F2}"/>
                </a:ext>
              </a:extLst>
            </p:cNvPr>
            <p:cNvSpPr/>
            <p:nvPr/>
          </p:nvSpPr>
          <p:spPr>
            <a:xfrm>
              <a:off x="2986267" y="4339930"/>
              <a:ext cx="5616711" cy="267071"/>
            </a:xfrm>
            <a:prstGeom prst="round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7" name="Rectangle: Rounded Corners 66">
              <a:extLst>
                <a:ext uri="{FF2B5EF4-FFF2-40B4-BE49-F238E27FC236}">
                  <a16:creationId xmlns:a16="http://schemas.microsoft.com/office/drawing/2014/main" id="{AD0496C0-20D9-43DB-8F42-1E1F9348DC49}"/>
                </a:ext>
              </a:extLst>
            </p:cNvPr>
            <p:cNvSpPr/>
            <p:nvPr/>
          </p:nvSpPr>
          <p:spPr>
            <a:xfrm>
              <a:off x="2986267" y="4714083"/>
              <a:ext cx="5616711" cy="267071"/>
            </a:xfrm>
            <a:prstGeom prst="round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8" name="Rectangle: Rounded Corners 67">
              <a:extLst>
                <a:ext uri="{FF2B5EF4-FFF2-40B4-BE49-F238E27FC236}">
                  <a16:creationId xmlns:a16="http://schemas.microsoft.com/office/drawing/2014/main" id="{4D036382-41CF-4C0A-AEFB-D0601EE3ADB5}"/>
                </a:ext>
              </a:extLst>
            </p:cNvPr>
            <p:cNvSpPr/>
            <p:nvPr/>
          </p:nvSpPr>
          <p:spPr>
            <a:xfrm>
              <a:off x="2986267" y="5088239"/>
              <a:ext cx="5616711" cy="267071"/>
            </a:xfrm>
            <a:prstGeom prst="round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9" name="Rectangle: Rounded Corners 68">
              <a:extLst>
                <a:ext uri="{FF2B5EF4-FFF2-40B4-BE49-F238E27FC236}">
                  <a16:creationId xmlns:a16="http://schemas.microsoft.com/office/drawing/2014/main" id="{2EC90B64-D978-44E1-9ABF-6FCF9AFE23ED}"/>
                </a:ext>
              </a:extLst>
            </p:cNvPr>
            <p:cNvSpPr/>
            <p:nvPr/>
          </p:nvSpPr>
          <p:spPr>
            <a:xfrm>
              <a:off x="2986267" y="5462394"/>
              <a:ext cx="5616711" cy="267071"/>
            </a:xfrm>
            <a:prstGeom prst="roundRect">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275" name="TextBox 274">
            <a:extLst>
              <a:ext uri="{FF2B5EF4-FFF2-40B4-BE49-F238E27FC236}">
                <a16:creationId xmlns:a16="http://schemas.microsoft.com/office/drawing/2014/main" id="{2AEA401A-AE88-6401-ABCD-148B24A14910}"/>
              </a:ext>
            </a:extLst>
          </p:cNvPr>
          <p:cNvSpPr txBox="1"/>
          <p:nvPr/>
        </p:nvSpPr>
        <p:spPr>
          <a:xfrm>
            <a:off x="7990187" y="6074614"/>
            <a:ext cx="31130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266" name="TextBox 265">
            <a:extLst>
              <a:ext uri="{FF2B5EF4-FFF2-40B4-BE49-F238E27FC236}">
                <a16:creationId xmlns:a16="http://schemas.microsoft.com/office/drawing/2014/main" id="{A412F5D2-A950-99E9-ED09-C57DE4FE4D78}"/>
              </a:ext>
            </a:extLst>
          </p:cNvPr>
          <p:cNvSpPr txBox="1"/>
          <p:nvPr/>
        </p:nvSpPr>
        <p:spPr>
          <a:xfrm>
            <a:off x="4696735" y="6085986"/>
            <a:ext cx="5514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277" name="Isosceles Triangle 276">
            <a:extLst>
              <a:ext uri="{FF2B5EF4-FFF2-40B4-BE49-F238E27FC236}">
                <a16:creationId xmlns:a16="http://schemas.microsoft.com/office/drawing/2014/main" id="{501E0282-452A-BE94-0EC1-B1926579B1F0}"/>
              </a:ext>
            </a:extLst>
          </p:cNvPr>
          <p:cNvSpPr/>
          <p:nvPr/>
        </p:nvSpPr>
        <p:spPr>
          <a:xfrm>
            <a:off x="8224335" y="5909903"/>
            <a:ext cx="115261" cy="135519"/>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270" name="Isosceles Triangle 269">
            <a:extLst>
              <a:ext uri="{FF2B5EF4-FFF2-40B4-BE49-F238E27FC236}">
                <a16:creationId xmlns:a16="http://schemas.microsoft.com/office/drawing/2014/main" id="{6DA17026-51DE-092E-C7D9-64205DB36DDD}"/>
              </a:ext>
            </a:extLst>
          </p:cNvPr>
          <p:cNvSpPr/>
          <p:nvPr/>
        </p:nvSpPr>
        <p:spPr>
          <a:xfrm>
            <a:off x="4914858" y="5909908"/>
            <a:ext cx="115261" cy="135519"/>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cxnSp>
        <p:nvCxnSpPr>
          <p:cNvPr id="276" name="Straight Connector 275">
            <a:extLst>
              <a:ext uri="{FF2B5EF4-FFF2-40B4-BE49-F238E27FC236}">
                <a16:creationId xmlns:a16="http://schemas.microsoft.com/office/drawing/2014/main" id="{483C9094-9057-6E80-0959-12433DE36302}"/>
              </a:ext>
            </a:extLst>
          </p:cNvPr>
          <p:cNvCxnSpPr>
            <a:cxnSpLocks/>
          </p:cNvCxnSpPr>
          <p:nvPr/>
        </p:nvCxnSpPr>
        <p:spPr>
          <a:xfrm>
            <a:off x="8281961" y="2025566"/>
            <a:ext cx="0" cy="3861722"/>
          </a:xfrm>
          <a:prstGeom prst="line">
            <a:avLst/>
          </a:prstGeom>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7" name="Straight Connector 266">
            <a:extLst>
              <a:ext uri="{FF2B5EF4-FFF2-40B4-BE49-F238E27FC236}">
                <a16:creationId xmlns:a16="http://schemas.microsoft.com/office/drawing/2014/main" id="{228B9014-36D0-9190-A579-E024D1AE7B96}"/>
              </a:ext>
            </a:extLst>
          </p:cNvPr>
          <p:cNvCxnSpPr>
            <a:cxnSpLocks/>
          </p:cNvCxnSpPr>
          <p:nvPr/>
        </p:nvCxnSpPr>
        <p:spPr>
          <a:xfrm>
            <a:off x="4972483" y="2048177"/>
            <a:ext cx="0" cy="3861723"/>
          </a:xfrm>
          <a:prstGeom prst="line">
            <a:avLst/>
          </a:prstGeom>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4F2900E-C944-39DC-D739-032E082A63AF}"/>
              </a:ext>
            </a:extLst>
          </p:cNvPr>
          <p:cNvCxnSpPr>
            <a:cxnSpLocks/>
          </p:cNvCxnSpPr>
          <p:nvPr/>
        </p:nvCxnSpPr>
        <p:spPr>
          <a:xfrm>
            <a:off x="6134998" y="2048177"/>
            <a:ext cx="0" cy="3861723"/>
          </a:xfrm>
          <a:prstGeom prst="line">
            <a:avLst/>
          </a:prstGeom>
          <a:ln w="28575" cap="rnd" cmpd="sng" algn="ctr">
            <a:solidFill>
              <a:srgbClr val="FF0000"/>
            </a:solidFill>
            <a:prstDash val="dash"/>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8" name="Isosceles Triangle 277">
            <a:extLst>
              <a:ext uri="{FF2B5EF4-FFF2-40B4-BE49-F238E27FC236}">
                <a16:creationId xmlns:a16="http://schemas.microsoft.com/office/drawing/2014/main" id="{33ECCE2C-A64E-62E6-F962-25CDA8BFE3CD}"/>
              </a:ext>
            </a:extLst>
          </p:cNvPr>
          <p:cNvSpPr/>
          <p:nvPr/>
        </p:nvSpPr>
        <p:spPr>
          <a:xfrm>
            <a:off x="6077373" y="5909908"/>
            <a:ext cx="115261" cy="135519"/>
          </a:xfrm>
          <a:prstGeom prst="triangle">
            <a:avLst/>
          </a:prstGeom>
          <a:solidFill>
            <a:srgbClr val="FF0000"/>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273" name="TextBox 272">
            <a:extLst>
              <a:ext uri="{FF2B5EF4-FFF2-40B4-BE49-F238E27FC236}">
                <a16:creationId xmlns:a16="http://schemas.microsoft.com/office/drawing/2014/main" id="{BCA1D109-C88B-B37A-577F-CB50117E3E2E}"/>
              </a:ext>
            </a:extLst>
          </p:cNvPr>
          <p:cNvSpPr txBox="1"/>
          <p:nvPr/>
        </p:nvSpPr>
        <p:spPr>
          <a:xfrm>
            <a:off x="5859250" y="6085986"/>
            <a:ext cx="551496" cy="15388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00" dirty="0">
                <a:solidFill>
                  <a:schemeClr val="tx1"/>
                </a:solidFill>
                <a:latin typeface="Arial" panose="020B0604020202020204" pitchFamily="34" charset="0"/>
              </a:rPr>
              <a:t>xxxx</a:t>
            </a:r>
          </a:p>
        </p:txBody>
      </p:sp>
      <p:sp>
        <p:nvSpPr>
          <p:cNvPr id="72" name="TextBox 71">
            <a:extLst>
              <a:ext uri="{FF2B5EF4-FFF2-40B4-BE49-F238E27FC236}">
                <a16:creationId xmlns:a16="http://schemas.microsoft.com/office/drawing/2014/main" id="{2E8B973B-C936-4C7B-8D3A-84DB3B956CD9}"/>
              </a:ext>
            </a:extLst>
          </p:cNvPr>
          <p:cNvSpPr txBox="1"/>
          <p:nvPr/>
        </p:nvSpPr>
        <p:spPr>
          <a:xfrm>
            <a:off x="5151988" y="1511369"/>
            <a:ext cx="648818" cy="169085"/>
          </a:xfrm>
          <a:prstGeom prst="rect">
            <a:avLst/>
          </a:prstGeom>
          <a:solidFill>
            <a:schemeClr val="bg1"/>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r>
              <a:rPr lang="en-US" sz="1400" b="1" dirty="0">
                <a:solidFill>
                  <a:schemeClr val="accent6"/>
                </a:solidFill>
                <a:latin typeface="Arial" panose="020B0604020202020204" pitchFamily="34" charset="0"/>
              </a:rPr>
              <a:t>Year</a:t>
            </a:r>
          </a:p>
        </p:txBody>
      </p:sp>
      <p:grpSp>
        <p:nvGrpSpPr>
          <p:cNvPr id="12" name="Group 11">
            <a:extLst>
              <a:ext uri="{FF2B5EF4-FFF2-40B4-BE49-F238E27FC236}">
                <a16:creationId xmlns:a16="http://schemas.microsoft.com/office/drawing/2014/main" id="{43705E93-1779-4830-A974-8EA5BB25E91B}"/>
              </a:ext>
            </a:extLst>
          </p:cNvPr>
          <p:cNvGrpSpPr/>
          <p:nvPr/>
        </p:nvGrpSpPr>
        <p:grpSpPr>
          <a:xfrm>
            <a:off x="628650" y="2025565"/>
            <a:ext cx="791682" cy="3727050"/>
            <a:chOff x="428625" y="2026400"/>
            <a:chExt cx="791682" cy="2717160"/>
          </a:xfrm>
        </p:grpSpPr>
        <p:sp>
          <p:nvSpPr>
            <p:cNvPr id="8" name="Arrow: Pentagon 7">
              <a:extLst>
                <a:ext uri="{FF2B5EF4-FFF2-40B4-BE49-F238E27FC236}">
                  <a16:creationId xmlns:a16="http://schemas.microsoft.com/office/drawing/2014/main" id="{9B99A6F2-70CA-4FBC-91E1-B788DBD3376F}"/>
                </a:ext>
              </a:extLst>
            </p:cNvPr>
            <p:cNvSpPr/>
            <p:nvPr/>
          </p:nvSpPr>
          <p:spPr>
            <a:xfrm>
              <a:off x="428625" y="2026400"/>
              <a:ext cx="791682" cy="1059084"/>
            </a:xfrm>
            <a:prstGeom prst="homePlate">
              <a:avLst>
                <a:gd name="adj" fmla="val 20000"/>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Font typeface="Trebuchet MS" panose="020B0603020202020204" pitchFamily="34" charset="0"/>
                <a:buChar char="​"/>
              </a:pPr>
              <a:r>
                <a:rPr lang="da-DK" sz="900" b="1" dirty="0">
                  <a:solidFill>
                    <a:schemeClr val="bg1"/>
                  </a:solidFill>
                  <a:latin typeface="Arial" panose="020B0604020202020204" pitchFamily="34" charset="0"/>
                </a:rPr>
                <a:t>Lorem ipsum dolor sit amet</a:t>
              </a:r>
            </a:p>
          </p:txBody>
        </p:sp>
        <p:sp>
          <p:nvSpPr>
            <p:cNvPr id="58" name="Arrow: Pentagon 57">
              <a:extLst>
                <a:ext uri="{FF2B5EF4-FFF2-40B4-BE49-F238E27FC236}">
                  <a16:creationId xmlns:a16="http://schemas.microsoft.com/office/drawing/2014/main" id="{81960E1B-180A-4D79-8C6F-333D24EF267D}"/>
                </a:ext>
              </a:extLst>
            </p:cNvPr>
            <p:cNvSpPr/>
            <p:nvPr/>
          </p:nvSpPr>
          <p:spPr>
            <a:xfrm>
              <a:off x="428625" y="3133230"/>
              <a:ext cx="791682" cy="781292"/>
            </a:xfrm>
            <a:prstGeom prst="homePlate">
              <a:avLst>
                <a:gd name="adj" fmla="val 20000"/>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Font typeface="Trebuchet MS" panose="020B0603020202020204" pitchFamily="34" charset="0"/>
                <a:buChar char="​"/>
              </a:pPr>
              <a:r>
                <a:rPr lang="da-DK" sz="900" b="1" dirty="0">
                  <a:solidFill>
                    <a:schemeClr val="bg1"/>
                  </a:solidFill>
                  <a:latin typeface="Arial" panose="020B0604020202020204" pitchFamily="34" charset="0"/>
                </a:rPr>
                <a:t>Lorem ipsum dolor sit amet</a:t>
              </a:r>
            </a:p>
          </p:txBody>
        </p:sp>
        <p:sp>
          <p:nvSpPr>
            <p:cNvPr id="59" name="Arrow: Pentagon 58">
              <a:extLst>
                <a:ext uri="{FF2B5EF4-FFF2-40B4-BE49-F238E27FC236}">
                  <a16:creationId xmlns:a16="http://schemas.microsoft.com/office/drawing/2014/main" id="{027401BC-824A-48BB-A31D-91DF614CFDC0}"/>
                </a:ext>
              </a:extLst>
            </p:cNvPr>
            <p:cNvSpPr/>
            <p:nvPr/>
          </p:nvSpPr>
          <p:spPr>
            <a:xfrm>
              <a:off x="428625" y="3962268"/>
              <a:ext cx="791682" cy="781292"/>
            </a:xfrm>
            <a:prstGeom prst="homePlate">
              <a:avLst>
                <a:gd name="adj" fmla="val 20000"/>
              </a:avLst>
            </a:prstGeom>
            <a:solidFill>
              <a:schemeClr val="accent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buFont typeface="Trebuchet MS" panose="020B0603020202020204" pitchFamily="34" charset="0"/>
                <a:buChar char="​"/>
              </a:pPr>
              <a:r>
                <a:rPr lang="da-DK" sz="900" b="1" dirty="0">
                  <a:solidFill>
                    <a:schemeClr val="bg1"/>
                  </a:solidFill>
                  <a:latin typeface="Arial" panose="020B0604020202020204" pitchFamily="34" charset="0"/>
                </a:rPr>
                <a:t>Lorem ipsum dolor sit amet</a:t>
              </a:r>
            </a:p>
          </p:txBody>
        </p:sp>
      </p:grpSp>
    </p:spTree>
    <p:extLst>
      <p:ext uri="{BB962C8B-B14F-4D97-AF65-F5344CB8AC3E}">
        <p14:creationId xmlns:p14="http://schemas.microsoft.com/office/powerpoint/2010/main" val="2302931418"/>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Sprint Timeline Board</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115</a:t>
            </a:fld>
            <a:endParaRPr lang="en-PH" dirty="0"/>
          </a:p>
        </p:txBody>
      </p:sp>
      <p:sp>
        <p:nvSpPr>
          <p:cNvPr id="6" name="Rectangle 5">
            <a:extLst>
              <a:ext uri="{FF2B5EF4-FFF2-40B4-BE49-F238E27FC236}">
                <a16:creationId xmlns:a16="http://schemas.microsoft.com/office/drawing/2014/main" id="{D2EC0433-6ACA-46FF-A500-C1DE8DF6E4DA}"/>
              </a:ext>
            </a:extLst>
          </p:cNvPr>
          <p:cNvSpPr/>
          <p:nvPr/>
        </p:nvSpPr>
        <p:spPr>
          <a:xfrm>
            <a:off x="628651" y="2105784"/>
            <a:ext cx="799662" cy="693444"/>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00" b="1" dirty="0">
                <a:solidFill>
                  <a:srgbClr val="FFFFFF"/>
                </a:solidFill>
              </a:rPr>
              <a:t>xxxxxx</a:t>
            </a:r>
          </a:p>
          <a:p>
            <a:pPr algn="ctr"/>
            <a:r>
              <a:rPr lang="da-DK" sz="1000" dirty="0">
                <a:solidFill>
                  <a:srgbClr val="FFFFFF"/>
                </a:solidFill>
              </a:rPr>
              <a:t>Lorem ipsum dolor sit amet</a:t>
            </a:r>
            <a:endParaRPr lang="en-US" sz="1000" dirty="0">
              <a:solidFill>
                <a:srgbClr val="FFFFFF"/>
              </a:solidFill>
            </a:endParaRPr>
          </a:p>
        </p:txBody>
      </p:sp>
      <p:sp>
        <p:nvSpPr>
          <p:cNvPr id="7" name="Rectangle 6">
            <a:extLst>
              <a:ext uri="{FF2B5EF4-FFF2-40B4-BE49-F238E27FC236}">
                <a16:creationId xmlns:a16="http://schemas.microsoft.com/office/drawing/2014/main" id="{BC8AE509-064C-4231-A58D-5C70CE07AE55}"/>
              </a:ext>
            </a:extLst>
          </p:cNvPr>
          <p:cNvSpPr/>
          <p:nvPr/>
        </p:nvSpPr>
        <p:spPr>
          <a:xfrm>
            <a:off x="628651" y="2841834"/>
            <a:ext cx="799662" cy="1429490"/>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00" b="1" dirty="0">
                <a:solidFill>
                  <a:srgbClr val="FFFFFF"/>
                </a:solidFill>
              </a:rPr>
              <a:t>xxxxx</a:t>
            </a:r>
          </a:p>
          <a:p>
            <a:pPr algn="ctr"/>
            <a:r>
              <a:rPr lang="da-DK" sz="1000" dirty="0">
                <a:solidFill>
                  <a:srgbClr val="FFFFFF"/>
                </a:solidFill>
              </a:rPr>
              <a:t>Lorem ipsum dolor sit amet</a:t>
            </a:r>
            <a:endParaRPr lang="en-US" sz="1000" dirty="0">
              <a:solidFill>
                <a:srgbClr val="FFFFFF"/>
              </a:solidFill>
            </a:endParaRPr>
          </a:p>
        </p:txBody>
      </p:sp>
      <p:sp>
        <p:nvSpPr>
          <p:cNvPr id="8" name="Rectangle 7">
            <a:extLst>
              <a:ext uri="{FF2B5EF4-FFF2-40B4-BE49-F238E27FC236}">
                <a16:creationId xmlns:a16="http://schemas.microsoft.com/office/drawing/2014/main" id="{A6607B84-7E04-47A4-8E24-FC78886A0630}"/>
              </a:ext>
            </a:extLst>
          </p:cNvPr>
          <p:cNvSpPr/>
          <p:nvPr/>
        </p:nvSpPr>
        <p:spPr>
          <a:xfrm>
            <a:off x="628651" y="4313924"/>
            <a:ext cx="799662" cy="1797509"/>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00" b="1" dirty="0">
                <a:solidFill>
                  <a:srgbClr val="FFFFFF"/>
                </a:solidFill>
              </a:rPr>
              <a:t>XXXXX</a:t>
            </a:r>
          </a:p>
          <a:p>
            <a:pPr algn="ctr"/>
            <a:r>
              <a:rPr lang="da-DK" sz="1000" dirty="0">
                <a:solidFill>
                  <a:srgbClr val="FFFFFF"/>
                </a:solidFill>
              </a:rPr>
              <a:t>Lorem ipsum dolor sit amet</a:t>
            </a:r>
            <a:endParaRPr lang="en-US" sz="1000" dirty="0">
              <a:solidFill>
                <a:srgbClr val="FFFFFF"/>
              </a:solidFill>
            </a:endParaRPr>
          </a:p>
        </p:txBody>
      </p:sp>
      <p:sp>
        <p:nvSpPr>
          <p:cNvPr id="9" name="Rectangle 8">
            <a:extLst>
              <a:ext uri="{FF2B5EF4-FFF2-40B4-BE49-F238E27FC236}">
                <a16:creationId xmlns:a16="http://schemas.microsoft.com/office/drawing/2014/main" id="{E4848144-E8CD-41D0-9043-40527EB823F1}"/>
              </a:ext>
            </a:extLst>
          </p:cNvPr>
          <p:cNvSpPr/>
          <p:nvPr/>
        </p:nvSpPr>
        <p:spPr>
          <a:xfrm>
            <a:off x="1470368" y="2105787"/>
            <a:ext cx="721302" cy="325422"/>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dirty="0">
                <a:solidFill>
                  <a:schemeClr val="accent1"/>
                </a:solidFill>
              </a:rPr>
              <a:t>xxxxxx</a:t>
            </a:r>
          </a:p>
        </p:txBody>
      </p:sp>
      <p:sp>
        <p:nvSpPr>
          <p:cNvPr id="10" name="Rectangle 9">
            <a:extLst>
              <a:ext uri="{FF2B5EF4-FFF2-40B4-BE49-F238E27FC236}">
                <a16:creationId xmlns:a16="http://schemas.microsoft.com/office/drawing/2014/main" id="{BB3886C4-C3FF-4139-8380-6000A5382BE2}"/>
              </a:ext>
            </a:extLst>
          </p:cNvPr>
          <p:cNvSpPr/>
          <p:nvPr/>
        </p:nvSpPr>
        <p:spPr>
          <a:xfrm>
            <a:off x="1470368" y="2473811"/>
            <a:ext cx="721302" cy="325422"/>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1" name="Rectangle 10">
            <a:extLst>
              <a:ext uri="{FF2B5EF4-FFF2-40B4-BE49-F238E27FC236}">
                <a16:creationId xmlns:a16="http://schemas.microsoft.com/office/drawing/2014/main" id="{64357565-EC85-4625-AE88-C72939A2514D}"/>
              </a:ext>
            </a:extLst>
          </p:cNvPr>
          <p:cNvSpPr/>
          <p:nvPr/>
        </p:nvSpPr>
        <p:spPr>
          <a:xfrm>
            <a:off x="1470368" y="2841838"/>
            <a:ext cx="721302" cy="693445"/>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2" name="Rectangle 11">
            <a:extLst>
              <a:ext uri="{FF2B5EF4-FFF2-40B4-BE49-F238E27FC236}">
                <a16:creationId xmlns:a16="http://schemas.microsoft.com/office/drawing/2014/main" id="{2F9FAD6E-C3D7-4892-B049-26495B5655DD}"/>
              </a:ext>
            </a:extLst>
          </p:cNvPr>
          <p:cNvSpPr/>
          <p:nvPr/>
        </p:nvSpPr>
        <p:spPr>
          <a:xfrm>
            <a:off x="1470368" y="3577876"/>
            <a:ext cx="721302" cy="693446"/>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3" name="Rectangle 12">
            <a:extLst>
              <a:ext uri="{FF2B5EF4-FFF2-40B4-BE49-F238E27FC236}">
                <a16:creationId xmlns:a16="http://schemas.microsoft.com/office/drawing/2014/main" id="{8BDF6B42-7CDA-4210-B17E-98997F7E0DE5}"/>
              </a:ext>
            </a:extLst>
          </p:cNvPr>
          <p:cNvSpPr/>
          <p:nvPr/>
        </p:nvSpPr>
        <p:spPr>
          <a:xfrm>
            <a:off x="1470368" y="4313924"/>
            <a:ext cx="721302" cy="325422"/>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4" name="Rectangle 13">
            <a:extLst>
              <a:ext uri="{FF2B5EF4-FFF2-40B4-BE49-F238E27FC236}">
                <a16:creationId xmlns:a16="http://schemas.microsoft.com/office/drawing/2014/main" id="{53DC187F-0893-41A3-AB12-D00DAE0CC971}"/>
              </a:ext>
            </a:extLst>
          </p:cNvPr>
          <p:cNvSpPr/>
          <p:nvPr/>
        </p:nvSpPr>
        <p:spPr>
          <a:xfrm>
            <a:off x="1470368" y="5049969"/>
            <a:ext cx="721302" cy="693445"/>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5" name="Rectangle 14">
            <a:extLst>
              <a:ext uri="{FF2B5EF4-FFF2-40B4-BE49-F238E27FC236}">
                <a16:creationId xmlns:a16="http://schemas.microsoft.com/office/drawing/2014/main" id="{85C5A343-38E6-466A-913C-55AF000A069E}"/>
              </a:ext>
            </a:extLst>
          </p:cNvPr>
          <p:cNvSpPr/>
          <p:nvPr/>
        </p:nvSpPr>
        <p:spPr>
          <a:xfrm>
            <a:off x="1470368" y="5786008"/>
            <a:ext cx="721302" cy="325422"/>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16" name="Rectangle 15">
            <a:extLst>
              <a:ext uri="{FF2B5EF4-FFF2-40B4-BE49-F238E27FC236}">
                <a16:creationId xmlns:a16="http://schemas.microsoft.com/office/drawing/2014/main" id="{ABE63A81-6385-44DE-879A-1182E77FBE15}"/>
              </a:ext>
            </a:extLst>
          </p:cNvPr>
          <p:cNvSpPr/>
          <p:nvPr/>
        </p:nvSpPr>
        <p:spPr>
          <a:xfrm>
            <a:off x="2233729" y="1666754"/>
            <a:ext cx="1222678" cy="396435"/>
          </a:xfrm>
          <a:prstGeom prst="rect">
            <a:avLst/>
          </a:prstGeom>
          <a:solidFill>
            <a:schemeClr val="accent6"/>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b="1" dirty="0">
                <a:solidFill>
                  <a:schemeClr val="bg1"/>
                </a:solidFill>
              </a:rPr>
              <a:t>Sprint 1</a:t>
            </a:r>
          </a:p>
          <a:p>
            <a:pPr algn="ctr"/>
            <a:r>
              <a:rPr lang="en-US" sz="1050" dirty="0">
                <a:solidFill>
                  <a:schemeClr val="bg1"/>
                </a:solidFill>
              </a:rPr>
              <a:t>(2/17-2/28)</a:t>
            </a:r>
          </a:p>
        </p:txBody>
      </p:sp>
      <p:sp>
        <p:nvSpPr>
          <p:cNvPr id="17" name="Rectangle 16">
            <a:extLst>
              <a:ext uri="{FF2B5EF4-FFF2-40B4-BE49-F238E27FC236}">
                <a16:creationId xmlns:a16="http://schemas.microsoft.com/office/drawing/2014/main" id="{8BC3B81D-AE92-4A4B-8BF6-1303459DEA20}"/>
              </a:ext>
            </a:extLst>
          </p:cNvPr>
          <p:cNvSpPr/>
          <p:nvPr/>
        </p:nvSpPr>
        <p:spPr>
          <a:xfrm>
            <a:off x="3498463" y="1666754"/>
            <a:ext cx="1222678" cy="396435"/>
          </a:xfrm>
          <a:prstGeom prst="rect">
            <a:avLst/>
          </a:prstGeom>
          <a:solidFill>
            <a:schemeClr val="accent6"/>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b="1" dirty="0">
                <a:solidFill>
                  <a:schemeClr val="bg1"/>
                </a:solidFill>
              </a:rPr>
              <a:t>Sprint 2</a:t>
            </a:r>
          </a:p>
          <a:p>
            <a:pPr algn="ctr"/>
            <a:r>
              <a:rPr lang="en-US" sz="1050" dirty="0">
                <a:solidFill>
                  <a:schemeClr val="bg1"/>
                </a:solidFill>
              </a:rPr>
              <a:t>(3/3 – 3/14)</a:t>
            </a:r>
          </a:p>
        </p:txBody>
      </p:sp>
      <p:sp>
        <p:nvSpPr>
          <p:cNvPr id="18" name="Rectangle 17">
            <a:extLst>
              <a:ext uri="{FF2B5EF4-FFF2-40B4-BE49-F238E27FC236}">
                <a16:creationId xmlns:a16="http://schemas.microsoft.com/office/drawing/2014/main" id="{D737E2D3-86C7-4D5F-9111-4EABE8D74BAA}"/>
              </a:ext>
            </a:extLst>
          </p:cNvPr>
          <p:cNvSpPr/>
          <p:nvPr/>
        </p:nvSpPr>
        <p:spPr>
          <a:xfrm>
            <a:off x="4763199" y="1666754"/>
            <a:ext cx="1222678" cy="396435"/>
          </a:xfrm>
          <a:prstGeom prst="rect">
            <a:avLst/>
          </a:prstGeom>
          <a:solidFill>
            <a:schemeClr val="accent6"/>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b="1" dirty="0">
                <a:solidFill>
                  <a:schemeClr val="bg1"/>
                </a:solidFill>
              </a:rPr>
              <a:t>Sprint 3</a:t>
            </a:r>
          </a:p>
          <a:p>
            <a:pPr algn="ctr"/>
            <a:r>
              <a:rPr lang="en-US" sz="1050" dirty="0">
                <a:solidFill>
                  <a:schemeClr val="bg1"/>
                </a:solidFill>
              </a:rPr>
              <a:t>(3/17 – 3/28)</a:t>
            </a:r>
          </a:p>
        </p:txBody>
      </p:sp>
      <p:sp>
        <p:nvSpPr>
          <p:cNvPr id="19" name="Rectangle 18">
            <a:extLst>
              <a:ext uri="{FF2B5EF4-FFF2-40B4-BE49-F238E27FC236}">
                <a16:creationId xmlns:a16="http://schemas.microsoft.com/office/drawing/2014/main" id="{2FB50F7C-CDAE-4443-A105-AE96ED0D726D}"/>
              </a:ext>
            </a:extLst>
          </p:cNvPr>
          <p:cNvSpPr/>
          <p:nvPr/>
        </p:nvSpPr>
        <p:spPr>
          <a:xfrm>
            <a:off x="6027933" y="1666754"/>
            <a:ext cx="1222678" cy="396435"/>
          </a:xfrm>
          <a:prstGeom prst="rect">
            <a:avLst/>
          </a:prstGeom>
          <a:solidFill>
            <a:schemeClr val="accent6"/>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b="1" dirty="0">
                <a:solidFill>
                  <a:schemeClr val="bg1"/>
                </a:solidFill>
              </a:rPr>
              <a:t>Sprint 4</a:t>
            </a:r>
          </a:p>
          <a:p>
            <a:pPr algn="ctr"/>
            <a:r>
              <a:rPr lang="en-US" sz="1050" dirty="0">
                <a:solidFill>
                  <a:schemeClr val="bg1"/>
                </a:solidFill>
              </a:rPr>
              <a:t>(3/31 – 4/11)</a:t>
            </a:r>
          </a:p>
        </p:txBody>
      </p:sp>
      <p:sp>
        <p:nvSpPr>
          <p:cNvPr id="20" name="Rectangle 19">
            <a:extLst>
              <a:ext uri="{FF2B5EF4-FFF2-40B4-BE49-F238E27FC236}">
                <a16:creationId xmlns:a16="http://schemas.microsoft.com/office/drawing/2014/main" id="{E1C27263-044D-43E1-AA15-3CDAA75A8FB8}"/>
              </a:ext>
            </a:extLst>
          </p:cNvPr>
          <p:cNvSpPr/>
          <p:nvPr/>
        </p:nvSpPr>
        <p:spPr>
          <a:xfrm>
            <a:off x="7292672" y="1666754"/>
            <a:ext cx="1222678" cy="396435"/>
          </a:xfrm>
          <a:prstGeom prst="rect">
            <a:avLst/>
          </a:prstGeom>
          <a:solidFill>
            <a:schemeClr val="accent6"/>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050" b="1" dirty="0">
                <a:solidFill>
                  <a:schemeClr val="bg1"/>
                </a:solidFill>
              </a:rPr>
              <a:t>Sprint 5</a:t>
            </a:r>
          </a:p>
          <a:p>
            <a:pPr algn="ctr"/>
            <a:r>
              <a:rPr lang="en-US" sz="1050" dirty="0">
                <a:solidFill>
                  <a:schemeClr val="bg1"/>
                </a:solidFill>
              </a:rPr>
              <a:t>(4/14 – 4/28)</a:t>
            </a:r>
          </a:p>
        </p:txBody>
      </p:sp>
      <p:sp>
        <p:nvSpPr>
          <p:cNvPr id="21" name="Rectangle: Rounded Corners 20">
            <a:extLst>
              <a:ext uri="{FF2B5EF4-FFF2-40B4-BE49-F238E27FC236}">
                <a16:creationId xmlns:a16="http://schemas.microsoft.com/office/drawing/2014/main" id="{39C58B98-CF64-4EFE-BBF7-2DC975EAAE99}"/>
              </a:ext>
            </a:extLst>
          </p:cNvPr>
          <p:cNvSpPr/>
          <p:nvPr/>
        </p:nvSpPr>
        <p:spPr>
          <a:xfrm>
            <a:off x="2233729" y="2473811"/>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2" name="Rectangle: Rounded Corners 21">
            <a:extLst>
              <a:ext uri="{FF2B5EF4-FFF2-40B4-BE49-F238E27FC236}">
                <a16:creationId xmlns:a16="http://schemas.microsoft.com/office/drawing/2014/main" id="{9968ED36-572A-4F6C-832F-936AE0843A99}"/>
              </a:ext>
            </a:extLst>
          </p:cNvPr>
          <p:cNvSpPr/>
          <p:nvPr/>
        </p:nvSpPr>
        <p:spPr>
          <a:xfrm>
            <a:off x="3498465" y="2473811"/>
            <a:ext cx="2487413"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3" name="Rectangle: Rounded Corners 22">
            <a:extLst>
              <a:ext uri="{FF2B5EF4-FFF2-40B4-BE49-F238E27FC236}">
                <a16:creationId xmlns:a16="http://schemas.microsoft.com/office/drawing/2014/main" id="{CC0FA3A0-C089-4E8B-BEAC-BD69213CDB21}"/>
              </a:ext>
            </a:extLst>
          </p:cNvPr>
          <p:cNvSpPr/>
          <p:nvPr/>
        </p:nvSpPr>
        <p:spPr>
          <a:xfrm>
            <a:off x="2233729" y="284183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4" name="Rectangle: Rounded Corners 23">
            <a:extLst>
              <a:ext uri="{FF2B5EF4-FFF2-40B4-BE49-F238E27FC236}">
                <a16:creationId xmlns:a16="http://schemas.microsoft.com/office/drawing/2014/main" id="{B6619A0C-0E22-4C4C-8486-5D8D427EF8AA}"/>
              </a:ext>
            </a:extLst>
          </p:cNvPr>
          <p:cNvSpPr/>
          <p:nvPr/>
        </p:nvSpPr>
        <p:spPr>
          <a:xfrm>
            <a:off x="2233729" y="320985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5" name="Rectangle: Rounded Corners 24">
            <a:extLst>
              <a:ext uri="{FF2B5EF4-FFF2-40B4-BE49-F238E27FC236}">
                <a16:creationId xmlns:a16="http://schemas.microsoft.com/office/drawing/2014/main" id="{2B7B8D29-E689-466C-A302-F8D8A1FC68CB}"/>
              </a:ext>
            </a:extLst>
          </p:cNvPr>
          <p:cNvSpPr/>
          <p:nvPr/>
        </p:nvSpPr>
        <p:spPr>
          <a:xfrm>
            <a:off x="4763199" y="284183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6" name="Rectangle: Rounded Corners 25">
            <a:extLst>
              <a:ext uri="{FF2B5EF4-FFF2-40B4-BE49-F238E27FC236}">
                <a16:creationId xmlns:a16="http://schemas.microsoft.com/office/drawing/2014/main" id="{8ABC26FE-4829-4734-9D99-C5FA425DC998}"/>
              </a:ext>
            </a:extLst>
          </p:cNvPr>
          <p:cNvSpPr/>
          <p:nvPr/>
        </p:nvSpPr>
        <p:spPr>
          <a:xfrm>
            <a:off x="6027933" y="284183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7" name="Rectangle: Rounded Corners 26">
            <a:extLst>
              <a:ext uri="{FF2B5EF4-FFF2-40B4-BE49-F238E27FC236}">
                <a16:creationId xmlns:a16="http://schemas.microsoft.com/office/drawing/2014/main" id="{DFB8AFC8-E220-4F7F-85D2-FDABA97DCA47}"/>
              </a:ext>
            </a:extLst>
          </p:cNvPr>
          <p:cNvSpPr/>
          <p:nvPr/>
        </p:nvSpPr>
        <p:spPr>
          <a:xfrm>
            <a:off x="3498463" y="284183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8" name="Rectangle: Rounded Corners 27">
            <a:extLst>
              <a:ext uri="{FF2B5EF4-FFF2-40B4-BE49-F238E27FC236}">
                <a16:creationId xmlns:a16="http://schemas.microsoft.com/office/drawing/2014/main" id="{EAE5BEEF-F24D-47EF-B4C8-E3B5F7D6968B}"/>
              </a:ext>
            </a:extLst>
          </p:cNvPr>
          <p:cNvSpPr/>
          <p:nvPr/>
        </p:nvSpPr>
        <p:spPr>
          <a:xfrm>
            <a:off x="3498463" y="3209855"/>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29" name="Rectangle: Rounded Corners 28">
            <a:extLst>
              <a:ext uri="{FF2B5EF4-FFF2-40B4-BE49-F238E27FC236}">
                <a16:creationId xmlns:a16="http://schemas.microsoft.com/office/drawing/2014/main" id="{BEA9A268-EECB-4E0A-864C-0426FB022B81}"/>
              </a:ext>
            </a:extLst>
          </p:cNvPr>
          <p:cNvSpPr/>
          <p:nvPr/>
        </p:nvSpPr>
        <p:spPr>
          <a:xfrm>
            <a:off x="4763199" y="3577880"/>
            <a:ext cx="3752151"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0" name="Rectangle: Rounded Corners 29">
            <a:extLst>
              <a:ext uri="{FF2B5EF4-FFF2-40B4-BE49-F238E27FC236}">
                <a16:creationId xmlns:a16="http://schemas.microsoft.com/office/drawing/2014/main" id="{2D2AB367-745A-4529-89B4-67721818C2A2}"/>
              </a:ext>
            </a:extLst>
          </p:cNvPr>
          <p:cNvSpPr/>
          <p:nvPr/>
        </p:nvSpPr>
        <p:spPr>
          <a:xfrm>
            <a:off x="2233729" y="3945900"/>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dolorv</a:t>
            </a:r>
          </a:p>
        </p:txBody>
      </p:sp>
      <p:sp>
        <p:nvSpPr>
          <p:cNvPr id="31" name="Rectangle: Rounded Corners 30">
            <a:extLst>
              <a:ext uri="{FF2B5EF4-FFF2-40B4-BE49-F238E27FC236}">
                <a16:creationId xmlns:a16="http://schemas.microsoft.com/office/drawing/2014/main" id="{4B96F857-147E-4FA5-BF4D-DBCDF278EEF3}"/>
              </a:ext>
            </a:extLst>
          </p:cNvPr>
          <p:cNvSpPr/>
          <p:nvPr/>
        </p:nvSpPr>
        <p:spPr>
          <a:xfrm>
            <a:off x="3498463" y="3945900"/>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2" name="Rectangle: Rounded Corners 31">
            <a:extLst>
              <a:ext uri="{FF2B5EF4-FFF2-40B4-BE49-F238E27FC236}">
                <a16:creationId xmlns:a16="http://schemas.microsoft.com/office/drawing/2014/main" id="{AE662A4C-D4C1-4D30-B043-EA4733ED0374}"/>
              </a:ext>
            </a:extLst>
          </p:cNvPr>
          <p:cNvSpPr/>
          <p:nvPr/>
        </p:nvSpPr>
        <p:spPr>
          <a:xfrm>
            <a:off x="4763199" y="3945900"/>
            <a:ext cx="3752151"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3" name="Rectangle: Rounded Corners 32">
            <a:extLst>
              <a:ext uri="{FF2B5EF4-FFF2-40B4-BE49-F238E27FC236}">
                <a16:creationId xmlns:a16="http://schemas.microsoft.com/office/drawing/2014/main" id="{D3841E6D-9DC4-4191-9D41-16F031A09110}"/>
              </a:ext>
            </a:extLst>
          </p:cNvPr>
          <p:cNvSpPr/>
          <p:nvPr/>
        </p:nvSpPr>
        <p:spPr>
          <a:xfrm>
            <a:off x="4763199" y="4313924"/>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4" name="Rectangle: Rounded Corners 33">
            <a:extLst>
              <a:ext uri="{FF2B5EF4-FFF2-40B4-BE49-F238E27FC236}">
                <a16:creationId xmlns:a16="http://schemas.microsoft.com/office/drawing/2014/main" id="{705FEA3D-0696-4F87-BF11-E1483B42B2C2}"/>
              </a:ext>
            </a:extLst>
          </p:cNvPr>
          <p:cNvSpPr/>
          <p:nvPr/>
        </p:nvSpPr>
        <p:spPr>
          <a:xfrm>
            <a:off x="2233729" y="4313924"/>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5" name="Rectangle: Rounded Corners 34">
            <a:extLst>
              <a:ext uri="{FF2B5EF4-FFF2-40B4-BE49-F238E27FC236}">
                <a16:creationId xmlns:a16="http://schemas.microsoft.com/office/drawing/2014/main" id="{F4F881E4-59CB-40E9-BF87-00AC755EFA86}"/>
              </a:ext>
            </a:extLst>
          </p:cNvPr>
          <p:cNvSpPr/>
          <p:nvPr/>
        </p:nvSpPr>
        <p:spPr>
          <a:xfrm>
            <a:off x="3498463" y="4313924"/>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6" name="Rectangle: Rounded Corners 35">
            <a:extLst>
              <a:ext uri="{FF2B5EF4-FFF2-40B4-BE49-F238E27FC236}">
                <a16:creationId xmlns:a16="http://schemas.microsoft.com/office/drawing/2014/main" id="{AE804E6A-B976-4565-9FFD-38051FFD4C78}"/>
              </a:ext>
            </a:extLst>
          </p:cNvPr>
          <p:cNvSpPr/>
          <p:nvPr/>
        </p:nvSpPr>
        <p:spPr>
          <a:xfrm>
            <a:off x="6027933" y="468194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7" name="Rectangle: Rounded Corners 36">
            <a:extLst>
              <a:ext uri="{FF2B5EF4-FFF2-40B4-BE49-F238E27FC236}">
                <a16:creationId xmlns:a16="http://schemas.microsoft.com/office/drawing/2014/main" id="{EEDFD232-219E-433A-A506-3EF53DB46DE6}"/>
              </a:ext>
            </a:extLst>
          </p:cNvPr>
          <p:cNvSpPr/>
          <p:nvPr/>
        </p:nvSpPr>
        <p:spPr>
          <a:xfrm>
            <a:off x="4763199" y="4681944"/>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8" name="Rectangle: Rounded Corners 37">
            <a:extLst>
              <a:ext uri="{FF2B5EF4-FFF2-40B4-BE49-F238E27FC236}">
                <a16:creationId xmlns:a16="http://schemas.microsoft.com/office/drawing/2014/main" id="{89923537-865F-4870-A36B-EF1CA3EC7D88}"/>
              </a:ext>
            </a:extLst>
          </p:cNvPr>
          <p:cNvSpPr/>
          <p:nvPr/>
        </p:nvSpPr>
        <p:spPr>
          <a:xfrm>
            <a:off x="6027933" y="541798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39" name="Rectangle: Rounded Corners 38">
            <a:extLst>
              <a:ext uri="{FF2B5EF4-FFF2-40B4-BE49-F238E27FC236}">
                <a16:creationId xmlns:a16="http://schemas.microsoft.com/office/drawing/2014/main" id="{FF46CD0E-4312-4FBB-AAED-74DD63C3DE71}"/>
              </a:ext>
            </a:extLst>
          </p:cNvPr>
          <p:cNvSpPr/>
          <p:nvPr/>
        </p:nvSpPr>
        <p:spPr>
          <a:xfrm>
            <a:off x="4763199" y="541798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40" name="Rectangle: Rounded Corners 39">
            <a:extLst>
              <a:ext uri="{FF2B5EF4-FFF2-40B4-BE49-F238E27FC236}">
                <a16:creationId xmlns:a16="http://schemas.microsoft.com/office/drawing/2014/main" id="{11359D78-AE64-48A6-80AF-AC9671F23F06}"/>
              </a:ext>
            </a:extLst>
          </p:cNvPr>
          <p:cNvSpPr/>
          <p:nvPr/>
        </p:nvSpPr>
        <p:spPr>
          <a:xfrm>
            <a:off x="4763199" y="578600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41" name="Rectangle: Rounded Corners 40">
            <a:extLst>
              <a:ext uri="{FF2B5EF4-FFF2-40B4-BE49-F238E27FC236}">
                <a16:creationId xmlns:a16="http://schemas.microsoft.com/office/drawing/2014/main" id="{F4123E92-13C6-47D4-B6A5-80D458600FF7}"/>
              </a:ext>
            </a:extLst>
          </p:cNvPr>
          <p:cNvSpPr/>
          <p:nvPr/>
        </p:nvSpPr>
        <p:spPr>
          <a:xfrm>
            <a:off x="3498463" y="578600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42" name="Rectangle: Rounded Corners 41">
            <a:extLst>
              <a:ext uri="{FF2B5EF4-FFF2-40B4-BE49-F238E27FC236}">
                <a16:creationId xmlns:a16="http://schemas.microsoft.com/office/drawing/2014/main" id="{66FF6B6E-D066-47D6-88C8-CC74D87D86D5}"/>
              </a:ext>
            </a:extLst>
          </p:cNvPr>
          <p:cNvSpPr/>
          <p:nvPr/>
        </p:nvSpPr>
        <p:spPr>
          <a:xfrm>
            <a:off x="3498463" y="504996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43" name="Rectangle: Rounded Corners 42">
            <a:extLst>
              <a:ext uri="{FF2B5EF4-FFF2-40B4-BE49-F238E27FC236}">
                <a16:creationId xmlns:a16="http://schemas.microsoft.com/office/drawing/2014/main" id="{655C0C02-4CB8-436C-AEF7-23B6FBD1FBE2}"/>
              </a:ext>
            </a:extLst>
          </p:cNvPr>
          <p:cNvSpPr/>
          <p:nvPr/>
        </p:nvSpPr>
        <p:spPr>
          <a:xfrm>
            <a:off x="4763199" y="5049968"/>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
        <p:nvSpPr>
          <p:cNvPr id="44" name="Rectangle 43">
            <a:extLst>
              <a:ext uri="{FF2B5EF4-FFF2-40B4-BE49-F238E27FC236}">
                <a16:creationId xmlns:a16="http://schemas.microsoft.com/office/drawing/2014/main" id="{B57760F3-36CC-4FF9-8DE6-170BD8AC1835}"/>
              </a:ext>
            </a:extLst>
          </p:cNvPr>
          <p:cNvSpPr/>
          <p:nvPr/>
        </p:nvSpPr>
        <p:spPr>
          <a:xfrm>
            <a:off x="1470368" y="4681944"/>
            <a:ext cx="721302" cy="325422"/>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accent1"/>
                </a:solidFill>
              </a:rPr>
              <a:t>xxxxxx</a:t>
            </a:r>
          </a:p>
        </p:txBody>
      </p:sp>
      <p:sp>
        <p:nvSpPr>
          <p:cNvPr id="45" name="Rectangle: Rounded Corners 44">
            <a:extLst>
              <a:ext uri="{FF2B5EF4-FFF2-40B4-BE49-F238E27FC236}">
                <a16:creationId xmlns:a16="http://schemas.microsoft.com/office/drawing/2014/main" id="{ACA77987-2ABF-4329-86F4-CA4665D9457E}"/>
              </a:ext>
            </a:extLst>
          </p:cNvPr>
          <p:cNvSpPr/>
          <p:nvPr/>
        </p:nvSpPr>
        <p:spPr>
          <a:xfrm>
            <a:off x="6027933" y="2105787"/>
            <a:ext cx="1222678" cy="325422"/>
          </a:xfrm>
          <a:prstGeom prst="roundRect">
            <a:avLst/>
          </a:prstGeom>
          <a:solidFill>
            <a:schemeClr val="bg1">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900" dirty="0">
                <a:solidFill>
                  <a:schemeClr val="bg1"/>
                </a:solidFill>
              </a:rPr>
              <a:t>Lorem ipsum dolor</a:t>
            </a:r>
          </a:p>
        </p:txBody>
      </p:sp>
    </p:spTree>
    <p:extLst>
      <p:ext uri="{BB962C8B-B14F-4D97-AF65-F5344CB8AC3E}">
        <p14:creationId xmlns:p14="http://schemas.microsoft.com/office/powerpoint/2010/main" val="14608969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AFD4C64-5CD5-4432-A958-EAD4264E452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116</a:t>
            </a:fld>
            <a:endParaRPr lang="en-PH" dirty="0"/>
          </a:p>
        </p:txBody>
      </p:sp>
      <p:sp>
        <p:nvSpPr>
          <p:cNvPr id="8" name="Subtitle 7">
            <a:extLst>
              <a:ext uri="{FF2B5EF4-FFF2-40B4-BE49-F238E27FC236}">
                <a16:creationId xmlns:a16="http://schemas.microsoft.com/office/drawing/2014/main" id="{6FBEABAF-1B5A-438D-9B45-AF32F0C5A3CB}"/>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8AB710B6-371D-4F84-BE74-FE705247053F}"/>
              </a:ext>
            </a:extLst>
          </p:cNvPr>
          <p:cNvSpPr>
            <a:spLocks noGrp="1"/>
          </p:cNvSpPr>
          <p:nvPr>
            <p:ph type="title"/>
          </p:nvPr>
        </p:nvSpPr>
        <p:spPr>
          <a:xfrm>
            <a:off x="628650" y="2546508"/>
            <a:ext cx="7886700" cy="1600556"/>
          </a:xfrm>
        </p:spPr>
        <p:txBody>
          <a:bodyPr/>
          <a:lstStyle/>
          <a:p>
            <a:r>
              <a:rPr lang="en-PH" dirty="0"/>
              <a:t>Ladder Slides</a:t>
            </a:r>
          </a:p>
        </p:txBody>
      </p:sp>
    </p:spTree>
    <p:extLst>
      <p:ext uri="{BB962C8B-B14F-4D97-AF65-F5344CB8AC3E}">
        <p14:creationId xmlns:p14="http://schemas.microsoft.com/office/powerpoint/2010/main" val="175330854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D00F7E-1017-433F-98F2-27A789B162E2}"/>
              </a:ext>
            </a:extLst>
          </p:cNvPr>
          <p:cNvSpPr>
            <a:spLocks noGrp="1"/>
          </p:cNvSpPr>
          <p:nvPr>
            <p:ph type="title"/>
          </p:nvPr>
        </p:nvSpPr>
        <p:spPr>
          <a:xfrm>
            <a:off x="628650" y="365127"/>
            <a:ext cx="7886700" cy="618100"/>
          </a:xfrm>
        </p:spPr>
        <p:txBody>
          <a:bodyPr>
            <a:normAutofit/>
          </a:bodyPr>
          <a:lstStyle/>
          <a:p>
            <a:r>
              <a:rPr lang="en-PH" dirty="0"/>
              <a:t>Three Steps Ladder</a:t>
            </a:r>
          </a:p>
        </p:txBody>
      </p:sp>
      <p:sp>
        <p:nvSpPr>
          <p:cNvPr id="3" name="Slide Number Placeholder 2">
            <a:extLst>
              <a:ext uri="{FF2B5EF4-FFF2-40B4-BE49-F238E27FC236}">
                <a16:creationId xmlns:a16="http://schemas.microsoft.com/office/drawing/2014/main" id="{DB9E58DA-A403-4291-A931-E148511C0CB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117</a:t>
            </a:fld>
            <a:endParaRPr lang="en-PH" dirty="0"/>
          </a:p>
        </p:txBody>
      </p:sp>
      <p:sp>
        <p:nvSpPr>
          <p:cNvPr id="5" name="Rectangle 4">
            <a:extLst>
              <a:ext uri="{FF2B5EF4-FFF2-40B4-BE49-F238E27FC236}">
                <a16:creationId xmlns:a16="http://schemas.microsoft.com/office/drawing/2014/main" id="{AED816D1-E669-47BE-BAAD-A2A2EB3D1FCE}"/>
              </a:ext>
            </a:extLst>
          </p:cNvPr>
          <p:cNvSpPr/>
          <p:nvPr/>
        </p:nvSpPr>
        <p:spPr>
          <a:xfrm rot="16200000">
            <a:off x="680514" y="4107227"/>
            <a:ext cx="317544" cy="177662"/>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 name="Rectangle 3">
            <a:extLst>
              <a:ext uri="{FF2B5EF4-FFF2-40B4-BE49-F238E27FC236}">
                <a16:creationId xmlns:a16="http://schemas.microsoft.com/office/drawing/2014/main" id="{B4577F18-BE2F-4518-A3E2-64196597586E}"/>
              </a:ext>
            </a:extLst>
          </p:cNvPr>
          <p:cNvSpPr/>
          <p:nvPr/>
        </p:nvSpPr>
        <p:spPr>
          <a:xfrm>
            <a:off x="750456" y="3790335"/>
            <a:ext cx="2502747"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723262B2-FE08-444B-ABF7-52488AD57938}"/>
              </a:ext>
            </a:extLst>
          </p:cNvPr>
          <p:cNvSpPr/>
          <p:nvPr/>
        </p:nvSpPr>
        <p:spPr>
          <a:xfrm rot="16200000">
            <a:off x="3311586" y="3633304"/>
            <a:ext cx="317544" cy="177662"/>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B608AD68-0AD8-4D4D-BA64-6E3722FF877B}"/>
              </a:ext>
            </a:extLst>
          </p:cNvPr>
          <p:cNvSpPr/>
          <p:nvPr/>
        </p:nvSpPr>
        <p:spPr>
          <a:xfrm>
            <a:off x="3381530" y="3316412"/>
            <a:ext cx="2502747"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7" name="TextBox 26">
            <a:extLst>
              <a:ext uri="{FF2B5EF4-FFF2-40B4-BE49-F238E27FC236}">
                <a16:creationId xmlns:a16="http://schemas.microsoft.com/office/drawing/2014/main" id="{2CF70E31-0DE2-4C2F-B9CA-5C3F6C09564B}"/>
              </a:ext>
            </a:extLst>
          </p:cNvPr>
          <p:cNvSpPr txBox="1"/>
          <p:nvPr/>
        </p:nvSpPr>
        <p:spPr>
          <a:xfrm>
            <a:off x="1056445" y="4077332"/>
            <a:ext cx="2164436" cy="1525756"/>
          </a:xfrm>
          <a:prstGeom prst="rect">
            <a:avLst/>
          </a:prstGeom>
          <a:noFill/>
        </p:spPr>
        <p:txBody>
          <a:bodyPr wrap="square" lIns="0" tIns="0" rIns="0" bIns="0" rtlCol="0">
            <a:normAutofit fontScale="925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8" name="TextBox 27">
            <a:extLst>
              <a:ext uri="{FF2B5EF4-FFF2-40B4-BE49-F238E27FC236}">
                <a16:creationId xmlns:a16="http://schemas.microsoft.com/office/drawing/2014/main" id="{A03CB829-58CF-4DF6-B653-38BFB1E98D16}"/>
              </a:ext>
            </a:extLst>
          </p:cNvPr>
          <p:cNvSpPr txBox="1"/>
          <p:nvPr/>
        </p:nvSpPr>
        <p:spPr>
          <a:xfrm>
            <a:off x="744791" y="3488640"/>
            <a:ext cx="2103014" cy="246221"/>
          </a:xfrm>
          <a:prstGeom prst="rect">
            <a:avLst/>
          </a:prstGeom>
          <a:noFill/>
        </p:spPr>
        <p:txBody>
          <a:bodyPr wrap="square" lIns="0" tIns="0" rIns="0" bIns="0" rtlCol="0">
            <a:spAutoFit/>
          </a:bodyPr>
          <a:lstStyle/>
          <a:p>
            <a:r>
              <a:rPr lang="en-PH" sz="1600" dirty="0">
                <a:solidFill>
                  <a:schemeClr val="accent1"/>
                </a:solidFill>
                <a:latin typeface="Arial" panose="020B0604020202020204" pitchFamily="34" charset="0"/>
              </a:rPr>
              <a:t>Lorem ipsum</a:t>
            </a:r>
          </a:p>
        </p:txBody>
      </p:sp>
      <p:sp>
        <p:nvSpPr>
          <p:cNvPr id="29" name="Right Triangle 28">
            <a:extLst>
              <a:ext uri="{FF2B5EF4-FFF2-40B4-BE49-F238E27FC236}">
                <a16:creationId xmlns:a16="http://schemas.microsoft.com/office/drawing/2014/main" id="{37A1748D-6576-4E43-B50E-0E687FE95702}"/>
              </a:ext>
            </a:extLst>
          </p:cNvPr>
          <p:cNvSpPr/>
          <p:nvPr/>
        </p:nvSpPr>
        <p:spPr>
          <a:xfrm flipH="1">
            <a:off x="2926042" y="3400376"/>
            <a:ext cx="327160" cy="276999"/>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Rectangle 29">
            <a:extLst>
              <a:ext uri="{FF2B5EF4-FFF2-40B4-BE49-F238E27FC236}">
                <a16:creationId xmlns:a16="http://schemas.microsoft.com/office/drawing/2014/main" id="{BA9D0A74-A549-4B48-AFFD-3E66A2A5F9F8}"/>
              </a:ext>
            </a:extLst>
          </p:cNvPr>
          <p:cNvSpPr/>
          <p:nvPr/>
        </p:nvSpPr>
        <p:spPr>
          <a:xfrm>
            <a:off x="6012603" y="2842489"/>
            <a:ext cx="2502747"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Rectangle 30">
            <a:extLst>
              <a:ext uri="{FF2B5EF4-FFF2-40B4-BE49-F238E27FC236}">
                <a16:creationId xmlns:a16="http://schemas.microsoft.com/office/drawing/2014/main" id="{B475ED0F-1C3F-44A2-86D1-F078555BB7FE}"/>
              </a:ext>
            </a:extLst>
          </p:cNvPr>
          <p:cNvSpPr/>
          <p:nvPr/>
        </p:nvSpPr>
        <p:spPr>
          <a:xfrm rot="16200000">
            <a:off x="5942657" y="3159381"/>
            <a:ext cx="317544" cy="177662"/>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5" name="Right Triangle 34">
            <a:extLst>
              <a:ext uri="{FF2B5EF4-FFF2-40B4-BE49-F238E27FC236}">
                <a16:creationId xmlns:a16="http://schemas.microsoft.com/office/drawing/2014/main" id="{AEFB13FA-61A3-49B6-94D1-6029EA5F67D5}"/>
              </a:ext>
            </a:extLst>
          </p:cNvPr>
          <p:cNvSpPr/>
          <p:nvPr/>
        </p:nvSpPr>
        <p:spPr>
          <a:xfrm flipH="1">
            <a:off x="5557116" y="2935835"/>
            <a:ext cx="327160" cy="276999"/>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6" name="TextBox 35">
            <a:extLst>
              <a:ext uri="{FF2B5EF4-FFF2-40B4-BE49-F238E27FC236}">
                <a16:creationId xmlns:a16="http://schemas.microsoft.com/office/drawing/2014/main" id="{873989D3-9207-4C5C-84EE-CB9322AE94C1}"/>
              </a:ext>
            </a:extLst>
          </p:cNvPr>
          <p:cNvSpPr txBox="1"/>
          <p:nvPr/>
        </p:nvSpPr>
        <p:spPr>
          <a:xfrm>
            <a:off x="3389939" y="2982005"/>
            <a:ext cx="2103014" cy="246221"/>
          </a:xfrm>
          <a:prstGeom prst="rect">
            <a:avLst/>
          </a:prstGeom>
          <a:noFill/>
        </p:spPr>
        <p:txBody>
          <a:bodyPr wrap="square" lIns="0" tIns="0" rIns="0" bIns="0" rtlCol="0">
            <a:spAutoFit/>
          </a:bodyPr>
          <a:lstStyle/>
          <a:p>
            <a:r>
              <a:rPr lang="en-PH" sz="1600" dirty="0">
                <a:solidFill>
                  <a:schemeClr val="accent1"/>
                </a:solidFill>
                <a:latin typeface="Arial" panose="020B0604020202020204" pitchFamily="34" charset="0"/>
              </a:rPr>
              <a:t>Lorem ipsum</a:t>
            </a:r>
          </a:p>
        </p:txBody>
      </p:sp>
      <p:sp>
        <p:nvSpPr>
          <p:cNvPr id="37" name="TextBox 36">
            <a:extLst>
              <a:ext uri="{FF2B5EF4-FFF2-40B4-BE49-F238E27FC236}">
                <a16:creationId xmlns:a16="http://schemas.microsoft.com/office/drawing/2014/main" id="{1AE49EFC-1A13-406E-8F99-EF6D1BB8BEDC}"/>
              </a:ext>
            </a:extLst>
          </p:cNvPr>
          <p:cNvSpPr txBox="1"/>
          <p:nvPr/>
        </p:nvSpPr>
        <p:spPr>
          <a:xfrm>
            <a:off x="3687519" y="3625639"/>
            <a:ext cx="2164436" cy="1525756"/>
          </a:xfrm>
          <a:prstGeom prst="rect">
            <a:avLst/>
          </a:prstGeom>
          <a:noFill/>
        </p:spPr>
        <p:txBody>
          <a:bodyPr wrap="square" lIns="0" tIns="0" rIns="0" bIns="0" rtlCol="0">
            <a:normAutofit fontScale="925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38" name="TextBox 37">
            <a:extLst>
              <a:ext uri="{FF2B5EF4-FFF2-40B4-BE49-F238E27FC236}">
                <a16:creationId xmlns:a16="http://schemas.microsoft.com/office/drawing/2014/main" id="{59B550F7-1145-4D0A-B4C7-79E7F0FBA6F9}"/>
              </a:ext>
            </a:extLst>
          </p:cNvPr>
          <p:cNvSpPr txBox="1"/>
          <p:nvPr/>
        </p:nvSpPr>
        <p:spPr>
          <a:xfrm>
            <a:off x="6318591" y="3116302"/>
            <a:ext cx="2164436" cy="1525756"/>
          </a:xfrm>
          <a:prstGeom prst="rect">
            <a:avLst/>
          </a:prstGeom>
          <a:noFill/>
        </p:spPr>
        <p:txBody>
          <a:bodyPr wrap="square" lIns="0" tIns="0" rIns="0" bIns="0" rtlCol="0">
            <a:normAutofit fontScale="925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39" name="TextBox 38">
            <a:extLst>
              <a:ext uri="{FF2B5EF4-FFF2-40B4-BE49-F238E27FC236}">
                <a16:creationId xmlns:a16="http://schemas.microsoft.com/office/drawing/2014/main" id="{18F6ECBA-818A-4BC9-963E-78BAEE64FBE9}"/>
              </a:ext>
            </a:extLst>
          </p:cNvPr>
          <p:cNvSpPr txBox="1"/>
          <p:nvPr/>
        </p:nvSpPr>
        <p:spPr>
          <a:xfrm>
            <a:off x="6012602" y="2551400"/>
            <a:ext cx="2103014" cy="246221"/>
          </a:xfrm>
          <a:prstGeom prst="rect">
            <a:avLst/>
          </a:prstGeom>
          <a:noFill/>
        </p:spPr>
        <p:txBody>
          <a:bodyPr wrap="square" lIns="0" tIns="0" rIns="0" bIns="0" rtlCol="0">
            <a:spAutoFit/>
          </a:bodyPr>
          <a:lstStyle/>
          <a:p>
            <a:r>
              <a:rPr lang="en-PH" sz="1600" dirty="0">
                <a:solidFill>
                  <a:schemeClr val="accent1"/>
                </a:solidFill>
                <a:latin typeface="Arial" panose="020B0604020202020204" pitchFamily="34" charset="0"/>
              </a:rPr>
              <a:t>Lorem ipsum</a:t>
            </a:r>
          </a:p>
        </p:txBody>
      </p:sp>
      <p:grpSp>
        <p:nvGrpSpPr>
          <p:cNvPr id="8" name="Group 7">
            <a:extLst>
              <a:ext uri="{FF2B5EF4-FFF2-40B4-BE49-F238E27FC236}">
                <a16:creationId xmlns:a16="http://schemas.microsoft.com/office/drawing/2014/main" id="{BFF0DA8D-1B7F-4AB5-8892-5C5AD9F35D00}"/>
              </a:ext>
            </a:extLst>
          </p:cNvPr>
          <p:cNvGrpSpPr/>
          <p:nvPr/>
        </p:nvGrpSpPr>
        <p:grpSpPr>
          <a:xfrm>
            <a:off x="628650" y="1511369"/>
            <a:ext cx="7886698" cy="346447"/>
            <a:chOff x="428265" y="1351504"/>
            <a:chExt cx="8287474" cy="346447"/>
          </a:xfrm>
        </p:grpSpPr>
        <p:sp>
          <p:nvSpPr>
            <p:cNvPr id="40" name="Rectangle 39">
              <a:extLst>
                <a:ext uri="{FF2B5EF4-FFF2-40B4-BE49-F238E27FC236}">
                  <a16:creationId xmlns:a16="http://schemas.microsoft.com/office/drawing/2014/main" id="{44784606-77DA-4B89-8B1A-530317DD779C}"/>
                </a:ext>
              </a:extLst>
            </p:cNvPr>
            <p:cNvSpPr/>
            <p:nvPr/>
          </p:nvSpPr>
          <p:spPr>
            <a:xfrm>
              <a:off x="428266" y="1351504"/>
              <a:ext cx="8287472" cy="276999"/>
            </a:xfrm>
            <a:prstGeom prst="rect">
              <a:avLst/>
            </a:prstGeom>
          </p:spPr>
          <p:txBody>
            <a:bodyPr vert="horz" wrap="square" lIns="0" tIns="0" rIns="0" bIns="0" anchor="b" anchorCtr="0">
              <a:noAutofit/>
            </a:bodyPr>
            <a:lstStyle/>
            <a:p>
              <a:r>
                <a:rPr lang="da-DK" sz="1500" dirty="0">
                  <a:solidFill>
                    <a:schemeClr val="accent1"/>
                  </a:solidFill>
                  <a:latin typeface="Arial" panose="020B0604020202020204" pitchFamily="34" charset="0"/>
                </a:rPr>
                <a:t>Lorem ipsum dolor sit amet</a:t>
              </a:r>
              <a:endParaRPr lang="en-US" sz="1500" dirty="0">
                <a:solidFill>
                  <a:schemeClr val="accent1"/>
                </a:solidFill>
                <a:latin typeface="Arial" panose="020B0604020202020204" pitchFamily="34" charset="0"/>
              </a:endParaRPr>
            </a:p>
          </p:txBody>
        </p:sp>
        <p:cxnSp>
          <p:nvCxnSpPr>
            <p:cNvPr id="41" name="Straight Connector 40">
              <a:extLst>
                <a:ext uri="{FF2B5EF4-FFF2-40B4-BE49-F238E27FC236}">
                  <a16:creationId xmlns:a16="http://schemas.microsoft.com/office/drawing/2014/main" id="{BBF4E131-A1DC-427F-9530-AEF68481A71F}"/>
                </a:ext>
              </a:extLst>
            </p:cNvPr>
            <p:cNvCxnSpPr>
              <a:cxnSpLocks/>
            </p:cNvCxnSpPr>
            <p:nvPr/>
          </p:nvCxnSpPr>
          <p:spPr>
            <a:xfrm>
              <a:off x="428265" y="1697951"/>
              <a:ext cx="8287474"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3984552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D00F7E-1017-433F-98F2-27A789B162E2}"/>
              </a:ext>
            </a:extLst>
          </p:cNvPr>
          <p:cNvSpPr>
            <a:spLocks noGrp="1"/>
          </p:cNvSpPr>
          <p:nvPr>
            <p:ph type="title"/>
          </p:nvPr>
        </p:nvSpPr>
        <p:spPr>
          <a:xfrm>
            <a:off x="628650" y="365127"/>
            <a:ext cx="7886700" cy="618100"/>
          </a:xfrm>
        </p:spPr>
        <p:txBody>
          <a:bodyPr>
            <a:normAutofit/>
          </a:bodyPr>
          <a:lstStyle/>
          <a:p>
            <a:r>
              <a:rPr lang="en-PH" dirty="0"/>
              <a:t>Four Steps Ladder</a:t>
            </a:r>
          </a:p>
        </p:txBody>
      </p:sp>
      <p:sp>
        <p:nvSpPr>
          <p:cNvPr id="3" name="Slide Number Placeholder 2">
            <a:extLst>
              <a:ext uri="{FF2B5EF4-FFF2-40B4-BE49-F238E27FC236}">
                <a16:creationId xmlns:a16="http://schemas.microsoft.com/office/drawing/2014/main" id="{DB9E58DA-A403-4291-A931-E148511C0CB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118</a:t>
            </a:fld>
            <a:endParaRPr lang="en-PH" dirty="0"/>
          </a:p>
        </p:txBody>
      </p:sp>
      <p:grpSp>
        <p:nvGrpSpPr>
          <p:cNvPr id="8" name="Group 7">
            <a:extLst>
              <a:ext uri="{FF2B5EF4-FFF2-40B4-BE49-F238E27FC236}">
                <a16:creationId xmlns:a16="http://schemas.microsoft.com/office/drawing/2014/main" id="{DC6C5709-B172-4EB8-8834-5736152A8907}"/>
              </a:ext>
            </a:extLst>
          </p:cNvPr>
          <p:cNvGrpSpPr/>
          <p:nvPr/>
        </p:nvGrpSpPr>
        <p:grpSpPr>
          <a:xfrm>
            <a:off x="628651" y="1511369"/>
            <a:ext cx="7886699" cy="346447"/>
            <a:chOff x="428265" y="1885694"/>
            <a:chExt cx="8287474" cy="346447"/>
          </a:xfrm>
        </p:grpSpPr>
        <p:sp>
          <p:nvSpPr>
            <p:cNvPr id="40" name="Rectangle 39">
              <a:extLst>
                <a:ext uri="{FF2B5EF4-FFF2-40B4-BE49-F238E27FC236}">
                  <a16:creationId xmlns:a16="http://schemas.microsoft.com/office/drawing/2014/main" id="{44784606-77DA-4B89-8B1A-530317DD779C}"/>
                </a:ext>
              </a:extLst>
            </p:cNvPr>
            <p:cNvSpPr/>
            <p:nvPr/>
          </p:nvSpPr>
          <p:spPr>
            <a:xfrm>
              <a:off x="428266" y="1885694"/>
              <a:ext cx="8287472" cy="276999"/>
            </a:xfrm>
            <a:prstGeom prst="rect">
              <a:avLst/>
            </a:prstGeom>
          </p:spPr>
          <p:txBody>
            <a:bodyPr vert="horz" wrap="square" lIns="0" tIns="0" rIns="0" bIns="0" anchor="b" anchorCtr="0">
              <a:noAutofit/>
            </a:bodyPr>
            <a:lstStyle/>
            <a:p>
              <a:r>
                <a:rPr lang="da-DK" sz="1500" dirty="0">
                  <a:solidFill>
                    <a:schemeClr val="accent1"/>
                  </a:solidFill>
                  <a:latin typeface="Arial" panose="020B0604020202020204" pitchFamily="34" charset="0"/>
                </a:rPr>
                <a:t>Lorem ipsum dolor sit amet</a:t>
              </a:r>
              <a:endParaRPr lang="en-US" sz="1500" dirty="0">
                <a:solidFill>
                  <a:schemeClr val="accent1"/>
                </a:solidFill>
                <a:latin typeface="Arial" panose="020B0604020202020204" pitchFamily="34" charset="0"/>
              </a:endParaRPr>
            </a:p>
          </p:txBody>
        </p:sp>
        <p:cxnSp>
          <p:nvCxnSpPr>
            <p:cNvPr id="41" name="Straight Connector 40">
              <a:extLst>
                <a:ext uri="{FF2B5EF4-FFF2-40B4-BE49-F238E27FC236}">
                  <a16:creationId xmlns:a16="http://schemas.microsoft.com/office/drawing/2014/main" id="{BBF4E131-A1DC-427F-9530-AEF68481A71F}"/>
                </a:ext>
              </a:extLst>
            </p:cNvPr>
            <p:cNvCxnSpPr>
              <a:cxnSpLocks/>
            </p:cNvCxnSpPr>
            <p:nvPr/>
          </p:nvCxnSpPr>
          <p:spPr>
            <a:xfrm>
              <a:off x="428265" y="2232141"/>
              <a:ext cx="8287474"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2CF70E31-0DE2-4C2F-B9CA-5C3F6C09564B}"/>
              </a:ext>
            </a:extLst>
          </p:cNvPr>
          <p:cNvSpPr txBox="1"/>
          <p:nvPr/>
        </p:nvSpPr>
        <p:spPr>
          <a:xfrm>
            <a:off x="902518" y="4068651"/>
            <a:ext cx="1586717" cy="2178638"/>
          </a:xfrm>
          <a:prstGeom prst="rect">
            <a:avLst/>
          </a:prstGeom>
          <a:noFill/>
        </p:spPr>
        <p:txBody>
          <a:bodyPr wrap="square" lIns="0" tIns="0" rIns="0" bIns="0" rtlCol="0">
            <a:normAutofit/>
          </a:bodyPr>
          <a:lstStyle/>
          <a:p>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8" name="TextBox 27">
            <a:extLst>
              <a:ext uri="{FF2B5EF4-FFF2-40B4-BE49-F238E27FC236}">
                <a16:creationId xmlns:a16="http://schemas.microsoft.com/office/drawing/2014/main" id="{A03CB829-58CF-4DF6-B653-38BFB1E98D16}"/>
              </a:ext>
            </a:extLst>
          </p:cNvPr>
          <p:cNvSpPr txBox="1"/>
          <p:nvPr/>
        </p:nvSpPr>
        <p:spPr>
          <a:xfrm>
            <a:off x="628651" y="3497270"/>
            <a:ext cx="1698523" cy="230832"/>
          </a:xfrm>
          <a:prstGeom prst="rect">
            <a:avLst/>
          </a:prstGeom>
          <a:noFill/>
        </p:spPr>
        <p:txBody>
          <a:bodyPr wrap="square" lIns="0" tIns="0" rIns="0" bIns="0" rtlCol="0" anchor="b">
            <a:spAutoFit/>
          </a:bodyPr>
          <a:lstStyle/>
          <a:p>
            <a:r>
              <a:rPr lang="en-PH" sz="1500" dirty="0">
                <a:solidFill>
                  <a:schemeClr val="accent1"/>
                </a:solidFill>
                <a:latin typeface="Arial" panose="020B0604020202020204" pitchFamily="34" charset="0"/>
              </a:rPr>
              <a:t>Lorem ipsum</a:t>
            </a:r>
          </a:p>
        </p:txBody>
      </p:sp>
      <p:sp>
        <p:nvSpPr>
          <p:cNvPr id="29" name="Right Triangle 28">
            <a:extLst>
              <a:ext uri="{FF2B5EF4-FFF2-40B4-BE49-F238E27FC236}">
                <a16:creationId xmlns:a16="http://schemas.microsoft.com/office/drawing/2014/main" id="{37A1748D-6576-4E43-B50E-0E687FE95702}"/>
              </a:ext>
            </a:extLst>
          </p:cNvPr>
          <p:cNvSpPr/>
          <p:nvPr/>
        </p:nvSpPr>
        <p:spPr>
          <a:xfrm flipH="1">
            <a:off x="2287430" y="3533713"/>
            <a:ext cx="246697" cy="186690"/>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Rectangle 4">
            <a:extLst>
              <a:ext uri="{FF2B5EF4-FFF2-40B4-BE49-F238E27FC236}">
                <a16:creationId xmlns:a16="http://schemas.microsoft.com/office/drawing/2014/main" id="{AED816D1-E669-47BE-BAAD-A2A2EB3D1FCE}"/>
              </a:ext>
            </a:extLst>
          </p:cNvPr>
          <p:cNvSpPr/>
          <p:nvPr/>
        </p:nvSpPr>
        <p:spPr>
          <a:xfrm rot="16200000">
            <a:off x="565785" y="4105899"/>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 name="Rectangle 3">
            <a:extLst>
              <a:ext uri="{FF2B5EF4-FFF2-40B4-BE49-F238E27FC236}">
                <a16:creationId xmlns:a16="http://schemas.microsoft.com/office/drawing/2014/main" id="{B4577F18-BE2F-4518-A3E2-64196597586E}"/>
              </a:ext>
            </a:extLst>
          </p:cNvPr>
          <p:cNvSpPr/>
          <p:nvPr/>
        </p:nvSpPr>
        <p:spPr>
          <a:xfrm>
            <a:off x="634400" y="3790335"/>
            <a:ext cx="1897276"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723262B2-FE08-444B-ABF7-52488AD57938}"/>
              </a:ext>
            </a:extLst>
          </p:cNvPr>
          <p:cNvSpPr/>
          <p:nvPr/>
        </p:nvSpPr>
        <p:spPr>
          <a:xfrm rot="16200000">
            <a:off x="2560342" y="3789950"/>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B608AD68-0AD8-4D4D-BA64-6E3722FF877B}"/>
              </a:ext>
            </a:extLst>
          </p:cNvPr>
          <p:cNvSpPr/>
          <p:nvPr/>
        </p:nvSpPr>
        <p:spPr>
          <a:xfrm>
            <a:off x="2628958" y="3474386"/>
            <a:ext cx="1897276"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Rectangle 30">
            <a:extLst>
              <a:ext uri="{FF2B5EF4-FFF2-40B4-BE49-F238E27FC236}">
                <a16:creationId xmlns:a16="http://schemas.microsoft.com/office/drawing/2014/main" id="{B475ED0F-1C3F-44A2-86D1-F078555BB7FE}"/>
              </a:ext>
            </a:extLst>
          </p:cNvPr>
          <p:cNvSpPr/>
          <p:nvPr/>
        </p:nvSpPr>
        <p:spPr>
          <a:xfrm rot="16200000">
            <a:off x="4554900" y="3474002"/>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Rectangle 29">
            <a:extLst>
              <a:ext uri="{FF2B5EF4-FFF2-40B4-BE49-F238E27FC236}">
                <a16:creationId xmlns:a16="http://schemas.microsoft.com/office/drawing/2014/main" id="{BA9D0A74-A549-4B48-AFFD-3E66A2A5F9F8}"/>
              </a:ext>
            </a:extLst>
          </p:cNvPr>
          <p:cNvSpPr/>
          <p:nvPr/>
        </p:nvSpPr>
        <p:spPr>
          <a:xfrm>
            <a:off x="4623516" y="3158438"/>
            <a:ext cx="1897276"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3" name="Rectangle 22">
            <a:extLst>
              <a:ext uri="{FF2B5EF4-FFF2-40B4-BE49-F238E27FC236}">
                <a16:creationId xmlns:a16="http://schemas.microsoft.com/office/drawing/2014/main" id="{6591B513-E4D7-4C09-BEDF-BBEE19C4F43E}"/>
              </a:ext>
            </a:extLst>
          </p:cNvPr>
          <p:cNvSpPr/>
          <p:nvPr/>
        </p:nvSpPr>
        <p:spPr>
          <a:xfrm>
            <a:off x="6618074" y="2842489"/>
            <a:ext cx="1897276"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5" name="Rectangle 24">
            <a:extLst>
              <a:ext uri="{FF2B5EF4-FFF2-40B4-BE49-F238E27FC236}">
                <a16:creationId xmlns:a16="http://schemas.microsoft.com/office/drawing/2014/main" id="{A0CD89B3-9B70-441D-9243-A2467B78AC6B}"/>
              </a:ext>
            </a:extLst>
          </p:cNvPr>
          <p:cNvSpPr/>
          <p:nvPr/>
        </p:nvSpPr>
        <p:spPr>
          <a:xfrm rot="16200000">
            <a:off x="6549456" y="3158053"/>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2" name="Right Triangle 41">
            <a:extLst>
              <a:ext uri="{FF2B5EF4-FFF2-40B4-BE49-F238E27FC236}">
                <a16:creationId xmlns:a16="http://schemas.microsoft.com/office/drawing/2014/main" id="{A93099CC-34C5-4AC8-A49D-E54BECB72897}"/>
              </a:ext>
            </a:extLst>
          </p:cNvPr>
          <p:cNvSpPr/>
          <p:nvPr/>
        </p:nvSpPr>
        <p:spPr>
          <a:xfrm flipH="1">
            <a:off x="4282162" y="3212833"/>
            <a:ext cx="246697" cy="186690"/>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3" name="Right Triangle 42">
            <a:extLst>
              <a:ext uri="{FF2B5EF4-FFF2-40B4-BE49-F238E27FC236}">
                <a16:creationId xmlns:a16="http://schemas.microsoft.com/office/drawing/2014/main" id="{707239F3-EEEB-4DBB-BD20-79E5754F176D}"/>
              </a:ext>
            </a:extLst>
          </p:cNvPr>
          <p:cNvSpPr/>
          <p:nvPr/>
        </p:nvSpPr>
        <p:spPr>
          <a:xfrm flipH="1">
            <a:off x="6274095" y="2899109"/>
            <a:ext cx="246697" cy="186690"/>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TextBox 43">
            <a:extLst>
              <a:ext uri="{FF2B5EF4-FFF2-40B4-BE49-F238E27FC236}">
                <a16:creationId xmlns:a16="http://schemas.microsoft.com/office/drawing/2014/main" id="{DB043306-A928-4B98-B626-6B272E9BA385}"/>
              </a:ext>
            </a:extLst>
          </p:cNvPr>
          <p:cNvSpPr txBox="1"/>
          <p:nvPr/>
        </p:nvSpPr>
        <p:spPr>
          <a:xfrm>
            <a:off x="2899951" y="3735941"/>
            <a:ext cx="1586717" cy="2178638"/>
          </a:xfrm>
          <a:prstGeom prst="rect">
            <a:avLst/>
          </a:prstGeom>
          <a:noFill/>
        </p:spPr>
        <p:txBody>
          <a:bodyPr wrap="square" lIns="0" tIns="0" rIns="0" bIns="0" rtlCol="0">
            <a:normAutofit/>
          </a:bodyPr>
          <a:lstStyle/>
          <a:p>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5" name="TextBox 44">
            <a:extLst>
              <a:ext uri="{FF2B5EF4-FFF2-40B4-BE49-F238E27FC236}">
                <a16:creationId xmlns:a16="http://schemas.microsoft.com/office/drawing/2014/main" id="{666585D9-88E6-4D6C-8851-53E8A0C7A87D}"/>
              </a:ext>
            </a:extLst>
          </p:cNvPr>
          <p:cNvSpPr txBox="1"/>
          <p:nvPr/>
        </p:nvSpPr>
        <p:spPr>
          <a:xfrm>
            <a:off x="4897384" y="3429002"/>
            <a:ext cx="1586717" cy="2178638"/>
          </a:xfrm>
          <a:prstGeom prst="rect">
            <a:avLst/>
          </a:prstGeom>
          <a:noFill/>
        </p:spPr>
        <p:txBody>
          <a:bodyPr wrap="square" lIns="0" tIns="0" rIns="0" bIns="0" rtlCol="0">
            <a:normAutofit/>
          </a:bodyPr>
          <a:lstStyle/>
          <a:p>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6" name="TextBox 45">
            <a:extLst>
              <a:ext uri="{FF2B5EF4-FFF2-40B4-BE49-F238E27FC236}">
                <a16:creationId xmlns:a16="http://schemas.microsoft.com/office/drawing/2014/main" id="{4FFA9E34-4A70-4D19-B17D-AE93E5D02393}"/>
              </a:ext>
            </a:extLst>
          </p:cNvPr>
          <p:cNvSpPr txBox="1"/>
          <p:nvPr/>
        </p:nvSpPr>
        <p:spPr>
          <a:xfrm>
            <a:off x="6903480" y="3144005"/>
            <a:ext cx="1586717" cy="2178638"/>
          </a:xfrm>
          <a:prstGeom prst="rect">
            <a:avLst/>
          </a:prstGeom>
          <a:noFill/>
        </p:spPr>
        <p:txBody>
          <a:bodyPr wrap="square" lIns="0" tIns="0" rIns="0" bIns="0" rtlCol="0">
            <a:normAutofit/>
          </a:bodyPr>
          <a:lstStyle/>
          <a:p>
            <a:r>
              <a:rPr lang="en-PH"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7" name="TextBox 46">
            <a:extLst>
              <a:ext uri="{FF2B5EF4-FFF2-40B4-BE49-F238E27FC236}">
                <a16:creationId xmlns:a16="http://schemas.microsoft.com/office/drawing/2014/main" id="{FAC36469-0658-4471-8286-1D52EC1B3F49}"/>
              </a:ext>
            </a:extLst>
          </p:cNvPr>
          <p:cNvSpPr txBox="1"/>
          <p:nvPr/>
        </p:nvSpPr>
        <p:spPr>
          <a:xfrm>
            <a:off x="2628955" y="3176391"/>
            <a:ext cx="1698523" cy="230832"/>
          </a:xfrm>
          <a:prstGeom prst="rect">
            <a:avLst/>
          </a:prstGeom>
          <a:noFill/>
        </p:spPr>
        <p:txBody>
          <a:bodyPr wrap="square" lIns="0" tIns="0" rIns="0" bIns="0" rtlCol="0" anchor="b">
            <a:spAutoFit/>
          </a:bodyPr>
          <a:lstStyle/>
          <a:p>
            <a:r>
              <a:rPr lang="en-PH" sz="1500" dirty="0">
                <a:solidFill>
                  <a:schemeClr val="accent1"/>
                </a:solidFill>
                <a:latin typeface="Arial" panose="020B0604020202020204" pitchFamily="34" charset="0"/>
              </a:rPr>
              <a:t>Lorem ipsum</a:t>
            </a:r>
          </a:p>
        </p:txBody>
      </p:sp>
      <p:sp>
        <p:nvSpPr>
          <p:cNvPr id="48" name="TextBox 47">
            <a:extLst>
              <a:ext uri="{FF2B5EF4-FFF2-40B4-BE49-F238E27FC236}">
                <a16:creationId xmlns:a16="http://schemas.microsoft.com/office/drawing/2014/main" id="{E1612551-93B7-4275-BB61-D130DCA3D291}"/>
              </a:ext>
            </a:extLst>
          </p:cNvPr>
          <p:cNvSpPr txBox="1"/>
          <p:nvPr/>
        </p:nvSpPr>
        <p:spPr>
          <a:xfrm>
            <a:off x="4623512" y="2862668"/>
            <a:ext cx="1698523" cy="230832"/>
          </a:xfrm>
          <a:prstGeom prst="rect">
            <a:avLst/>
          </a:prstGeom>
          <a:noFill/>
        </p:spPr>
        <p:txBody>
          <a:bodyPr wrap="square" lIns="0" tIns="0" rIns="0" bIns="0" rtlCol="0" anchor="b">
            <a:spAutoFit/>
          </a:bodyPr>
          <a:lstStyle/>
          <a:p>
            <a:r>
              <a:rPr lang="en-PH" sz="1500" dirty="0">
                <a:solidFill>
                  <a:schemeClr val="accent1"/>
                </a:solidFill>
                <a:latin typeface="Arial" panose="020B0604020202020204" pitchFamily="34" charset="0"/>
              </a:rPr>
              <a:t>Lorem ipsum</a:t>
            </a:r>
          </a:p>
        </p:txBody>
      </p:sp>
      <p:sp>
        <p:nvSpPr>
          <p:cNvPr id="49" name="TextBox 48">
            <a:extLst>
              <a:ext uri="{FF2B5EF4-FFF2-40B4-BE49-F238E27FC236}">
                <a16:creationId xmlns:a16="http://schemas.microsoft.com/office/drawing/2014/main" id="{B6D0EFE0-F6BB-4440-A0ED-ABC1247A8182}"/>
              </a:ext>
            </a:extLst>
          </p:cNvPr>
          <p:cNvSpPr txBox="1"/>
          <p:nvPr/>
        </p:nvSpPr>
        <p:spPr>
          <a:xfrm>
            <a:off x="6618069" y="2557262"/>
            <a:ext cx="1698523" cy="230832"/>
          </a:xfrm>
          <a:prstGeom prst="rect">
            <a:avLst/>
          </a:prstGeom>
          <a:noFill/>
        </p:spPr>
        <p:txBody>
          <a:bodyPr wrap="square" lIns="0" tIns="0" rIns="0" bIns="0" rtlCol="0" anchor="b">
            <a:spAutoFit/>
          </a:bodyPr>
          <a:lstStyle/>
          <a:p>
            <a:r>
              <a:rPr lang="en-PH" sz="1500" dirty="0">
                <a:solidFill>
                  <a:schemeClr val="accent1"/>
                </a:solidFill>
                <a:latin typeface="Arial" panose="020B0604020202020204" pitchFamily="34" charset="0"/>
              </a:rPr>
              <a:t>Lorem ipsum</a:t>
            </a:r>
          </a:p>
        </p:txBody>
      </p:sp>
    </p:spTree>
    <p:extLst>
      <p:ext uri="{BB962C8B-B14F-4D97-AF65-F5344CB8AC3E}">
        <p14:creationId xmlns:p14="http://schemas.microsoft.com/office/powerpoint/2010/main" val="2702516218"/>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D00F7E-1017-433F-98F2-27A789B162E2}"/>
              </a:ext>
            </a:extLst>
          </p:cNvPr>
          <p:cNvSpPr>
            <a:spLocks noGrp="1"/>
          </p:cNvSpPr>
          <p:nvPr>
            <p:ph type="title"/>
          </p:nvPr>
        </p:nvSpPr>
        <p:spPr>
          <a:xfrm>
            <a:off x="628650" y="365127"/>
            <a:ext cx="7886700" cy="618100"/>
          </a:xfrm>
        </p:spPr>
        <p:txBody>
          <a:bodyPr>
            <a:normAutofit/>
          </a:bodyPr>
          <a:lstStyle/>
          <a:p>
            <a:r>
              <a:rPr lang="en-PH" dirty="0"/>
              <a:t>Five Steps Ladder</a:t>
            </a:r>
          </a:p>
        </p:txBody>
      </p:sp>
      <p:sp>
        <p:nvSpPr>
          <p:cNvPr id="3" name="Slide Number Placeholder 2">
            <a:extLst>
              <a:ext uri="{FF2B5EF4-FFF2-40B4-BE49-F238E27FC236}">
                <a16:creationId xmlns:a16="http://schemas.microsoft.com/office/drawing/2014/main" id="{DB9E58DA-A403-4291-A931-E148511C0CB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119</a:t>
            </a:fld>
            <a:endParaRPr lang="en-PH" dirty="0"/>
          </a:p>
        </p:txBody>
      </p:sp>
      <p:grpSp>
        <p:nvGrpSpPr>
          <p:cNvPr id="12" name="Group 11">
            <a:extLst>
              <a:ext uri="{FF2B5EF4-FFF2-40B4-BE49-F238E27FC236}">
                <a16:creationId xmlns:a16="http://schemas.microsoft.com/office/drawing/2014/main" id="{1B3FBA25-9AD1-4D5F-B868-4F2A59CE3F5D}"/>
              </a:ext>
            </a:extLst>
          </p:cNvPr>
          <p:cNvGrpSpPr/>
          <p:nvPr/>
        </p:nvGrpSpPr>
        <p:grpSpPr>
          <a:xfrm>
            <a:off x="628651" y="1511369"/>
            <a:ext cx="7886699" cy="346447"/>
            <a:chOff x="428265" y="1511369"/>
            <a:chExt cx="8287474" cy="346447"/>
          </a:xfrm>
        </p:grpSpPr>
        <p:sp>
          <p:nvSpPr>
            <p:cNvPr id="40" name="Rectangle 39">
              <a:extLst>
                <a:ext uri="{FF2B5EF4-FFF2-40B4-BE49-F238E27FC236}">
                  <a16:creationId xmlns:a16="http://schemas.microsoft.com/office/drawing/2014/main" id="{44784606-77DA-4B89-8B1A-530317DD779C}"/>
                </a:ext>
              </a:extLst>
            </p:cNvPr>
            <p:cNvSpPr/>
            <p:nvPr/>
          </p:nvSpPr>
          <p:spPr>
            <a:xfrm>
              <a:off x="428266" y="1511369"/>
              <a:ext cx="8287472" cy="276999"/>
            </a:xfrm>
            <a:prstGeom prst="rect">
              <a:avLst/>
            </a:prstGeom>
          </p:spPr>
          <p:txBody>
            <a:bodyPr vert="horz" wrap="square" lIns="0" tIns="0" rIns="0" bIns="0" anchor="b" anchorCtr="0">
              <a:noAutofit/>
            </a:bodyPr>
            <a:lstStyle/>
            <a:p>
              <a:r>
                <a:rPr lang="da-DK" sz="1500" dirty="0">
                  <a:solidFill>
                    <a:schemeClr val="accent1"/>
                  </a:solidFill>
                  <a:latin typeface="Arial" panose="020B0604020202020204" pitchFamily="34" charset="0"/>
                </a:rPr>
                <a:t>Lorem ipsum dolor sit amet</a:t>
              </a:r>
              <a:endParaRPr lang="en-US" sz="1500" dirty="0">
                <a:solidFill>
                  <a:schemeClr val="accent1"/>
                </a:solidFill>
                <a:latin typeface="Arial" panose="020B0604020202020204" pitchFamily="34" charset="0"/>
              </a:endParaRPr>
            </a:p>
          </p:txBody>
        </p:sp>
        <p:cxnSp>
          <p:nvCxnSpPr>
            <p:cNvPr id="41" name="Straight Connector 40">
              <a:extLst>
                <a:ext uri="{FF2B5EF4-FFF2-40B4-BE49-F238E27FC236}">
                  <a16:creationId xmlns:a16="http://schemas.microsoft.com/office/drawing/2014/main" id="{BBF4E131-A1DC-427F-9530-AEF68481A71F}"/>
                </a:ext>
              </a:extLst>
            </p:cNvPr>
            <p:cNvCxnSpPr>
              <a:cxnSpLocks/>
            </p:cNvCxnSpPr>
            <p:nvPr/>
          </p:nvCxnSpPr>
          <p:spPr>
            <a:xfrm>
              <a:off x="428265" y="1857816"/>
              <a:ext cx="8287474"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2CF70E31-0DE2-4C2F-B9CA-5C3F6C09564B}"/>
              </a:ext>
            </a:extLst>
          </p:cNvPr>
          <p:cNvSpPr txBox="1"/>
          <p:nvPr/>
        </p:nvSpPr>
        <p:spPr>
          <a:xfrm>
            <a:off x="902515" y="4037289"/>
            <a:ext cx="1245968" cy="209601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8" name="TextBox 27">
            <a:extLst>
              <a:ext uri="{FF2B5EF4-FFF2-40B4-BE49-F238E27FC236}">
                <a16:creationId xmlns:a16="http://schemas.microsoft.com/office/drawing/2014/main" id="{A03CB829-58CF-4DF6-B653-38BFB1E98D16}"/>
              </a:ext>
            </a:extLst>
          </p:cNvPr>
          <p:cNvSpPr txBox="1"/>
          <p:nvPr/>
        </p:nvSpPr>
        <p:spPr>
          <a:xfrm>
            <a:off x="628651" y="3316413"/>
            <a:ext cx="1326080" cy="423652"/>
          </a:xfrm>
          <a:prstGeom prst="rect">
            <a:avLst/>
          </a:prstGeom>
          <a:noFill/>
        </p:spPr>
        <p:txBody>
          <a:bodyPr wrap="square" lIns="0" tIns="0" rIns="0" bIns="0" rtlCol="0" anchor="b">
            <a:normAutofit/>
          </a:bodyPr>
          <a:lstStyle/>
          <a:p>
            <a:r>
              <a:rPr lang="en-PH" sz="1400" dirty="0">
                <a:solidFill>
                  <a:schemeClr val="accent1"/>
                </a:solidFill>
                <a:latin typeface="Arial" panose="020B0604020202020204" pitchFamily="34" charset="0"/>
              </a:rPr>
              <a:t>Lorem ipsum</a:t>
            </a:r>
          </a:p>
        </p:txBody>
      </p:sp>
      <p:sp>
        <p:nvSpPr>
          <p:cNvPr id="29" name="Right Triangle 28">
            <a:extLst>
              <a:ext uri="{FF2B5EF4-FFF2-40B4-BE49-F238E27FC236}">
                <a16:creationId xmlns:a16="http://schemas.microsoft.com/office/drawing/2014/main" id="{37A1748D-6576-4E43-B50E-0E687FE95702}"/>
              </a:ext>
            </a:extLst>
          </p:cNvPr>
          <p:cNvSpPr/>
          <p:nvPr/>
        </p:nvSpPr>
        <p:spPr>
          <a:xfrm flipH="1">
            <a:off x="1954737" y="3593448"/>
            <a:ext cx="193751" cy="146623"/>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Rectangle 4">
            <a:extLst>
              <a:ext uri="{FF2B5EF4-FFF2-40B4-BE49-F238E27FC236}">
                <a16:creationId xmlns:a16="http://schemas.microsoft.com/office/drawing/2014/main" id="{AED816D1-E669-47BE-BAAD-A2A2EB3D1FCE}"/>
              </a:ext>
            </a:extLst>
          </p:cNvPr>
          <p:cNvSpPr/>
          <p:nvPr/>
        </p:nvSpPr>
        <p:spPr>
          <a:xfrm rot="16200000">
            <a:off x="565785" y="4105899"/>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 name="Rectangle 3">
            <a:extLst>
              <a:ext uri="{FF2B5EF4-FFF2-40B4-BE49-F238E27FC236}">
                <a16:creationId xmlns:a16="http://schemas.microsoft.com/office/drawing/2014/main" id="{B4577F18-BE2F-4518-A3E2-64196597586E}"/>
              </a:ext>
            </a:extLst>
          </p:cNvPr>
          <p:cNvSpPr/>
          <p:nvPr/>
        </p:nvSpPr>
        <p:spPr>
          <a:xfrm>
            <a:off x="634399" y="3790335"/>
            <a:ext cx="1514083"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723262B2-FE08-444B-ABF7-52488AD57938}"/>
              </a:ext>
            </a:extLst>
          </p:cNvPr>
          <p:cNvSpPr/>
          <p:nvPr/>
        </p:nvSpPr>
        <p:spPr>
          <a:xfrm rot="16200000">
            <a:off x="2157502" y="3868938"/>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B608AD68-0AD8-4D4D-BA64-6E3722FF877B}"/>
              </a:ext>
            </a:extLst>
          </p:cNvPr>
          <p:cNvSpPr/>
          <p:nvPr/>
        </p:nvSpPr>
        <p:spPr>
          <a:xfrm>
            <a:off x="2226119" y="3553374"/>
            <a:ext cx="1514083"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Rectangle 30">
            <a:extLst>
              <a:ext uri="{FF2B5EF4-FFF2-40B4-BE49-F238E27FC236}">
                <a16:creationId xmlns:a16="http://schemas.microsoft.com/office/drawing/2014/main" id="{B475ED0F-1C3F-44A2-86D1-F078555BB7FE}"/>
              </a:ext>
            </a:extLst>
          </p:cNvPr>
          <p:cNvSpPr/>
          <p:nvPr/>
        </p:nvSpPr>
        <p:spPr>
          <a:xfrm rot="16200000">
            <a:off x="3749217" y="3631976"/>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Rectangle 29">
            <a:extLst>
              <a:ext uri="{FF2B5EF4-FFF2-40B4-BE49-F238E27FC236}">
                <a16:creationId xmlns:a16="http://schemas.microsoft.com/office/drawing/2014/main" id="{BA9D0A74-A549-4B48-AFFD-3E66A2A5F9F8}"/>
              </a:ext>
            </a:extLst>
          </p:cNvPr>
          <p:cNvSpPr/>
          <p:nvPr/>
        </p:nvSpPr>
        <p:spPr>
          <a:xfrm>
            <a:off x="3817834" y="3316412"/>
            <a:ext cx="1514083"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5" name="Rectangle 24">
            <a:extLst>
              <a:ext uri="{FF2B5EF4-FFF2-40B4-BE49-F238E27FC236}">
                <a16:creationId xmlns:a16="http://schemas.microsoft.com/office/drawing/2014/main" id="{A0CD89B3-9B70-441D-9243-A2467B78AC6B}"/>
              </a:ext>
            </a:extLst>
          </p:cNvPr>
          <p:cNvSpPr/>
          <p:nvPr/>
        </p:nvSpPr>
        <p:spPr>
          <a:xfrm rot="16200000">
            <a:off x="5340934" y="3395015"/>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3" name="Rectangle 22">
            <a:extLst>
              <a:ext uri="{FF2B5EF4-FFF2-40B4-BE49-F238E27FC236}">
                <a16:creationId xmlns:a16="http://schemas.microsoft.com/office/drawing/2014/main" id="{6591B513-E4D7-4C09-BEDF-BBEE19C4F43E}"/>
              </a:ext>
            </a:extLst>
          </p:cNvPr>
          <p:cNvSpPr/>
          <p:nvPr/>
        </p:nvSpPr>
        <p:spPr>
          <a:xfrm>
            <a:off x="5409549" y="3079451"/>
            <a:ext cx="1514083"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2" name="Rectangle 31">
            <a:extLst>
              <a:ext uri="{FF2B5EF4-FFF2-40B4-BE49-F238E27FC236}">
                <a16:creationId xmlns:a16="http://schemas.microsoft.com/office/drawing/2014/main" id="{AC60C29E-42CB-4C53-BB98-CD09F7DB1BF4}"/>
              </a:ext>
            </a:extLst>
          </p:cNvPr>
          <p:cNvSpPr/>
          <p:nvPr/>
        </p:nvSpPr>
        <p:spPr>
          <a:xfrm>
            <a:off x="7001267" y="2842489"/>
            <a:ext cx="1514083"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3" name="Rectangle 32">
            <a:extLst>
              <a:ext uri="{FF2B5EF4-FFF2-40B4-BE49-F238E27FC236}">
                <a16:creationId xmlns:a16="http://schemas.microsoft.com/office/drawing/2014/main" id="{4B684C00-A1FF-4D51-A1F8-B49DAD167805}"/>
              </a:ext>
            </a:extLst>
          </p:cNvPr>
          <p:cNvSpPr/>
          <p:nvPr/>
        </p:nvSpPr>
        <p:spPr>
          <a:xfrm rot="16200000">
            <a:off x="6932650" y="3158053"/>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7" name="TextBox 36">
            <a:extLst>
              <a:ext uri="{FF2B5EF4-FFF2-40B4-BE49-F238E27FC236}">
                <a16:creationId xmlns:a16="http://schemas.microsoft.com/office/drawing/2014/main" id="{A03E39B5-F864-4730-8D24-3ADFEF4FAE43}"/>
              </a:ext>
            </a:extLst>
          </p:cNvPr>
          <p:cNvSpPr txBox="1"/>
          <p:nvPr/>
        </p:nvSpPr>
        <p:spPr>
          <a:xfrm>
            <a:off x="2479794" y="3800328"/>
            <a:ext cx="1245968" cy="209601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38" name="TextBox 37">
            <a:extLst>
              <a:ext uri="{FF2B5EF4-FFF2-40B4-BE49-F238E27FC236}">
                <a16:creationId xmlns:a16="http://schemas.microsoft.com/office/drawing/2014/main" id="{DC1DB240-7155-46DB-91B6-506448908F46}"/>
              </a:ext>
            </a:extLst>
          </p:cNvPr>
          <p:cNvSpPr txBox="1"/>
          <p:nvPr/>
        </p:nvSpPr>
        <p:spPr>
          <a:xfrm>
            <a:off x="4080865" y="3563366"/>
            <a:ext cx="1245968" cy="209601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39" name="TextBox 38">
            <a:extLst>
              <a:ext uri="{FF2B5EF4-FFF2-40B4-BE49-F238E27FC236}">
                <a16:creationId xmlns:a16="http://schemas.microsoft.com/office/drawing/2014/main" id="{7EA11749-393E-4E9B-86D7-874A349B94E2}"/>
              </a:ext>
            </a:extLst>
          </p:cNvPr>
          <p:cNvSpPr txBox="1"/>
          <p:nvPr/>
        </p:nvSpPr>
        <p:spPr>
          <a:xfrm>
            <a:off x="5667498" y="3326404"/>
            <a:ext cx="1245968" cy="209601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0" name="TextBox 49">
            <a:extLst>
              <a:ext uri="{FF2B5EF4-FFF2-40B4-BE49-F238E27FC236}">
                <a16:creationId xmlns:a16="http://schemas.microsoft.com/office/drawing/2014/main" id="{F68EAC0A-C005-4A79-BEB0-6A932E5D3924}"/>
              </a:ext>
            </a:extLst>
          </p:cNvPr>
          <p:cNvSpPr txBox="1"/>
          <p:nvPr/>
        </p:nvSpPr>
        <p:spPr>
          <a:xfrm>
            <a:off x="7269380" y="3089443"/>
            <a:ext cx="1245968" cy="209601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1" name="Right Triangle 50">
            <a:extLst>
              <a:ext uri="{FF2B5EF4-FFF2-40B4-BE49-F238E27FC236}">
                <a16:creationId xmlns:a16="http://schemas.microsoft.com/office/drawing/2014/main" id="{2A3B890C-14B8-43AF-981B-64B765559F38}"/>
              </a:ext>
            </a:extLst>
          </p:cNvPr>
          <p:cNvSpPr/>
          <p:nvPr/>
        </p:nvSpPr>
        <p:spPr>
          <a:xfrm flipH="1">
            <a:off x="3546453" y="3356486"/>
            <a:ext cx="193751" cy="146623"/>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2" name="Right Triangle 51">
            <a:extLst>
              <a:ext uri="{FF2B5EF4-FFF2-40B4-BE49-F238E27FC236}">
                <a16:creationId xmlns:a16="http://schemas.microsoft.com/office/drawing/2014/main" id="{27B3CEB1-3613-4B5C-B250-369E0CCFB00F}"/>
              </a:ext>
            </a:extLst>
          </p:cNvPr>
          <p:cNvSpPr/>
          <p:nvPr/>
        </p:nvSpPr>
        <p:spPr>
          <a:xfrm flipH="1">
            <a:off x="5138169" y="3119523"/>
            <a:ext cx="193751" cy="146623"/>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3" name="Right Triangle 52">
            <a:extLst>
              <a:ext uri="{FF2B5EF4-FFF2-40B4-BE49-F238E27FC236}">
                <a16:creationId xmlns:a16="http://schemas.microsoft.com/office/drawing/2014/main" id="{7CBE8ACA-4575-4F90-A027-D1ADEC68DA7C}"/>
              </a:ext>
            </a:extLst>
          </p:cNvPr>
          <p:cNvSpPr/>
          <p:nvPr/>
        </p:nvSpPr>
        <p:spPr>
          <a:xfrm flipH="1">
            <a:off x="6729884" y="2882562"/>
            <a:ext cx="193751" cy="146623"/>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4" name="TextBox 53">
            <a:extLst>
              <a:ext uri="{FF2B5EF4-FFF2-40B4-BE49-F238E27FC236}">
                <a16:creationId xmlns:a16="http://schemas.microsoft.com/office/drawing/2014/main" id="{825A41A2-5B86-493C-9863-59329AB9FC47}"/>
              </a:ext>
            </a:extLst>
          </p:cNvPr>
          <p:cNvSpPr txBox="1"/>
          <p:nvPr/>
        </p:nvSpPr>
        <p:spPr>
          <a:xfrm>
            <a:off x="2220372" y="3079455"/>
            <a:ext cx="1326080" cy="423652"/>
          </a:xfrm>
          <a:prstGeom prst="rect">
            <a:avLst/>
          </a:prstGeom>
          <a:noFill/>
        </p:spPr>
        <p:txBody>
          <a:bodyPr wrap="square" lIns="0" tIns="0" rIns="0" bIns="0" rtlCol="0" anchor="b">
            <a:normAutofit/>
          </a:bodyPr>
          <a:lstStyle/>
          <a:p>
            <a:r>
              <a:rPr lang="en-PH" sz="1400" dirty="0">
                <a:solidFill>
                  <a:schemeClr val="accent1"/>
                </a:solidFill>
                <a:latin typeface="Arial" panose="020B0604020202020204" pitchFamily="34" charset="0"/>
              </a:rPr>
              <a:t>Lorem ipsum</a:t>
            </a:r>
          </a:p>
        </p:txBody>
      </p:sp>
      <p:sp>
        <p:nvSpPr>
          <p:cNvPr id="55" name="TextBox 54">
            <a:extLst>
              <a:ext uri="{FF2B5EF4-FFF2-40B4-BE49-F238E27FC236}">
                <a16:creationId xmlns:a16="http://schemas.microsoft.com/office/drawing/2014/main" id="{2FE5C651-10AD-4506-B7A9-2FA31A0B9C3C}"/>
              </a:ext>
            </a:extLst>
          </p:cNvPr>
          <p:cNvSpPr txBox="1"/>
          <p:nvPr/>
        </p:nvSpPr>
        <p:spPr>
          <a:xfrm>
            <a:off x="3817835" y="2842491"/>
            <a:ext cx="1326080" cy="423652"/>
          </a:xfrm>
          <a:prstGeom prst="rect">
            <a:avLst/>
          </a:prstGeom>
          <a:noFill/>
        </p:spPr>
        <p:txBody>
          <a:bodyPr wrap="square" lIns="0" tIns="0" rIns="0" bIns="0" rtlCol="0" anchor="b">
            <a:normAutofit/>
          </a:bodyPr>
          <a:lstStyle/>
          <a:p>
            <a:r>
              <a:rPr lang="en-PH" sz="1400" dirty="0">
                <a:solidFill>
                  <a:schemeClr val="accent1"/>
                </a:solidFill>
                <a:latin typeface="Arial" panose="020B0604020202020204" pitchFamily="34" charset="0"/>
              </a:rPr>
              <a:t>Lorem ipsum</a:t>
            </a:r>
          </a:p>
        </p:txBody>
      </p:sp>
      <p:sp>
        <p:nvSpPr>
          <p:cNvPr id="56" name="TextBox 55">
            <a:extLst>
              <a:ext uri="{FF2B5EF4-FFF2-40B4-BE49-F238E27FC236}">
                <a16:creationId xmlns:a16="http://schemas.microsoft.com/office/drawing/2014/main" id="{D2BDE774-0383-4804-9B4F-864E03940D3C}"/>
              </a:ext>
            </a:extLst>
          </p:cNvPr>
          <p:cNvSpPr txBox="1"/>
          <p:nvPr/>
        </p:nvSpPr>
        <p:spPr>
          <a:xfrm>
            <a:off x="5403801" y="2605530"/>
            <a:ext cx="1326080" cy="423652"/>
          </a:xfrm>
          <a:prstGeom prst="rect">
            <a:avLst/>
          </a:prstGeom>
          <a:noFill/>
        </p:spPr>
        <p:txBody>
          <a:bodyPr wrap="square" lIns="0" tIns="0" rIns="0" bIns="0" rtlCol="0" anchor="b">
            <a:normAutofit/>
          </a:bodyPr>
          <a:lstStyle/>
          <a:p>
            <a:r>
              <a:rPr lang="en-PH" sz="1400" dirty="0">
                <a:solidFill>
                  <a:schemeClr val="accent1"/>
                </a:solidFill>
                <a:latin typeface="Arial" panose="020B0604020202020204" pitchFamily="34" charset="0"/>
              </a:rPr>
              <a:t>Lorem ipsum</a:t>
            </a:r>
          </a:p>
        </p:txBody>
      </p:sp>
      <p:sp>
        <p:nvSpPr>
          <p:cNvPr id="57" name="TextBox 56">
            <a:extLst>
              <a:ext uri="{FF2B5EF4-FFF2-40B4-BE49-F238E27FC236}">
                <a16:creationId xmlns:a16="http://schemas.microsoft.com/office/drawing/2014/main" id="{B03C4F73-3DC9-4604-B91A-8FBF4504A867}"/>
              </a:ext>
            </a:extLst>
          </p:cNvPr>
          <p:cNvSpPr txBox="1"/>
          <p:nvPr/>
        </p:nvSpPr>
        <p:spPr>
          <a:xfrm>
            <a:off x="7012270" y="2358579"/>
            <a:ext cx="1326080" cy="423652"/>
          </a:xfrm>
          <a:prstGeom prst="rect">
            <a:avLst/>
          </a:prstGeom>
          <a:noFill/>
        </p:spPr>
        <p:txBody>
          <a:bodyPr wrap="square" lIns="0" tIns="0" rIns="0" bIns="0" rtlCol="0" anchor="b">
            <a:normAutofit/>
          </a:bodyPr>
          <a:lstStyle/>
          <a:p>
            <a:r>
              <a:rPr lang="en-PH" sz="1400" dirty="0">
                <a:solidFill>
                  <a:schemeClr val="accent1"/>
                </a:solidFill>
                <a:latin typeface="Arial" panose="020B0604020202020204" pitchFamily="34" charset="0"/>
              </a:rPr>
              <a:t>Lorem ipsum</a:t>
            </a:r>
          </a:p>
        </p:txBody>
      </p:sp>
    </p:spTree>
    <p:extLst>
      <p:ext uri="{BB962C8B-B14F-4D97-AF65-F5344CB8AC3E}">
        <p14:creationId xmlns:p14="http://schemas.microsoft.com/office/powerpoint/2010/main" val="18247649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CD746-F44A-414F-A04C-F463E50CAF89}"/>
              </a:ext>
            </a:extLst>
          </p:cNvPr>
          <p:cNvSpPr>
            <a:spLocks noGrp="1"/>
          </p:cNvSpPr>
          <p:nvPr>
            <p:ph type="title"/>
          </p:nvPr>
        </p:nvSpPr>
        <p:spPr>
          <a:xfrm>
            <a:off x="428268" y="2392363"/>
            <a:ext cx="2337797" cy="2073274"/>
          </a:xfrm>
        </p:spPr>
        <p:txBody>
          <a:bodyPr>
            <a:normAutofit/>
          </a:bodyPr>
          <a:lstStyle/>
          <a:p>
            <a:r>
              <a:rPr lang="en-PH" dirty="0"/>
              <a:t>Basic 1/3 Slide with Gray Background</a:t>
            </a:r>
          </a:p>
        </p:txBody>
      </p:sp>
      <p:sp>
        <p:nvSpPr>
          <p:cNvPr id="4" name="Slide Number Placeholder 3">
            <a:extLst>
              <a:ext uri="{FF2B5EF4-FFF2-40B4-BE49-F238E27FC236}">
                <a16:creationId xmlns:a16="http://schemas.microsoft.com/office/drawing/2014/main" id="{78419A85-9FA2-46AA-81D6-BEDDD08D515E}"/>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12</a:t>
            </a:fld>
            <a:endParaRPr lang="en-PH" dirty="0"/>
          </a:p>
        </p:txBody>
      </p:sp>
      <p:sp>
        <p:nvSpPr>
          <p:cNvPr id="6" name="Content Placeholder 5">
            <a:extLst>
              <a:ext uri="{FF2B5EF4-FFF2-40B4-BE49-F238E27FC236}">
                <a16:creationId xmlns:a16="http://schemas.microsoft.com/office/drawing/2014/main" id="{EFF59109-A51E-4012-BF67-D69354CDBC49}"/>
              </a:ext>
            </a:extLst>
          </p:cNvPr>
          <p:cNvSpPr>
            <a:spLocks noGrp="1"/>
          </p:cNvSpPr>
          <p:nvPr>
            <p:ph idx="4294967295"/>
          </p:nvPr>
        </p:nvSpPr>
        <p:spPr>
          <a:xfrm>
            <a:off x="3471863" y="816517"/>
            <a:ext cx="5090193" cy="5434451"/>
          </a:xfrm>
        </p:spPr>
        <p:txBody>
          <a:bodyPr>
            <a:noAutofit/>
          </a:bodyPr>
          <a:lstStyle/>
          <a:p>
            <a:pPr marL="205959" indent="-136910"/>
            <a:r>
              <a:rPr lang="en-PH" sz="1300" dirty="0"/>
              <a:t>Lorem ipsum dolor sit amet, consectetur adipiscing elit. Curabitur purus dui, euismod quis placerat eget, venenatis nec nibh. Mauris sit </a:t>
            </a:r>
          </a:p>
          <a:p>
            <a:pPr marL="205959" indent="-136910"/>
            <a:r>
              <a:rPr lang="en-PH" sz="1300" dirty="0"/>
              <a:t>Aenean a elit justo. Vivamus laoreet, lorem id iaculis mattis, neque diam blandit nulla, et rhoncus diam augue placerat elit. Nullam vitae tincidunt libero. Sed id arcu metus.</a:t>
            </a:r>
          </a:p>
          <a:p>
            <a:pPr marL="205959" indent="-136910"/>
            <a:r>
              <a:rPr lang="en-PH" sz="1300" dirty="0"/>
              <a:t>Aenean a elit justo. Vivamus laoreet, lorem id iaculis mattis, neque diam blandit nulla, et rhoncus diam augue placerat elit. Nullam vitae tincidunt libero. Sed id arcu metus.</a:t>
            </a:r>
          </a:p>
          <a:p>
            <a:pPr marL="205959" indent="-136910"/>
            <a:r>
              <a:rPr lang="en-PH" sz="1300" dirty="0"/>
              <a:t>Lorem ipsum dolor sit amet, consectetur adipiscing elit. Curabitur purus dui, euismod quis placerat eget, venenatis nec nibh. Mauris sit </a:t>
            </a:r>
          </a:p>
          <a:p>
            <a:pPr marL="205959" indent="-136910"/>
            <a:r>
              <a:rPr lang="en-PH" sz="1300" dirty="0"/>
              <a:t>Aenean a elit justo. Vivamus laoreet, lorem id iaculis mattis, neque diam blandit nulla, et rhoncus diam augue placerat elit. Nullam vitae tincidunt libero. Sed id arcu metus.</a:t>
            </a:r>
          </a:p>
          <a:p>
            <a:pPr marL="205959" indent="-136910"/>
            <a:r>
              <a:rPr lang="en-PH" sz="1300" dirty="0"/>
              <a:t>Aenean a elit justo. Vivamus laoreet, lorem id iaculis mattis, neque diam blandit nulla, et rhoncus diam augue placerat elit. Nullam vitae tincidunt libero. Sed id arcu metus.</a:t>
            </a:r>
          </a:p>
          <a:p>
            <a:pPr marL="205959" indent="-136910"/>
            <a:r>
              <a:rPr lang="en-PH" sz="1300" dirty="0"/>
              <a:t>Lorem ipsum dolor sit amet, consectetur adipiscing elit. Curabitur purus dui, euismod quis placerat eget, venenatis nec nibh. Mauris sit </a:t>
            </a:r>
          </a:p>
          <a:p>
            <a:pPr marL="205959" indent="-136910"/>
            <a:r>
              <a:rPr lang="en-PH" sz="1300" dirty="0"/>
              <a:t>Aenean a elit justo. Vivamus laoreet, lorem id iaculis mattis, neque diam blandit nulla, et rhoncus diam augue placerat elit. Nullam vitae tincidunt libero. Sed id arcu metus.</a:t>
            </a:r>
          </a:p>
        </p:txBody>
      </p:sp>
      <p:sp>
        <p:nvSpPr>
          <p:cNvPr id="10" name="Right Triangle 9">
            <a:extLst>
              <a:ext uri="{FF2B5EF4-FFF2-40B4-BE49-F238E27FC236}">
                <a16:creationId xmlns:a16="http://schemas.microsoft.com/office/drawing/2014/main" id="{F1841DCB-50CE-4B28-BE2D-E3100ACE0FE9}"/>
              </a:ext>
            </a:extLst>
          </p:cNvPr>
          <p:cNvSpPr/>
          <p:nvPr/>
        </p:nvSpPr>
        <p:spPr>
          <a:xfrm flipH="1" flipV="1">
            <a:off x="8458200" y="3211"/>
            <a:ext cx="675322" cy="707924"/>
          </a:xfrm>
          <a:prstGeom prst="rtTriangl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TextBox 10">
            <a:extLst>
              <a:ext uri="{FF2B5EF4-FFF2-40B4-BE49-F238E27FC236}">
                <a16:creationId xmlns:a16="http://schemas.microsoft.com/office/drawing/2014/main" id="{708CC2E2-1BFE-4043-B42B-00617D39293C}"/>
              </a:ext>
            </a:extLst>
          </p:cNvPr>
          <p:cNvSpPr txBox="1"/>
          <p:nvPr/>
        </p:nvSpPr>
        <p:spPr>
          <a:xfrm>
            <a:off x="7474235" y="126345"/>
            <a:ext cx="1087821" cy="230833"/>
          </a:xfrm>
          <a:prstGeom prst="rect">
            <a:avLst/>
          </a:prstGeom>
          <a:noFill/>
        </p:spPr>
        <p:txBody>
          <a:bodyPr wrap="square" rtlCol="0">
            <a:normAutofit/>
          </a:bodyPr>
          <a:lstStyle/>
          <a:p>
            <a:pPr algn="r"/>
            <a:r>
              <a:rPr lang="en-PH" sz="825" dirty="0">
                <a:latin typeface="Arial" panose="020B0604020202020204" pitchFamily="34" charset="0"/>
              </a:rPr>
              <a:t>Tracker</a:t>
            </a:r>
          </a:p>
        </p:txBody>
      </p:sp>
      <p:pic>
        <p:nvPicPr>
          <p:cNvPr id="12" name="Graphic 11" descr="Single gear with solid fill">
            <a:extLst>
              <a:ext uri="{FF2B5EF4-FFF2-40B4-BE49-F238E27FC236}">
                <a16:creationId xmlns:a16="http://schemas.microsoft.com/office/drawing/2014/main" id="{A7CBD951-FEAF-4DF4-97F7-58C382618B4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58198" y="50668"/>
            <a:ext cx="332864" cy="332864"/>
          </a:xfrm>
          <a:prstGeom prst="rect">
            <a:avLst/>
          </a:prstGeom>
        </p:spPr>
      </p:pic>
    </p:spTree>
    <p:extLst>
      <p:ext uri="{BB962C8B-B14F-4D97-AF65-F5344CB8AC3E}">
        <p14:creationId xmlns:p14="http://schemas.microsoft.com/office/powerpoint/2010/main" val="93027208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D00F7E-1017-433F-98F2-27A789B162E2}"/>
              </a:ext>
            </a:extLst>
          </p:cNvPr>
          <p:cNvSpPr>
            <a:spLocks noGrp="1"/>
          </p:cNvSpPr>
          <p:nvPr>
            <p:ph type="title"/>
          </p:nvPr>
        </p:nvSpPr>
        <p:spPr>
          <a:xfrm>
            <a:off x="628650" y="365125"/>
            <a:ext cx="7886700" cy="617538"/>
          </a:xfrm>
        </p:spPr>
        <p:txBody>
          <a:bodyPr>
            <a:normAutofit/>
          </a:bodyPr>
          <a:lstStyle/>
          <a:p>
            <a:r>
              <a:rPr lang="en-PH" dirty="0"/>
              <a:t>Six Steps Ladder</a:t>
            </a:r>
          </a:p>
        </p:txBody>
      </p:sp>
      <p:sp>
        <p:nvSpPr>
          <p:cNvPr id="3" name="Slide Number Placeholder 2">
            <a:extLst>
              <a:ext uri="{FF2B5EF4-FFF2-40B4-BE49-F238E27FC236}">
                <a16:creationId xmlns:a16="http://schemas.microsoft.com/office/drawing/2014/main" id="{DB9E58DA-A403-4291-A931-E148511C0CB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120</a:t>
            </a:fld>
            <a:endParaRPr lang="en-PH" dirty="0"/>
          </a:p>
        </p:txBody>
      </p:sp>
      <p:grpSp>
        <p:nvGrpSpPr>
          <p:cNvPr id="8" name="Group 7">
            <a:extLst>
              <a:ext uri="{FF2B5EF4-FFF2-40B4-BE49-F238E27FC236}">
                <a16:creationId xmlns:a16="http://schemas.microsoft.com/office/drawing/2014/main" id="{162899FF-129C-4786-97AD-9EA270BD5DDE}"/>
              </a:ext>
            </a:extLst>
          </p:cNvPr>
          <p:cNvGrpSpPr/>
          <p:nvPr/>
        </p:nvGrpSpPr>
        <p:grpSpPr>
          <a:xfrm>
            <a:off x="628651" y="1511369"/>
            <a:ext cx="7886699" cy="346447"/>
            <a:chOff x="428265" y="1885694"/>
            <a:chExt cx="8287474" cy="346447"/>
          </a:xfrm>
        </p:grpSpPr>
        <p:sp>
          <p:nvSpPr>
            <p:cNvPr id="40" name="Rectangle 39">
              <a:extLst>
                <a:ext uri="{FF2B5EF4-FFF2-40B4-BE49-F238E27FC236}">
                  <a16:creationId xmlns:a16="http://schemas.microsoft.com/office/drawing/2014/main" id="{44784606-77DA-4B89-8B1A-530317DD779C}"/>
                </a:ext>
              </a:extLst>
            </p:cNvPr>
            <p:cNvSpPr/>
            <p:nvPr/>
          </p:nvSpPr>
          <p:spPr>
            <a:xfrm>
              <a:off x="428266" y="1885694"/>
              <a:ext cx="8287472" cy="276999"/>
            </a:xfrm>
            <a:prstGeom prst="rect">
              <a:avLst/>
            </a:prstGeom>
          </p:spPr>
          <p:txBody>
            <a:bodyPr vert="horz" wrap="square" lIns="0" tIns="0" rIns="0" bIns="0" anchor="b" anchorCtr="0">
              <a:noAutofit/>
            </a:bodyPr>
            <a:lstStyle/>
            <a:p>
              <a:r>
                <a:rPr lang="da-DK" sz="1500" dirty="0">
                  <a:solidFill>
                    <a:schemeClr val="accent1"/>
                  </a:solidFill>
                  <a:latin typeface="Arial" panose="020B0604020202020204" pitchFamily="34" charset="0"/>
                </a:rPr>
                <a:t>Lorem ipsum dolor sit amet</a:t>
              </a:r>
              <a:endParaRPr lang="en-US" sz="1500" dirty="0">
                <a:solidFill>
                  <a:schemeClr val="accent1"/>
                </a:solidFill>
                <a:latin typeface="Arial" panose="020B0604020202020204" pitchFamily="34" charset="0"/>
              </a:endParaRPr>
            </a:p>
          </p:txBody>
        </p:sp>
        <p:cxnSp>
          <p:nvCxnSpPr>
            <p:cNvPr id="41" name="Straight Connector 40">
              <a:extLst>
                <a:ext uri="{FF2B5EF4-FFF2-40B4-BE49-F238E27FC236}">
                  <a16:creationId xmlns:a16="http://schemas.microsoft.com/office/drawing/2014/main" id="{BBF4E131-A1DC-427F-9530-AEF68481A71F}"/>
                </a:ext>
              </a:extLst>
            </p:cNvPr>
            <p:cNvCxnSpPr>
              <a:cxnSpLocks/>
            </p:cNvCxnSpPr>
            <p:nvPr/>
          </p:nvCxnSpPr>
          <p:spPr>
            <a:xfrm>
              <a:off x="428265" y="2232141"/>
              <a:ext cx="8287474"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2CF70E31-0DE2-4C2F-B9CA-5C3F6C09564B}"/>
              </a:ext>
            </a:extLst>
          </p:cNvPr>
          <p:cNvSpPr txBox="1"/>
          <p:nvPr/>
        </p:nvSpPr>
        <p:spPr>
          <a:xfrm>
            <a:off x="879301" y="4037289"/>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8" name="TextBox 27">
            <a:extLst>
              <a:ext uri="{FF2B5EF4-FFF2-40B4-BE49-F238E27FC236}">
                <a16:creationId xmlns:a16="http://schemas.microsoft.com/office/drawing/2014/main" id="{A03CB829-58CF-4DF6-B653-38BFB1E98D16}"/>
              </a:ext>
            </a:extLst>
          </p:cNvPr>
          <p:cNvSpPr txBox="1"/>
          <p:nvPr/>
        </p:nvSpPr>
        <p:spPr>
          <a:xfrm>
            <a:off x="628651" y="3316413"/>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
        <p:nvSpPr>
          <p:cNvPr id="29" name="Right Triangle 28">
            <a:extLst>
              <a:ext uri="{FF2B5EF4-FFF2-40B4-BE49-F238E27FC236}">
                <a16:creationId xmlns:a16="http://schemas.microsoft.com/office/drawing/2014/main" id="{37A1748D-6576-4E43-B50E-0E687FE95702}"/>
              </a:ext>
            </a:extLst>
          </p:cNvPr>
          <p:cNvSpPr/>
          <p:nvPr/>
        </p:nvSpPr>
        <p:spPr>
          <a:xfrm flipH="1">
            <a:off x="1745743" y="3622894"/>
            <a:ext cx="148324" cy="122621"/>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Rectangle 4">
            <a:extLst>
              <a:ext uri="{FF2B5EF4-FFF2-40B4-BE49-F238E27FC236}">
                <a16:creationId xmlns:a16="http://schemas.microsoft.com/office/drawing/2014/main" id="{AED816D1-E669-47BE-BAAD-A2A2EB3D1FCE}"/>
              </a:ext>
            </a:extLst>
          </p:cNvPr>
          <p:cNvSpPr/>
          <p:nvPr/>
        </p:nvSpPr>
        <p:spPr>
          <a:xfrm rot="16200000">
            <a:off x="565782" y="4105899"/>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 name="Rectangle 3">
            <a:extLst>
              <a:ext uri="{FF2B5EF4-FFF2-40B4-BE49-F238E27FC236}">
                <a16:creationId xmlns:a16="http://schemas.microsoft.com/office/drawing/2014/main" id="{B4577F18-BE2F-4518-A3E2-64196597586E}"/>
              </a:ext>
            </a:extLst>
          </p:cNvPr>
          <p:cNvSpPr/>
          <p:nvPr/>
        </p:nvSpPr>
        <p:spPr>
          <a:xfrm>
            <a:off x="634397" y="3790335"/>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723262B2-FE08-444B-ABF7-52488AD57938}"/>
              </a:ext>
            </a:extLst>
          </p:cNvPr>
          <p:cNvSpPr/>
          <p:nvPr/>
        </p:nvSpPr>
        <p:spPr>
          <a:xfrm rot="16200000">
            <a:off x="1890039" y="3916330"/>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B608AD68-0AD8-4D4D-BA64-6E3722FF877B}"/>
              </a:ext>
            </a:extLst>
          </p:cNvPr>
          <p:cNvSpPr/>
          <p:nvPr/>
        </p:nvSpPr>
        <p:spPr>
          <a:xfrm>
            <a:off x="1958653" y="3600766"/>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Rectangle 30">
            <a:extLst>
              <a:ext uri="{FF2B5EF4-FFF2-40B4-BE49-F238E27FC236}">
                <a16:creationId xmlns:a16="http://schemas.microsoft.com/office/drawing/2014/main" id="{B475ED0F-1C3F-44A2-86D1-F078555BB7FE}"/>
              </a:ext>
            </a:extLst>
          </p:cNvPr>
          <p:cNvSpPr/>
          <p:nvPr/>
        </p:nvSpPr>
        <p:spPr>
          <a:xfrm rot="16200000">
            <a:off x="3214296" y="3726761"/>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Rectangle 29">
            <a:extLst>
              <a:ext uri="{FF2B5EF4-FFF2-40B4-BE49-F238E27FC236}">
                <a16:creationId xmlns:a16="http://schemas.microsoft.com/office/drawing/2014/main" id="{BA9D0A74-A549-4B48-AFFD-3E66A2A5F9F8}"/>
              </a:ext>
            </a:extLst>
          </p:cNvPr>
          <p:cNvSpPr/>
          <p:nvPr/>
        </p:nvSpPr>
        <p:spPr>
          <a:xfrm>
            <a:off x="3282909" y="3411197"/>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5" name="Rectangle 24">
            <a:extLst>
              <a:ext uri="{FF2B5EF4-FFF2-40B4-BE49-F238E27FC236}">
                <a16:creationId xmlns:a16="http://schemas.microsoft.com/office/drawing/2014/main" id="{A0CD89B3-9B70-441D-9243-A2467B78AC6B}"/>
              </a:ext>
            </a:extLst>
          </p:cNvPr>
          <p:cNvSpPr/>
          <p:nvPr/>
        </p:nvSpPr>
        <p:spPr>
          <a:xfrm rot="16200000">
            <a:off x="4538552" y="3537191"/>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3" name="Rectangle 22">
            <a:extLst>
              <a:ext uri="{FF2B5EF4-FFF2-40B4-BE49-F238E27FC236}">
                <a16:creationId xmlns:a16="http://schemas.microsoft.com/office/drawing/2014/main" id="{6591B513-E4D7-4C09-BEDF-BBEE19C4F43E}"/>
              </a:ext>
            </a:extLst>
          </p:cNvPr>
          <p:cNvSpPr/>
          <p:nvPr/>
        </p:nvSpPr>
        <p:spPr>
          <a:xfrm>
            <a:off x="4610846" y="3221627"/>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3" name="Rectangle 32">
            <a:extLst>
              <a:ext uri="{FF2B5EF4-FFF2-40B4-BE49-F238E27FC236}">
                <a16:creationId xmlns:a16="http://schemas.microsoft.com/office/drawing/2014/main" id="{4B684C00-A1FF-4D51-A1F8-B49DAD167805}"/>
              </a:ext>
            </a:extLst>
          </p:cNvPr>
          <p:cNvSpPr/>
          <p:nvPr/>
        </p:nvSpPr>
        <p:spPr>
          <a:xfrm rot="16200000">
            <a:off x="5862810" y="3347622"/>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2" name="Rectangle 31">
            <a:extLst>
              <a:ext uri="{FF2B5EF4-FFF2-40B4-BE49-F238E27FC236}">
                <a16:creationId xmlns:a16="http://schemas.microsoft.com/office/drawing/2014/main" id="{AC60C29E-42CB-4C53-BB98-CD09F7DB1BF4}"/>
              </a:ext>
            </a:extLst>
          </p:cNvPr>
          <p:cNvSpPr/>
          <p:nvPr/>
        </p:nvSpPr>
        <p:spPr>
          <a:xfrm>
            <a:off x="5931425" y="3032058"/>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4" name="Rectangle 33">
            <a:extLst>
              <a:ext uri="{FF2B5EF4-FFF2-40B4-BE49-F238E27FC236}">
                <a16:creationId xmlns:a16="http://schemas.microsoft.com/office/drawing/2014/main" id="{5508E2F5-9534-4C30-9042-629167D3BE49}"/>
              </a:ext>
            </a:extLst>
          </p:cNvPr>
          <p:cNvSpPr/>
          <p:nvPr/>
        </p:nvSpPr>
        <p:spPr>
          <a:xfrm>
            <a:off x="7255681" y="2842489"/>
            <a:ext cx="1259669" cy="186690"/>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6" name="Rectangle 35">
            <a:extLst>
              <a:ext uri="{FF2B5EF4-FFF2-40B4-BE49-F238E27FC236}">
                <a16:creationId xmlns:a16="http://schemas.microsoft.com/office/drawing/2014/main" id="{D7FA68C2-7DE6-4FB8-B75F-3172244603B2}"/>
              </a:ext>
            </a:extLst>
          </p:cNvPr>
          <p:cNvSpPr/>
          <p:nvPr/>
        </p:nvSpPr>
        <p:spPr>
          <a:xfrm rot="16200000">
            <a:off x="7187067" y="3158053"/>
            <a:ext cx="317544" cy="180317"/>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2" name="Right Triangle 41">
            <a:extLst>
              <a:ext uri="{FF2B5EF4-FFF2-40B4-BE49-F238E27FC236}">
                <a16:creationId xmlns:a16="http://schemas.microsoft.com/office/drawing/2014/main" id="{811BF60D-8EE7-4BBB-9C3F-6991C26F1ADE}"/>
              </a:ext>
            </a:extLst>
          </p:cNvPr>
          <p:cNvSpPr/>
          <p:nvPr/>
        </p:nvSpPr>
        <p:spPr>
          <a:xfrm flipH="1">
            <a:off x="3069999" y="3433324"/>
            <a:ext cx="148324" cy="122621"/>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3" name="Right Triangle 42">
            <a:extLst>
              <a:ext uri="{FF2B5EF4-FFF2-40B4-BE49-F238E27FC236}">
                <a16:creationId xmlns:a16="http://schemas.microsoft.com/office/drawing/2014/main" id="{5EA65D33-D242-4495-BF9B-9B445E2153FE}"/>
              </a:ext>
            </a:extLst>
          </p:cNvPr>
          <p:cNvSpPr/>
          <p:nvPr/>
        </p:nvSpPr>
        <p:spPr>
          <a:xfrm flipH="1">
            <a:off x="4394258" y="3243756"/>
            <a:ext cx="148324" cy="122621"/>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4" name="Right Triangle 43">
            <a:extLst>
              <a:ext uri="{FF2B5EF4-FFF2-40B4-BE49-F238E27FC236}">
                <a16:creationId xmlns:a16="http://schemas.microsoft.com/office/drawing/2014/main" id="{92E79395-1E95-496E-89CE-D91265F45C0C}"/>
              </a:ext>
            </a:extLst>
          </p:cNvPr>
          <p:cNvSpPr/>
          <p:nvPr/>
        </p:nvSpPr>
        <p:spPr>
          <a:xfrm flipH="1">
            <a:off x="5722194" y="3054187"/>
            <a:ext cx="148324" cy="122621"/>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5" name="Right Triangle 44">
            <a:extLst>
              <a:ext uri="{FF2B5EF4-FFF2-40B4-BE49-F238E27FC236}">
                <a16:creationId xmlns:a16="http://schemas.microsoft.com/office/drawing/2014/main" id="{1D326510-2529-46B7-8E1B-F135308A52FD}"/>
              </a:ext>
            </a:extLst>
          </p:cNvPr>
          <p:cNvSpPr/>
          <p:nvPr/>
        </p:nvSpPr>
        <p:spPr>
          <a:xfrm flipH="1">
            <a:off x="7042771" y="2864617"/>
            <a:ext cx="148324" cy="122621"/>
          </a:xfrm>
          <a:prstGeom prst="r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6" name="TextBox 45">
            <a:extLst>
              <a:ext uri="{FF2B5EF4-FFF2-40B4-BE49-F238E27FC236}">
                <a16:creationId xmlns:a16="http://schemas.microsoft.com/office/drawing/2014/main" id="{A3B8BE11-6E08-41A4-BFA7-8CD6B120E55E}"/>
              </a:ext>
            </a:extLst>
          </p:cNvPr>
          <p:cNvSpPr txBox="1"/>
          <p:nvPr/>
        </p:nvSpPr>
        <p:spPr>
          <a:xfrm>
            <a:off x="2203560" y="3847721"/>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7" name="TextBox 46">
            <a:extLst>
              <a:ext uri="{FF2B5EF4-FFF2-40B4-BE49-F238E27FC236}">
                <a16:creationId xmlns:a16="http://schemas.microsoft.com/office/drawing/2014/main" id="{02BBE68C-3E6C-4AC0-9A2A-A1791BB94004}"/>
              </a:ext>
            </a:extLst>
          </p:cNvPr>
          <p:cNvSpPr txBox="1"/>
          <p:nvPr/>
        </p:nvSpPr>
        <p:spPr>
          <a:xfrm>
            <a:off x="3528341" y="3658151"/>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8" name="TextBox 47">
            <a:extLst>
              <a:ext uri="{FF2B5EF4-FFF2-40B4-BE49-F238E27FC236}">
                <a16:creationId xmlns:a16="http://schemas.microsoft.com/office/drawing/2014/main" id="{2E9CC915-3F57-4BBF-8112-1073E0D4D4C0}"/>
              </a:ext>
            </a:extLst>
          </p:cNvPr>
          <p:cNvSpPr txBox="1"/>
          <p:nvPr/>
        </p:nvSpPr>
        <p:spPr>
          <a:xfrm>
            <a:off x="4848103" y="3468582"/>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49" name="TextBox 48">
            <a:extLst>
              <a:ext uri="{FF2B5EF4-FFF2-40B4-BE49-F238E27FC236}">
                <a16:creationId xmlns:a16="http://schemas.microsoft.com/office/drawing/2014/main" id="{019A990A-F410-42D8-ACCC-C5D43FF2040D}"/>
              </a:ext>
            </a:extLst>
          </p:cNvPr>
          <p:cNvSpPr txBox="1"/>
          <p:nvPr/>
        </p:nvSpPr>
        <p:spPr>
          <a:xfrm>
            <a:off x="6172652" y="3279014"/>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8" name="TextBox 57">
            <a:extLst>
              <a:ext uri="{FF2B5EF4-FFF2-40B4-BE49-F238E27FC236}">
                <a16:creationId xmlns:a16="http://schemas.microsoft.com/office/drawing/2014/main" id="{1F24F7CF-ED65-4026-890D-130EDF874010}"/>
              </a:ext>
            </a:extLst>
          </p:cNvPr>
          <p:cNvSpPr txBox="1"/>
          <p:nvPr/>
        </p:nvSpPr>
        <p:spPr>
          <a:xfrm>
            <a:off x="7496908" y="3089444"/>
            <a:ext cx="991553" cy="2052541"/>
          </a:xfrm>
          <a:prstGeom prst="rect">
            <a:avLst/>
          </a:prstGeom>
          <a:noFill/>
        </p:spPr>
        <p:txBody>
          <a:bodyPr wrap="square" lIns="0" tIns="0" rIns="0" bIns="0" rtlCol="0">
            <a:normAutofit/>
          </a:bodyPr>
          <a:lstStyle/>
          <a:p>
            <a:r>
              <a:rPr lang="en-PH" sz="10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59" name="TextBox 58">
            <a:extLst>
              <a:ext uri="{FF2B5EF4-FFF2-40B4-BE49-F238E27FC236}">
                <a16:creationId xmlns:a16="http://schemas.microsoft.com/office/drawing/2014/main" id="{F481F4AC-BAE7-4AE7-BFBF-C61B69778B08}"/>
              </a:ext>
            </a:extLst>
          </p:cNvPr>
          <p:cNvSpPr txBox="1"/>
          <p:nvPr/>
        </p:nvSpPr>
        <p:spPr>
          <a:xfrm>
            <a:off x="1958658" y="3132291"/>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
        <p:nvSpPr>
          <p:cNvPr id="60" name="TextBox 59">
            <a:extLst>
              <a:ext uri="{FF2B5EF4-FFF2-40B4-BE49-F238E27FC236}">
                <a16:creationId xmlns:a16="http://schemas.microsoft.com/office/drawing/2014/main" id="{704CFB22-D107-40AF-972C-C13FC1F2BB29}"/>
              </a:ext>
            </a:extLst>
          </p:cNvPr>
          <p:cNvSpPr txBox="1"/>
          <p:nvPr/>
        </p:nvSpPr>
        <p:spPr>
          <a:xfrm>
            <a:off x="3282914" y="2931531"/>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
        <p:nvSpPr>
          <p:cNvPr id="61" name="TextBox 60">
            <a:extLst>
              <a:ext uri="{FF2B5EF4-FFF2-40B4-BE49-F238E27FC236}">
                <a16:creationId xmlns:a16="http://schemas.microsoft.com/office/drawing/2014/main" id="{8CF14BFB-E548-4395-9CF5-35297B4AE561}"/>
              </a:ext>
            </a:extLst>
          </p:cNvPr>
          <p:cNvSpPr txBox="1"/>
          <p:nvPr/>
        </p:nvSpPr>
        <p:spPr>
          <a:xfrm>
            <a:off x="4610852" y="2753154"/>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
        <p:nvSpPr>
          <p:cNvPr id="62" name="TextBox 61">
            <a:extLst>
              <a:ext uri="{FF2B5EF4-FFF2-40B4-BE49-F238E27FC236}">
                <a16:creationId xmlns:a16="http://schemas.microsoft.com/office/drawing/2014/main" id="{FCB82C3F-74D5-42C0-B5C6-4A1577C6A9B6}"/>
              </a:ext>
            </a:extLst>
          </p:cNvPr>
          <p:cNvSpPr txBox="1"/>
          <p:nvPr/>
        </p:nvSpPr>
        <p:spPr>
          <a:xfrm>
            <a:off x="5931430" y="2546829"/>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
        <p:nvSpPr>
          <p:cNvPr id="63" name="TextBox 62">
            <a:extLst>
              <a:ext uri="{FF2B5EF4-FFF2-40B4-BE49-F238E27FC236}">
                <a16:creationId xmlns:a16="http://schemas.microsoft.com/office/drawing/2014/main" id="{0F332A8A-B490-47A3-8DDE-9BD983B66C7D}"/>
              </a:ext>
            </a:extLst>
          </p:cNvPr>
          <p:cNvSpPr txBox="1"/>
          <p:nvPr/>
        </p:nvSpPr>
        <p:spPr>
          <a:xfrm>
            <a:off x="7252006" y="2355414"/>
            <a:ext cx="1117092" cy="423652"/>
          </a:xfrm>
          <a:prstGeom prst="rect">
            <a:avLst/>
          </a:prstGeom>
          <a:noFill/>
        </p:spPr>
        <p:txBody>
          <a:bodyPr wrap="square" lIns="0" tIns="0" rIns="0" bIns="0" rtlCol="0" anchor="b">
            <a:normAutofit/>
          </a:bodyPr>
          <a:lstStyle/>
          <a:p>
            <a:r>
              <a:rPr lang="en-PH" sz="1300" dirty="0">
                <a:solidFill>
                  <a:schemeClr val="accent1"/>
                </a:solidFill>
                <a:latin typeface="Arial" panose="020B0604020202020204" pitchFamily="34" charset="0"/>
              </a:rPr>
              <a:t>Lorem ipsum</a:t>
            </a:r>
          </a:p>
        </p:txBody>
      </p:sp>
    </p:spTree>
    <p:extLst>
      <p:ext uri="{BB962C8B-B14F-4D97-AF65-F5344CB8AC3E}">
        <p14:creationId xmlns:p14="http://schemas.microsoft.com/office/powerpoint/2010/main" val="376739835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BC61F0F-E4A0-458C-96ED-0646F7ACBAD5}"/>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121</a:t>
            </a:fld>
            <a:endParaRPr lang="en-PH" dirty="0"/>
          </a:p>
        </p:txBody>
      </p:sp>
      <p:sp>
        <p:nvSpPr>
          <p:cNvPr id="8" name="Subtitle 7">
            <a:extLst>
              <a:ext uri="{FF2B5EF4-FFF2-40B4-BE49-F238E27FC236}">
                <a16:creationId xmlns:a16="http://schemas.microsoft.com/office/drawing/2014/main" id="{C334D0E9-9AC2-4B4A-8834-62893B86196C}"/>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77980869-3434-4A32-BE91-74A30E8D4614}"/>
              </a:ext>
            </a:extLst>
          </p:cNvPr>
          <p:cNvSpPr>
            <a:spLocks noGrp="1"/>
          </p:cNvSpPr>
          <p:nvPr>
            <p:ph type="title"/>
          </p:nvPr>
        </p:nvSpPr>
        <p:spPr>
          <a:xfrm>
            <a:off x="628650" y="2546508"/>
            <a:ext cx="7886700" cy="1600556"/>
          </a:xfrm>
        </p:spPr>
        <p:txBody>
          <a:bodyPr/>
          <a:lstStyle/>
          <a:p>
            <a:r>
              <a:rPr lang="en-PH" dirty="0"/>
              <a:t>Pyramid Slides</a:t>
            </a:r>
          </a:p>
        </p:txBody>
      </p:sp>
    </p:spTree>
    <p:extLst>
      <p:ext uri="{BB962C8B-B14F-4D97-AF65-F5344CB8AC3E}">
        <p14:creationId xmlns:p14="http://schemas.microsoft.com/office/powerpoint/2010/main" val="2616183080"/>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32A400-1541-4944-AB7F-8C58749C1D3F}"/>
              </a:ext>
            </a:extLst>
          </p:cNvPr>
          <p:cNvSpPr>
            <a:spLocks noGrp="1"/>
          </p:cNvSpPr>
          <p:nvPr>
            <p:ph type="title"/>
          </p:nvPr>
        </p:nvSpPr>
        <p:spPr>
          <a:xfrm>
            <a:off x="628650" y="365125"/>
            <a:ext cx="7886700" cy="617538"/>
          </a:xfrm>
        </p:spPr>
        <p:txBody>
          <a:bodyPr>
            <a:normAutofit/>
          </a:bodyPr>
          <a:lstStyle/>
          <a:p>
            <a:r>
              <a:rPr lang="en-US" dirty="0"/>
              <a:t>Pyramid Slide – Three Layers</a:t>
            </a:r>
            <a:endParaRPr lang="en-PH" dirty="0"/>
          </a:p>
        </p:txBody>
      </p:sp>
      <p:sp>
        <p:nvSpPr>
          <p:cNvPr id="4" name="Slide Number Placeholder 3">
            <a:extLst>
              <a:ext uri="{FF2B5EF4-FFF2-40B4-BE49-F238E27FC236}">
                <a16:creationId xmlns:a16="http://schemas.microsoft.com/office/drawing/2014/main" id="{4AD1858D-AA19-4B72-9A72-4F73CBD711FA}"/>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122</a:t>
            </a:fld>
            <a:endParaRPr lang="en-PH" dirty="0"/>
          </a:p>
        </p:txBody>
      </p:sp>
      <p:sp>
        <p:nvSpPr>
          <p:cNvPr id="44" name="Rectangle 43">
            <a:extLst>
              <a:ext uri="{FF2B5EF4-FFF2-40B4-BE49-F238E27FC236}">
                <a16:creationId xmlns:a16="http://schemas.microsoft.com/office/drawing/2014/main" id="{BBFFA826-BFEA-4B5F-8D4B-F1D6861F8764}"/>
              </a:ext>
            </a:extLst>
          </p:cNvPr>
          <p:cNvSpPr/>
          <p:nvPr/>
        </p:nvSpPr>
        <p:spPr>
          <a:xfrm>
            <a:off x="2097414" y="4581559"/>
            <a:ext cx="6417936" cy="117915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3" name="Rectangle 42">
            <a:extLst>
              <a:ext uri="{FF2B5EF4-FFF2-40B4-BE49-F238E27FC236}">
                <a16:creationId xmlns:a16="http://schemas.microsoft.com/office/drawing/2014/main" id="{7D435CAB-DC33-4FA0-8053-8B35610B0D85}"/>
              </a:ext>
            </a:extLst>
          </p:cNvPr>
          <p:cNvSpPr/>
          <p:nvPr/>
        </p:nvSpPr>
        <p:spPr>
          <a:xfrm>
            <a:off x="2097414" y="3142257"/>
            <a:ext cx="6417936" cy="117915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0" name="Rectangle 19">
            <a:extLst>
              <a:ext uri="{FF2B5EF4-FFF2-40B4-BE49-F238E27FC236}">
                <a16:creationId xmlns:a16="http://schemas.microsoft.com/office/drawing/2014/main" id="{10F87CC6-C2D7-4D7A-B2A8-D1A3469AFF85}"/>
              </a:ext>
            </a:extLst>
          </p:cNvPr>
          <p:cNvSpPr/>
          <p:nvPr/>
        </p:nvSpPr>
        <p:spPr>
          <a:xfrm>
            <a:off x="2097414" y="1790666"/>
            <a:ext cx="6417936" cy="117915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 name="Freeform: Shape 4">
            <a:extLst>
              <a:ext uri="{FF2B5EF4-FFF2-40B4-BE49-F238E27FC236}">
                <a16:creationId xmlns:a16="http://schemas.microsoft.com/office/drawing/2014/main" id="{7375C2AC-12ED-464E-B1B9-89E3926EB84A}"/>
              </a:ext>
            </a:extLst>
          </p:cNvPr>
          <p:cNvSpPr/>
          <p:nvPr/>
        </p:nvSpPr>
        <p:spPr>
          <a:xfrm>
            <a:off x="1701406" y="1790672"/>
            <a:ext cx="811357" cy="1181097"/>
          </a:xfrm>
          <a:custGeom>
            <a:avLst/>
            <a:gdLst>
              <a:gd name="connsiteX0" fmla="*/ 720573 w 1441146"/>
              <a:gd name="connsiteY0" fmla="*/ 0 h 1242367"/>
              <a:gd name="connsiteX1" fmla="*/ 1441146 w 1441146"/>
              <a:gd name="connsiteY1" fmla="*/ 1242367 h 1242367"/>
              <a:gd name="connsiteX2" fmla="*/ 0 w 1441146"/>
              <a:gd name="connsiteY2" fmla="*/ 1242367 h 1242367"/>
              <a:gd name="connsiteX3" fmla="*/ 720573 w 1441146"/>
              <a:gd name="connsiteY3" fmla="*/ 0 h 1242367"/>
            </a:gdLst>
            <a:ahLst/>
            <a:cxnLst>
              <a:cxn ang="0">
                <a:pos x="connsiteX0" y="connsiteY0"/>
              </a:cxn>
              <a:cxn ang="0">
                <a:pos x="connsiteX1" y="connsiteY1"/>
              </a:cxn>
              <a:cxn ang="0">
                <a:pos x="connsiteX2" y="connsiteY2"/>
              </a:cxn>
              <a:cxn ang="0">
                <a:pos x="connsiteX3" y="connsiteY3"/>
              </a:cxn>
            </a:cxnLst>
            <a:rect l="l" t="t" r="r" b="b"/>
            <a:pathLst>
              <a:path w="1441146" h="1242367">
                <a:moveTo>
                  <a:pt x="720573" y="0"/>
                </a:moveTo>
                <a:lnTo>
                  <a:pt x="1441146" y="1242367"/>
                </a:lnTo>
                <a:lnTo>
                  <a:pt x="0" y="1242367"/>
                </a:lnTo>
                <a:lnTo>
                  <a:pt x="720573"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6" name="Freeform: Shape 5">
            <a:extLst>
              <a:ext uri="{FF2B5EF4-FFF2-40B4-BE49-F238E27FC236}">
                <a16:creationId xmlns:a16="http://schemas.microsoft.com/office/drawing/2014/main" id="{D24081D8-5A3F-4DCF-B827-22FE849F3613}"/>
              </a:ext>
            </a:extLst>
          </p:cNvPr>
          <p:cNvSpPr/>
          <p:nvPr/>
        </p:nvSpPr>
        <p:spPr>
          <a:xfrm>
            <a:off x="1236501" y="3144198"/>
            <a:ext cx="1741167" cy="1181097"/>
          </a:xfrm>
          <a:custGeom>
            <a:avLst/>
            <a:gdLst>
              <a:gd name="connsiteX0" fmla="*/ 720573 w 3092690"/>
              <a:gd name="connsiteY0" fmla="*/ 0 h 1242367"/>
              <a:gd name="connsiteX1" fmla="*/ 2372117 w 3092690"/>
              <a:gd name="connsiteY1" fmla="*/ 0 h 1242367"/>
              <a:gd name="connsiteX2" fmla="*/ 3092690 w 3092690"/>
              <a:gd name="connsiteY2" fmla="*/ 1242367 h 1242367"/>
              <a:gd name="connsiteX3" fmla="*/ 0 w 3092690"/>
              <a:gd name="connsiteY3" fmla="*/ 1242367 h 1242367"/>
              <a:gd name="connsiteX4" fmla="*/ 720573 w 3092690"/>
              <a:gd name="connsiteY4" fmla="*/ 0 h 124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2690" h="1242367">
                <a:moveTo>
                  <a:pt x="720573" y="0"/>
                </a:moveTo>
                <a:lnTo>
                  <a:pt x="2372117" y="0"/>
                </a:lnTo>
                <a:lnTo>
                  <a:pt x="3092690" y="1242367"/>
                </a:lnTo>
                <a:lnTo>
                  <a:pt x="0" y="1242367"/>
                </a:lnTo>
                <a:lnTo>
                  <a:pt x="72057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7" name="Freeform: Shape 6">
            <a:extLst>
              <a:ext uri="{FF2B5EF4-FFF2-40B4-BE49-F238E27FC236}">
                <a16:creationId xmlns:a16="http://schemas.microsoft.com/office/drawing/2014/main" id="{AC420167-204F-4CE4-86C0-A1D0776849E6}"/>
              </a:ext>
            </a:extLst>
          </p:cNvPr>
          <p:cNvSpPr/>
          <p:nvPr/>
        </p:nvSpPr>
        <p:spPr>
          <a:xfrm>
            <a:off x="743469" y="4579623"/>
            <a:ext cx="2727235" cy="1181097"/>
          </a:xfrm>
          <a:custGeom>
            <a:avLst/>
            <a:gdLst>
              <a:gd name="connsiteX0" fmla="*/ 720573 w 4844160"/>
              <a:gd name="connsiteY0" fmla="*/ 0 h 1242367"/>
              <a:gd name="connsiteX1" fmla="*/ 4123587 w 4844160"/>
              <a:gd name="connsiteY1" fmla="*/ 0 h 1242367"/>
              <a:gd name="connsiteX2" fmla="*/ 4844160 w 4844160"/>
              <a:gd name="connsiteY2" fmla="*/ 1242367 h 1242367"/>
              <a:gd name="connsiteX3" fmla="*/ 0 w 4844160"/>
              <a:gd name="connsiteY3" fmla="*/ 1242367 h 1242367"/>
              <a:gd name="connsiteX4" fmla="*/ 720573 w 4844160"/>
              <a:gd name="connsiteY4" fmla="*/ 0 h 124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160" h="1242367">
                <a:moveTo>
                  <a:pt x="720573" y="0"/>
                </a:moveTo>
                <a:lnTo>
                  <a:pt x="4123587" y="0"/>
                </a:lnTo>
                <a:lnTo>
                  <a:pt x="4844160" y="1242367"/>
                </a:lnTo>
                <a:lnTo>
                  <a:pt x="0" y="1242367"/>
                </a:lnTo>
                <a:lnTo>
                  <a:pt x="72057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8" name="Text Placeholder 20">
            <a:extLst>
              <a:ext uri="{FF2B5EF4-FFF2-40B4-BE49-F238E27FC236}">
                <a16:creationId xmlns:a16="http://schemas.microsoft.com/office/drawing/2014/main" id="{5EEA69EB-8061-410A-9CCE-6421C84A2F3F}"/>
              </a:ext>
            </a:extLst>
          </p:cNvPr>
          <p:cNvSpPr txBox="1">
            <a:spLocks/>
          </p:cNvSpPr>
          <p:nvPr/>
        </p:nvSpPr>
        <p:spPr>
          <a:xfrm>
            <a:off x="2577471" y="1905418"/>
            <a:ext cx="5587389" cy="304732"/>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156740"/>
                </a:solidFill>
                <a:latin typeface="Arial" panose="020B0604020202020204" pitchFamily="34" charset="0"/>
              </a:rPr>
              <a:t>Header</a:t>
            </a:r>
          </a:p>
        </p:txBody>
      </p:sp>
      <p:sp>
        <p:nvSpPr>
          <p:cNvPr id="17" name="TextBox 16">
            <a:extLst>
              <a:ext uri="{FF2B5EF4-FFF2-40B4-BE49-F238E27FC236}">
                <a16:creationId xmlns:a16="http://schemas.microsoft.com/office/drawing/2014/main" id="{0B240A9B-BC9B-4E21-8DEB-3CDE5A2EB1EF}"/>
              </a:ext>
            </a:extLst>
          </p:cNvPr>
          <p:cNvSpPr txBox="1"/>
          <p:nvPr/>
        </p:nvSpPr>
        <p:spPr>
          <a:xfrm>
            <a:off x="2577471" y="2211121"/>
            <a:ext cx="5736044" cy="634002"/>
          </a:xfrm>
          <a:prstGeom prst="rect">
            <a:avLst/>
          </a:prstGeom>
          <a:noFill/>
        </p:spPr>
        <p:txBody>
          <a:bodyPr wrap="square" lIns="0" tIns="0" rIns="0" bIns="0" rtlCol="0" anchor="t">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24" name="TextBox 23">
            <a:extLst>
              <a:ext uri="{FF2B5EF4-FFF2-40B4-BE49-F238E27FC236}">
                <a16:creationId xmlns:a16="http://schemas.microsoft.com/office/drawing/2014/main" id="{4D5C0125-0A0C-4858-B04B-5101A7FD8442}"/>
              </a:ext>
            </a:extLst>
          </p:cNvPr>
          <p:cNvSpPr txBox="1"/>
          <p:nvPr/>
        </p:nvSpPr>
        <p:spPr>
          <a:xfrm>
            <a:off x="1574853" y="2297722"/>
            <a:ext cx="229634" cy="230400"/>
          </a:xfrm>
          <a:prstGeom prst="ellipse">
            <a:avLst/>
          </a:prstGeom>
          <a:solidFill>
            <a:schemeClr val="bg1"/>
          </a:solidFill>
          <a:ln>
            <a:solidFill>
              <a:schemeClr val="accent1"/>
            </a:solidFill>
          </a:ln>
        </p:spPr>
        <p:txBody>
          <a:bodyPr wrap="square" lIns="0" tIns="0" rIns="0" bIns="0" rtlCol="0" anchor="ctr">
            <a:normAutofit/>
          </a:bodyPr>
          <a:lstStyle/>
          <a:p>
            <a:pPr algn="ctr"/>
            <a:r>
              <a:rPr lang="en-US" sz="1050" b="1" dirty="0">
                <a:solidFill>
                  <a:srgbClr val="156740"/>
                </a:solidFill>
                <a:latin typeface="Arial" panose="020B0604020202020204" pitchFamily="34" charset="0"/>
              </a:rPr>
              <a:t>1</a:t>
            </a:r>
            <a:endParaRPr lang="en-PH" sz="1050" b="1" dirty="0">
              <a:solidFill>
                <a:srgbClr val="156740"/>
              </a:solidFill>
              <a:latin typeface="Arial" panose="020B0604020202020204" pitchFamily="34" charset="0"/>
            </a:endParaRPr>
          </a:p>
        </p:txBody>
      </p:sp>
      <p:sp>
        <p:nvSpPr>
          <p:cNvPr id="25" name="TextBox 24">
            <a:extLst>
              <a:ext uri="{FF2B5EF4-FFF2-40B4-BE49-F238E27FC236}">
                <a16:creationId xmlns:a16="http://schemas.microsoft.com/office/drawing/2014/main" id="{89DC4BD8-1AA7-4999-8000-BDF644162CA6}"/>
              </a:ext>
            </a:extLst>
          </p:cNvPr>
          <p:cNvSpPr txBox="1"/>
          <p:nvPr/>
        </p:nvSpPr>
        <p:spPr>
          <a:xfrm>
            <a:off x="1121684" y="3619546"/>
            <a:ext cx="229634" cy="230400"/>
          </a:xfrm>
          <a:prstGeom prst="ellipse">
            <a:avLst/>
          </a:prstGeom>
          <a:solidFill>
            <a:schemeClr val="bg1"/>
          </a:solidFill>
          <a:ln>
            <a:solidFill>
              <a:srgbClr val="0E442A"/>
            </a:solidFill>
          </a:ln>
        </p:spPr>
        <p:txBody>
          <a:bodyPr wrap="square" lIns="0" tIns="0" rIns="0" bIns="0" rtlCol="0" anchor="ctr">
            <a:normAutofit/>
          </a:bodyPr>
          <a:lstStyle/>
          <a:p>
            <a:pPr algn="ctr"/>
            <a:r>
              <a:rPr lang="en-US" sz="1050" b="1" dirty="0">
                <a:solidFill>
                  <a:srgbClr val="0E442A"/>
                </a:solidFill>
                <a:latin typeface="Arial" panose="020B0604020202020204" pitchFamily="34" charset="0"/>
              </a:rPr>
              <a:t>2</a:t>
            </a:r>
            <a:endParaRPr lang="en-PH" sz="1050" b="1" dirty="0">
              <a:solidFill>
                <a:srgbClr val="0E442A"/>
              </a:solidFill>
              <a:latin typeface="Arial" panose="020B0604020202020204" pitchFamily="34" charset="0"/>
            </a:endParaRPr>
          </a:p>
        </p:txBody>
      </p:sp>
      <p:sp>
        <p:nvSpPr>
          <p:cNvPr id="26" name="TextBox 25">
            <a:extLst>
              <a:ext uri="{FF2B5EF4-FFF2-40B4-BE49-F238E27FC236}">
                <a16:creationId xmlns:a16="http://schemas.microsoft.com/office/drawing/2014/main" id="{B9C63E88-69CF-4BB5-AE2D-A8D744A03E3A}"/>
              </a:ext>
            </a:extLst>
          </p:cNvPr>
          <p:cNvSpPr txBox="1"/>
          <p:nvPr/>
        </p:nvSpPr>
        <p:spPr>
          <a:xfrm>
            <a:off x="628650" y="5054971"/>
            <a:ext cx="229634" cy="230400"/>
          </a:xfrm>
          <a:prstGeom prst="ellipse">
            <a:avLst/>
          </a:prstGeom>
          <a:solidFill>
            <a:schemeClr val="bg1"/>
          </a:solidFill>
          <a:ln>
            <a:solidFill>
              <a:srgbClr val="092E1C"/>
            </a:solidFill>
          </a:ln>
        </p:spPr>
        <p:txBody>
          <a:bodyPr wrap="square" lIns="0" tIns="0" rIns="0" bIns="0" rtlCol="0" anchor="ctr">
            <a:normAutofit/>
          </a:bodyPr>
          <a:lstStyle/>
          <a:p>
            <a:pPr algn="ctr"/>
            <a:r>
              <a:rPr lang="en-US" sz="1050" b="1" dirty="0">
                <a:solidFill>
                  <a:srgbClr val="092E1C"/>
                </a:solidFill>
                <a:latin typeface="Arial" panose="020B0604020202020204" pitchFamily="34" charset="0"/>
              </a:rPr>
              <a:t>3</a:t>
            </a:r>
            <a:endParaRPr lang="en-PH" sz="1050" b="1" dirty="0">
              <a:solidFill>
                <a:srgbClr val="092E1C"/>
              </a:solidFill>
              <a:latin typeface="Arial" panose="020B0604020202020204" pitchFamily="34" charset="0"/>
            </a:endParaRPr>
          </a:p>
        </p:txBody>
      </p:sp>
      <p:grpSp>
        <p:nvGrpSpPr>
          <p:cNvPr id="27" name="Group 26">
            <a:extLst>
              <a:ext uri="{FF2B5EF4-FFF2-40B4-BE49-F238E27FC236}">
                <a16:creationId xmlns:a16="http://schemas.microsoft.com/office/drawing/2014/main" id="{32F244D8-4F2F-4E8B-9DA6-8E0CA38AB7E3}"/>
              </a:ext>
            </a:extLst>
          </p:cNvPr>
          <p:cNvGrpSpPr/>
          <p:nvPr/>
        </p:nvGrpSpPr>
        <p:grpSpPr>
          <a:xfrm>
            <a:off x="1904274" y="2441748"/>
            <a:ext cx="405621" cy="406800"/>
            <a:chOff x="1649691" y="3230880"/>
            <a:chExt cx="914400" cy="914400"/>
          </a:xfrm>
          <a:solidFill>
            <a:schemeClr val="bg1"/>
          </a:solidFill>
        </p:grpSpPr>
        <p:sp>
          <p:nvSpPr>
            <p:cNvPr id="30" name="Accent">
              <a:extLst>
                <a:ext uri="{FF2B5EF4-FFF2-40B4-BE49-F238E27FC236}">
                  <a16:creationId xmlns:a16="http://schemas.microsoft.com/office/drawing/2014/main" id="{EFA54F47-DB5A-4C04-A3EE-99DE93ACCE1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32" name="Outline">
              <a:extLst>
                <a:ext uri="{FF2B5EF4-FFF2-40B4-BE49-F238E27FC236}">
                  <a16:creationId xmlns:a16="http://schemas.microsoft.com/office/drawing/2014/main" id="{627CB935-40B3-42AC-B7FF-055246487D4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33" name="Group 32">
            <a:extLst>
              <a:ext uri="{FF2B5EF4-FFF2-40B4-BE49-F238E27FC236}">
                <a16:creationId xmlns:a16="http://schemas.microsoft.com/office/drawing/2014/main" id="{9EB50B65-D37F-4610-9AEF-64657E119150}"/>
              </a:ext>
            </a:extLst>
          </p:cNvPr>
          <p:cNvGrpSpPr/>
          <p:nvPr/>
        </p:nvGrpSpPr>
        <p:grpSpPr>
          <a:xfrm>
            <a:off x="1904274" y="3531346"/>
            <a:ext cx="405621" cy="406800"/>
            <a:chOff x="1649691" y="3230880"/>
            <a:chExt cx="914400" cy="914400"/>
          </a:xfrm>
          <a:solidFill>
            <a:schemeClr val="bg1"/>
          </a:solidFill>
        </p:grpSpPr>
        <p:sp>
          <p:nvSpPr>
            <p:cNvPr id="34" name="Accent">
              <a:extLst>
                <a:ext uri="{FF2B5EF4-FFF2-40B4-BE49-F238E27FC236}">
                  <a16:creationId xmlns:a16="http://schemas.microsoft.com/office/drawing/2014/main" id="{45EB49EE-3AEF-40CF-AEFA-713B76080BC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35" name="Outline">
              <a:extLst>
                <a:ext uri="{FF2B5EF4-FFF2-40B4-BE49-F238E27FC236}">
                  <a16:creationId xmlns:a16="http://schemas.microsoft.com/office/drawing/2014/main" id="{248F5B84-9670-4327-944E-4DF027F14D4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38" name="Group 37">
            <a:extLst>
              <a:ext uri="{FF2B5EF4-FFF2-40B4-BE49-F238E27FC236}">
                <a16:creationId xmlns:a16="http://schemas.microsoft.com/office/drawing/2014/main" id="{246708DF-C865-4203-8BA9-1A25C9C1FCC9}"/>
              </a:ext>
            </a:extLst>
          </p:cNvPr>
          <p:cNvGrpSpPr/>
          <p:nvPr/>
        </p:nvGrpSpPr>
        <p:grpSpPr>
          <a:xfrm>
            <a:off x="1904274" y="4966771"/>
            <a:ext cx="405621" cy="406800"/>
            <a:chOff x="1649691" y="3230880"/>
            <a:chExt cx="914400" cy="914400"/>
          </a:xfrm>
          <a:solidFill>
            <a:schemeClr val="bg1"/>
          </a:solidFill>
        </p:grpSpPr>
        <p:sp>
          <p:nvSpPr>
            <p:cNvPr id="40" name="Accent">
              <a:extLst>
                <a:ext uri="{FF2B5EF4-FFF2-40B4-BE49-F238E27FC236}">
                  <a16:creationId xmlns:a16="http://schemas.microsoft.com/office/drawing/2014/main" id="{4F6CBF4C-67F0-4FEF-94A4-CFEBE9CB73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1" name="Outline">
              <a:extLst>
                <a:ext uri="{FF2B5EF4-FFF2-40B4-BE49-F238E27FC236}">
                  <a16:creationId xmlns:a16="http://schemas.microsoft.com/office/drawing/2014/main" id="{707A10A2-EF9E-4C11-9965-C2241955121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46" name="Text Placeholder 20">
            <a:extLst>
              <a:ext uri="{FF2B5EF4-FFF2-40B4-BE49-F238E27FC236}">
                <a16:creationId xmlns:a16="http://schemas.microsoft.com/office/drawing/2014/main" id="{C1289430-D25E-4347-8842-A872CE9341C4}"/>
              </a:ext>
            </a:extLst>
          </p:cNvPr>
          <p:cNvSpPr txBox="1">
            <a:spLocks/>
          </p:cNvSpPr>
          <p:nvPr/>
        </p:nvSpPr>
        <p:spPr>
          <a:xfrm>
            <a:off x="3092487" y="3253159"/>
            <a:ext cx="5085721" cy="304732"/>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0E442A"/>
                </a:solidFill>
                <a:latin typeface="Arial" panose="020B0604020202020204" pitchFamily="34" charset="0"/>
              </a:rPr>
              <a:t>Header</a:t>
            </a:r>
          </a:p>
        </p:txBody>
      </p:sp>
      <p:sp>
        <p:nvSpPr>
          <p:cNvPr id="47" name="TextBox 46">
            <a:extLst>
              <a:ext uri="{FF2B5EF4-FFF2-40B4-BE49-F238E27FC236}">
                <a16:creationId xmlns:a16="http://schemas.microsoft.com/office/drawing/2014/main" id="{2637BAE3-312F-4A5D-869B-516FD19FBE67}"/>
              </a:ext>
            </a:extLst>
          </p:cNvPr>
          <p:cNvSpPr txBox="1"/>
          <p:nvPr/>
        </p:nvSpPr>
        <p:spPr>
          <a:xfrm>
            <a:off x="3092487" y="3558862"/>
            <a:ext cx="5221029" cy="634002"/>
          </a:xfrm>
          <a:prstGeom prst="rect">
            <a:avLst/>
          </a:prstGeom>
          <a:noFill/>
        </p:spPr>
        <p:txBody>
          <a:bodyPr wrap="square" lIns="0" tIns="0" rIns="0" bIns="0" rtlCol="0" anchor="t">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49" name="Text Placeholder 20">
            <a:extLst>
              <a:ext uri="{FF2B5EF4-FFF2-40B4-BE49-F238E27FC236}">
                <a16:creationId xmlns:a16="http://schemas.microsoft.com/office/drawing/2014/main" id="{074D2138-9422-482A-A78B-EE65B7E31D8F}"/>
              </a:ext>
            </a:extLst>
          </p:cNvPr>
          <p:cNvSpPr txBox="1">
            <a:spLocks/>
          </p:cNvSpPr>
          <p:nvPr/>
        </p:nvSpPr>
        <p:spPr>
          <a:xfrm>
            <a:off x="3585519" y="4701292"/>
            <a:ext cx="4605466" cy="304732"/>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092E1C"/>
                </a:solidFill>
                <a:latin typeface="Arial" panose="020B0604020202020204" pitchFamily="34" charset="0"/>
              </a:rPr>
              <a:t>Header</a:t>
            </a:r>
          </a:p>
        </p:txBody>
      </p:sp>
      <p:sp>
        <p:nvSpPr>
          <p:cNvPr id="50" name="TextBox 49">
            <a:extLst>
              <a:ext uri="{FF2B5EF4-FFF2-40B4-BE49-F238E27FC236}">
                <a16:creationId xmlns:a16="http://schemas.microsoft.com/office/drawing/2014/main" id="{4B7D03E5-A5EA-4979-8CF7-FBFBC9853264}"/>
              </a:ext>
            </a:extLst>
          </p:cNvPr>
          <p:cNvSpPr txBox="1"/>
          <p:nvPr/>
        </p:nvSpPr>
        <p:spPr>
          <a:xfrm>
            <a:off x="3585519" y="5006995"/>
            <a:ext cx="4727996" cy="634002"/>
          </a:xfrm>
          <a:prstGeom prst="rect">
            <a:avLst/>
          </a:prstGeom>
          <a:noFill/>
        </p:spPr>
        <p:txBody>
          <a:bodyPr wrap="square" lIns="0" tIns="0" rIns="0" bIns="0" rtlCol="0" anchor="t">
            <a:normAutofit lnSpcReduction="10000"/>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Tree>
    <p:extLst>
      <p:ext uri="{BB962C8B-B14F-4D97-AF65-F5344CB8AC3E}">
        <p14:creationId xmlns:p14="http://schemas.microsoft.com/office/powerpoint/2010/main" val="328917685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10F87CC6-C2D7-4D7A-B2A8-D1A3469AFF85}"/>
              </a:ext>
            </a:extLst>
          </p:cNvPr>
          <p:cNvSpPr/>
          <p:nvPr/>
        </p:nvSpPr>
        <p:spPr>
          <a:xfrm>
            <a:off x="2091000" y="1790666"/>
            <a:ext cx="6424351" cy="8898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2" name="Rectangle 51">
            <a:extLst>
              <a:ext uri="{FF2B5EF4-FFF2-40B4-BE49-F238E27FC236}">
                <a16:creationId xmlns:a16="http://schemas.microsoft.com/office/drawing/2014/main" id="{E880736E-1983-4CA2-A94C-9A3C4615B712}"/>
              </a:ext>
            </a:extLst>
          </p:cNvPr>
          <p:cNvSpPr/>
          <p:nvPr/>
        </p:nvSpPr>
        <p:spPr>
          <a:xfrm>
            <a:off x="2013998" y="2817414"/>
            <a:ext cx="6501353" cy="8898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3" name="Rectangle 52">
            <a:extLst>
              <a:ext uri="{FF2B5EF4-FFF2-40B4-BE49-F238E27FC236}">
                <a16:creationId xmlns:a16="http://schemas.microsoft.com/office/drawing/2014/main" id="{1BAC9342-B2DA-4460-8C9C-8AAEBC67624F}"/>
              </a:ext>
            </a:extLst>
          </p:cNvPr>
          <p:cNvSpPr/>
          <p:nvPr/>
        </p:nvSpPr>
        <p:spPr>
          <a:xfrm>
            <a:off x="2013998" y="3844161"/>
            <a:ext cx="6501353" cy="8898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4" name="Rectangle 53">
            <a:extLst>
              <a:ext uri="{FF2B5EF4-FFF2-40B4-BE49-F238E27FC236}">
                <a16:creationId xmlns:a16="http://schemas.microsoft.com/office/drawing/2014/main" id="{B990FA1E-8118-4932-9286-B4ECD1409D1E}"/>
              </a:ext>
            </a:extLst>
          </p:cNvPr>
          <p:cNvSpPr/>
          <p:nvPr/>
        </p:nvSpPr>
        <p:spPr>
          <a:xfrm>
            <a:off x="2013998" y="4870908"/>
            <a:ext cx="6501353" cy="88981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Text Placeholder 20">
            <a:extLst>
              <a:ext uri="{FF2B5EF4-FFF2-40B4-BE49-F238E27FC236}">
                <a16:creationId xmlns:a16="http://schemas.microsoft.com/office/drawing/2014/main" id="{5EEA69EB-8061-410A-9CCE-6421C84A2F3F}"/>
              </a:ext>
            </a:extLst>
          </p:cNvPr>
          <p:cNvSpPr txBox="1">
            <a:spLocks/>
          </p:cNvSpPr>
          <p:nvPr/>
        </p:nvSpPr>
        <p:spPr>
          <a:xfrm>
            <a:off x="2500295" y="1892363"/>
            <a:ext cx="5660011" cy="222598"/>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3EAF93"/>
                </a:solidFill>
                <a:latin typeface="Arial" panose="020B0604020202020204" pitchFamily="34" charset="0"/>
              </a:rPr>
              <a:t>Header</a:t>
            </a:r>
          </a:p>
        </p:txBody>
      </p:sp>
      <p:sp>
        <p:nvSpPr>
          <p:cNvPr id="17" name="TextBox 16">
            <a:extLst>
              <a:ext uri="{FF2B5EF4-FFF2-40B4-BE49-F238E27FC236}">
                <a16:creationId xmlns:a16="http://schemas.microsoft.com/office/drawing/2014/main" id="{0B240A9B-BC9B-4E21-8DEB-3CDE5A2EB1EF}"/>
              </a:ext>
            </a:extLst>
          </p:cNvPr>
          <p:cNvSpPr txBox="1"/>
          <p:nvPr/>
        </p:nvSpPr>
        <p:spPr>
          <a:xfrm>
            <a:off x="2500295" y="2115670"/>
            <a:ext cx="5810598" cy="463121"/>
          </a:xfrm>
          <a:prstGeom prst="rect">
            <a:avLst/>
          </a:prstGeom>
          <a:noFill/>
        </p:spPr>
        <p:txBody>
          <a:bodyPr wrap="square" lIns="0" tIns="0" rIns="0" bIns="0" rtlCol="0" anchor="t">
            <a:norm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59" name="Text Placeholder 20">
            <a:extLst>
              <a:ext uri="{FF2B5EF4-FFF2-40B4-BE49-F238E27FC236}">
                <a16:creationId xmlns:a16="http://schemas.microsoft.com/office/drawing/2014/main" id="{D0E394BF-EEBE-4C3A-ACC4-9BAEF4DCC924}"/>
              </a:ext>
            </a:extLst>
          </p:cNvPr>
          <p:cNvSpPr txBox="1">
            <a:spLocks/>
          </p:cNvSpPr>
          <p:nvPr/>
        </p:nvSpPr>
        <p:spPr>
          <a:xfrm>
            <a:off x="3521444" y="4972602"/>
            <a:ext cx="4665325" cy="222598"/>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092E1C"/>
                </a:solidFill>
                <a:latin typeface="Arial" panose="020B0604020202020204" pitchFamily="34" charset="0"/>
              </a:rPr>
              <a:t>Header</a:t>
            </a:r>
          </a:p>
        </p:txBody>
      </p:sp>
      <p:sp>
        <p:nvSpPr>
          <p:cNvPr id="60" name="TextBox 59">
            <a:extLst>
              <a:ext uri="{FF2B5EF4-FFF2-40B4-BE49-F238E27FC236}">
                <a16:creationId xmlns:a16="http://schemas.microsoft.com/office/drawing/2014/main" id="{749AAB87-9B5C-4AF1-AEBB-53D1A37C0D6E}"/>
              </a:ext>
            </a:extLst>
          </p:cNvPr>
          <p:cNvSpPr txBox="1"/>
          <p:nvPr/>
        </p:nvSpPr>
        <p:spPr>
          <a:xfrm>
            <a:off x="3521444" y="5195909"/>
            <a:ext cx="4789448" cy="463121"/>
          </a:xfrm>
          <a:prstGeom prst="rect">
            <a:avLst/>
          </a:prstGeom>
          <a:noFill/>
        </p:spPr>
        <p:txBody>
          <a:bodyPr wrap="square" lIns="0" tIns="0" rIns="0" bIns="0" rtlCol="0" anchor="t">
            <a:norm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sp>
        <p:nvSpPr>
          <p:cNvPr id="66" name="Text Placeholder 20">
            <a:extLst>
              <a:ext uri="{FF2B5EF4-FFF2-40B4-BE49-F238E27FC236}">
                <a16:creationId xmlns:a16="http://schemas.microsoft.com/office/drawing/2014/main" id="{A60E156B-D863-4AD4-B3C0-E3F7133DB570}"/>
              </a:ext>
            </a:extLst>
          </p:cNvPr>
          <p:cNvSpPr txBox="1">
            <a:spLocks/>
          </p:cNvSpPr>
          <p:nvPr/>
        </p:nvSpPr>
        <p:spPr>
          <a:xfrm>
            <a:off x="3242561" y="3945859"/>
            <a:ext cx="4936983" cy="222598"/>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0E442A"/>
                </a:solidFill>
                <a:latin typeface="Arial" panose="020B0604020202020204" pitchFamily="34" charset="0"/>
              </a:rPr>
              <a:t>Header</a:t>
            </a:r>
          </a:p>
        </p:txBody>
      </p:sp>
      <p:sp>
        <p:nvSpPr>
          <p:cNvPr id="67" name="TextBox 66">
            <a:extLst>
              <a:ext uri="{FF2B5EF4-FFF2-40B4-BE49-F238E27FC236}">
                <a16:creationId xmlns:a16="http://schemas.microsoft.com/office/drawing/2014/main" id="{150A97FD-E595-48CA-A6FF-F03FFF8042D5}"/>
              </a:ext>
            </a:extLst>
          </p:cNvPr>
          <p:cNvSpPr txBox="1"/>
          <p:nvPr/>
        </p:nvSpPr>
        <p:spPr>
          <a:xfrm>
            <a:off x="3242561" y="4169166"/>
            <a:ext cx="5068334" cy="463121"/>
          </a:xfrm>
          <a:prstGeom prst="rect">
            <a:avLst/>
          </a:prstGeom>
          <a:noFill/>
        </p:spPr>
        <p:txBody>
          <a:bodyPr wrap="square" lIns="0" tIns="0" rIns="0" bIns="0" rtlCol="0" anchor="t">
            <a:norm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sp>
        <p:nvSpPr>
          <p:cNvPr id="69" name="Text Placeholder 20">
            <a:extLst>
              <a:ext uri="{FF2B5EF4-FFF2-40B4-BE49-F238E27FC236}">
                <a16:creationId xmlns:a16="http://schemas.microsoft.com/office/drawing/2014/main" id="{27A87CCF-2403-4D1C-AA7A-716486CD6615}"/>
              </a:ext>
            </a:extLst>
          </p:cNvPr>
          <p:cNvSpPr txBox="1">
            <a:spLocks/>
          </p:cNvSpPr>
          <p:nvPr/>
        </p:nvSpPr>
        <p:spPr>
          <a:xfrm>
            <a:off x="2884248" y="2919111"/>
            <a:ext cx="5286012" cy="222598"/>
          </a:xfrm>
          <a:prstGeom prst="rect">
            <a:avLst/>
          </a:prstGeom>
        </p:spPr>
        <p:txBody>
          <a:bodyPr lIns="0" tIns="0" rIns="0" bIns="0"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200" b="1" dirty="0">
                <a:solidFill>
                  <a:srgbClr val="156740"/>
                </a:solidFill>
                <a:latin typeface="Arial" panose="020B0604020202020204" pitchFamily="34" charset="0"/>
              </a:rPr>
              <a:t>Header</a:t>
            </a:r>
          </a:p>
        </p:txBody>
      </p:sp>
      <p:sp>
        <p:nvSpPr>
          <p:cNvPr id="70" name="TextBox 69">
            <a:extLst>
              <a:ext uri="{FF2B5EF4-FFF2-40B4-BE49-F238E27FC236}">
                <a16:creationId xmlns:a16="http://schemas.microsoft.com/office/drawing/2014/main" id="{41902F66-5AFA-4E86-A9CB-8E7D4BB66181}"/>
              </a:ext>
            </a:extLst>
          </p:cNvPr>
          <p:cNvSpPr txBox="1"/>
          <p:nvPr/>
        </p:nvSpPr>
        <p:spPr>
          <a:xfrm>
            <a:off x="2884248" y="3142418"/>
            <a:ext cx="5426648" cy="463121"/>
          </a:xfrm>
          <a:prstGeom prst="rect">
            <a:avLst/>
          </a:prstGeom>
          <a:noFill/>
        </p:spPr>
        <p:txBody>
          <a:bodyPr wrap="square" lIns="0" tIns="0" rIns="0" bIns="0" rtlCol="0" anchor="t">
            <a:normAutofit fontScale="92500"/>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p>
        </p:txBody>
      </p:sp>
      <p:sp>
        <p:nvSpPr>
          <p:cNvPr id="36" name="Freeform: Shape 35">
            <a:extLst>
              <a:ext uri="{FF2B5EF4-FFF2-40B4-BE49-F238E27FC236}">
                <a16:creationId xmlns:a16="http://schemas.microsoft.com/office/drawing/2014/main" id="{621738D2-7BC3-4AC6-B1BE-E261A0D2094C}"/>
              </a:ext>
            </a:extLst>
          </p:cNvPr>
          <p:cNvSpPr/>
          <p:nvPr/>
        </p:nvSpPr>
        <p:spPr>
          <a:xfrm>
            <a:off x="1801109" y="1799620"/>
            <a:ext cx="603155" cy="880859"/>
          </a:xfrm>
          <a:custGeom>
            <a:avLst/>
            <a:gdLst>
              <a:gd name="connsiteX0" fmla="*/ 537401 w 1074802"/>
              <a:gd name="connsiteY0" fmla="*/ 0 h 926553"/>
              <a:gd name="connsiteX1" fmla="*/ 1074802 w 1074802"/>
              <a:gd name="connsiteY1" fmla="*/ 926553 h 926553"/>
              <a:gd name="connsiteX2" fmla="*/ 0 w 1074802"/>
              <a:gd name="connsiteY2" fmla="*/ 926553 h 926553"/>
              <a:gd name="connsiteX3" fmla="*/ 537401 w 1074802"/>
              <a:gd name="connsiteY3" fmla="*/ 0 h 926553"/>
            </a:gdLst>
            <a:ahLst/>
            <a:cxnLst>
              <a:cxn ang="0">
                <a:pos x="connsiteX0" y="connsiteY0"/>
              </a:cxn>
              <a:cxn ang="0">
                <a:pos x="connsiteX1" y="connsiteY1"/>
              </a:cxn>
              <a:cxn ang="0">
                <a:pos x="connsiteX2" y="connsiteY2"/>
              </a:cxn>
              <a:cxn ang="0">
                <a:pos x="connsiteX3" y="connsiteY3"/>
              </a:cxn>
            </a:cxnLst>
            <a:rect l="l" t="t" r="r" b="b"/>
            <a:pathLst>
              <a:path w="1074802" h="926553">
                <a:moveTo>
                  <a:pt x="537401" y="0"/>
                </a:moveTo>
                <a:lnTo>
                  <a:pt x="1074802" y="926553"/>
                </a:lnTo>
                <a:lnTo>
                  <a:pt x="0" y="926553"/>
                </a:lnTo>
                <a:lnTo>
                  <a:pt x="537401"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37" name="Freeform: Shape 36">
            <a:extLst>
              <a:ext uri="{FF2B5EF4-FFF2-40B4-BE49-F238E27FC236}">
                <a16:creationId xmlns:a16="http://schemas.microsoft.com/office/drawing/2014/main" id="{DFCC865F-2995-4658-99CE-C5AE80714785}"/>
              </a:ext>
            </a:extLst>
          </p:cNvPr>
          <p:cNvSpPr/>
          <p:nvPr/>
        </p:nvSpPr>
        <p:spPr>
          <a:xfrm>
            <a:off x="1448532" y="2820485"/>
            <a:ext cx="1308309" cy="880860"/>
          </a:xfrm>
          <a:custGeom>
            <a:avLst/>
            <a:gdLst>
              <a:gd name="connsiteX0" fmla="*/ 537401 w 2331360"/>
              <a:gd name="connsiteY0" fmla="*/ 0 h 926554"/>
              <a:gd name="connsiteX1" fmla="*/ 1793959 w 2331360"/>
              <a:gd name="connsiteY1" fmla="*/ 0 h 926554"/>
              <a:gd name="connsiteX2" fmla="*/ 2331360 w 2331360"/>
              <a:gd name="connsiteY2" fmla="*/ 926554 h 926554"/>
              <a:gd name="connsiteX3" fmla="*/ 0 w 2331360"/>
              <a:gd name="connsiteY3" fmla="*/ 926554 h 926554"/>
              <a:gd name="connsiteX4" fmla="*/ 537401 w 2331360"/>
              <a:gd name="connsiteY4" fmla="*/ 0 h 9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60" h="926554">
                <a:moveTo>
                  <a:pt x="537401" y="0"/>
                </a:moveTo>
                <a:lnTo>
                  <a:pt x="1793959" y="0"/>
                </a:lnTo>
                <a:lnTo>
                  <a:pt x="2331360" y="926554"/>
                </a:lnTo>
                <a:lnTo>
                  <a:pt x="0" y="926554"/>
                </a:lnTo>
                <a:lnTo>
                  <a:pt x="537401"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39" name="Freeform: Shape 38">
            <a:extLst>
              <a:ext uri="{FF2B5EF4-FFF2-40B4-BE49-F238E27FC236}">
                <a16:creationId xmlns:a16="http://schemas.microsoft.com/office/drawing/2014/main" id="{A8AB8898-EAF2-46E4-B4D5-0EAFA1941DE4}"/>
              </a:ext>
            </a:extLst>
          </p:cNvPr>
          <p:cNvSpPr/>
          <p:nvPr/>
        </p:nvSpPr>
        <p:spPr>
          <a:xfrm>
            <a:off x="1095956" y="3850302"/>
            <a:ext cx="2013462" cy="880860"/>
          </a:xfrm>
          <a:custGeom>
            <a:avLst/>
            <a:gdLst>
              <a:gd name="connsiteX0" fmla="*/ 537401 w 3587918"/>
              <a:gd name="connsiteY0" fmla="*/ 0 h 926554"/>
              <a:gd name="connsiteX1" fmla="*/ 3050517 w 3587918"/>
              <a:gd name="connsiteY1" fmla="*/ 0 h 926554"/>
              <a:gd name="connsiteX2" fmla="*/ 3587918 w 3587918"/>
              <a:gd name="connsiteY2" fmla="*/ 926554 h 926554"/>
              <a:gd name="connsiteX3" fmla="*/ 0 w 3587918"/>
              <a:gd name="connsiteY3" fmla="*/ 926554 h 926554"/>
              <a:gd name="connsiteX4" fmla="*/ 537401 w 3587918"/>
              <a:gd name="connsiteY4" fmla="*/ 0 h 926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7918" h="926554">
                <a:moveTo>
                  <a:pt x="537401" y="0"/>
                </a:moveTo>
                <a:lnTo>
                  <a:pt x="3050517" y="0"/>
                </a:lnTo>
                <a:lnTo>
                  <a:pt x="3587918" y="926554"/>
                </a:lnTo>
                <a:lnTo>
                  <a:pt x="0" y="926554"/>
                </a:lnTo>
                <a:lnTo>
                  <a:pt x="53740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51" name="Freeform: Shape 50">
            <a:extLst>
              <a:ext uri="{FF2B5EF4-FFF2-40B4-BE49-F238E27FC236}">
                <a16:creationId xmlns:a16="http://schemas.microsoft.com/office/drawing/2014/main" id="{85E5BF85-9469-4D10-8CDD-D2910EEE3951}"/>
              </a:ext>
            </a:extLst>
          </p:cNvPr>
          <p:cNvSpPr/>
          <p:nvPr/>
        </p:nvSpPr>
        <p:spPr>
          <a:xfrm>
            <a:off x="743469" y="4880120"/>
            <a:ext cx="2718438" cy="880599"/>
          </a:xfrm>
          <a:custGeom>
            <a:avLst/>
            <a:gdLst>
              <a:gd name="connsiteX0" fmla="*/ 537243 w 4844160"/>
              <a:gd name="connsiteY0" fmla="*/ 0 h 926280"/>
              <a:gd name="connsiteX1" fmla="*/ 4306918 w 4844160"/>
              <a:gd name="connsiteY1" fmla="*/ 0 h 926280"/>
              <a:gd name="connsiteX2" fmla="*/ 4844160 w 4844160"/>
              <a:gd name="connsiteY2" fmla="*/ 926280 h 926280"/>
              <a:gd name="connsiteX3" fmla="*/ 0 w 4844160"/>
              <a:gd name="connsiteY3" fmla="*/ 926280 h 926280"/>
              <a:gd name="connsiteX4" fmla="*/ 537243 w 4844160"/>
              <a:gd name="connsiteY4" fmla="*/ 0 h 926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160" h="926280">
                <a:moveTo>
                  <a:pt x="537243" y="0"/>
                </a:moveTo>
                <a:lnTo>
                  <a:pt x="4306918" y="0"/>
                </a:lnTo>
                <a:lnTo>
                  <a:pt x="4844160" y="926280"/>
                </a:lnTo>
                <a:lnTo>
                  <a:pt x="0" y="926280"/>
                </a:lnTo>
                <a:lnTo>
                  <a:pt x="53724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F732A400-1541-4944-AB7F-8C58749C1D3F}"/>
              </a:ext>
            </a:extLst>
          </p:cNvPr>
          <p:cNvSpPr>
            <a:spLocks noGrp="1"/>
          </p:cNvSpPr>
          <p:nvPr>
            <p:ph type="title"/>
          </p:nvPr>
        </p:nvSpPr>
        <p:spPr>
          <a:xfrm>
            <a:off x="628650" y="365125"/>
            <a:ext cx="7886700" cy="617538"/>
          </a:xfrm>
        </p:spPr>
        <p:txBody>
          <a:bodyPr>
            <a:normAutofit/>
          </a:bodyPr>
          <a:lstStyle/>
          <a:p>
            <a:r>
              <a:rPr lang="en-US" dirty="0"/>
              <a:t>Pyramid Slide – Four Layers</a:t>
            </a:r>
            <a:endParaRPr lang="en-PH" dirty="0"/>
          </a:p>
        </p:txBody>
      </p:sp>
      <p:sp>
        <p:nvSpPr>
          <p:cNvPr id="4" name="Slide Number Placeholder 3">
            <a:extLst>
              <a:ext uri="{FF2B5EF4-FFF2-40B4-BE49-F238E27FC236}">
                <a16:creationId xmlns:a16="http://schemas.microsoft.com/office/drawing/2014/main" id="{4AD1858D-AA19-4B72-9A72-4F73CBD711FA}"/>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123</a:t>
            </a:fld>
            <a:endParaRPr lang="en-PH" dirty="0"/>
          </a:p>
        </p:txBody>
      </p:sp>
      <p:sp>
        <p:nvSpPr>
          <p:cNvPr id="24" name="TextBox 23">
            <a:extLst>
              <a:ext uri="{FF2B5EF4-FFF2-40B4-BE49-F238E27FC236}">
                <a16:creationId xmlns:a16="http://schemas.microsoft.com/office/drawing/2014/main" id="{4D5C0125-0A0C-4858-B04B-5101A7FD8442}"/>
              </a:ext>
            </a:extLst>
          </p:cNvPr>
          <p:cNvSpPr txBox="1"/>
          <p:nvPr/>
        </p:nvSpPr>
        <p:spPr>
          <a:xfrm>
            <a:off x="1596744" y="2171682"/>
            <a:ext cx="244758" cy="244800"/>
          </a:xfrm>
          <a:prstGeom prst="ellipse">
            <a:avLst/>
          </a:prstGeom>
          <a:solidFill>
            <a:schemeClr val="bg1"/>
          </a:solidFill>
          <a:ln>
            <a:solidFill>
              <a:srgbClr val="3EAF93"/>
            </a:solidFill>
          </a:ln>
        </p:spPr>
        <p:txBody>
          <a:bodyPr wrap="square" lIns="0" tIns="0" rIns="0" bIns="0" rtlCol="0" anchor="ctr">
            <a:normAutofit/>
          </a:bodyPr>
          <a:lstStyle/>
          <a:p>
            <a:pPr algn="ctr"/>
            <a:r>
              <a:rPr lang="en-US" sz="1050" b="1" dirty="0">
                <a:solidFill>
                  <a:srgbClr val="3EAF93"/>
                </a:solidFill>
                <a:latin typeface="Arial" panose="020B0604020202020204" pitchFamily="34" charset="0"/>
              </a:rPr>
              <a:t>1</a:t>
            </a:r>
            <a:endParaRPr lang="en-PH" sz="1050" b="1" dirty="0">
              <a:solidFill>
                <a:srgbClr val="3EAF93"/>
              </a:solidFill>
              <a:latin typeface="Arial" panose="020B0604020202020204" pitchFamily="34" charset="0"/>
            </a:endParaRPr>
          </a:p>
        </p:txBody>
      </p:sp>
      <p:sp>
        <p:nvSpPr>
          <p:cNvPr id="25" name="TextBox 24">
            <a:extLst>
              <a:ext uri="{FF2B5EF4-FFF2-40B4-BE49-F238E27FC236}">
                <a16:creationId xmlns:a16="http://schemas.microsoft.com/office/drawing/2014/main" id="{89DC4BD8-1AA7-4999-8000-BDF644162CA6}"/>
              </a:ext>
            </a:extLst>
          </p:cNvPr>
          <p:cNvSpPr txBox="1"/>
          <p:nvPr/>
        </p:nvSpPr>
        <p:spPr>
          <a:xfrm>
            <a:off x="1233408" y="3075515"/>
            <a:ext cx="244758" cy="244800"/>
          </a:xfrm>
          <a:prstGeom prst="ellipse">
            <a:avLst/>
          </a:prstGeom>
          <a:solidFill>
            <a:schemeClr val="bg1"/>
          </a:solidFill>
          <a:ln>
            <a:solidFill>
              <a:srgbClr val="156740"/>
            </a:solidFill>
          </a:ln>
        </p:spPr>
        <p:txBody>
          <a:bodyPr wrap="square" lIns="0" tIns="0" rIns="0" bIns="0" rtlCol="0" anchor="ctr">
            <a:normAutofit/>
          </a:bodyPr>
          <a:lstStyle/>
          <a:p>
            <a:pPr algn="ctr"/>
            <a:r>
              <a:rPr lang="en-US" sz="1050" b="1" dirty="0">
                <a:solidFill>
                  <a:srgbClr val="156740"/>
                </a:solidFill>
                <a:latin typeface="Arial" panose="020B0604020202020204" pitchFamily="34" charset="0"/>
              </a:rPr>
              <a:t>2</a:t>
            </a:r>
            <a:endParaRPr lang="en-PH" sz="1050" b="1" dirty="0">
              <a:solidFill>
                <a:srgbClr val="156740"/>
              </a:solidFill>
              <a:latin typeface="Arial" panose="020B0604020202020204" pitchFamily="34" charset="0"/>
            </a:endParaRPr>
          </a:p>
        </p:txBody>
      </p:sp>
      <p:sp>
        <p:nvSpPr>
          <p:cNvPr id="26" name="TextBox 25">
            <a:extLst>
              <a:ext uri="{FF2B5EF4-FFF2-40B4-BE49-F238E27FC236}">
                <a16:creationId xmlns:a16="http://schemas.microsoft.com/office/drawing/2014/main" id="{B9C63E88-69CF-4BB5-AE2D-A8D744A03E3A}"/>
              </a:ext>
            </a:extLst>
          </p:cNvPr>
          <p:cNvSpPr txBox="1"/>
          <p:nvPr/>
        </p:nvSpPr>
        <p:spPr>
          <a:xfrm>
            <a:off x="607953" y="5098462"/>
            <a:ext cx="244758" cy="244800"/>
          </a:xfrm>
          <a:prstGeom prst="ellipse">
            <a:avLst/>
          </a:prstGeom>
          <a:solidFill>
            <a:schemeClr val="bg1"/>
          </a:solidFill>
          <a:ln>
            <a:solidFill>
              <a:srgbClr val="092E1C"/>
            </a:solidFill>
          </a:ln>
        </p:spPr>
        <p:txBody>
          <a:bodyPr wrap="square" lIns="0" tIns="0" rIns="0" bIns="0" rtlCol="0" anchor="ctr">
            <a:normAutofit/>
          </a:bodyPr>
          <a:lstStyle/>
          <a:p>
            <a:pPr algn="ctr"/>
            <a:r>
              <a:rPr lang="en-US" sz="1050" b="1" dirty="0">
                <a:solidFill>
                  <a:srgbClr val="092E1C"/>
                </a:solidFill>
                <a:latin typeface="Arial" panose="020B0604020202020204" pitchFamily="34" charset="0"/>
              </a:rPr>
              <a:t>4</a:t>
            </a:r>
            <a:endParaRPr lang="en-PH" sz="1050" b="1" dirty="0">
              <a:solidFill>
                <a:srgbClr val="092E1C"/>
              </a:solidFill>
              <a:latin typeface="Arial" panose="020B0604020202020204" pitchFamily="34" charset="0"/>
            </a:endParaRPr>
          </a:p>
        </p:txBody>
      </p:sp>
      <p:grpSp>
        <p:nvGrpSpPr>
          <p:cNvPr id="38" name="Group 37">
            <a:extLst>
              <a:ext uri="{FF2B5EF4-FFF2-40B4-BE49-F238E27FC236}">
                <a16:creationId xmlns:a16="http://schemas.microsoft.com/office/drawing/2014/main" id="{246708DF-C865-4203-8BA9-1A25C9C1FCC9}"/>
              </a:ext>
            </a:extLst>
          </p:cNvPr>
          <p:cNvGrpSpPr/>
          <p:nvPr/>
        </p:nvGrpSpPr>
        <p:grpSpPr>
          <a:xfrm>
            <a:off x="1917190" y="5135019"/>
            <a:ext cx="370992" cy="370800"/>
            <a:chOff x="1649691" y="3230880"/>
            <a:chExt cx="914400" cy="914400"/>
          </a:xfrm>
          <a:solidFill>
            <a:schemeClr val="bg1"/>
          </a:solidFill>
        </p:grpSpPr>
        <p:sp>
          <p:nvSpPr>
            <p:cNvPr id="40" name="Accent">
              <a:extLst>
                <a:ext uri="{FF2B5EF4-FFF2-40B4-BE49-F238E27FC236}">
                  <a16:creationId xmlns:a16="http://schemas.microsoft.com/office/drawing/2014/main" id="{4F6CBF4C-67F0-4FEF-94A4-CFEBE9CB73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1" name="Outline">
              <a:extLst>
                <a:ext uri="{FF2B5EF4-FFF2-40B4-BE49-F238E27FC236}">
                  <a16:creationId xmlns:a16="http://schemas.microsoft.com/office/drawing/2014/main" id="{707A10A2-EF9E-4C11-9965-C2241955121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1" name="Group 70">
            <a:extLst>
              <a:ext uri="{FF2B5EF4-FFF2-40B4-BE49-F238E27FC236}">
                <a16:creationId xmlns:a16="http://schemas.microsoft.com/office/drawing/2014/main" id="{264B3341-C87F-4854-9972-E1D0F9F993B4}"/>
              </a:ext>
            </a:extLst>
          </p:cNvPr>
          <p:cNvGrpSpPr/>
          <p:nvPr/>
        </p:nvGrpSpPr>
        <p:grpSpPr>
          <a:xfrm>
            <a:off x="1917190" y="4105332"/>
            <a:ext cx="370992" cy="370800"/>
            <a:chOff x="1649691" y="3230880"/>
            <a:chExt cx="914400" cy="914400"/>
          </a:xfrm>
          <a:solidFill>
            <a:schemeClr val="bg1"/>
          </a:solidFill>
        </p:grpSpPr>
        <p:sp>
          <p:nvSpPr>
            <p:cNvPr id="72" name="Accent">
              <a:extLst>
                <a:ext uri="{FF2B5EF4-FFF2-40B4-BE49-F238E27FC236}">
                  <a16:creationId xmlns:a16="http://schemas.microsoft.com/office/drawing/2014/main" id="{8E716201-FF10-45AC-8417-B91A38E4E86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3" name="Outline">
              <a:extLst>
                <a:ext uri="{FF2B5EF4-FFF2-40B4-BE49-F238E27FC236}">
                  <a16:creationId xmlns:a16="http://schemas.microsoft.com/office/drawing/2014/main" id="{38C1C31C-E6AB-4C37-8A67-1324784A4A4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4" name="Group 73">
            <a:extLst>
              <a:ext uri="{FF2B5EF4-FFF2-40B4-BE49-F238E27FC236}">
                <a16:creationId xmlns:a16="http://schemas.microsoft.com/office/drawing/2014/main" id="{C9AB7A4A-BA63-40B3-AEB4-5F66C8070D63}"/>
              </a:ext>
            </a:extLst>
          </p:cNvPr>
          <p:cNvGrpSpPr/>
          <p:nvPr/>
        </p:nvGrpSpPr>
        <p:grpSpPr>
          <a:xfrm>
            <a:off x="1917190" y="3075515"/>
            <a:ext cx="370992" cy="370800"/>
            <a:chOff x="1649691" y="3230880"/>
            <a:chExt cx="914400" cy="914400"/>
          </a:xfrm>
          <a:solidFill>
            <a:schemeClr val="bg1"/>
          </a:solidFill>
        </p:grpSpPr>
        <p:sp>
          <p:nvSpPr>
            <p:cNvPr id="75" name="Accent">
              <a:extLst>
                <a:ext uri="{FF2B5EF4-FFF2-40B4-BE49-F238E27FC236}">
                  <a16:creationId xmlns:a16="http://schemas.microsoft.com/office/drawing/2014/main" id="{392C83CB-29FA-45C1-BA6A-72C1F0C6D1D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6" name="Outline">
              <a:extLst>
                <a:ext uri="{FF2B5EF4-FFF2-40B4-BE49-F238E27FC236}">
                  <a16:creationId xmlns:a16="http://schemas.microsoft.com/office/drawing/2014/main" id="{F54171D3-10AC-4178-9BB9-9EEEFC463D8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7" name="Group 76">
            <a:extLst>
              <a:ext uri="{FF2B5EF4-FFF2-40B4-BE49-F238E27FC236}">
                <a16:creationId xmlns:a16="http://schemas.microsoft.com/office/drawing/2014/main" id="{A4211DF1-FDE2-4D6F-94B6-3778B606CD43}"/>
              </a:ext>
            </a:extLst>
          </p:cNvPr>
          <p:cNvGrpSpPr/>
          <p:nvPr/>
        </p:nvGrpSpPr>
        <p:grpSpPr>
          <a:xfrm>
            <a:off x="1917190" y="2245135"/>
            <a:ext cx="370992" cy="370800"/>
            <a:chOff x="1649691" y="3230880"/>
            <a:chExt cx="914400" cy="914400"/>
          </a:xfrm>
          <a:solidFill>
            <a:schemeClr val="bg1"/>
          </a:solidFill>
        </p:grpSpPr>
        <p:sp>
          <p:nvSpPr>
            <p:cNvPr id="78" name="Accent">
              <a:extLst>
                <a:ext uri="{FF2B5EF4-FFF2-40B4-BE49-F238E27FC236}">
                  <a16:creationId xmlns:a16="http://schemas.microsoft.com/office/drawing/2014/main" id="{C5F4BD9A-5ED5-42F8-A0D3-004C9AE3E1B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9" name="Outline">
              <a:extLst>
                <a:ext uri="{FF2B5EF4-FFF2-40B4-BE49-F238E27FC236}">
                  <a16:creationId xmlns:a16="http://schemas.microsoft.com/office/drawing/2014/main" id="{0DB0A5C3-2395-4E3C-8A5A-FD7C4D735BA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80" name="TextBox 79">
            <a:extLst>
              <a:ext uri="{FF2B5EF4-FFF2-40B4-BE49-F238E27FC236}">
                <a16:creationId xmlns:a16="http://schemas.microsoft.com/office/drawing/2014/main" id="{4C7A1334-73DA-445F-83A8-F2749818E8EB}"/>
              </a:ext>
            </a:extLst>
          </p:cNvPr>
          <p:cNvSpPr txBox="1"/>
          <p:nvPr/>
        </p:nvSpPr>
        <p:spPr>
          <a:xfrm>
            <a:off x="954537" y="4057158"/>
            <a:ext cx="244758" cy="244800"/>
          </a:xfrm>
          <a:prstGeom prst="ellipse">
            <a:avLst/>
          </a:prstGeom>
          <a:solidFill>
            <a:schemeClr val="bg1"/>
          </a:solidFill>
          <a:ln>
            <a:solidFill>
              <a:srgbClr val="0E442A"/>
            </a:solidFill>
          </a:ln>
        </p:spPr>
        <p:txBody>
          <a:bodyPr wrap="square" lIns="0" tIns="0" rIns="0" bIns="0" rtlCol="0" anchor="ctr">
            <a:normAutofit/>
          </a:bodyPr>
          <a:lstStyle/>
          <a:p>
            <a:pPr algn="ctr"/>
            <a:r>
              <a:rPr lang="en-US" sz="1050" b="1" dirty="0">
                <a:solidFill>
                  <a:srgbClr val="0E442A"/>
                </a:solidFill>
                <a:latin typeface="Arial" panose="020B0604020202020204" pitchFamily="34" charset="0"/>
              </a:rPr>
              <a:t>3</a:t>
            </a:r>
            <a:endParaRPr lang="en-PH" sz="1050" b="1" dirty="0">
              <a:solidFill>
                <a:srgbClr val="0E442A"/>
              </a:solidFill>
              <a:latin typeface="Arial" panose="020B0604020202020204" pitchFamily="34" charset="0"/>
            </a:endParaRPr>
          </a:p>
        </p:txBody>
      </p:sp>
    </p:spTree>
    <p:extLst>
      <p:ext uri="{BB962C8B-B14F-4D97-AF65-F5344CB8AC3E}">
        <p14:creationId xmlns:p14="http://schemas.microsoft.com/office/powerpoint/2010/main" val="2519625265"/>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a:extLst>
              <a:ext uri="{FF2B5EF4-FFF2-40B4-BE49-F238E27FC236}">
                <a16:creationId xmlns:a16="http://schemas.microsoft.com/office/drawing/2014/main" id="{B1AD0472-78DC-4FE3-ADC1-FF0E8011EDF5}"/>
              </a:ext>
            </a:extLst>
          </p:cNvPr>
          <p:cNvSpPr/>
          <p:nvPr/>
        </p:nvSpPr>
        <p:spPr>
          <a:xfrm>
            <a:off x="2054374" y="1807589"/>
            <a:ext cx="6460976" cy="7027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4" name="Rectangle 53">
            <a:extLst>
              <a:ext uri="{FF2B5EF4-FFF2-40B4-BE49-F238E27FC236}">
                <a16:creationId xmlns:a16="http://schemas.microsoft.com/office/drawing/2014/main" id="{B990FA1E-8118-4932-9286-B4ECD1409D1E}"/>
              </a:ext>
            </a:extLst>
          </p:cNvPr>
          <p:cNvSpPr/>
          <p:nvPr/>
        </p:nvSpPr>
        <p:spPr>
          <a:xfrm>
            <a:off x="2054374" y="5051630"/>
            <a:ext cx="6460976" cy="7027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8" name="Rectangle 47">
            <a:extLst>
              <a:ext uri="{FF2B5EF4-FFF2-40B4-BE49-F238E27FC236}">
                <a16:creationId xmlns:a16="http://schemas.microsoft.com/office/drawing/2014/main" id="{2C54516E-F53B-481A-83E8-55DCDA4CF3E5}"/>
              </a:ext>
            </a:extLst>
          </p:cNvPr>
          <p:cNvSpPr/>
          <p:nvPr/>
        </p:nvSpPr>
        <p:spPr>
          <a:xfrm>
            <a:off x="2054374" y="4240619"/>
            <a:ext cx="6460976" cy="7027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9" name="Rectangle 48">
            <a:extLst>
              <a:ext uri="{FF2B5EF4-FFF2-40B4-BE49-F238E27FC236}">
                <a16:creationId xmlns:a16="http://schemas.microsoft.com/office/drawing/2014/main" id="{0404D35F-7F7E-4A2E-B92F-9EF6A3E4AAF0}"/>
              </a:ext>
            </a:extLst>
          </p:cNvPr>
          <p:cNvSpPr/>
          <p:nvPr/>
        </p:nvSpPr>
        <p:spPr>
          <a:xfrm>
            <a:off x="2054374" y="3429609"/>
            <a:ext cx="6460976" cy="7027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50" name="Rectangle 49">
            <a:extLst>
              <a:ext uri="{FF2B5EF4-FFF2-40B4-BE49-F238E27FC236}">
                <a16:creationId xmlns:a16="http://schemas.microsoft.com/office/drawing/2014/main" id="{CF16783A-99F1-48D4-A9FB-033A67D6BE46}"/>
              </a:ext>
            </a:extLst>
          </p:cNvPr>
          <p:cNvSpPr/>
          <p:nvPr/>
        </p:nvSpPr>
        <p:spPr>
          <a:xfrm>
            <a:off x="2081840" y="2618599"/>
            <a:ext cx="6460976" cy="70276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3" name="Freeform: Shape 42">
            <a:extLst>
              <a:ext uri="{FF2B5EF4-FFF2-40B4-BE49-F238E27FC236}">
                <a16:creationId xmlns:a16="http://schemas.microsoft.com/office/drawing/2014/main" id="{8A3A6E91-743C-4AC3-A06B-769AC17AB800}"/>
              </a:ext>
            </a:extLst>
          </p:cNvPr>
          <p:cNvSpPr/>
          <p:nvPr/>
        </p:nvSpPr>
        <p:spPr>
          <a:xfrm>
            <a:off x="1872848" y="1790666"/>
            <a:ext cx="479067" cy="699225"/>
          </a:xfrm>
          <a:custGeom>
            <a:avLst/>
            <a:gdLst>
              <a:gd name="connsiteX0" fmla="*/ 426587 w 853175"/>
              <a:gd name="connsiteY0" fmla="*/ 0 h 735495"/>
              <a:gd name="connsiteX1" fmla="*/ 426588 w 853175"/>
              <a:gd name="connsiteY1" fmla="*/ 0 h 735495"/>
              <a:gd name="connsiteX2" fmla="*/ 853175 w 853175"/>
              <a:gd name="connsiteY2" fmla="*/ 735495 h 735495"/>
              <a:gd name="connsiteX3" fmla="*/ 0 w 853175"/>
              <a:gd name="connsiteY3" fmla="*/ 735495 h 735495"/>
              <a:gd name="connsiteX4" fmla="*/ 426587 w 853175"/>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175" h="735495">
                <a:moveTo>
                  <a:pt x="426587" y="0"/>
                </a:moveTo>
                <a:lnTo>
                  <a:pt x="426588" y="0"/>
                </a:lnTo>
                <a:lnTo>
                  <a:pt x="853175" y="735495"/>
                </a:lnTo>
                <a:lnTo>
                  <a:pt x="0" y="735495"/>
                </a:lnTo>
                <a:lnTo>
                  <a:pt x="426587" y="0"/>
                </a:lnTo>
                <a:close/>
              </a:path>
            </a:pathLst>
          </a:cu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44" name="Freeform: Shape 43">
            <a:extLst>
              <a:ext uri="{FF2B5EF4-FFF2-40B4-BE49-F238E27FC236}">
                <a16:creationId xmlns:a16="http://schemas.microsoft.com/office/drawing/2014/main" id="{00762D55-49CD-47FD-8348-40D5BAFE7403}"/>
              </a:ext>
            </a:extLst>
          </p:cNvPr>
          <p:cNvSpPr/>
          <p:nvPr/>
        </p:nvSpPr>
        <p:spPr>
          <a:xfrm>
            <a:off x="1592721" y="2608375"/>
            <a:ext cx="1039315" cy="699225"/>
          </a:xfrm>
          <a:custGeom>
            <a:avLst/>
            <a:gdLst>
              <a:gd name="connsiteX0" fmla="*/ 426588 w 1850922"/>
              <a:gd name="connsiteY0" fmla="*/ 0 h 735495"/>
              <a:gd name="connsiteX1" fmla="*/ 1424335 w 1850922"/>
              <a:gd name="connsiteY1" fmla="*/ 0 h 735495"/>
              <a:gd name="connsiteX2" fmla="*/ 1850922 w 1850922"/>
              <a:gd name="connsiteY2" fmla="*/ 735495 h 735495"/>
              <a:gd name="connsiteX3" fmla="*/ 0 w 1850922"/>
              <a:gd name="connsiteY3" fmla="*/ 735495 h 735495"/>
              <a:gd name="connsiteX4" fmla="*/ 426588 w 1850922"/>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922" h="735495">
                <a:moveTo>
                  <a:pt x="426588" y="0"/>
                </a:moveTo>
                <a:lnTo>
                  <a:pt x="1424335" y="0"/>
                </a:lnTo>
                <a:lnTo>
                  <a:pt x="1850922" y="735495"/>
                </a:lnTo>
                <a:lnTo>
                  <a:pt x="0" y="735495"/>
                </a:lnTo>
                <a:lnTo>
                  <a:pt x="426588"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45" name="Freeform: Shape 44">
            <a:extLst>
              <a:ext uri="{FF2B5EF4-FFF2-40B4-BE49-F238E27FC236}">
                <a16:creationId xmlns:a16="http://schemas.microsoft.com/office/drawing/2014/main" id="{E01E6E64-4CBC-42FF-9F2D-9AA4CF81DDF1}"/>
              </a:ext>
            </a:extLst>
          </p:cNvPr>
          <p:cNvSpPr/>
          <p:nvPr/>
        </p:nvSpPr>
        <p:spPr>
          <a:xfrm>
            <a:off x="1312598" y="3426082"/>
            <a:ext cx="1599560" cy="699225"/>
          </a:xfrm>
          <a:custGeom>
            <a:avLst/>
            <a:gdLst>
              <a:gd name="connsiteX0" fmla="*/ 426588 w 2848668"/>
              <a:gd name="connsiteY0" fmla="*/ 0 h 735495"/>
              <a:gd name="connsiteX1" fmla="*/ 2422081 w 2848668"/>
              <a:gd name="connsiteY1" fmla="*/ 0 h 735495"/>
              <a:gd name="connsiteX2" fmla="*/ 2848668 w 2848668"/>
              <a:gd name="connsiteY2" fmla="*/ 735495 h 735495"/>
              <a:gd name="connsiteX3" fmla="*/ 0 w 2848668"/>
              <a:gd name="connsiteY3" fmla="*/ 735495 h 735495"/>
              <a:gd name="connsiteX4" fmla="*/ 426588 w 2848668"/>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668" h="735495">
                <a:moveTo>
                  <a:pt x="426588" y="0"/>
                </a:moveTo>
                <a:lnTo>
                  <a:pt x="2422081" y="0"/>
                </a:lnTo>
                <a:lnTo>
                  <a:pt x="2848668" y="735495"/>
                </a:lnTo>
                <a:lnTo>
                  <a:pt x="0" y="735495"/>
                </a:lnTo>
                <a:lnTo>
                  <a:pt x="42658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46" name="Freeform: Shape 45">
            <a:extLst>
              <a:ext uri="{FF2B5EF4-FFF2-40B4-BE49-F238E27FC236}">
                <a16:creationId xmlns:a16="http://schemas.microsoft.com/office/drawing/2014/main" id="{F58633D3-441B-4B26-8206-636C64794E08}"/>
              </a:ext>
            </a:extLst>
          </p:cNvPr>
          <p:cNvSpPr/>
          <p:nvPr/>
        </p:nvSpPr>
        <p:spPr>
          <a:xfrm>
            <a:off x="1032476" y="4243791"/>
            <a:ext cx="2159805" cy="699225"/>
          </a:xfrm>
          <a:custGeom>
            <a:avLst/>
            <a:gdLst>
              <a:gd name="connsiteX0" fmla="*/ 426587 w 3846414"/>
              <a:gd name="connsiteY0" fmla="*/ 0 h 735495"/>
              <a:gd name="connsiteX1" fmla="*/ 3419827 w 3846414"/>
              <a:gd name="connsiteY1" fmla="*/ 0 h 735495"/>
              <a:gd name="connsiteX2" fmla="*/ 3846414 w 3846414"/>
              <a:gd name="connsiteY2" fmla="*/ 735495 h 735495"/>
              <a:gd name="connsiteX3" fmla="*/ 0 w 3846414"/>
              <a:gd name="connsiteY3" fmla="*/ 735495 h 735495"/>
              <a:gd name="connsiteX4" fmla="*/ 426587 w 3846414"/>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6414" h="735495">
                <a:moveTo>
                  <a:pt x="426587" y="0"/>
                </a:moveTo>
                <a:lnTo>
                  <a:pt x="3419827" y="0"/>
                </a:lnTo>
                <a:lnTo>
                  <a:pt x="3846414" y="735495"/>
                </a:lnTo>
                <a:lnTo>
                  <a:pt x="0" y="735495"/>
                </a:lnTo>
                <a:lnTo>
                  <a:pt x="426587"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47" name="Freeform: Shape 46">
            <a:extLst>
              <a:ext uri="{FF2B5EF4-FFF2-40B4-BE49-F238E27FC236}">
                <a16:creationId xmlns:a16="http://schemas.microsoft.com/office/drawing/2014/main" id="{82003E7A-0858-4829-BA08-A0814BCE01CC}"/>
              </a:ext>
            </a:extLst>
          </p:cNvPr>
          <p:cNvSpPr/>
          <p:nvPr/>
        </p:nvSpPr>
        <p:spPr>
          <a:xfrm>
            <a:off x="752353" y="5061496"/>
            <a:ext cx="2720051" cy="699224"/>
          </a:xfrm>
          <a:custGeom>
            <a:avLst/>
            <a:gdLst>
              <a:gd name="connsiteX0" fmla="*/ 426587 w 4844160"/>
              <a:gd name="connsiteY0" fmla="*/ 0 h 735494"/>
              <a:gd name="connsiteX1" fmla="*/ 4417574 w 4844160"/>
              <a:gd name="connsiteY1" fmla="*/ 0 h 735494"/>
              <a:gd name="connsiteX2" fmla="*/ 4844160 w 4844160"/>
              <a:gd name="connsiteY2" fmla="*/ 735494 h 735494"/>
              <a:gd name="connsiteX3" fmla="*/ 0 w 4844160"/>
              <a:gd name="connsiteY3" fmla="*/ 735494 h 735494"/>
              <a:gd name="connsiteX4" fmla="*/ 426587 w 4844160"/>
              <a:gd name="connsiteY4" fmla="*/ 0 h 735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160" h="735494">
                <a:moveTo>
                  <a:pt x="426587" y="0"/>
                </a:moveTo>
                <a:lnTo>
                  <a:pt x="4417574" y="0"/>
                </a:lnTo>
                <a:lnTo>
                  <a:pt x="4844160" y="735494"/>
                </a:lnTo>
                <a:lnTo>
                  <a:pt x="0" y="735494"/>
                </a:lnTo>
                <a:lnTo>
                  <a:pt x="426587"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2" name="Title 1">
            <a:extLst>
              <a:ext uri="{FF2B5EF4-FFF2-40B4-BE49-F238E27FC236}">
                <a16:creationId xmlns:a16="http://schemas.microsoft.com/office/drawing/2014/main" id="{F732A400-1541-4944-AB7F-8C58749C1D3F}"/>
              </a:ext>
            </a:extLst>
          </p:cNvPr>
          <p:cNvSpPr>
            <a:spLocks noGrp="1"/>
          </p:cNvSpPr>
          <p:nvPr>
            <p:ph type="title"/>
          </p:nvPr>
        </p:nvSpPr>
        <p:spPr>
          <a:xfrm>
            <a:off x="628650" y="365127"/>
            <a:ext cx="7886700" cy="618100"/>
          </a:xfrm>
        </p:spPr>
        <p:txBody>
          <a:bodyPr>
            <a:normAutofit/>
          </a:bodyPr>
          <a:lstStyle/>
          <a:p>
            <a:r>
              <a:rPr lang="en-US" dirty="0"/>
              <a:t>Pyramid Slide – Five Layers</a:t>
            </a:r>
            <a:endParaRPr lang="en-PH" dirty="0"/>
          </a:p>
        </p:txBody>
      </p:sp>
      <p:sp>
        <p:nvSpPr>
          <p:cNvPr id="4" name="Slide Number Placeholder 3">
            <a:extLst>
              <a:ext uri="{FF2B5EF4-FFF2-40B4-BE49-F238E27FC236}">
                <a16:creationId xmlns:a16="http://schemas.microsoft.com/office/drawing/2014/main" id="{4AD1858D-AA19-4B72-9A72-4F73CBD711FA}"/>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124</a:t>
            </a:fld>
            <a:endParaRPr lang="en-PH" dirty="0"/>
          </a:p>
        </p:txBody>
      </p:sp>
      <p:sp>
        <p:nvSpPr>
          <p:cNvPr id="24" name="TextBox 23">
            <a:extLst>
              <a:ext uri="{FF2B5EF4-FFF2-40B4-BE49-F238E27FC236}">
                <a16:creationId xmlns:a16="http://schemas.microsoft.com/office/drawing/2014/main" id="{4D5C0125-0A0C-4858-B04B-5101A7FD8442}"/>
              </a:ext>
            </a:extLst>
          </p:cNvPr>
          <p:cNvSpPr txBox="1"/>
          <p:nvPr/>
        </p:nvSpPr>
        <p:spPr>
          <a:xfrm>
            <a:off x="1667462" y="2058141"/>
            <a:ext cx="214700" cy="213472"/>
          </a:xfrm>
          <a:prstGeom prst="ellipse">
            <a:avLst/>
          </a:prstGeom>
          <a:solidFill>
            <a:schemeClr val="bg1"/>
          </a:solidFill>
          <a:ln>
            <a:solidFill>
              <a:srgbClr val="AEE2D6"/>
            </a:solidFill>
          </a:ln>
        </p:spPr>
        <p:txBody>
          <a:bodyPr wrap="square" lIns="0" tIns="0" rIns="0" bIns="0" rtlCol="0" anchor="ctr">
            <a:normAutofit lnSpcReduction="10000"/>
          </a:bodyPr>
          <a:lstStyle/>
          <a:p>
            <a:pPr algn="ctr"/>
            <a:r>
              <a:rPr lang="en-US" sz="1050" b="1" dirty="0">
                <a:solidFill>
                  <a:srgbClr val="AEE2D6"/>
                </a:solidFill>
                <a:latin typeface="Arial" panose="020B0604020202020204" pitchFamily="34" charset="0"/>
              </a:rPr>
              <a:t>1</a:t>
            </a:r>
            <a:endParaRPr lang="en-PH" sz="1050" b="1" dirty="0">
              <a:solidFill>
                <a:srgbClr val="AEE2D6"/>
              </a:solidFill>
              <a:latin typeface="Arial" panose="020B0604020202020204" pitchFamily="34" charset="0"/>
            </a:endParaRPr>
          </a:p>
        </p:txBody>
      </p:sp>
      <p:sp>
        <p:nvSpPr>
          <p:cNvPr id="25" name="TextBox 24">
            <a:extLst>
              <a:ext uri="{FF2B5EF4-FFF2-40B4-BE49-F238E27FC236}">
                <a16:creationId xmlns:a16="http://schemas.microsoft.com/office/drawing/2014/main" id="{89DC4BD8-1AA7-4999-8000-BDF644162CA6}"/>
              </a:ext>
            </a:extLst>
          </p:cNvPr>
          <p:cNvSpPr txBox="1"/>
          <p:nvPr/>
        </p:nvSpPr>
        <p:spPr>
          <a:xfrm>
            <a:off x="1139394" y="3655962"/>
            <a:ext cx="214700" cy="213472"/>
          </a:xfrm>
          <a:prstGeom prst="ellipse">
            <a:avLst/>
          </a:prstGeom>
          <a:solidFill>
            <a:schemeClr val="bg1"/>
          </a:solidFill>
          <a:ln>
            <a:solidFill>
              <a:srgbClr val="156740"/>
            </a:solidFill>
          </a:ln>
        </p:spPr>
        <p:txBody>
          <a:bodyPr wrap="square" lIns="0" tIns="0" rIns="0" bIns="0" rtlCol="0" anchor="ctr">
            <a:normAutofit lnSpcReduction="10000"/>
          </a:bodyPr>
          <a:lstStyle/>
          <a:p>
            <a:pPr algn="ctr"/>
            <a:r>
              <a:rPr lang="en-US" sz="1050" b="1" dirty="0">
                <a:solidFill>
                  <a:srgbClr val="156740"/>
                </a:solidFill>
                <a:latin typeface="Arial" panose="020B0604020202020204" pitchFamily="34" charset="0"/>
              </a:rPr>
              <a:t>3</a:t>
            </a:r>
            <a:endParaRPr lang="en-PH" sz="1050" b="1" dirty="0">
              <a:solidFill>
                <a:srgbClr val="156740"/>
              </a:solidFill>
              <a:latin typeface="Arial" panose="020B0604020202020204" pitchFamily="34" charset="0"/>
            </a:endParaRPr>
          </a:p>
        </p:txBody>
      </p:sp>
      <p:sp>
        <p:nvSpPr>
          <p:cNvPr id="26" name="TextBox 25">
            <a:extLst>
              <a:ext uri="{FF2B5EF4-FFF2-40B4-BE49-F238E27FC236}">
                <a16:creationId xmlns:a16="http://schemas.microsoft.com/office/drawing/2014/main" id="{B9C63E88-69CF-4BB5-AE2D-A8D744A03E3A}"/>
              </a:ext>
            </a:extLst>
          </p:cNvPr>
          <p:cNvSpPr txBox="1"/>
          <p:nvPr/>
        </p:nvSpPr>
        <p:spPr>
          <a:xfrm>
            <a:off x="598100" y="5232869"/>
            <a:ext cx="214700" cy="213472"/>
          </a:xfrm>
          <a:prstGeom prst="ellipse">
            <a:avLst/>
          </a:prstGeom>
          <a:solidFill>
            <a:schemeClr val="bg1"/>
          </a:solidFill>
          <a:ln>
            <a:solidFill>
              <a:srgbClr val="092E1C"/>
            </a:solidFill>
          </a:ln>
        </p:spPr>
        <p:txBody>
          <a:bodyPr wrap="square" lIns="0" tIns="0" rIns="0" bIns="0" rtlCol="0" anchor="ctr">
            <a:normAutofit lnSpcReduction="10000"/>
          </a:bodyPr>
          <a:lstStyle/>
          <a:p>
            <a:pPr algn="ctr"/>
            <a:r>
              <a:rPr lang="en-US" sz="1050" b="1" dirty="0">
                <a:solidFill>
                  <a:srgbClr val="092E1C"/>
                </a:solidFill>
                <a:latin typeface="Arial" panose="020B0604020202020204" pitchFamily="34" charset="0"/>
              </a:rPr>
              <a:t>5</a:t>
            </a:r>
            <a:endParaRPr lang="en-PH" sz="1050" b="1" dirty="0">
              <a:solidFill>
                <a:srgbClr val="092E1C"/>
              </a:solidFill>
              <a:latin typeface="Arial" panose="020B0604020202020204" pitchFamily="34" charset="0"/>
            </a:endParaRPr>
          </a:p>
        </p:txBody>
      </p:sp>
      <p:grpSp>
        <p:nvGrpSpPr>
          <p:cNvPr id="38" name="Group 37">
            <a:extLst>
              <a:ext uri="{FF2B5EF4-FFF2-40B4-BE49-F238E27FC236}">
                <a16:creationId xmlns:a16="http://schemas.microsoft.com/office/drawing/2014/main" id="{246708DF-C865-4203-8BA9-1A25C9C1FCC9}"/>
              </a:ext>
            </a:extLst>
          </p:cNvPr>
          <p:cNvGrpSpPr/>
          <p:nvPr/>
        </p:nvGrpSpPr>
        <p:grpSpPr>
          <a:xfrm>
            <a:off x="1980928" y="5279708"/>
            <a:ext cx="262900" cy="262800"/>
            <a:chOff x="1649691" y="3230880"/>
            <a:chExt cx="914400" cy="914400"/>
          </a:xfrm>
          <a:solidFill>
            <a:schemeClr val="bg1"/>
          </a:solidFill>
        </p:grpSpPr>
        <p:sp>
          <p:nvSpPr>
            <p:cNvPr id="40" name="Accent">
              <a:extLst>
                <a:ext uri="{FF2B5EF4-FFF2-40B4-BE49-F238E27FC236}">
                  <a16:creationId xmlns:a16="http://schemas.microsoft.com/office/drawing/2014/main" id="{4F6CBF4C-67F0-4FEF-94A4-CFEBE9CB73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1" name="Outline">
              <a:extLst>
                <a:ext uri="{FF2B5EF4-FFF2-40B4-BE49-F238E27FC236}">
                  <a16:creationId xmlns:a16="http://schemas.microsoft.com/office/drawing/2014/main" id="{707A10A2-EF9E-4C11-9965-C2241955121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59" name="Text Placeholder 20">
            <a:extLst>
              <a:ext uri="{FF2B5EF4-FFF2-40B4-BE49-F238E27FC236}">
                <a16:creationId xmlns:a16="http://schemas.microsoft.com/office/drawing/2014/main" id="{D0E394BF-EEBE-4C3A-ACC4-9BAEF4DCC924}"/>
              </a:ext>
            </a:extLst>
          </p:cNvPr>
          <p:cNvSpPr txBox="1">
            <a:spLocks/>
          </p:cNvSpPr>
          <p:nvPr/>
        </p:nvSpPr>
        <p:spPr>
          <a:xfrm>
            <a:off x="3552458" y="5125350"/>
            <a:ext cx="4636351" cy="149231"/>
          </a:xfrm>
          <a:prstGeom prst="rect">
            <a:avLst/>
          </a:prstGeom>
        </p:spPr>
        <p:txBody>
          <a:bodyPr lIns="0" tIns="0" rIns="0" bIns="0" anchor="ctr">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050" b="1" dirty="0">
                <a:solidFill>
                  <a:srgbClr val="092E1C"/>
                </a:solidFill>
                <a:latin typeface="Arial" panose="020B0604020202020204" pitchFamily="34" charset="0"/>
              </a:rPr>
              <a:t>Header</a:t>
            </a:r>
          </a:p>
        </p:txBody>
      </p:sp>
      <p:sp>
        <p:nvSpPr>
          <p:cNvPr id="60" name="TextBox 59">
            <a:extLst>
              <a:ext uri="{FF2B5EF4-FFF2-40B4-BE49-F238E27FC236}">
                <a16:creationId xmlns:a16="http://schemas.microsoft.com/office/drawing/2014/main" id="{749AAB87-9B5C-4AF1-AEBB-53D1A37C0D6E}"/>
              </a:ext>
            </a:extLst>
          </p:cNvPr>
          <p:cNvSpPr txBox="1"/>
          <p:nvPr/>
        </p:nvSpPr>
        <p:spPr>
          <a:xfrm>
            <a:off x="3552458" y="5275057"/>
            <a:ext cx="4759703" cy="405620"/>
          </a:xfrm>
          <a:prstGeom prst="rect">
            <a:avLst/>
          </a:prstGeom>
          <a:noFill/>
        </p:spPr>
        <p:txBody>
          <a:bodyPr wrap="square" lIns="0" tIns="0" rIns="0" bIns="0" rtlCol="0" anchor="t">
            <a:noAutofit/>
          </a:bodyPr>
          <a:lstStyle/>
          <a:p>
            <a:r>
              <a:rPr lang="en-US" sz="9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grpSp>
        <p:nvGrpSpPr>
          <p:cNvPr id="71" name="Group 70">
            <a:extLst>
              <a:ext uri="{FF2B5EF4-FFF2-40B4-BE49-F238E27FC236}">
                <a16:creationId xmlns:a16="http://schemas.microsoft.com/office/drawing/2014/main" id="{264B3341-C87F-4854-9972-E1D0F9F993B4}"/>
              </a:ext>
            </a:extLst>
          </p:cNvPr>
          <p:cNvGrpSpPr/>
          <p:nvPr/>
        </p:nvGrpSpPr>
        <p:grpSpPr>
          <a:xfrm>
            <a:off x="1980928" y="4462003"/>
            <a:ext cx="262900" cy="262800"/>
            <a:chOff x="1649691" y="3230880"/>
            <a:chExt cx="914400" cy="914400"/>
          </a:xfrm>
          <a:solidFill>
            <a:schemeClr val="bg1"/>
          </a:solidFill>
        </p:grpSpPr>
        <p:sp>
          <p:nvSpPr>
            <p:cNvPr id="72" name="Accent">
              <a:extLst>
                <a:ext uri="{FF2B5EF4-FFF2-40B4-BE49-F238E27FC236}">
                  <a16:creationId xmlns:a16="http://schemas.microsoft.com/office/drawing/2014/main" id="{8E716201-FF10-45AC-8417-B91A38E4E86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3" name="Outline">
              <a:extLst>
                <a:ext uri="{FF2B5EF4-FFF2-40B4-BE49-F238E27FC236}">
                  <a16:creationId xmlns:a16="http://schemas.microsoft.com/office/drawing/2014/main" id="{38C1C31C-E6AB-4C37-8A67-1324784A4A4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4" name="Group 73">
            <a:extLst>
              <a:ext uri="{FF2B5EF4-FFF2-40B4-BE49-F238E27FC236}">
                <a16:creationId xmlns:a16="http://schemas.microsoft.com/office/drawing/2014/main" id="{C9AB7A4A-BA63-40B3-AEB4-5F66C8070D63}"/>
              </a:ext>
            </a:extLst>
          </p:cNvPr>
          <p:cNvGrpSpPr/>
          <p:nvPr/>
        </p:nvGrpSpPr>
        <p:grpSpPr>
          <a:xfrm>
            <a:off x="1980928" y="2826587"/>
            <a:ext cx="262900" cy="262800"/>
            <a:chOff x="1649691" y="3230880"/>
            <a:chExt cx="914400" cy="914400"/>
          </a:xfrm>
          <a:solidFill>
            <a:schemeClr val="bg1"/>
          </a:solidFill>
        </p:grpSpPr>
        <p:sp>
          <p:nvSpPr>
            <p:cNvPr id="75" name="Accent">
              <a:extLst>
                <a:ext uri="{FF2B5EF4-FFF2-40B4-BE49-F238E27FC236}">
                  <a16:creationId xmlns:a16="http://schemas.microsoft.com/office/drawing/2014/main" id="{392C83CB-29FA-45C1-BA6A-72C1F0C6D1D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6" name="Outline">
              <a:extLst>
                <a:ext uri="{FF2B5EF4-FFF2-40B4-BE49-F238E27FC236}">
                  <a16:creationId xmlns:a16="http://schemas.microsoft.com/office/drawing/2014/main" id="{F54171D3-10AC-4178-9BB9-9EEEFC463D8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7" name="Group 76">
            <a:extLst>
              <a:ext uri="{FF2B5EF4-FFF2-40B4-BE49-F238E27FC236}">
                <a16:creationId xmlns:a16="http://schemas.microsoft.com/office/drawing/2014/main" id="{A4211DF1-FDE2-4D6F-94B6-3778B606CD43}"/>
              </a:ext>
            </a:extLst>
          </p:cNvPr>
          <p:cNvGrpSpPr/>
          <p:nvPr/>
        </p:nvGrpSpPr>
        <p:grpSpPr>
          <a:xfrm>
            <a:off x="1974666" y="2181792"/>
            <a:ext cx="262900" cy="262800"/>
            <a:chOff x="1649691" y="3230880"/>
            <a:chExt cx="914400" cy="914400"/>
          </a:xfrm>
          <a:solidFill>
            <a:schemeClr val="bg1"/>
          </a:solidFill>
        </p:grpSpPr>
        <p:sp>
          <p:nvSpPr>
            <p:cNvPr id="78" name="Accent">
              <a:extLst>
                <a:ext uri="{FF2B5EF4-FFF2-40B4-BE49-F238E27FC236}">
                  <a16:creationId xmlns:a16="http://schemas.microsoft.com/office/drawing/2014/main" id="{C5F4BD9A-5ED5-42F8-A0D3-004C9AE3E1B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9" name="Outline">
              <a:extLst>
                <a:ext uri="{FF2B5EF4-FFF2-40B4-BE49-F238E27FC236}">
                  <a16:creationId xmlns:a16="http://schemas.microsoft.com/office/drawing/2014/main" id="{0DB0A5C3-2395-4E3C-8A5A-FD7C4D735BA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80" name="TextBox 79">
            <a:extLst>
              <a:ext uri="{FF2B5EF4-FFF2-40B4-BE49-F238E27FC236}">
                <a16:creationId xmlns:a16="http://schemas.microsoft.com/office/drawing/2014/main" id="{4C7A1334-73DA-445F-83A8-F2749818E8EB}"/>
              </a:ext>
            </a:extLst>
          </p:cNvPr>
          <p:cNvSpPr txBox="1"/>
          <p:nvPr/>
        </p:nvSpPr>
        <p:spPr>
          <a:xfrm>
            <a:off x="856648" y="4406587"/>
            <a:ext cx="214700" cy="213472"/>
          </a:xfrm>
          <a:prstGeom prst="ellipse">
            <a:avLst/>
          </a:prstGeom>
          <a:solidFill>
            <a:schemeClr val="bg1"/>
          </a:solidFill>
          <a:ln>
            <a:solidFill>
              <a:srgbClr val="0E442A"/>
            </a:solidFill>
          </a:ln>
        </p:spPr>
        <p:txBody>
          <a:bodyPr wrap="square" lIns="0" tIns="0" rIns="0" bIns="0" rtlCol="0" anchor="ctr">
            <a:normAutofit lnSpcReduction="10000"/>
          </a:bodyPr>
          <a:lstStyle/>
          <a:p>
            <a:pPr algn="ctr"/>
            <a:r>
              <a:rPr lang="en-US" sz="1050" b="1" dirty="0">
                <a:solidFill>
                  <a:srgbClr val="0E442A"/>
                </a:solidFill>
                <a:latin typeface="Arial" panose="020B0604020202020204" pitchFamily="34" charset="0"/>
              </a:rPr>
              <a:t>4</a:t>
            </a:r>
            <a:endParaRPr lang="en-PH" sz="1050" b="1" dirty="0">
              <a:solidFill>
                <a:srgbClr val="0E442A"/>
              </a:solidFill>
              <a:latin typeface="Arial" panose="020B0604020202020204" pitchFamily="34" charset="0"/>
            </a:endParaRPr>
          </a:p>
        </p:txBody>
      </p:sp>
      <p:grpSp>
        <p:nvGrpSpPr>
          <p:cNvPr id="13" name="Group 12">
            <a:extLst>
              <a:ext uri="{FF2B5EF4-FFF2-40B4-BE49-F238E27FC236}">
                <a16:creationId xmlns:a16="http://schemas.microsoft.com/office/drawing/2014/main" id="{97B0005E-3750-4611-B57D-DF3D74055B04}"/>
              </a:ext>
            </a:extLst>
          </p:cNvPr>
          <p:cNvGrpSpPr/>
          <p:nvPr/>
        </p:nvGrpSpPr>
        <p:grpSpPr>
          <a:xfrm>
            <a:off x="3319595" y="4311259"/>
            <a:ext cx="4992572" cy="561491"/>
            <a:chOff x="3319595" y="4381525"/>
            <a:chExt cx="4992572" cy="561491"/>
          </a:xfrm>
        </p:grpSpPr>
        <p:sp>
          <p:nvSpPr>
            <p:cNvPr id="57" name="Text Placeholder 20">
              <a:extLst>
                <a:ext uri="{FF2B5EF4-FFF2-40B4-BE49-F238E27FC236}">
                  <a16:creationId xmlns:a16="http://schemas.microsoft.com/office/drawing/2014/main" id="{1FD72AA9-A663-43A1-AA23-957901A5EC8D}"/>
                </a:ext>
              </a:extLst>
            </p:cNvPr>
            <p:cNvSpPr txBox="1">
              <a:spLocks/>
            </p:cNvSpPr>
            <p:nvPr/>
          </p:nvSpPr>
          <p:spPr>
            <a:xfrm>
              <a:off x="3319595" y="4381525"/>
              <a:ext cx="4863185" cy="149231"/>
            </a:xfrm>
            <a:prstGeom prst="rect">
              <a:avLst/>
            </a:prstGeom>
          </p:spPr>
          <p:txBody>
            <a:bodyPr lIns="0" tIns="0" rIns="0" bIns="0" anchor="ctr">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050" b="1" dirty="0">
                  <a:solidFill>
                    <a:srgbClr val="0E442A"/>
                  </a:solidFill>
                  <a:latin typeface="Arial" panose="020B0604020202020204" pitchFamily="34" charset="0"/>
                </a:rPr>
                <a:t>Header</a:t>
              </a:r>
            </a:p>
          </p:txBody>
        </p:sp>
        <p:sp>
          <p:nvSpPr>
            <p:cNvPr id="58" name="TextBox 57">
              <a:extLst>
                <a:ext uri="{FF2B5EF4-FFF2-40B4-BE49-F238E27FC236}">
                  <a16:creationId xmlns:a16="http://schemas.microsoft.com/office/drawing/2014/main" id="{904880E1-DB2B-4436-9C5B-14B8264AF9B1}"/>
                </a:ext>
              </a:extLst>
            </p:cNvPr>
            <p:cNvSpPr txBox="1"/>
            <p:nvPr/>
          </p:nvSpPr>
          <p:spPr>
            <a:xfrm>
              <a:off x="3319595" y="4531232"/>
              <a:ext cx="4992572" cy="411784"/>
            </a:xfrm>
            <a:prstGeom prst="rect">
              <a:avLst/>
            </a:prstGeom>
            <a:noFill/>
          </p:spPr>
          <p:txBody>
            <a:bodyPr wrap="square" lIns="0" tIns="0" rIns="0" bIns="0" rtlCol="0" anchor="t">
              <a:noAutofit/>
            </a:bodyPr>
            <a:lstStyle/>
            <a:p>
              <a:r>
                <a:rPr lang="en-US" sz="9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grpSp>
      <p:grpSp>
        <p:nvGrpSpPr>
          <p:cNvPr id="12" name="Group 11">
            <a:extLst>
              <a:ext uri="{FF2B5EF4-FFF2-40B4-BE49-F238E27FC236}">
                <a16:creationId xmlns:a16="http://schemas.microsoft.com/office/drawing/2014/main" id="{1F032FC0-744D-4DC7-A49A-8C5DC5B16C48}"/>
              </a:ext>
            </a:extLst>
          </p:cNvPr>
          <p:cNvGrpSpPr/>
          <p:nvPr/>
        </p:nvGrpSpPr>
        <p:grpSpPr>
          <a:xfrm>
            <a:off x="3036847" y="3500246"/>
            <a:ext cx="5275319" cy="561491"/>
            <a:chOff x="3036847" y="3563976"/>
            <a:chExt cx="5275319" cy="561491"/>
          </a:xfrm>
        </p:grpSpPr>
        <p:sp>
          <p:nvSpPr>
            <p:cNvPr id="62" name="Text Placeholder 20">
              <a:extLst>
                <a:ext uri="{FF2B5EF4-FFF2-40B4-BE49-F238E27FC236}">
                  <a16:creationId xmlns:a16="http://schemas.microsoft.com/office/drawing/2014/main" id="{37801EDD-B0BA-44B0-A30E-E2A3B27B05F3}"/>
                </a:ext>
              </a:extLst>
            </p:cNvPr>
            <p:cNvSpPr txBox="1">
              <a:spLocks/>
            </p:cNvSpPr>
            <p:nvPr/>
          </p:nvSpPr>
          <p:spPr>
            <a:xfrm>
              <a:off x="3036847" y="3563976"/>
              <a:ext cx="5138604" cy="149231"/>
            </a:xfrm>
            <a:prstGeom prst="rect">
              <a:avLst/>
            </a:prstGeom>
          </p:spPr>
          <p:txBody>
            <a:bodyPr lIns="0" tIns="0" rIns="0" bIns="0" anchor="ctr">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050" b="1" dirty="0">
                  <a:solidFill>
                    <a:srgbClr val="156740"/>
                  </a:solidFill>
                  <a:latin typeface="Arial" panose="020B0604020202020204" pitchFamily="34" charset="0"/>
                </a:rPr>
                <a:t>Header</a:t>
              </a:r>
            </a:p>
          </p:txBody>
        </p:sp>
        <p:sp>
          <p:nvSpPr>
            <p:cNvPr id="63" name="TextBox 62">
              <a:extLst>
                <a:ext uri="{FF2B5EF4-FFF2-40B4-BE49-F238E27FC236}">
                  <a16:creationId xmlns:a16="http://schemas.microsoft.com/office/drawing/2014/main" id="{9ABEB04B-0538-4B9C-98A3-B3877AE19A34}"/>
                </a:ext>
              </a:extLst>
            </p:cNvPr>
            <p:cNvSpPr txBox="1"/>
            <p:nvPr/>
          </p:nvSpPr>
          <p:spPr>
            <a:xfrm>
              <a:off x="3036847" y="3713683"/>
              <a:ext cx="5275319" cy="411784"/>
            </a:xfrm>
            <a:prstGeom prst="rect">
              <a:avLst/>
            </a:prstGeom>
            <a:noFill/>
          </p:spPr>
          <p:txBody>
            <a:bodyPr wrap="square" lIns="0" tIns="0" rIns="0" bIns="0" rtlCol="0" anchor="t">
              <a:noAutofit/>
            </a:bodyPr>
            <a:lstStyle/>
            <a:p>
              <a:r>
                <a:rPr lang="en-US" sz="9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grpSp>
      <p:grpSp>
        <p:nvGrpSpPr>
          <p:cNvPr id="11" name="Group 10">
            <a:extLst>
              <a:ext uri="{FF2B5EF4-FFF2-40B4-BE49-F238E27FC236}">
                <a16:creationId xmlns:a16="http://schemas.microsoft.com/office/drawing/2014/main" id="{589C95DB-5EDF-46C2-B67B-676214D043EC}"/>
              </a:ext>
            </a:extLst>
          </p:cNvPr>
          <p:cNvGrpSpPr/>
          <p:nvPr/>
        </p:nvGrpSpPr>
        <p:grpSpPr>
          <a:xfrm>
            <a:off x="2754098" y="2689236"/>
            <a:ext cx="5558065" cy="561491"/>
            <a:chOff x="2754098" y="2746430"/>
            <a:chExt cx="5558065" cy="561491"/>
          </a:xfrm>
        </p:grpSpPr>
        <p:sp>
          <p:nvSpPr>
            <p:cNvPr id="82" name="Text Placeholder 20">
              <a:extLst>
                <a:ext uri="{FF2B5EF4-FFF2-40B4-BE49-F238E27FC236}">
                  <a16:creationId xmlns:a16="http://schemas.microsoft.com/office/drawing/2014/main" id="{6C4BBB86-3D3D-4AFF-A627-135116B83600}"/>
                </a:ext>
              </a:extLst>
            </p:cNvPr>
            <p:cNvSpPr txBox="1">
              <a:spLocks/>
            </p:cNvSpPr>
            <p:nvPr/>
          </p:nvSpPr>
          <p:spPr>
            <a:xfrm>
              <a:off x="2754098" y="2746430"/>
              <a:ext cx="5414023" cy="149231"/>
            </a:xfrm>
            <a:prstGeom prst="rect">
              <a:avLst/>
            </a:prstGeom>
          </p:spPr>
          <p:txBody>
            <a:bodyPr lIns="0" tIns="0" rIns="0" bIns="0" anchor="ctr">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050" b="1" dirty="0">
                  <a:solidFill>
                    <a:srgbClr val="3EAF93"/>
                  </a:solidFill>
                  <a:latin typeface="Arial" panose="020B0604020202020204" pitchFamily="34" charset="0"/>
                </a:rPr>
                <a:t>Header</a:t>
              </a:r>
            </a:p>
          </p:txBody>
        </p:sp>
        <p:sp>
          <p:nvSpPr>
            <p:cNvPr id="83" name="TextBox 82">
              <a:extLst>
                <a:ext uri="{FF2B5EF4-FFF2-40B4-BE49-F238E27FC236}">
                  <a16:creationId xmlns:a16="http://schemas.microsoft.com/office/drawing/2014/main" id="{2A49E3AC-9A27-465E-91B4-EF4A02D957AE}"/>
                </a:ext>
              </a:extLst>
            </p:cNvPr>
            <p:cNvSpPr txBox="1"/>
            <p:nvPr/>
          </p:nvSpPr>
          <p:spPr>
            <a:xfrm>
              <a:off x="2754098" y="2896137"/>
              <a:ext cx="5558065" cy="411784"/>
            </a:xfrm>
            <a:prstGeom prst="rect">
              <a:avLst/>
            </a:prstGeom>
            <a:noFill/>
          </p:spPr>
          <p:txBody>
            <a:bodyPr wrap="square" lIns="0" tIns="0" rIns="0" bIns="0" rtlCol="0" anchor="t">
              <a:noAutofit/>
            </a:bodyPr>
            <a:lstStyle/>
            <a:p>
              <a:r>
                <a:rPr lang="en-US" sz="9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grpSp>
      <p:grpSp>
        <p:nvGrpSpPr>
          <p:cNvPr id="10" name="Group 9">
            <a:extLst>
              <a:ext uri="{FF2B5EF4-FFF2-40B4-BE49-F238E27FC236}">
                <a16:creationId xmlns:a16="http://schemas.microsoft.com/office/drawing/2014/main" id="{36B7AD30-D441-4248-A5A0-4F971AACABCC}"/>
              </a:ext>
            </a:extLst>
          </p:cNvPr>
          <p:cNvGrpSpPr/>
          <p:nvPr/>
        </p:nvGrpSpPr>
        <p:grpSpPr>
          <a:xfrm>
            <a:off x="2458150" y="1878227"/>
            <a:ext cx="5854015" cy="561491"/>
            <a:chOff x="2458150" y="1928881"/>
            <a:chExt cx="5854015" cy="561491"/>
          </a:xfrm>
        </p:grpSpPr>
        <p:sp>
          <p:nvSpPr>
            <p:cNvPr id="85" name="Text Placeholder 20">
              <a:extLst>
                <a:ext uri="{FF2B5EF4-FFF2-40B4-BE49-F238E27FC236}">
                  <a16:creationId xmlns:a16="http://schemas.microsoft.com/office/drawing/2014/main" id="{12A50156-A4E1-41B4-97EE-A463A920BDAB}"/>
                </a:ext>
              </a:extLst>
            </p:cNvPr>
            <p:cNvSpPr txBox="1">
              <a:spLocks/>
            </p:cNvSpPr>
            <p:nvPr/>
          </p:nvSpPr>
          <p:spPr>
            <a:xfrm>
              <a:off x="2458150" y="1928881"/>
              <a:ext cx="5702303" cy="149231"/>
            </a:xfrm>
            <a:prstGeom prst="rect">
              <a:avLst/>
            </a:prstGeom>
          </p:spPr>
          <p:txBody>
            <a:bodyPr lIns="0" tIns="0" rIns="0" bIns="0" anchor="ctr">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000" kern="120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l">
                <a:buNone/>
              </a:pPr>
              <a:r>
                <a:rPr lang="en-US" sz="1050" b="1" dirty="0">
                  <a:solidFill>
                    <a:srgbClr val="AEE2D6"/>
                  </a:solidFill>
                  <a:latin typeface="Arial" panose="020B0604020202020204" pitchFamily="34" charset="0"/>
                </a:rPr>
                <a:t>Header</a:t>
              </a:r>
            </a:p>
          </p:txBody>
        </p:sp>
        <p:sp>
          <p:nvSpPr>
            <p:cNvPr id="86" name="TextBox 85">
              <a:extLst>
                <a:ext uri="{FF2B5EF4-FFF2-40B4-BE49-F238E27FC236}">
                  <a16:creationId xmlns:a16="http://schemas.microsoft.com/office/drawing/2014/main" id="{57464EE4-809C-473E-825B-FE526307BD60}"/>
                </a:ext>
              </a:extLst>
            </p:cNvPr>
            <p:cNvSpPr txBox="1"/>
            <p:nvPr/>
          </p:nvSpPr>
          <p:spPr>
            <a:xfrm>
              <a:off x="2458150" y="2078588"/>
              <a:ext cx="5854015" cy="411784"/>
            </a:xfrm>
            <a:prstGeom prst="rect">
              <a:avLst/>
            </a:prstGeom>
            <a:noFill/>
          </p:spPr>
          <p:txBody>
            <a:bodyPr wrap="square" lIns="0" tIns="0" rIns="0" bIns="0" rtlCol="0" anchor="t">
              <a:noAutofit/>
            </a:bodyPr>
            <a:lstStyle/>
            <a:p>
              <a:r>
                <a:rPr lang="en-US" sz="9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t>
              </a:r>
            </a:p>
          </p:txBody>
        </p:sp>
      </p:grpSp>
      <p:grpSp>
        <p:nvGrpSpPr>
          <p:cNvPr id="87" name="Group 86">
            <a:extLst>
              <a:ext uri="{FF2B5EF4-FFF2-40B4-BE49-F238E27FC236}">
                <a16:creationId xmlns:a16="http://schemas.microsoft.com/office/drawing/2014/main" id="{CEA3379B-84CD-4345-8F90-AE7FC39FAF1D}"/>
              </a:ext>
            </a:extLst>
          </p:cNvPr>
          <p:cNvGrpSpPr/>
          <p:nvPr/>
        </p:nvGrpSpPr>
        <p:grpSpPr>
          <a:xfrm>
            <a:off x="1980928" y="3644294"/>
            <a:ext cx="262900" cy="262800"/>
            <a:chOff x="1649691" y="3230880"/>
            <a:chExt cx="914400" cy="914400"/>
          </a:xfrm>
          <a:solidFill>
            <a:schemeClr val="bg1"/>
          </a:solidFill>
        </p:grpSpPr>
        <p:sp>
          <p:nvSpPr>
            <p:cNvPr id="88" name="Accent">
              <a:extLst>
                <a:ext uri="{FF2B5EF4-FFF2-40B4-BE49-F238E27FC236}">
                  <a16:creationId xmlns:a16="http://schemas.microsoft.com/office/drawing/2014/main" id="{3D2A5B2F-FDB9-4FCF-8218-87441EE3790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89" name="Outline">
              <a:extLst>
                <a:ext uri="{FF2B5EF4-FFF2-40B4-BE49-F238E27FC236}">
                  <a16:creationId xmlns:a16="http://schemas.microsoft.com/office/drawing/2014/main" id="{582245AE-DCDF-45EB-8280-7BFA9056A96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90" name="TextBox 89">
            <a:extLst>
              <a:ext uri="{FF2B5EF4-FFF2-40B4-BE49-F238E27FC236}">
                <a16:creationId xmlns:a16="http://schemas.microsoft.com/office/drawing/2014/main" id="{3FA79CE5-45CD-42A0-8F3E-A215BE913914}"/>
              </a:ext>
            </a:extLst>
          </p:cNvPr>
          <p:cNvSpPr txBox="1"/>
          <p:nvPr/>
        </p:nvSpPr>
        <p:spPr>
          <a:xfrm>
            <a:off x="1422140" y="2847820"/>
            <a:ext cx="214700" cy="213472"/>
          </a:xfrm>
          <a:prstGeom prst="ellipse">
            <a:avLst/>
          </a:prstGeom>
          <a:solidFill>
            <a:schemeClr val="bg1"/>
          </a:solidFill>
          <a:ln>
            <a:solidFill>
              <a:srgbClr val="3EAF93"/>
            </a:solidFill>
          </a:ln>
        </p:spPr>
        <p:txBody>
          <a:bodyPr wrap="square" lIns="0" tIns="0" rIns="0" bIns="0" rtlCol="0" anchor="ctr">
            <a:normAutofit lnSpcReduction="10000"/>
          </a:bodyPr>
          <a:lstStyle/>
          <a:p>
            <a:pPr algn="ctr"/>
            <a:r>
              <a:rPr lang="en-US" sz="1050" b="1" dirty="0">
                <a:solidFill>
                  <a:srgbClr val="3EAF93"/>
                </a:solidFill>
                <a:latin typeface="Arial" panose="020B0604020202020204" pitchFamily="34" charset="0"/>
              </a:rPr>
              <a:t>2</a:t>
            </a:r>
            <a:endParaRPr lang="en-PH" sz="1050" b="1" dirty="0">
              <a:solidFill>
                <a:srgbClr val="3EAF93"/>
              </a:solidFill>
              <a:latin typeface="Arial" panose="020B0604020202020204" pitchFamily="34" charset="0"/>
            </a:endParaRPr>
          </a:p>
        </p:txBody>
      </p:sp>
    </p:spTree>
    <p:extLst>
      <p:ext uri="{BB962C8B-B14F-4D97-AF65-F5344CB8AC3E}">
        <p14:creationId xmlns:p14="http://schemas.microsoft.com/office/powerpoint/2010/main" val="349069719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9E71E3C7-98D7-44C3-851B-A834FD7D09EE}"/>
              </a:ext>
            </a:extLst>
          </p:cNvPr>
          <p:cNvSpPr/>
          <p:nvPr/>
        </p:nvSpPr>
        <p:spPr>
          <a:xfrm>
            <a:off x="628650" y="3670462"/>
            <a:ext cx="7886700" cy="969020"/>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7" name="Group 46">
            <a:extLst>
              <a:ext uri="{FF2B5EF4-FFF2-40B4-BE49-F238E27FC236}">
                <a16:creationId xmlns:a16="http://schemas.microsoft.com/office/drawing/2014/main" id="{F019A242-218E-4C71-9290-EFBDCA66F83D}"/>
              </a:ext>
            </a:extLst>
          </p:cNvPr>
          <p:cNvGrpSpPr/>
          <p:nvPr/>
        </p:nvGrpSpPr>
        <p:grpSpPr>
          <a:xfrm>
            <a:off x="628650" y="2498159"/>
            <a:ext cx="7886700" cy="3262562"/>
            <a:chOff x="495305" y="2498159"/>
            <a:chExt cx="8220437" cy="3262562"/>
          </a:xfrm>
        </p:grpSpPr>
        <p:sp>
          <p:nvSpPr>
            <p:cNvPr id="15" name="Rectangle 14">
              <a:extLst>
                <a:ext uri="{FF2B5EF4-FFF2-40B4-BE49-F238E27FC236}">
                  <a16:creationId xmlns:a16="http://schemas.microsoft.com/office/drawing/2014/main" id="{EA288462-F5F5-4C59-8BB4-E93F7F61F967}"/>
                </a:ext>
              </a:extLst>
            </p:cNvPr>
            <p:cNvSpPr/>
            <p:nvPr/>
          </p:nvSpPr>
          <p:spPr>
            <a:xfrm>
              <a:off x="495305" y="4791701"/>
              <a:ext cx="8220437" cy="96902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 name="Rectangle 1">
              <a:extLst>
                <a:ext uri="{FF2B5EF4-FFF2-40B4-BE49-F238E27FC236}">
                  <a16:creationId xmlns:a16="http://schemas.microsoft.com/office/drawing/2014/main" id="{481FD411-FDE0-448C-8609-0261FAC44B3A}"/>
                </a:ext>
              </a:extLst>
            </p:cNvPr>
            <p:cNvSpPr/>
            <p:nvPr/>
          </p:nvSpPr>
          <p:spPr>
            <a:xfrm>
              <a:off x="495305" y="2498159"/>
              <a:ext cx="8220437" cy="96902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3" name="Rectangle 32">
              <a:extLst>
                <a:ext uri="{FF2B5EF4-FFF2-40B4-BE49-F238E27FC236}">
                  <a16:creationId xmlns:a16="http://schemas.microsoft.com/office/drawing/2014/main" id="{3A3D30BA-C6B0-4960-88DD-88150B60720E}"/>
                </a:ext>
              </a:extLst>
            </p:cNvPr>
            <p:cNvSpPr/>
            <p:nvPr/>
          </p:nvSpPr>
          <p:spPr>
            <a:xfrm>
              <a:off x="1282948" y="2693787"/>
              <a:ext cx="1509821"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rgbClr val="156740"/>
                  </a:solidFill>
                  <a:sym typeface="Franklin Gothic Book" panose="020B0503020102020204" pitchFamily="34" charset="0"/>
                </a:rPr>
                <a:t>Lorem ipsum dolor sit amet </a:t>
              </a:r>
            </a:p>
          </p:txBody>
        </p:sp>
        <p:sp>
          <p:nvSpPr>
            <p:cNvPr id="37" name="Rectangle 36">
              <a:extLst>
                <a:ext uri="{FF2B5EF4-FFF2-40B4-BE49-F238E27FC236}">
                  <a16:creationId xmlns:a16="http://schemas.microsoft.com/office/drawing/2014/main" id="{52F15C18-8BBF-4388-A0B6-E5EBC18E6573}"/>
                </a:ext>
              </a:extLst>
            </p:cNvPr>
            <p:cNvSpPr/>
            <p:nvPr/>
          </p:nvSpPr>
          <p:spPr>
            <a:xfrm>
              <a:off x="1282947" y="3866093"/>
              <a:ext cx="2091737"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rgbClr val="0E442A"/>
                  </a:solidFill>
                  <a:sym typeface="Franklin Gothic Book" panose="020B0503020102020204" pitchFamily="34" charset="0"/>
                </a:rPr>
                <a:t>Lorem ipsum dolor sit amet </a:t>
              </a:r>
            </a:p>
          </p:txBody>
        </p:sp>
        <p:sp>
          <p:nvSpPr>
            <p:cNvPr id="38" name="Rectangle 37">
              <a:extLst>
                <a:ext uri="{FF2B5EF4-FFF2-40B4-BE49-F238E27FC236}">
                  <a16:creationId xmlns:a16="http://schemas.microsoft.com/office/drawing/2014/main" id="{AF230A2F-566B-44A2-9305-D998D022FB33}"/>
                </a:ext>
              </a:extLst>
            </p:cNvPr>
            <p:cNvSpPr/>
            <p:nvPr/>
          </p:nvSpPr>
          <p:spPr>
            <a:xfrm>
              <a:off x="1282947" y="4987329"/>
              <a:ext cx="2243191"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b="1" dirty="0">
                  <a:solidFill>
                    <a:srgbClr val="0B331F"/>
                  </a:solidFill>
                  <a:sym typeface="Franklin Gothic Book" panose="020B0503020102020204" pitchFamily="34" charset="0"/>
                </a:rPr>
                <a:t>Lorem ipsum dolor sit amet </a:t>
              </a:r>
            </a:p>
          </p:txBody>
        </p:sp>
        <p:sp>
          <p:nvSpPr>
            <p:cNvPr id="39" name="Rectangle 38">
              <a:extLst>
                <a:ext uri="{FF2B5EF4-FFF2-40B4-BE49-F238E27FC236}">
                  <a16:creationId xmlns:a16="http://schemas.microsoft.com/office/drawing/2014/main" id="{7D2AFE62-3E0B-4208-936C-2AFA4F1279BB}"/>
                </a:ext>
              </a:extLst>
            </p:cNvPr>
            <p:cNvSpPr/>
            <p:nvPr/>
          </p:nvSpPr>
          <p:spPr>
            <a:xfrm>
              <a:off x="5891721" y="3840558"/>
              <a:ext cx="2682952"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dirty="0">
                  <a:solidFill>
                    <a:schemeClr val="tx1"/>
                  </a:solidFill>
                  <a:sym typeface="Franklin Gothic Book" panose="020B0503020102020204" pitchFamily="34" charset="0"/>
                </a:rPr>
                <a:t>Lorem ipsum dolor sit amet, consectetur adipiscing elit. Curabitur purus dui, euismod</a:t>
              </a:r>
            </a:p>
          </p:txBody>
        </p:sp>
        <p:sp>
          <p:nvSpPr>
            <p:cNvPr id="40" name="Rectangle 39">
              <a:extLst>
                <a:ext uri="{FF2B5EF4-FFF2-40B4-BE49-F238E27FC236}">
                  <a16:creationId xmlns:a16="http://schemas.microsoft.com/office/drawing/2014/main" id="{BBB7221B-F794-49C0-8F5C-F224BA98B691}"/>
                </a:ext>
              </a:extLst>
            </p:cNvPr>
            <p:cNvSpPr/>
            <p:nvPr/>
          </p:nvSpPr>
          <p:spPr>
            <a:xfrm>
              <a:off x="5278060" y="4987329"/>
              <a:ext cx="3296612"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dirty="0">
                  <a:solidFill>
                    <a:schemeClr val="tx1"/>
                  </a:solidFill>
                  <a:sym typeface="Franklin Gothic Book" panose="020B0503020102020204" pitchFamily="34" charset="0"/>
                </a:rPr>
                <a:t>Lorem ipsum dolor sit amet, consectetur adipiscing elit. Curabitur purus dui, euismod</a:t>
              </a:r>
            </a:p>
          </p:txBody>
        </p:sp>
      </p:gr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Funnel Slide – Three Stages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125</a:t>
            </a:fld>
            <a:endParaRPr lang="en-PH" dirty="0"/>
          </a:p>
        </p:txBody>
      </p:sp>
      <p:grpSp>
        <p:nvGrpSpPr>
          <p:cNvPr id="18" name="Group 17">
            <a:extLst>
              <a:ext uri="{FF2B5EF4-FFF2-40B4-BE49-F238E27FC236}">
                <a16:creationId xmlns:a16="http://schemas.microsoft.com/office/drawing/2014/main" id="{4D445683-BF4B-4C77-989E-62AF930C1D5A}"/>
              </a:ext>
            </a:extLst>
          </p:cNvPr>
          <p:cNvGrpSpPr/>
          <p:nvPr/>
        </p:nvGrpSpPr>
        <p:grpSpPr>
          <a:xfrm>
            <a:off x="704850" y="2698482"/>
            <a:ext cx="568374" cy="568374"/>
            <a:chOff x="721966" y="1986158"/>
            <a:chExt cx="674902" cy="674902"/>
          </a:xfrm>
        </p:grpSpPr>
        <p:sp>
          <p:nvSpPr>
            <p:cNvPr id="19" name="Oval 18">
              <a:extLst>
                <a:ext uri="{FF2B5EF4-FFF2-40B4-BE49-F238E27FC236}">
                  <a16:creationId xmlns:a16="http://schemas.microsoft.com/office/drawing/2014/main" id="{7088D354-C88A-4A43-9118-6B0FDE200C3C}"/>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20" name="Group 19">
              <a:extLst>
                <a:ext uri="{FF2B5EF4-FFF2-40B4-BE49-F238E27FC236}">
                  <a16:creationId xmlns:a16="http://schemas.microsoft.com/office/drawing/2014/main" id="{6C6B0717-AA36-4A76-9364-A75AC02FD9FC}"/>
                </a:ext>
              </a:extLst>
            </p:cNvPr>
            <p:cNvGrpSpPr/>
            <p:nvPr/>
          </p:nvGrpSpPr>
          <p:grpSpPr>
            <a:xfrm>
              <a:off x="808583" y="2072775"/>
              <a:ext cx="501668" cy="501668"/>
              <a:chOff x="1649691" y="3230880"/>
              <a:chExt cx="914400" cy="914400"/>
            </a:xfrm>
          </p:grpSpPr>
          <p:sp>
            <p:nvSpPr>
              <p:cNvPr id="21" name="Accent">
                <a:extLst>
                  <a:ext uri="{FF2B5EF4-FFF2-40B4-BE49-F238E27FC236}">
                    <a16:creationId xmlns:a16="http://schemas.microsoft.com/office/drawing/2014/main" id="{C7EAAD2F-8EF4-4CD0-8B1B-168AA7DED27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22" name="Outline">
                <a:extLst>
                  <a:ext uri="{FF2B5EF4-FFF2-40B4-BE49-F238E27FC236}">
                    <a16:creationId xmlns:a16="http://schemas.microsoft.com/office/drawing/2014/main" id="{F19B15E2-C4F8-494E-89B3-A853E288109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grpSp>
        <p:nvGrpSpPr>
          <p:cNvPr id="23" name="Group 22">
            <a:extLst>
              <a:ext uri="{FF2B5EF4-FFF2-40B4-BE49-F238E27FC236}">
                <a16:creationId xmlns:a16="http://schemas.microsoft.com/office/drawing/2014/main" id="{57391457-3788-40F3-AEA7-65B0A853DF08}"/>
              </a:ext>
            </a:extLst>
          </p:cNvPr>
          <p:cNvGrpSpPr/>
          <p:nvPr/>
        </p:nvGrpSpPr>
        <p:grpSpPr>
          <a:xfrm>
            <a:off x="704850" y="3845253"/>
            <a:ext cx="568374" cy="568374"/>
            <a:chOff x="721966" y="1986158"/>
            <a:chExt cx="674902" cy="674902"/>
          </a:xfrm>
        </p:grpSpPr>
        <p:sp>
          <p:nvSpPr>
            <p:cNvPr id="24" name="Oval 23">
              <a:extLst>
                <a:ext uri="{FF2B5EF4-FFF2-40B4-BE49-F238E27FC236}">
                  <a16:creationId xmlns:a16="http://schemas.microsoft.com/office/drawing/2014/main" id="{ED4E7F92-9A79-4C85-9163-CD75B738EA95}"/>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25" name="Group 24">
              <a:extLst>
                <a:ext uri="{FF2B5EF4-FFF2-40B4-BE49-F238E27FC236}">
                  <a16:creationId xmlns:a16="http://schemas.microsoft.com/office/drawing/2014/main" id="{CA333687-6945-4335-8A11-B37300B9E8E3}"/>
                </a:ext>
              </a:extLst>
            </p:cNvPr>
            <p:cNvGrpSpPr/>
            <p:nvPr/>
          </p:nvGrpSpPr>
          <p:grpSpPr>
            <a:xfrm>
              <a:off x="808583" y="2072775"/>
              <a:ext cx="501668" cy="501668"/>
              <a:chOff x="1649691" y="3230880"/>
              <a:chExt cx="914400" cy="914400"/>
            </a:xfrm>
          </p:grpSpPr>
          <p:sp>
            <p:nvSpPr>
              <p:cNvPr id="26" name="Accent">
                <a:extLst>
                  <a:ext uri="{FF2B5EF4-FFF2-40B4-BE49-F238E27FC236}">
                    <a16:creationId xmlns:a16="http://schemas.microsoft.com/office/drawing/2014/main" id="{5EFB7DBF-D981-45E8-BE7F-6092A929F44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48B9B77E-266D-46FD-A280-2805B267626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grpSp>
        <p:nvGrpSpPr>
          <p:cNvPr id="28" name="Group 27">
            <a:extLst>
              <a:ext uri="{FF2B5EF4-FFF2-40B4-BE49-F238E27FC236}">
                <a16:creationId xmlns:a16="http://schemas.microsoft.com/office/drawing/2014/main" id="{F7725E92-C8FC-4167-8493-89F01DB3B11D}"/>
              </a:ext>
            </a:extLst>
          </p:cNvPr>
          <p:cNvGrpSpPr/>
          <p:nvPr/>
        </p:nvGrpSpPr>
        <p:grpSpPr>
          <a:xfrm>
            <a:off x="704850" y="4992024"/>
            <a:ext cx="568374" cy="568374"/>
            <a:chOff x="721966" y="1986158"/>
            <a:chExt cx="674902" cy="674902"/>
          </a:xfrm>
        </p:grpSpPr>
        <p:sp>
          <p:nvSpPr>
            <p:cNvPr id="29" name="Oval 28">
              <a:extLst>
                <a:ext uri="{FF2B5EF4-FFF2-40B4-BE49-F238E27FC236}">
                  <a16:creationId xmlns:a16="http://schemas.microsoft.com/office/drawing/2014/main" id="{FAD445ED-9029-49A4-8266-30DFCFDF6EF9}"/>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30" name="Group 29">
              <a:extLst>
                <a:ext uri="{FF2B5EF4-FFF2-40B4-BE49-F238E27FC236}">
                  <a16:creationId xmlns:a16="http://schemas.microsoft.com/office/drawing/2014/main" id="{8A736980-4D9B-4AD7-969C-E048FEAFA2E0}"/>
                </a:ext>
              </a:extLst>
            </p:cNvPr>
            <p:cNvGrpSpPr/>
            <p:nvPr/>
          </p:nvGrpSpPr>
          <p:grpSpPr>
            <a:xfrm>
              <a:off x="808583" y="2072775"/>
              <a:ext cx="501668" cy="501668"/>
              <a:chOff x="1649691" y="3230880"/>
              <a:chExt cx="914400" cy="914400"/>
            </a:xfrm>
          </p:grpSpPr>
          <p:sp>
            <p:nvSpPr>
              <p:cNvPr id="31" name="Accent">
                <a:extLst>
                  <a:ext uri="{FF2B5EF4-FFF2-40B4-BE49-F238E27FC236}">
                    <a16:creationId xmlns:a16="http://schemas.microsoft.com/office/drawing/2014/main" id="{B10AAA9A-9FD1-406F-BA99-327061C74AD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32" name="Outline">
                <a:extLst>
                  <a:ext uri="{FF2B5EF4-FFF2-40B4-BE49-F238E27FC236}">
                    <a16:creationId xmlns:a16="http://schemas.microsoft.com/office/drawing/2014/main" id="{A2520E33-5BBA-4636-A525-F918A4D6728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sp>
        <p:nvSpPr>
          <p:cNvPr id="6" name="Freeform: Shape 5">
            <a:extLst>
              <a:ext uri="{FF2B5EF4-FFF2-40B4-BE49-F238E27FC236}">
                <a16:creationId xmlns:a16="http://schemas.microsoft.com/office/drawing/2014/main" id="{00C4914D-C97A-4647-A186-600765BCBFA9}"/>
              </a:ext>
            </a:extLst>
          </p:cNvPr>
          <p:cNvSpPr/>
          <p:nvPr/>
        </p:nvSpPr>
        <p:spPr>
          <a:xfrm>
            <a:off x="4084641" y="4786327"/>
            <a:ext cx="974718" cy="969020"/>
          </a:xfrm>
          <a:custGeom>
            <a:avLst/>
            <a:gdLst>
              <a:gd name="connsiteX0" fmla="*/ 0 w 1193057"/>
              <a:gd name="connsiteY0" fmla="*/ 0 h 726531"/>
              <a:gd name="connsiteX1" fmla="*/ 1193057 w 1193057"/>
              <a:gd name="connsiteY1" fmla="*/ 0 h 726531"/>
              <a:gd name="connsiteX2" fmla="*/ 771669 w 1193057"/>
              <a:gd name="connsiteY2" fmla="*/ 726531 h 726531"/>
              <a:gd name="connsiteX3" fmla="*/ 421389 w 1193057"/>
              <a:gd name="connsiteY3" fmla="*/ 726531 h 726531"/>
              <a:gd name="connsiteX4" fmla="*/ 0 w 1193057"/>
              <a:gd name="connsiteY4" fmla="*/ 0 h 726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057" h="726531">
                <a:moveTo>
                  <a:pt x="0" y="0"/>
                </a:moveTo>
                <a:lnTo>
                  <a:pt x="1193057" y="0"/>
                </a:lnTo>
                <a:lnTo>
                  <a:pt x="771669" y="726531"/>
                </a:lnTo>
                <a:lnTo>
                  <a:pt x="421389" y="726531"/>
                </a:lnTo>
                <a:lnTo>
                  <a:pt x="0" y="0"/>
                </a:lnTo>
                <a:close/>
              </a:path>
            </a:pathLst>
          </a:custGeom>
          <a:solidFill>
            <a:schemeClr val="accent2">
              <a:lumMod val="75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400" dirty="0"/>
          </a:p>
        </p:txBody>
      </p:sp>
      <p:sp>
        <p:nvSpPr>
          <p:cNvPr id="7" name="Freeform: Shape 6">
            <a:extLst>
              <a:ext uri="{FF2B5EF4-FFF2-40B4-BE49-F238E27FC236}">
                <a16:creationId xmlns:a16="http://schemas.microsoft.com/office/drawing/2014/main" id="{06627A28-33E7-4ACB-BE77-762C78EE4708}"/>
              </a:ext>
            </a:extLst>
          </p:cNvPr>
          <p:cNvSpPr/>
          <p:nvPr/>
        </p:nvSpPr>
        <p:spPr>
          <a:xfrm flipV="1">
            <a:off x="3526138" y="3675834"/>
            <a:ext cx="2091737" cy="969019"/>
          </a:xfrm>
          <a:custGeom>
            <a:avLst/>
            <a:gdLst>
              <a:gd name="connsiteX0" fmla="*/ 720573 w 3092690"/>
              <a:gd name="connsiteY0" fmla="*/ 0 h 1242367"/>
              <a:gd name="connsiteX1" fmla="*/ 2372117 w 3092690"/>
              <a:gd name="connsiteY1" fmla="*/ 0 h 1242367"/>
              <a:gd name="connsiteX2" fmla="*/ 3092690 w 3092690"/>
              <a:gd name="connsiteY2" fmla="*/ 1242367 h 1242367"/>
              <a:gd name="connsiteX3" fmla="*/ 0 w 3092690"/>
              <a:gd name="connsiteY3" fmla="*/ 1242367 h 1242367"/>
              <a:gd name="connsiteX4" fmla="*/ 720573 w 3092690"/>
              <a:gd name="connsiteY4" fmla="*/ 0 h 124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2690" h="1242367">
                <a:moveTo>
                  <a:pt x="720573" y="0"/>
                </a:moveTo>
                <a:lnTo>
                  <a:pt x="2372117" y="0"/>
                </a:lnTo>
                <a:lnTo>
                  <a:pt x="3092690" y="1242367"/>
                </a:lnTo>
                <a:lnTo>
                  <a:pt x="0" y="1242367"/>
                </a:lnTo>
                <a:lnTo>
                  <a:pt x="720573"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8" name="Freeform: Shape 7">
            <a:extLst>
              <a:ext uri="{FF2B5EF4-FFF2-40B4-BE49-F238E27FC236}">
                <a16:creationId xmlns:a16="http://schemas.microsoft.com/office/drawing/2014/main" id="{0F0B361C-E15B-45F4-BF59-EC6E1D881BA0}"/>
              </a:ext>
            </a:extLst>
          </p:cNvPr>
          <p:cNvSpPr/>
          <p:nvPr/>
        </p:nvSpPr>
        <p:spPr>
          <a:xfrm flipV="1">
            <a:off x="2933836" y="2498158"/>
            <a:ext cx="3276341" cy="969019"/>
          </a:xfrm>
          <a:custGeom>
            <a:avLst/>
            <a:gdLst>
              <a:gd name="connsiteX0" fmla="*/ 720573 w 4844160"/>
              <a:gd name="connsiteY0" fmla="*/ 0 h 1242367"/>
              <a:gd name="connsiteX1" fmla="*/ 4123587 w 4844160"/>
              <a:gd name="connsiteY1" fmla="*/ 0 h 1242367"/>
              <a:gd name="connsiteX2" fmla="*/ 4844160 w 4844160"/>
              <a:gd name="connsiteY2" fmla="*/ 1242367 h 1242367"/>
              <a:gd name="connsiteX3" fmla="*/ 0 w 4844160"/>
              <a:gd name="connsiteY3" fmla="*/ 1242367 h 1242367"/>
              <a:gd name="connsiteX4" fmla="*/ 720573 w 4844160"/>
              <a:gd name="connsiteY4" fmla="*/ 0 h 124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160" h="1242367">
                <a:moveTo>
                  <a:pt x="720573" y="0"/>
                </a:moveTo>
                <a:lnTo>
                  <a:pt x="4123587" y="0"/>
                </a:lnTo>
                <a:lnTo>
                  <a:pt x="4844160" y="1242367"/>
                </a:lnTo>
                <a:lnTo>
                  <a:pt x="0" y="1242367"/>
                </a:lnTo>
                <a:lnTo>
                  <a:pt x="7205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9" name="Oval 8">
            <a:extLst>
              <a:ext uri="{FF2B5EF4-FFF2-40B4-BE49-F238E27FC236}">
                <a16:creationId xmlns:a16="http://schemas.microsoft.com/office/drawing/2014/main" id="{B6F5A896-D88B-449E-BEE7-806E050B6C1E}"/>
              </a:ext>
            </a:extLst>
          </p:cNvPr>
          <p:cNvSpPr/>
          <p:nvPr/>
        </p:nvSpPr>
        <p:spPr>
          <a:xfrm>
            <a:off x="2933836" y="2365413"/>
            <a:ext cx="3276341" cy="265495"/>
          </a:xfrm>
          <a:prstGeom prst="ellipse">
            <a:avLst/>
          </a:prstGeom>
          <a:solidFill>
            <a:schemeClr val="accent2"/>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0" name="Oval 9">
            <a:extLst>
              <a:ext uri="{FF2B5EF4-FFF2-40B4-BE49-F238E27FC236}">
                <a16:creationId xmlns:a16="http://schemas.microsoft.com/office/drawing/2014/main" id="{9E0AC818-6A9E-4A33-8164-7D4F828B5CA8}"/>
              </a:ext>
            </a:extLst>
          </p:cNvPr>
          <p:cNvSpPr/>
          <p:nvPr/>
        </p:nvSpPr>
        <p:spPr>
          <a:xfrm>
            <a:off x="3526138" y="3534168"/>
            <a:ext cx="2091737" cy="265495"/>
          </a:xfrm>
          <a:prstGeom prst="ellipse">
            <a:avLst/>
          </a:prstGeom>
          <a:solidFill>
            <a:schemeClr val="accent3"/>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1" name="Oval 10">
            <a:extLst>
              <a:ext uri="{FF2B5EF4-FFF2-40B4-BE49-F238E27FC236}">
                <a16:creationId xmlns:a16="http://schemas.microsoft.com/office/drawing/2014/main" id="{28ABCE4A-3BB4-4694-8EF2-562555DEC590}"/>
              </a:ext>
            </a:extLst>
          </p:cNvPr>
          <p:cNvSpPr/>
          <p:nvPr/>
        </p:nvSpPr>
        <p:spPr>
          <a:xfrm>
            <a:off x="4078225" y="4695734"/>
            <a:ext cx="987552" cy="181177"/>
          </a:xfrm>
          <a:prstGeom prst="ellipse">
            <a:avLst/>
          </a:prstGeom>
          <a:solidFill>
            <a:schemeClr val="accent3">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b="1" dirty="0"/>
          </a:p>
        </p:txBody>
      </p:sp>
      <p:sp>
        <p:nvSpPr>
          <p:cNvPr id="12" name="TextBox 11">
            <a:extLst>
              <a:ext uri="{FF2B5EF4-FFF2-40B4-BE49-F238E27FC236}">
                <a16:creationId xmlns:a16="http://schemas.microsoft.com/office/drawing/2014/main" id="{95FF0C7C-5468-477B-83EB-7B1C28FD4538}"/>
              </a:ext>
            </a:extLst>
          </p:cNvPr>
          <p:cNvSpPr txBox="1"/>
          <p:nvPr/>
        </p:nvSpPr>
        <p:spPr>
          <a:xfrm>
            <a:off x="4082796" y="2783018"/>
            <a:ext cx="978408" cy="461414"/>
          </a:xfrm>
          <a:prstGeom prst="rect">
            <a:avLst/>
          </a:prstGeom>
          <a:noFill/>
        </p:spPr>
        <p:txBody>
          <a:bodyPr wrap="square" rtlCol="0">
            <a:spAutoFit/>
          </a:bodyPr>
          <a:lstStyle/>
          <a:p>
            <a:pPr algn="ctr"/>
            <a:r>
              <a:rPr lang="en-PH" sz="2000" b="1" dirty="0">
                <a:solidFill>
                  <a:schemeClr val="bg1"/>
                </a:solidFill>
              </a:rPr>
              <a:t>01</a:t>
            </a:r>
          </a:p>
        </p:txBody>
      </p:sp>
      <p:sp>
        <p:nvSpPr>
          <p:cNvPr id="13" name="TextBox 12">
            <a:extLst>
              <a:ext uri="{FF2B5EF4-FFF2-40B4-BE49-F238E27FC236}">
                <a16:creationId xmlns:a16="http://schemas.microsoft.com/office/drawing/2014/main" id="{EC4419D8-1F70-43A1-BB79-B8DDDF543F5A}"/>
              </a:ext>
            </a:extLst>
          </p:cNvPr>
          <p:cNvSpPr txBox="1"/>
          <p:nvPr/>
        </p:nvSpPr>
        <p:spPr>
          <a:xfrm>
            <a:off x="4082796" y="3960697"/>
            <a:ext cx="978408" cy="461414"/>
          </a:xfrm>
          <a:prstGeom prst="rect">
            <a:avLst/>
          </a:prstGeom>
          <a:noFill/>
        </p:spPr>
        <p:txBody>
          <a:bodyPr wrap="square" rtlCol="0">
            <a:spAutoFit/>
          </a:bodyPr>
          <a:lstStyle/>
          <a:p>
            <a:pPr algn="ctr"/>
            <a:r>
              <a:rPr lang="en-PH" sz="2000" b="1" dirty="0">
                <a:solidFill>
                  <a:schemeClr val="bg1"/>
                </a:solidFill>
              </a:rPr>
              <a:t>02</a:t>
            </a:r>
          </a:p>
        </p:txBody>
      </p:sp>
      <p:sp>
        <p:nvSpPr>
          <p:cNvPr id="14" name="TextBox 13">
            <a:extLst>
              <a:ext uri="{FF2B5EF4-FFF2-40B4-BE49-F238E27FC236}">
                <a16:creationId xmlns:a16="http://schemas.microsoft.com/office/drawing/2014/main" id="{5E6AFA33-BDE3-4A33-8494-4A93AA10ECCD}"/>
              </a:ext>
            </a:extLst>
          </p:cNvPr>
          <p:cNvSpPr txBox="1"/>
          <p:nvPr/>
        </p:nvSpPr>
        <p:spPr>
          <a:xfrm>
            <a:off x="4337003" y="5071187"/>
            <a:ext cx="470000" cy="461414"/>
          </a:xfrm>
          <a:prstGeom prst="rect">
            <a:avLst/>
          </a:prstGeom>
          <a:noFill/>
        </p:spPr>
        <p:txBody>
          <a:bodyPr wrap="none" rtlCol="0">
            <a:spAutoFit/>
          </a:bodyPr>
          <a:lstStyle/>
          <a:p>
            <a:pPr algn="ctr"/>
            <a:r>
              <a:rPr lang="en-PH" sz="2000" b="1" dirty="0">
                <a:solidFill>
                  <a:schemeClr val="bg1"/>
                </a:solidFill>
              </a:rPr>
              <a:t>03</a:t>
            </a:r>
          </a:p>
        </p:txBody>
      </p:sp>
      <p:sp>
        <p:nvSpPr>
          <p:cNvPr id="34" name="Rectangle 33">
            <a:extLst>
              <a:ext uri="{FF2B5EF4-FFF2-40B4-BE49-F238E27FC236}">
                <a16:creationId xmlns:a16="http://schemas.microsoft.com/office/drawing/2014/main" id="{A48178EE-0DFA-4A63-BDFA-65C7FBD05214}"/>
              </a:ext>
            </a:extLst>
          </p:cNvPr>
          <p:cNvSpPr/>
          <p:nvPr/>
        </p:nvSpPr>
        <p:spPr>
          <a:xfrm>
            <a:off x="6239018" y="2693787"/>
            <a:ext cx="2140990" cy="57776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400" dirty="0">
                <a:solidFill>
                  <a:schemeClr val="tx1"/>
                </a:solidFill>
                <a:sym typeface="Franklin Gothic Book" panose="020B0503020102020204" pitchFamily="34" charset="0"/>
              </a:rPr>
              <a:t>Lorem ipsum dolor sit amet, consectetur adipiscing elit. Curabitur purus dui, euismod</a:t>
            </a:r>
          </a:p>
        </p:txBody>
      </p:sp>
      <p:sp>
        <p:nvSpPr>
          <p:cNvPr id="41" name="TextBox 40">
            <a:extLst>
              <a:ext uri="{FF2B5EF4-FFF2-40B4-BE49-F238E27FC236}">
                <a16:creationId xmlns:a16="http://schemas.microsoft.com/office/drawing/2014/main" id="{68D4D9CF-4CB6-4ACF-BF4E-7E7E831C783C}"/>
              </a:ext>
            </a:extLst>
          </p:cNvPr>
          <p:cNvSpPr txBox="1"/>
          <p:nvPr/>
        </p:nvSpPr>
        <p:spPr>
          <a:xfrm>
            <a:off x="1221748" y="1790666"/>
            <a:ext cx="7023092"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b="1" dirty="0">
                <a:solidFill>
                  <a:schemeClr val="accent1"/>
                </a:solidFill>
              </a:rPr>
              <a:t>Lorem ipsum dolor sit amet, consectetur adipiscing</a:t>
            </a:r>
          </a:p>
        </p:txBody>
      </p:sp>
    </p:spTree>
    <p:extLst>
      <p:ext uri="{BB962C8B-B14F-4D97-AF65-F5344CB8AC3E}">
        <p14:creationId xmlns:p14="http://schemas.microsoft.com/office/powerpoint/2010/main" val="1009076802"/>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6">
            <a:extLst>
              <a:ext uri="{FF2B5EF4-FFF2-40B4-BE49-F238E27FC236}">
                <a16:creationId xmlns:a16="http://schemas.microsoft.com/office/drawing/2014/main" id="{06C3FAAF-F6FB-4EF5-B082-A81F9244BDEE}"/>
              </a:ext>
            </a:extLst>
          </p:cNvPr>
          <p:cNvSpPr/>
          <p:nvPr/>
        </p:nvSpPr>
        <p:spPr>
          <a:xfrm>
            <a:off x="628650" y="5161140"/>
            <a:ext cx="7886700" cy="583879"/>
          </a:xfrm>
          <a:prstGeom prst="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8" name="Rectangle 7">
            <a:extLst>
              <a:ext uri="{FF2B5EF4-FFF2-40B4-BE49-F238E27FC236}">
                <a16:creationId xmlns:a16="http://schemas.microsoft.com/office/drawing/2014/main" id="{36757EB6-93C9-4B92-9804-A6D38A9275DE}"/>
              </a:ext>
            </a:extLst>
          </p:cNvPr>
          <p:cNvSpPr/>
          <p:nvPr/>
        </p:nvSpPr>
        <p:spPr>
          <a:xfrm>
            <a:off x="628650" y="2495675"/>
            <a:ext cx="7886700" cy="58387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4" name="Rectangle 63">
            <a:extLst>
              <a:ext uri="{FF2B5EF4-FFF2-40B4-BE49-F238E27FC236}">
                <a16:creationId xmlns:a16="http://schemas.microsoft.com/office/drawing/2014/main" id="{9ED2223F-4186-462B-9E60-9B6FCF9B2F52}"/>
              </a:ext>
            </a:extLst>
          </p:cNvPr>
          <p:cNvSpPr/>
          <p:nvPr/>
        </p:nvSpPr>
        <p:spPr>
          <a:xfrm>
            <a:off x="628650" y="3157679"/>
            <a:ext cx="7886700" cy="583879"/>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5" name="Rectangle 64">
            <a:extLst>
              <a:ext uri="{FF2B5EF4-FFF2-40B4-BE49-F238E27FC236}">
                <a16:creationId xmlns:a16="http://schemas.microsoft.com/office/drawing/2014/main" id="{C76BA16D-D3B6-48AF-BB0E-3E8475E96765}"/>
              </a:ext>
            </a:extLst>
          </p:cNvPr>
          <p:cNvSpPr/>
          <p:nvPr/>
        </p:nvSpPr>
        <p:spPr>
          <a:xfrm>
            <a:off x="628650" y="3835678"/>
            <a:ext cx="7886700" cy="58387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6" name="Rectangle 65">
            <a:extLst>
              <a:ext uri="{FF2B5EF4-FFF2-40B4-BE49-F238E27FC236}">
                <a16:creationId xmlns:a16="http://schemas.microsoft.com/office/drawing/2014/main" id="{4AC82D7E-19DA-4E2F-8FDE-C71D5159D4E7}"/>
              </a:ext>
            </a:extLst>
          </p:cNvPr>
          <p:cNvSpPr/>
          <p:nvPr/>
        </p:nvSpPr>
        <p:spPr>
          <a:xfrm>
            <a:off x="628650" y="4503493"/>
            <a:ext cx="7886700" cy="58387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Funnel Slide – Five Stages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126</a:t>
            </a:fld>
            <a:endParaRPr lang="en-PH" dirty="0"/>
          </a:p>
        </p:txBody>
      </p:sp>
      <p:grpSp>
        <p:nvGrpSpPr>
          <p:cNvPr id="18" name="Group 17">
            <a:extLst>
              <a:ext uri="{FF2B5EF4-FFF2-40B4-BE49-F238E27FC236}">
                <a16:creationId xmlns:a16="http://schemas.microsoft.com/office/drawing/2014/main" id="{A0511459-CABB-45D8-847D-27385D9FA4DA}"/>
              </a:ext>
            </a:extLst>
          </p:cNvPr>
          <p:cNvGrpSpPr/>
          <p:nvPr/>
        </p:nvGrpSpPr>
        <p:grpSpPr>
          <a:xfrm>
            <a:off x="745545" y="2608093"/>
            <a:ext cx="359043" cy="359043"/>
            <a:chOff x="721966" y="1986158"/>
            <a:chExt cx="674902" cy="674902"/>
          </a:xfrm>
        </p:grpSpPr>
        <p:sp>
          <p:nvSpPr>
            <p:cNvPr id="19" name="Oval 18">
              <a:extLst>
                <a:ext uri="{FF2B5EF4-FFF2-40B4-BE49-F238E27FC236}">
                  <a16:creationId xmlns:a16="http://schemas.microsoft.com/office/drawing/2014/main" id="{51DCEC41-7EF3-44B1-8C76-5AB0D534319A}"/>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0" name="Group 19">
              <a:extLst>
                <a:ext uri="{FF2B5EF4-FFF2-40B4-BE49-F238E27FC236}">
                  <a16:creationId xmlns:a16="http://schemas.microsoft.com/office/drawing/2014/main" id="{D1413BEC-327D-47D7-8CFB-D7076BF07CEF}"/>
                </a:ext>
              </a:extLst>
            </p:cNvPr>
            <p:cNvGrpSpPr/>
            <p:nvPr/>
          </p:nvGrpSpPr>
          <p:grpSpPr>
            <a:xfrm>
              <a:off x="808583" y="2072775"/>
              <a:ext cx="501668" cy="501668"/>
              <a:chOff x="1649691" y="3230880"/>
              <a:chExt cx="914400" cy="914400"/>
            </a:xfrm>
          </p:grpSpPr>
          <p:sp>
            <p:nvSpPr>
              <p:cNvPr id="21" name="Accent">
                <a:extLst>
                  <a:ext uri="{FF2B5EF4-FFF2-40B4-BE49-F238E27FC236}">
                    <a16:creationId xmlns:a16="http://schemas.microsoft.com/office/drawing/2014/main" id="{F1856B3E-03D3-44A0-9E5B-A61AE6E6D00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2" name="Outline">
                <a:extLst>
                  <a:ext uri="{FF2B5EF4-FFF2-40B4-BE49-F238E27FC236}">
                    <a16:creationId xmlns:a16="http://schemas.microsoft.com/office/drawing/2014/main" id="{B1C979F9-86D4-481C-A7CC-6A36A60EE60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39" name="TextBox 38">
            <a:extLst>
              <a:ext uri="{FF2B5EF4-FFF2-40B4-BE49-F238E27FC236}">
                <a16:creationId xmlns:a16="http://schemas.microsoft.com/office/drawing/2014/main" id="{C6E4E0EF-6B05-440A-BE6A-19A4B88315EA}"/>
              </a:ext>
            </a:extLst>
          </p:cNvPr>
          <p:cNvSpPr txBox="1"/>
          <p:nvPr/>
        </p:nvSpPr>
        <p:spPr>
          <a:xfrm>
            <a:off x="1870972" y="1790666"/>
            <a:ext cx="5724644"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b="1" dirty="0">
                <a:solidFill>
                  <a:schemeClr val="accent1"/>
                </a:solidFill>
              </a:rPr>
              <a:t>Lorem ipsum dolor sit amet, consectetur adipiscing</a:t>
            </a:r>
          </a:p>
        </p:txBody>
      </p:sp>
      <p:grpSp>
        <p:nvGrpSpPr>
          <p:cNvPr id="70" name="Group 69">
            <a:extLst>
              <a:ext uri="{FF2B5EF4-FFF2-40B4-BE49-F238E27FC236}">
                <a16:creationId xmlns:a16="http://schemas.microsoft.com/office/drawing/2014/main" id="{CDE9934A-C5FC-4A86-86B3-F78BD8CA94BF}"/>
              </a:ext>
            </a:extLst>
          </p:cNvPr>
          <p:cNvGrpSpPr/>
          <p:nvPr/>
        </p:nvGrpSpPr>
        <p:grpSpPr>
          <a:xfrm>
            <a:off x="745545" y="3274459"/>
            <a:ext cx="359043" cy="359043"/>
            <a:chOff x="721966" y="1986158"/>
            <a:chExt cx="674902" cy="674902"/>
          </a:xfrm>
        </p:grpSpPr>
        <p:sp>
          <p:nvSpPr>
            <p:cNvPr id="71" name="Oval 70">
              <a:extLst>
                <a:ext uri="{FF2B5EF4-FFF2-40B4-BE49-F238E27FC236}">
                  <a16:creationId xmlns:a16="http://schemas.microsoft.com/office/drawing/2014/main" id="{1EB65248-C834-4241-80D6-1CE47304F2E0}"/>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2" name="Group 71">
              <a:extLst>
                <a:ext uri="{FF2B5EF4-FFF2-40B4-BE49-F238E27FC236}">
                  <a16:creationId xmlns:a16="http://schemas.microsoft.com/office/drawing/2014/main" id="{931A54C4-688C-4EF2-BF9A-7CA8D08C83DF}"/>
                </a:ext>
              </a:extLst>
            </p:cNvPr>
            <p:cNvGrpSpPr/>
            <p:nvPr/>
          </p:nvGrpSpPr>
          <p:grpSpPr>
            <a:xfrm>
              <a:off x="808583" y="2072775"/>
              <a:ext cx="501668" cy="501668"/>
              <a:chOff x="1649691" y="3230880"/>
              <a:chExt cx="914400" cy="914400"/>
            </a:xfrm>
          </p:grpSpPr>
          <p:sp>
            <p:nvSpPr>
              <p:cNvPr id="73" name="Accent">
                <a:extLst>
                  <a:ext uri="{FF2B5EF4-FFF2-40B4-BE49-F238E27FC236}">
                    <a16:creationId xmlns:a16="http://schemas.microsoft.com/office/drawing/2014/main" id="{27B9E1B8-62CB-4333-91E7-4F2BC8F453E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4" name="Outline">
                <a:extLst>
                  <a:ext uri="{FF2B5EF4-FFF2-40B4-BE49-F238E27FC236}">
                    <a16:creationId xmlns:a16="http://schemas.microsoft.com/office/drawing/2014/main" id="{76D3169E-1744-4A6B-B0D0-38B4FE2318E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76" name="Group 75">
            <a:extLst>
              <a:ext uri="{FF2B5EF4-FFF2-40B4-BE49-F238E27FC236}">
                <a16:creationId xmlns:a16="http://schemas.microsoft.com/office/drawing/2014/main" id="{689A40D8-63B3-40BC-B56C-D240EB89D545}"/>
              </a:ext>
            </a:extLst>
          </p:cNvPr>
          <p:cNvGrpSpPr/>
          <p:nvPr/>
        </p:nvGrpSpPr>
        <p:grpSpPr>
          <a:xfrm>
            <a:off x="745545" y="3940825"/>
            <a:ext cx="359043" cy="359043"/>
            <a:chOff x="721966" y="1986158"/>
            <a:chExt cx="674902" cy="674902"/>
          </a:xfrm>
        </p:grpSpPr>
        <p:sp>
          <p:nvSpPr>
            <p:cNvPr id="77" name="Oval 76">
              <a:extLst>
                <a:ext uri="{FF2B5EF4-FFF2-40B4-BE49-F238E27FC236}">
                  <a16:creationId xmlns:a16="http://schemas.microsoft.com/office/drawing/2014/main" id="{C6E574D5-1FCC-490A-BC02-18F0D2CF8A22}"/>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8" name="Group 77">
              <a:extLst>
                <a:ext uri="{FF2B5EF4-FFF2-40B4-BE49-F238E27FC236}">
                  <a16:creationId xmlns:a16="http://schemas.microsoft.com/office/drawing/2014/main" id="{4DE6F8C5-26D0-44BE-BA4B-7F3C678A7381}"/>
                </a:ext>
              </a:extLst>
            </p:cNvPr>
            <p:cNvGrpSpPr/>
            <p:nvPr/>
          </p:nvGrpSpPr>
          <p:grpSpPr>
            <a:xfrm>
              <a:off x="808583" y="2072775"/>
              <a:ext cx="501668" cy="501668"/>
              <a:chOff x="1649691" y="3230880"/>
              <a:chExt cx="914400" cy="914400"/>
            </a:xfrm>
          </p:grpSpPr>
          <p:sp>
            <p:nvSpPr>
              <p:cNvPr id="79" name="Accent">
                <a:extLst>
                  <a:ext uri="{FF2B5EF4-FFF2-40B4-BE49-F238E27FC236}">
                    <a16:creationId xmlns:a16="http://schemas.microsoft.com/office/drawing/2014/main" id="{BCA6CA00-7674-4AF3-B821-12941B71A35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0" name="Outline">
                <a:extLst>
                  <a:ext uri="{FF2B5EF4-FFF2-40B4-BE49-F238E27FC236}">
                    <a16:creationId xmlns:a16="http://schemas.microsoft.com/office/drawing/2014/main" id="{D5BAABD0-7893-4450-9B5B-6F1237A4F41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82" name="Group 81">
            <a:extLst>
              <a:ext uri="{FF2B5EF4-FFF2-40B4-BE49-F238E27FC236}">
                <a16:creationId xmlns:a16="http://schemas.microsoft.com/office/drawing/2014/main" id="{AF52DFE0-491E-487A-86D4-4DB8A0E6EEE9}"/>
              </a:ext>
            </a:extLst>
          </p:cNvPr>
          <p:cNvGrpSpPr/>
          <p:nvPr/>
        </p:nvGrpSpPr>
        <p:grpSpPr>
          <a:xfrm>
            <a:off x="745545" y="4607191"/>
            <a:ext cx="359043" cy="359043"/>
            <a:chOff x="721966" y="1986158"/>
            <a:chExt cx="674902" cy="674902"/>
          </a:xfrm>
        </p:grpSpPr>
        <p:sp>
          <p:nvSpPr>
            <p:cNvPr id="83" name="Oval 82">
              <a:extLst>
                <a:ext uri="{FF2B5EF4-FFF2-40B4-BE49-F238E27FC236}">
                  <a16:creationId xmlns:a16="http://schemas.microsoft.com/office/drawing/2014/main" id="{B3C2699F-23AD-4BAA-B3AF-75AAC6F33231}"/>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84" name="Group 83">
              <a:extLst>
                <a:ext uri="{FF2B5EF4-FFF2-40B4-BE49-F238E27FC236}">
                  <a16:creationId xmlns:a16="http://schemas.microsoft.com/office/drawing/2014/main" id="{BC922E19-52A9-475C-821B-61307873B942}"/>
                </a:ext>
              </a:extLst>
            </p:cNvPr>
            <p:cNvGrpSpPr/>
            <p:nvPr/>
          </p:nvGrpSpPr>
          <p:grpSpPr>
            <a:xfrm>
              <a:off x="808583" y="2072775"/>
              <a:ext cx="501668" cy="501668"/>
              <a:chOff x="1649691" y="3230880"/>
              <a:chExt cx="914400" cy="914400"/>
            </a:xfrm>
          </p:grpSpPr>
          <p:sp>
            <p:nvSpPr>
              <p:cNvPr id="85" name="Accent">
                <a:extLst>
                  <a:ext uri="{FF2B5EF4-FFF2-40B4-BE49-F238E27FC236}">
                    <a16:creationId xmlns:a16="http://schemas.microsoft.com/office/drawing/2014/main" id="{F6741EE2-DC7A-452C-9294-9B7600A2217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6" name="Outline">
                <a:extLst>
                  <a:ext uri="{FF2B5EF4-FFF2-40B4-BE49-F238E27FC236}">
                    <a16:creationId xmlns:a16="http://schemas.microsoft.com/office/drawing/2014/main" id="{3FB48C4B-5B1E-4276-9793-55EC8F06B45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88" name="Group 87">
            <a:extLst>
              <a:ext uri="{FF2B5EF4-FFF2-40B4-BE49-F238E27FC236}">
                <a16:creationId xmlns:a16="http://schemas.microsoft.com/office/drawing/2014/main" id="{FF298FBE-53E7-4A19-A85C-5376D3A33984}"/>
              </a:ext>
            </a:extLst>
          </p:cNvPr>
          <p:cNvGrpSpPr/>
          <p:nvPr/>
        </p:nvGrpSpPr>
        <p:grpSpPr>
          <a:xfrm>
            <a:off x="745545" y="5273558"/>
            <a:ext cx="359043" cy="359043"/>
            <a:chOff x="721966" y="1986158"/>
            <a:chExt cx="674902" cy="674902"/>
          </a:xfrm>
        </p:grpSpPr>
        <p:sp>
          <p:nvSpPr>
            <p:cNvPr id="89" name="Oval 88">
              <a:extLst>
                <a:ext uri="{FF2B5EF4-FFF2-40B4-BE49-F238E27FC236}">
                  <a16:creationId xmlns:a16="http://schemas.microsoft.com/office/drawing/2014/main" id="{0A689EB2-85D9-45F1-8366-CDAC93BF4C79}"/>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90" name="Group 89">
              <a:extLst>
                <a:ext uri="{FF2B5EF4-FFF2-40B4-BE49-F238E27FC236}">
                  <a16:creationId xmlns:a16="http://schemas.microsoft.com/office/drawing/2014/main" id="{BEFBF7CC-F406-48DE-8A94-D6A82E08DD40}"/>
                </a:ext>
              </a:extLst>
            </p:cNvPr>
            <p:cNvGrpSpPr/>
            <p:nvPr/>
          </p:nvGrpSpPr>
          <p:grpSpPr>
            <a:xfrm>
              <a:off x="808583" y="2072775"/>
              <a:ext cx="501668" cy="501668"/>
              <a:chOff x="1649691" y="3230880"/>
              <a:chExt cx="914400" cy="914400"/>
            </a:xfrm>
          </p:grpSpPr>
          <p:sp>
            <p:nvSpPr>
              <p:cNvPr id="91" name="Accent">
                <a:extLst>
                  <a:ext uri="{FF2B5EF4-FFF2-40B4-BE49-F238E27FC236}">
                    <a16:creationId xmlns:a16="http://schemas.microsoft.com/office/drawing/2014/main" id="{1323658C-F995-43AE-8B24-0BABD9C8FE3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92" name="Outline">
                <a:extLst>
                  <a:ext uri="{FF2B5EF4-FFF2-40B4-BE49-F238E27FC236}">
                    <a16:creationId xmlns:a16="http://schemas.microsoft.com/office/drawing/2014/main" id="{A3C4DA62-081D-431D-BE19-E15CDF3C84D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40" name="Freeform: Shape 39">
            <a:extLst>
              <a:ext uri="{FF2B5EF4-FFF2-40B4-BE49-F238E27FC236}">
                <a16:creationId xmlns:a16="http://schemas.microsoft.com/office/drawing/2014/main" id="{65F17997-7DA1-42FC-9E65-39411B8A5577}"/>
              </a:ext>
            </a:extLst>
          </p:cNvPr>
          <p:cNvSpPr/>
          <p:nvPr/>
        </p:nvSpPr>
        <p:spPr>
          <a:xfrm flipV="1">
            <a:off x="3270855" y="3171802"/>
            <a:ext cx="2602303" cy="569811"/>
          </a:xfrm>
          <a:custGeom>
            <a:avLst/>
            <a:gdLst>
              <a:gd name="connsiteX0" fmla="*/ 426587 w 3846414"/>
              <a:gd name="connsiteY0" fmla="*/ 0 h 735495"/>
              <a:gd name="connsiteX1" fmla="*/ 3419827 w 3846414"/>
              <a:gd name="connsiteY1" fmla="*/ 0 h 735495"/>
              <a:gd name="connsiteX2" fmla="*/ 3846414 w 3846414"/>
              <a:gd name="connsiteY2" fmla="*/ 735495 h 735495"/>
              <a:gd name="connsiteX3" fmla="*/ 0 w 3846414"/>
              <a:gd name="connsiteY3" fmla="*/ 735495 h 735495"/>
              <a:gd name="connsiteX4" fmla="*/ 426587 w 3846414"/>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6414" h="735495">
                <a:moveTo>
                  <a:pt x="426587" y="0"/>
                </a:moveTo>
                <a:lnTo>
                  <a:pt x="3419827" y="0"/>
                </a:lnTo>
                <a:lnTo>
                  <a:pt x="3846414" y="735495"/>
                </a:lnTo>
                <a:lnTo>
                  <a:pt x="0" y="735495"/>
                </a:lnTo>
                <a:lnTo>
                  <a:pt x="426587" y="0"/>
                </a:lnTo>
                <a:close/>
              </a:path>
            </a:pathLst>
          </a:cu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41" name="Oval 40">
            <a:extLst>
              <a:ext uri="{FF2B5EF4-FFF2-40B4-BE49-F238E27FC236}">
                <a16:creationId xmlns:a16="http://schemas.microsoft.com/office/drawing/2014/main" id="{E27B6055-D283-4F69-9929-2B26D8AA32FC}"/>
              </a:ext>
            </a:extLst>
          </p:cNvPr>
          <p:cNvSpPr/>
          <p:nvPr/>
        </p:nvSpPr>
        <p:spPr>
          <a:xfrm>
            <a:off x="3273125" y="3103840"/>
            <a:ext cx="2600325" cy="124550"/>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2" name="Freeform: Shape 41">
            <a:extLst>
              <a:ext uri="{FF2B5EF4-FFF2-40B4-BE49-F238E27FC236}">
                <a16:creationId xmlns:a16="http://schemas.microsoft.com/office/drawing/2014/main" id="{CC904647-577E-4543-89DE-A30CC0453E67}"/>
              </a:ext>
            </a:extLst>
          </p:cNvPr>
          <p:cNvSpPr/>
          <p:nvPr/>
        </p:nvSpPr>
        <p:spPr>
          <a:xfrm flipV="1">
            <a:off x="3945883" y="4522468"/>
            <a:ext cx="1252247" cy="569811"/>
          </a:xfrm>
          <a:custGeom>
            <a:avLst/>
            <a:gdLst>
              <a:gd name="connsiteX0" fmla="*/ 426588 w 1850922"/>
              <a:gd name="connsiteY0" fmla="*/ 0 h 735495"/>
              <a:gd name="connsiteX1" fmla="*/ 1424335 w 1850922"/>
              <a:gd name="connsiteY1" fmla="*/ 0 h 735495"/>
              <a:gd name="connsiteX2" fmla="*/ 1850922 w 1850922"/>
              <a:gd name="connsiteY2" fmla="*/ 735495 h 735495"/>
              <a:gd name="connsiteX3" fmla="*/ 0 w 1850922"/>
              <a:gd name="connsiteY3" fmla="*/ 735495 h 735495"/>
              <a:gd name="connsiteX4" fmla="*/ 426588 w 1850922"/>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0922" h="735495">
                <a:moveTo>
                  <a:pt x="426588" y="0"/>
                </a:moveTo>
                <a:lnTo>
                  <a:pt x="1424335" y="0"/>
                </a:lnTo>
                <a:lnTo>
                  <a:pt x="1850922" y="735495"/>
                </a:lnTo>
                <a:lnTo>
                  <a:pt x="0" y="735495"/>
                </a:lnTo>
                <a:lnTo>
                  <a:pt x="426588"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43" name="Freeform: Shape 42">
            <a:extLst>
              <a:ext uri="{FF2B5EF4-FFF2-40B4-BE49-F238E27FC236}">
                <a16:creationId xmlns:a16="http://schemas.microsoft.com/office/drawing/2014/main" id="{F4193CC0-DD1C-4A02-B72D-E8D3A78C309C}"/>
              </a:ext>
            </a:extLst>
          </p:cNvPr>
          <p:cNvSpPr/>
          <p:nvPr/>
        </p:nvSpPr>
        <p:spPr>
          <a:xfrm flipV="1">
            <a:off x="3608365" y="3846835"/>
            <a:ext cx="1927274" cy="569811"/>
          </a:xfrm>
          <a:custGeom>
            <a:avLst/>
            <a:gdLst>
              <a:gd name="connsiteX0" fmla="*/ 426588 w 2848668"/>
              <a:gd name="connsiteY0" fmla="*/ 0 h 735495"/>
              <a:gd name="connsiteX1" fmla="*/ 2422081 w 2848668"/>
              <a:gd name="connsiteY1" fmla="*/ 0 h 735495"/>
              <a:gd name="connsiteX2" fmla="*/ 2848668 w 2848668"/>
              <a:gd name="connsiteY2" fmla="*/ 735495 h 735495"/>
              <a:gd name="connsiteX3" fmla="*/ 0 w 2848668"/>
              <a:gd name="connsiteY3" fmla="*/ 735495 h 735495"/>
              <a:gd name="connsiteX4" fmla="*/ 426588 w 2848668"/>
              <a:gd name="connsiteY4" fmla="*/ 0 h 735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668" h="735495">
                <a:moveTo>
                  <a:pt x="426588" y="0"/>
                </a:moveTo>
                <a:lnTo>
                  <a:pt x="2422081" y="0"/>
                </a:lnTo>
                <a:lnTo>
                  <a:pt x="2848668" y="735495"/>
                </a:lnTo>
                <a:lnTo>
                  <a:pt x="0" y="735495"/>
                </a:lnTo>
                <a:lnTo>
                  <a:pt x="42658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44" name="Freeform: Shape 43">
            <a:extLst>
              <a:ext uri="{FF2B5EF4-FFF2-40B4-BE49-F238E27FC236}">
                <a16:creationId xmlns:a16="http://schemas.microsoft.com/office/drawing/2014/main" id="{9DBF3CED-3E62-4406-B075-5F28C3CA41D8}"/>
              </a:ext>
            </a:extLst>
          </p:cNvPr>
          <p:cNvSpPr/>
          <p:nvPr/>
        </p:nvSpPr>
        <p:spPr>
          <a:xfrm flipV="1">
            <a:off x="2933341" y="2503138"/>
            <a:ext cx="3277331" cy="569811"/>
          </a:xfrm>
          <a:custGeom>
            <a:avLst/>
            <a:gdLst>
              <a:gd name="connsiteX0" fmla="*/ 426587 w 4844160"/>
              <a:gd name="connsiteY0" fmla="*/ 0 h 735494"/>
              <a:gd name="connsiteX1" fmla="*/ 4417574 w 4844160"/>
              <a:gd name="connsiteY1" fmla="*/ 0 h 735494"/>
              <a:gd name="connsiteX2" fmla="*/ 4844160 w 4844160"/>
              <a:gd name="connsiteY2" fmla="*/ 735494 h 735494"/>
              <a:gd name="connsiteX3" fmla="*/ 0 w 4844160"/>
              <a:gd name="connsiteY3" fmla="*/ 735494 h 735494"/>
              <a:gd name="connsiteX4" fmla="*/ 426587 w 4844160"/>
              <a:gd name="connsiteY4" fmla="*/ 0 h 735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4160" h="735494">
                <a:moveTo>
                  <a:pt x="426587" y="0"/>
                </a:moveTo>
                <a:lnTo>
                  <a:pt x="4417574" y="0"/>
                </a:lnTo>
                <a:lnTo>
                  <a:pt x="4844160" y="735494"/>
                </a:lnTo>
                <a:lnTo>
                  <a:pt x="0" y="735494"/>
                </a:lnTo>
                <a:lnTo>
                  <a:pt x="426587" y="0"/>
                </a:ln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000" dirty="0"/>
          </a:p>
        </p:txBody>
      </p:sp>
      <p:sp>
        <p:nvSpPr>
          <p:cNvPr id="45" name="Freeform: Shape 44">
            <a:extLst>
              <a:ext uri="{FF2B5EF4-FFF2-40B4-BE49-F238E27FC236}">
                <a16:creationId xmlns:a16="http://schemas.microsoft.com/office/drawing/2014/main" id="{F1449285-8A10-4F53-9CA5-9A2DC5918A49}"/>
              </a:ext>
            </a:extLst>
          </p:cNvPr>
          <p:cNvSpPr/>
          <p:nvPr/>
        </p:nvSpPr>
        <p:spPr>
          <a:xfrm>
            <a:off x="4283392" y="5161142"/>
            <a:ext cx="577218" cy="599578"/>
          </a:xfrm>
          <a:custGeom>
            <a:avLst/>
            <a:gdLst>
              <a:gd name="connsiteX0" fmla="*/ 0 w 769624"/>
              <a:gd name="connsiteY0" fmla="*/ 0 h 467323"/>
              <a:gd name="connsiteX1" fmla="*/ 769624 w 769624"/>
              <a:gd name="connsiteY1" fmla="*/ 0 h 467323"/>
              <a:gd name="connsiteX2" fmla="*/ 486352 w 769624"/>
              <a:gd name="connsiteY2" fmla="*/ 467323 h 467323"/>
              <a:gd name="connsiteX3" fmla="*/ 283271 w 769624"/>
              <a:gd name="connsiteY3" fmla="*/ 467323 h 467323"/>
              <a:gd name="connsiteX4" fmla="*/ 0 w 769624"/>
              <a:gd name="connsiteY4" fmla="*/ 0 h 467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9624" h="467323">
                <a:moveTo>
                  <a:pt x="0" y="0"/>
                </a:moveTo>
                <a:lnTo>
                  <a:pt x="769624" y="0"/>
                </a:lnTo>
                <a:lnTo>
                  <a:pt x="486352" y="467323"/>
                </a:lnTo>
                <a:lnTo>
                  <a:pt x="283271" y="467323"/>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400" b="1" dirty="0"/>
          </a:p>
        </p:txBody>
      </p:sp>
      <p:sp>
        <p:nvSpPr>
          <p:cNvPr id="46" name="Oval 45">
            <a:extLst>
              <a:ext uri="{FF2B5EF4-FFF2-40B4-BE49-F238E27FC236}">
                <a16:creationId xmlns:a16="http://schemas.microsoft.com/office/drawing/2014/main" id="{6BE14B76-B3C8-490E-956B-8BE6773DEA2D}"/>
              </a:ext>
            </a:extLst>
          </p:cNvPr>
          <p:cNvSpPr/>
          <p:nvPr/>
        </p:nvSpPr>
        <p:spPr>
          <a:xfrm>
            <a:off x="2934331" y="2403511"/>
            <a:ext cx="3276341" cy="163039"/>
          </a:xfrm>
          <a:prstGeom prst="ellipse">
            <a:avLst/>
          </a:prstGeom>
          <a:solidFill>
            <a:schemeClr val="accent5"/>
          </a:solidFill>
          <a:ln>
            <a:solidFill>
              <a:srgbClr val="BFF2D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7" name="Oval 46">
            <a:extLst>
              <a:ext uri="{FF2B5EF4-FFF2-40B4-BE49-F238E27FC236}">
                <a16:creationId xmlns:a16="http://schemas.microsoft.com/office/drawing/2014/main" id="{297EA1BF-C6C4-4FEB-885E-2CE10A6EABAC}"/>
              </a:ext>
            </a:extLst>
          </p:cNvPr>
          <p:cNvSpPr/>
          <p:nvPr/>
        </p:nvSpPr>
        <p:spPr>
          <a:xfrm>
            <a:off x="3610310" y="3776845"/>
            <a:ext cx="1925955" cy="12455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8" name="Oval 47">
            <a:extLst>
              <a:ext uri="{FF2B5EF4-FFF2-40B4-BE49-F238E27FC236}">
                <a16:creationId xmlns:a16="http://schemas.microsoft.com/office/drawing/2014/main" id="{C2A665FB-7257-4E76-995C-BD5A150A633A}"/>
              </a:ext>
            </a:extLst>
          </p:cNvPr>
          <p:cNvSpPr/>
          <p:nvPr/>
        </p:nvSpPr>
        <p:spPr>
          <a:xfrm>
            <a:off x="3950357" y="4454381"/>
            <a:ext cx="1247299" cy="124550"/>
          </a:xfrm>
          <a:prstGeom prst="ellipse">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9" name="Oval 48">
            <a:extLst>
              <a:ext uri="{FF2B5EF4-FFF2-40B4-BE49-F238E27FC236}">
                <a16:creationId xmlns:a16="http://schemas.microsoft.com/office/drawing/2014/main" id="{4F4397AE-AE34-4671-9A48-C577E0D9E117}"/>
              </a:ext>
            </a:extLst>
          </p:cNvPr>
          <p:cNvSpPr/>
          <p:nvPr/>
        </p:nvSpPr>
        <p:spPr>
          <a:xfrm>
            <a:off x="4287538" y="5112658"/>
            <a:ext cx="572930" cy="104186"/>
          </a:xfrm>
          <a:prstGeom prst="ellipse">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b="1" dirty="0"/>
          </a:p>
        </p:txBody>
      </p:sp>
      <p:sp>
        <p:nvSpPr>
          <p:cNvPr id="50" name="TextBox 49">
            <a:extLst>
              <a:ext uri="{FF2B5EF4-FFF2-40B4-BE49-F238E27FC236}">
                <a16:creationId xmlns:a16="http://schemas.microsoft.com/office/drawing/2014/main" id="{449A9306-764E-48D4-A9EF-147410F5CDD0}"/>
              </a:ext>
            </a:extLst>
          </p:cNvPr>
          <p:cNvSpPr txBox="1"/>
          <p:nvPr/>
        </p:nvSpPr>
        <p:spPr>
          <a:xfrm>
            <a:off x="4380284" y="2622286"/>
            <a:ext cx="383439" cy="307777"/>
          </a:xfrm>
          <a:prstGeom prst="rect">
            <a:avLst/>
          </a:prstGeom>
          <a:noFill/>
        </p:spPr>
        <p:txBody>
          <a:bodyPr wrap="none" rtlCol="0">
            <a:spAutoFit/>
          </a:bodyPr>
          <a:lstStyle/>
          <a:p>
            <a:pPr algn="ctr"/>
            <a:r>
              <a:rPr lang="en-PH" sz="1400" b="1" dirty="0"/>
              <a:t>01</a:t>
            </a:r>
          </a:p>
        </p:txBody>
      </p:sp>
      <p:sp>
        <p:nvSpPr>
          <p:cNvPr id="51" name="TextBox 50">
            <a:extLst>
              <a:ext uri="{FF2B5EF4-FFF2-40B4-BE49-F238E27FC236}">
                <a16:creationId xmlns:a16="http://schemas.microsoft.com/office/drawing/2014/main" id="{6F899B0F-4499-4622-B38C-FE0B1464C9D0}"/>
              </a:ext>
            </a:extLst>
          </p:cNvPr>
          <p:cNvSpPr txBox="1"/>
          <p:nvPr/>
        </p:nvSpPr>
        <p:spPr>
          <a:xfrm>
            <a:off x="4380284" y="3290951"/>
            <a:ext cx="383439" cy="307777"/>
          </a:xfrm>
          <a:prstGeom prst="rect">
            <a:avLst/>
          </a:prstGeom>
          <a:noFill/>
        </p:spPr>
        <p:txBody>
          <a:bodyPr wrap="none" rtlCol="0">
            <a:spAutoFit/>
          </a:bodyPr>
          <a:lstStyle/>
          <a:p>
            <a:pPr algn="ctr"/>
            <a:r>
              <a:rPr lang="en-PH" sz="1400" b="1" dirty="0">
                <a:solidFill>
                  <a:schemeClr val="bg1"/>
                </a:solidFill>
              </a:rPr>
              <a:t>02</a:t>
            </a:r>
          </a:p>
        </p:txBody>
      </p:sp>
      <p:sp>
        <p:nvSpPr>
          <p:cNvPr id="52" name="TextBox 51">
            <a:extLst>
              <a:ext uri="{FF2B5EF4-FFF2-40B4-BE49-F238E27FC236}">
                <a16:creationId xmlns:a16="http://schemas.microsoft.com/office/drawing/2014/main" id="{C1A1F961-206D-4FEC-8A52-A11452CD7296}"/>
              </a:ext>
            </a:extLst>
          </p:cNvPr>
          <p:cNvSpPr txBox="1"/>
          <p:nvPr/>
        </p:nvSpPr>
        <p:spPr>
          <a:xfrm>
            <a:off x="4380284" y="3965983"/>
            <a:ext cx="383439" cy="307777"/>
          </a:xfrm>
          <a:prstGeom prst="rect">
            <a:avLst/>
          </a:prstGeom>
          <a:noFill/>
        </p:spPr>
        <p:txBody>
          <a:bodyPr wrap="none" rtlCol="0">
            <a:spAutoFit/>
          </a:bodyPr>
          <a:lstStyle/>
          <a:p>
            <a:pPr algn="ctr"/>
            <a:r>
              <a:rPr lang="en-PH" sz="1400" b="1" dirty="0">
                <a:solidFill>
                  <a:schemeClr val="bg1"/>
                </a:solidFill>
              </a:rPr>
              <a:t>03</a:t>
            </a:r>
          </a:p>
        </p:txBody>
      </p:sp>
      <p:sp>
        <p:nvSpPr>
          <p:cNvPr id="53" name="TextBox 52">
            <a:extLst>
              <a:ext uri="{FF2B5EF4-FFF2-40B4-BE49-F238E27FC236}">
                <a16:creationId xmlns:a16="http://schemas.microsoft.com/office/drawing/2014/main" id="{78B5BF95-AF59-43FF-8B10-870BAD3E6521}"/>
              </a:ext>
            </a:extLst>
          </p:cNvPr>
          <p:cNvSpPr txBox="1"/>
          <p:nvPr/>
        </p:nvSpPr>
        <p:spPr>
          <a:xfrm>
            <a:off x="4380284" y="4641617"/>
            <a:ext cx="383439" cy="307777"/>
          </a:xfrm>
          <a:prstGeom prst="rect">
            <a:avLst/>
          </a:prstGeom>
          <a:noFill/>
        </p:spPr>
        <p:txBody>
          <a:bodyPr wrap="none" rtlCol="0">
            <a:spAutoFit/>
          </a:bodyPr>
          <a:lstStyle/>
          <a:p>
            <a:pPr algn="ctr"/>
            <a:r>
              <a:rPr lang="en-PH" sz="1400" b="1" dirty="0">
                <a:solidFill>
                  <a:schemeClr val="bg1"/>
                </a:solidFill>
              </a:rPr>
              <a:t>04</a:t>
            </a:r>
          </a:p>
        </p:txBody>
      </p:sp>
      <p:sp>
        <p:nvSpPr>
          <p:cNvPr id="69" name="TextBox 68">
            <a:extLst>
              <a:ext uri="{FF2B5EF4-FFF2-40B4-BE49-F238E27FC236}">
                <a16:creationId xmlns:a16="http://schemas.microsoft.com/office/drawing/2014/main" id="{028C8D0B-89D8-4D08-9119-497DEA4364D5}"/>
              </a:ext>
            </a:extLst>
          </p:cNvPr>
          <p:cNvSpPr txBox="1"/>
          <p:nvPr/>
        </p:nvSpPr>
        <p:spPr>
          <a:xfrm>
            <a:off x="4380284" y="5288648"/>
            <a:ext cx="383439" cy="307777"/>
          </a:xfrm>
          <a:prstGeom prst="rect">
            <a:avLst/>
          </a:prstGeom>
          <a:noFill/>
        </p:spPr>
        <p:txBody>
          <a:bodyPr wrap="none" rtlCol="0">
            <a:spAutoFit/>
          </a:bodyPr>
          <a:lstStyle/>
          <a:p>
            <a:pPr algn="ctr"/>
            <a:r>
              <a:rPr lang="en-PH" sz="1400" b="1" dirty="0">
                <a:solidFill>
                  <a:schemeClr val="bg1"/>
                </a:solidFill>
              </a:rPr>
              <a:t>05</a:t>
            </a:r>
          </a:p>
        </p:txBody>
      </p:sp>
      <p:sp>
        <p:nvSpPr>
          <p:cNvPr id="33" name="Rectangle 32">
            <a:extLst>
              <a:ext uri="{FF2B5EF4-FFF2-40B4-BE49-F238E27FC236}">
                <a16:creationId xmlns:a16="http://schemas.microsoft.com/office/drawing/2014/main" id="{2E066DD9-6DF5-4ACE-9759-F40A30589A8C}"/>
              </a:ext>
            </a:extLst>
          </p:cNvPr>
          <p:cNvSpPr/>
          <p:nvPr/>
        </p:nvSpPr>
        <p:spPr>
          <a:xfrm>
            <a:off x="1236173" y="2556725"/>
            <a:ext cx="1596666" cy="4617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rgbClr val="156740"/>
                </a:solidFill>
                <a:sym typeface="Franklin Gothic Book" panose="020B0503020102020204" pitchFamily="34" charset="0"/>
              </a:rPr>
              <a:t>Lorem ipsum dolor sit amet </a:t>
            </a:r>
          </a:p>
        </p:txBody>
      </p:sp>
      <p:sp>
        <p:nvSpPr>
          <p:cNvPr id="34" name="Rectangle 33">
            <a:extLst>
              <a:ext uri="{FF2B5EF4-FFF2-40B4-BE49-F238E27FC236}">
                <a16:creationId xmlns:a16="http://schemas.microsoft.com/office/drawing/2014/main" id="{E4DBE777-C2CE-418C-8509-C4A862E17B2E}"/>
              </a:ext>
            </a:extLst>
          </p:cNvPr>
          <p:cNvSpPr/>
          <p:nvPr/>
        </p:nvSpPr>
        <p:spPr>
          <a:xfrm>
            <a:off x="6199374" y="2575533"/>
            <a:ext cx="2180636" cy="42415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000" dirty="0">
                <a:solidFill>
                  <a:schemeClr val="tx1"/>
                </a:solidFill>
                <a:sym typeface="Franklin Gothic Book" panose="020B0503020102020204" pitchFamily="34" charset="0"/>
              </a:rPr>
              <a:t>Lorem ipsum dolor sit amet, consectetur adipiscing elit. Curabitur purus dui, euismod</a:t>
            </a:r>
          </a:p>
        </p:txBody>
      </p:sp>
      <p:sp>
        <p:nvSpPr>
          <p:cNvPr id="75" name="Rectangle 74">
            <a:extLst>
              <a:ext uri="{FF2B5EF4-FFF2-40B4-BE49-F238E27FC236}">
                <a16:creationId xmlns:a16="http://schemas.microsoft.com/office/drawing/2014/main" id="{8DC98F4E-3C6B-49F0-B3C2-AF16502F6778}"/>
              </a:ext>
            </a:extLst>
          </p:cNvPr>
          <p:cNvSpPr/>
          <p:nvPr/>
        </p:nvSpPr>
        <p:spPr>
          <a:xfrm>
            <a:off x="1236173" y="3223091"/>
            <a:ext cx="1832287" cy="4617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rgbClr val="156740"/>
                </a:solidFill>
                <a:sym typeface="Franklin Gothic Book" panose="020B0503020102020204" pitchFamily="34" charset="0"/>
              </a:rPr>
              <a:t>Lorem ipsum dolor sit amet </a:t>
            </a:r>
          </a:p>
        </p:txBody>
      </p:sp>
      <p:sp>
        <p:nvSpPr>
          <p:cNvPr id="81" name="Rectangle 80">
            <a:extLst>
              <a:ext uri="{FF2B5EF4-FFF2-40B4-BE49-F238E27FC236}">
                <a16:creationId xmlns:a16="http://schemas.microsoft.com/office/drawing/2014/main" id="{BB91FD03-237C-43FA-8FB6-C0A4C6DCD4D7}"/>
              </a:ext>
            </a:extLst>
          </p:cNvPr>
          <p:cNvSpPr/>
          <p:nvPr/>
        </p:nvSpPr>
        <p:spPr>
          <a:xfrm>
            <a:off x="1236173" y="3889458"/>
            <a:ext cx="2055342" cy="4617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rgbClr val="156740"/>
                </a:solidFill>
                <a:sym typeface="Franklin Gothic Book" panose="020B0503020102020204" pitchFamily="34" charset="0"/>
              </a:rPr>
              <a:t>Lorem ipsum dolor sit amet </a:t>
            </a:r>
          </a:p>
        </p:txBody>
      </p:sp>
      <p:sp>
        <p:nvSpPr>
          <p:cNvPr id="87" name="Rectangle 86">
            <a:extLst>
              <a:ext uri="{FF2B5EF4-FFF2-40B4-BE49-F238E27FC236}">
                <a16:creationId xmlns:a16="http://schemas.microsoft.com/office/drawing/2014/main" id="{EB330585-F4F7-4F04-88E9-647E8482AE61}"/>
              </a:ext>
            </a:extLst>
          </p:cNvPr>
          <p:cNvSpPr/>
          <p:nvPr/>
        </p:nvSpPr>
        <p:spPr>
          <a:xfrm>
            <a:off x="1236172" y="4555824"/>
            <a:ext cx="2379154" cy="4617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rgbClr val="156740"/>
                </a:solidFill>
                <a:sym typeface="Franklin Gothic Book" panose="020B0503020102020204" pitchFamily="34" charset="0"/>
              </a:rPr>
              <a:t>Lorem ipsum dolor sit amet </a:t>
            </a:r>
          </a:p>
        </p:txBody>
      </p:sp>
      <p:sp>
        <p:nvSpPr>
          <p:cNvPr id="93" name="Rectangle 92">
            <a:extLst>
              <a:ext uri="{FF2B5EF4-FFF2-40B4-BE49-F238E27FC236}">
                <a16:creationId xmlns:a16="http://schemas.microsoft.com/office/drawing/2014/main" id="{16776EA2-8258-4443-BE6E-A6C956F3969F}"/>
              </a:ext>
            </a:extLst>
          </p:cNvPr>
          <p:cNvSpPr/>
          <p:nvPr/>
        </p:nvSpPr>
        <p:spPr>
          <a:xfrm>
            <a:off x="1236169" y="5222190"/>
            <a:ext cx="2792851" cy="4617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100" b="1" dirty="0">
                <a:solidFill>
                  <a:schemeClr val="bg1"/>
                </a:solidFill>
                <a:sym typeface="Franklin Gothic Book" panose="020B0503020102020204" pitchFamily="34" charset="0"/>
              </a:rPr>
              <a:t>Lorem ipsum dolor sit amet </a:t>
            </a:r>
          </a:p>
        </p:txBody>
      </p:sp>
      <p:sp>
        <p:nvSpPr>
          <p:cNvPr id="94" name="Rectangle 93">
            <a:extLst>
              <a:ext uri="{FF2B5EF4-FFF2-40B4-BE49-F238E27FC236}">
                <a16:creationId xmlns:a16="http://schemas.microsoft.com/office/drawing/2014/main" id="{843ECD5D-C34D-42B3-BE41-17073ABEBC51}"/>
              </a:ext>
            </a:extLst>
          </p:cNvPr>
          <p:cNvSpPr/>
          <p:nvPr/>
        </p:nvSpPr>
        <p:spPr>
          <a:xfrm>
            <a:off x="6007306" y="3241900"/>
            <a:ext cx="2372697" cy="42415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000" dirty="0">
                <a:solidFill>
                  <a:schemeClr val="tx1"/>
                </a:solidFill>
                <a:sym typeface="Franklin Gothic Book" panose="020B0503020102020204" pitchFamily="34" charset="0"/>
              </a:rPr>
              <a:t>Lorem ipsum dolor sit amet, consectetur adipiscing elit. Curabitur purus dui, euismod</a:t>
            </a:r>
          </a:p>
        </p:txBody>
      </p:sp>
      <p:sp>
        <p:nvSpPr>
          <p:cNvPr id="95" name="Rectangle 94">
            <a:extLst>
              <a:ext uri="{FF2B5EF4-FFF2-40B4-BE49-F238E27FC236}">
                <a16:creationId xmlns:a16="http://schemas.microsoft.com/office/drawing/2014/main" id="{CF160AE5-F505-4C80-B961-E3F5D24C4CC2}"/>
              </a:ext>
            </a:extLst>
          </p:cNvPr>
          <p:cNvSpPr/>
          <p:nvPr/>
        </p:nvSpPr>
        <p:spPr>
          <a:xfrm>
            <a:off x="5764162" y="3908266"/>
            <a:ext cx="2615843" cy="42415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000" dirty="0">
                <a:solidFill>
                  <a:schemeClr val="tx1"/>
                </a:solidFill>
                <a:sym typeface="Franklin Gothic Book" panose="020B0503020102020204" pitchFamily="34" charset="0"/>
              </a:rPr>
              <a:t>Lorem ipsum dolor sit amet, consectetur adipiscing elit. Curabitur purus dui, euismod</a:t>
            </a:r>
          </a:p>
        </p:txBody>
      </p:sp>
      <p:sp>
        <p:nvSpPr>
          <p:cNvPr id="99" name="Rectangle 98">
            <a:extLst>
              <a:ext uri="{FF2B5EF4-FFF2-40B4-BE49-F238E27FC236}">
                <a16:creationId xmlns:a16="http://schemas.microsoft.com/office/drawing/2014/main" id="{2A2D4925-FEAA-4DEB-8B59-7E8827B27865}"/>
              </a:ext>
            </a:extLst>
          </p:cNvPr>
          <p:cNvSpPr/>
          <p:nvPr/>
        </p:nvSpPr>
        <p:spPr>
          <a:xfrm>
            <a:off x="5431861" y="4574632"/>
            <a:ext cx="2948142" cy="42415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000" dirty="0">
                <a:solidFill>
                  <a:schemeClr val="tx1"/>
                </a:solidFill>
                <a:sym typeface="Franklin Gothic Book" panose="020B0503020102020204" pitchFamily="34" charset="0"/>
              </a:rPr>
              <a:t>Lorem ipsum dolor sit amet, consectetur adipiscing elit. Curabitur purus dui, euismod</a:t>
            </a:r>
          </a:p>
        </p:txBody>
      </p:sp>
      <p:sp>
        <p:nvSpPr>
          <p:cNvPr id="100" name="Rectangle 99">
            <a:extLst>
              <a:ext uri="{FF2B5EF4-FFF2-40B4-BE49-F238E27FC236}">
                <a16:creationId xmlns:a16="http://schemas.microsoft.com/office/drawing/2014/main" id="{4A073A38-942A-4118-981C-0A72AFF989FC}"/>
              </a:ext>
            </a:extLst>
          </p:cNvPr>
          <p:cNvSpPr/>
          <p:nvPr/>
        </p:nvSpPr>
        <p:spPr>
          <a:xfrm>
            <a:off x="5140086" y="5240995"/>
            <a:ext cx="3239917" cy="42415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000" dirty="0">
                <a:solidFill>
                  <a:schemeClr val="bg1"/>
                </a:solidFill>
                <a:sym typeface="Franklin Gothic Book" panose="020B0503020102020204" pitchFamily="34" charset="0"/>
              </a:rPr>
              <a:t>Lorem ipsum dolor sit amet, consectetur adipiscing elit. Curabitur purus dui, euismod</a:t>
            </a:r>
          </a:p>
        </p:txBody>
      </p:sp>
    </p:spTree>
    <p:extLst>
      <p:ext uri="{BB962C8B-B14F-4D97-AF65-F5344CB8AC3E}">
        <p14:creationId xmlns:p14="http://schemas.microsoft.com/office/powerpoint/2010/main" val="322495606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67F726E-9A26-42CC-AD15-1092131D2C1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127</a:t>
            </a:fld>
            <a:endParaRPr lang="en-PH" dirty="0"/>
          </a:p>
        </p:txBody>
      </p:sp>
      <p:sp>
        <p:nvSpPr>
          <p:cNvPr id="8" name="Subtitle 7">
            <a:extLst>
              <a:ext uri="{FF2B5EF4-FFF2-40B4-BE49-F238E27FC236}">
                <a16:creationId xmlns:a16="http://schemas.microsoft.com/office/drawing/2014/main" id="{90A5C204-1BB8-4DAC-8223-681F8431CA65}"/>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BA40841A-3A30-4BE8-B126-B25B8E71E617}"/>
              </a:ext>
            </a:extLst>
          </p:cNvPr>
          <p:cNvSpPr>
            <a:spLocks noGrp="1"/>
          </p:cNvSpPr>
          <p:nvPr>
            <p:ph type="title"/>
          </p:nvPr>
        </p:nvSpPr>
        <p:spPr>
          <a:xfrm>
            <a:off x="628650" y="2546508"/>
            <a:ext cx="7886700" cy="1600556"/>
          </a:xfrm>
        </p:spPr>
        <p:txBody>
          <a:bodyPr/>
          <a:lstStyle/>
          <a:p>
            <a:r>
              <a:rPr lang="en-PH" dirty="0"/>
              <a:t>JigSaw Slides</a:t>
            </a:r>
          </a:p>
        </p:txBody>
      </p:sp>
    </p:spTree>
    <p:extLst>
      <p:ext uri="{BB962C8B-B14F-4D97-AF65-F5344CB8AC3E}">
        <p14:creationId xmlns:p14="http://schemas.microsoft.com/office/powerpoint/2010/main" val="31638505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75BB7AA-05C1-4C94-AE31-440300C6F3B7}"/>
              </a:ext>
            </a:extLst>
          </p:cNvPr>
          <p:cNvSpPr>
            <a:spLocks noGrp="1"/>
          </p:cNvSpPr>
          <p:nvPr>
            <p:ph type="title"/>
          </p:nvPr>
        </p:nvSpPr>
        <p:spPr>
          <a:xfrm>
            <a:off x="628650" y="365125"/>
            <a:ext cx="7886700" cy="617538"/>
          </a:xfrm>
        </p:spPr>
        <p:txBody>
          <a:bodyPr>
            <a:normAutofit fontScale="90000"/>
          </a:bodyPr>
          <a:lstStyle/>
          <a:p>
            <a:r>
              <a:rPr lang="en-US" dirty="0"/>
              <a:t>Puzzle Slide – Four Pieces with Numbered List</a:t>
            </a:r>
            <a:endParaRPr lang="en-PH" dirty="0"/>
          </a:p>
        </p:txBody>
      </p:sp>
      <p:sp>
        <p:nvSpPr>
          <p:cNvPr id="4" name="Slide Number Placeholder 3">
            <a:extLst>
              <a:ext uri="{FF2B5EF4-FFF2-40B4-BE49-F238E27FC236}">
                <a16:creationId xmlns:a16="http://schemas.microsoft.com/office/drawing/2014/main" id="{FA976DB1-0970-43D7-A447-7E970507129B}"/>
              </a:ext>
            </a:extLst>
          </p:cNvPr>
          <p:cNvSpPr>
            <a:spLocks noGrp="1"/>
          </p:cNvSpPr>
          <p:nvPr>
            <p:ph type="sldNum" sz="quarter" idx="12"/>
          </p:nvPr>
        </p:nvSpPr>
        <p:spPr>
          <a:xfrm>
            <a:off x="6457950" y="6244591"/>
            <a:ext cx="2057400" cy="365125"/>
          </a:xfrm>
        </p:spPr>
        <p:txBody>
          <a:bodyPr/>
          <a:lstStyle/>
          <a:p>
            <a:fld id="{C7B8D7DB-2DF4-4BC6-B413-A66DAEC1F91C}" type="slidenum">
              <a:rPr lang="en-PH" smtClean="0"/>
              <a:pPr/>
              <a:t>128</a:t>
            </a:fld>
            <a:endParaRPr lang="en-PH" dirty="0"/>
          </a:p>
        </p:txBody>
      </p:sp>
      <p:sp>
        <p:nvSpPr>
          <p:cNvPr id="36" name="ee4pHeader1">
            <a:extLst>
              <a:ext uri="{FF2B5EF4-FFF2-40B4-BE49-F238E27FC236}">
                <a16:creationId xmlns:a16="http://schemas.microsoft.com/office/drawing/2014/main" id="{8AD409E6-D73B-49CA-A32C-91170652B091}"/>
              </a:ext>
            </a:extLst>
          </p:cNvPr>
          <p:cNvSpPr txBox="1"/>
          <p:nvPr/>
        </p:nvSpPr>
        <p:spPr>
          <a:xfrm>
            <a:off x="628650" y="1418618"/>
            <a:ext cx="8112406" cy="549078"/>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sp>
        <p:nvSpPr>
          <p:cNvPr id="26" name="Freeform: Shape 25">
            <a:extLst>
              <a:ext uri="{FF2B5EF4-FFF2-40B4-BE49-F238E27FC236}">
                <a16:creationId xmlns:a16="http://schemas.microsoft.com/office/drawing/2014/main" id="{A5DD9EC9-02F2-43A2-BE2D-5BC9356379D4}"/>
              </a:ext>
            </a:extLst>
          </p:cNvPr>
          <p:cNvSpPr/>
          <p:nvPr/>
        </p:nvSpPr>
        <p:spPr>
          <a:xfrm>
            <a:off x="635547" y="3971645"/>
            <a:ext cx="2207244" cy="1551148"/>
          </a:xfrm>
          <a:custGeom>
            <a:avLst/>
            <a:gdLst>
              <a:gd name="connsiteX0" fmla="*/ 0 w 2759048"/>
              <a:gd name="connsiteY0" fmla="*/ 0 h 1938931"/>
              <a:gd name="connsiteX1" fmla="*/ 2228002 w 2759048"/>
              <a:gd name="connsiteY1" fmla="*/ 0 h 1938931"/>
              <a:gd name="connsiteX2" fmla="*/ 2228002 w 2759048"/>
              <a:gd name="connsiteY2" fmla="*/ 759471 h 1938931"/>
              <a:gd name="connsiteX3" fmla="*/ 2235053 w 2759048"/>
              <a:gd name="connsiteY3" fmla="*/ 752420 h 1938931"/>
              <a:gd name="connsiteX4" fmla="*/ 2669145 w 2759048"/>
              <a:gd name="connsiteY4" fmla="*/ 752420 h 1938931"/>
              <a:gd name="connsiteX5" fmla="*/ 2669145 w 2759048"/>
              <a:gd name="connsiteY5" fmla="*/ 1186511 h 1938931"/>
              <a:gd name="connsiteX6" fmla="*/ 2235053 w 2759048"/>
              <a:gd name="connsiteY6" fmla="*/ 1186511 h 1938931"/>
              <a:gd name="connsiteX7" fmla="*/ 2228002 w 2759048"/>
              <a:gd name="connsiteY7" fmla="*/ 1179459 h 1938931"/>
              <a:gd name="connsiteX8" fmla="*/ 2228002 w 2759048"/>
              <a:gd name="connsiteY8" fmla="*/ 1938931 h 1938931"/>
              <a:gd name="connsiteX9" fmla="*/ 0 w 2759048"/>
              <a:gd name="connsiteY9" fmla="*/ 1938931 h 193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9048" h="1938931">
                <a:moveTo>
                  <a:pt x="0" y="0"/>
                </a:moveTo>
                <a:lnTo>
                  <a:pt x="2228002" y="0"/>
                </a:lnTo>
                <a:lnTo>
                  <a:pt x="2228002" y="759471"/>
                </a:lnTo>
                <a:lnTo>
                  <a:pt x="2235053" y="752420"/>
                </a:lnTo>
                <a:cubicBezTo>
                  <a:pt x="2354924" y="632549"/>
                  <a:pt x="2549274" y="632549"/>
                  <a:pt x="2669145" y="752420"/>
                </a:cubicBezTo>
                <a:cubicBezTo>
                  <a:pt x="2789016" y="872290"/>
                  <a:pt x="2789016" y="1066640"/>
                  <a:pt x="2669145" y="1186511"/>
                </a:cubicBezTo>
                <a:cubicBezTo>
                  <a:pt x="2549274" y="1306382"/>
                  <a:pt x="2354924" y="1306382"/>
                  <a:pt x="2235053" y="1186511"/>
                </a:cubicBezTo>
                <a:lnTo>
                  <a:pt x="2228002" y="1179459"/>
                </a:lnTo>
                <a:lnTo>
                  <a:pt x="2228002" y="1938931"/>
                </a:lnTo>
                <a:lnTo>
                  <a:pt x="0" y="1938931"/>
                </a:lnTo>
                <a:close/>
              </a:path>
            </a:pathLst>
          </a:custGeom>
          <a:solidFill>
            <a:schemeClr val="accent6">
              <a:lumMod val="60000"/>
              <a:lumOff val="40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38" name="Freeform: Shape 37">
            <a:extLst>
              <a:ext uri="{FF2B5EF4-FFF2-40B4-BE49-F238E27FC236}">
                <a16:creationId xmlns:a16="http://schemas.microsoft.com/office/drawing/2014/main" id="{3560C3EB-EEBB-4911-9510-8F81A1704862}"/>
              </a:ext>
            </a:extLst>
          </p:cNvPr>
          <p:cNvSpPr/>
          <p:nvPr/>
        </p:nvSpPr>
        <p:spPr>
          <a:xfrm rot="18900000">
            <a:off x="348162" y="2017480"/>
            <a:ext cx="2357179" cy="2357179"/>
          </a:xfrm>
          <a:custGeom>
            <a:avLst/>
            <a:gdLst>
              <a:gd name="connsiteX0" fmla="*/ 1371031 w 2946466"/>
              <a:gd name="connsiteY0" fmla="*/ 0 h 2946466"/>
              <a:gd name="connsiteX1" fmla="*/ 2946466 w 2946466"/>
              <a:gd name="connsiteY1" fmla="*/ 1575435 h 2946466"/>
              <a:gd name="connsiteX2" fmla="*/ 1575435 w 2946466"/>
              <a:gd name="connsiteY2" fmla="*/ 2946466 h 2946466"/>
              <a:gd name="connsiteX3" fmla="*/ 938699 w 2946466"/>
              <a:gd name="connsiteY3" fmla="*/ 2309731 h 2946466"/>
              <a:gd name="connsiteX4" fmla="*/ 938699 w 2946466"/>
              <a:gd name="connsiteY4" fmla="*/ 2314716 h 2946466"/>
              <a:gd name="connsiteX5" fmla="*/ 631750 w 2946466"/>
              <a:gd name="connsiteY5" fmla="*/ 2621665 h 2946466"/>
              <a:gd name="connsiteX6" fmla="*/ 324801 w 2946466"/>
              <a:gd name="connsiteY6" fmla="*/ 2314716 h 2946466"/>
              <a:gd name="connsiteX7" fmla="*/ 631750 w 2946466"/>
              <a:gd name="connsiteY7" fmla="*/ 2007767 h 2946466"/>
              <a:gd name="connsiteX8" fmla="*/ 636735 w 2946466"/>
              <a:gd name="connsiteY8" fmla="*/ 2007767 h 2946466"/>
              <a:gd name="connsiteX9" fmla="*/ 0 w 2946466"/>
              <a:gd name="connsiteY9" fmla="*/ 1371031 h 294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6466" h="2946466">
                <a:moveTo>
                  <a:pt x="1371031" y="0"/>
                </a:moveTo>
                <a:lnTo>
                  <a:pt x="2946466" y="1575435"/>
                </a:lnTo>
                <a:lnTo>
                  <a:pt x="1575435" y="2946466"/>
                </a:lnTo>
                <a:lnTo>
                  <a:pt x="938699" y="2309731"/>
                </a:lnTo>
                <a:lnTo>
                  <a:pt x="938699" y="2314716"/>
                </a:lnTo>
                <a:cubicBezTo>
                  <a:pt x="938699" y="2484239"/>
                  <a:pt x="801273" y="2621665"/>
                  <a:pt x="631750" y="2621665"/>
                </a:cubicBezTo>
                <a:cubicBezTo>
                  <a:pt x="462227" y="2621665"/>
                  <a:pt x="324801" y="2484239"/>
                  <a:pt x="324801" y="2314716"/>
                </a:cubicBezTo>
                <a:cubicBezTo>
                  <a:pt x="324801" y="2145193"/>
                  <a:pt x="462227" y="2007767"/>
                  <a:pt x="631750" y="2007767"/>
                </a:cubicBezTo>
                <a:lnTo>
                  <a:pt x="636735" y="2007767"/>
                </a:lnTo>
                <a:lnTo>
                  <a:pt x="0" y="1371031"/>
                </a:lnTo>
                <a:close/>
              </a:path>
            </a:pathLst>
          </a:cu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37" name="Freeform: Shape 36">
            <a:extLst>
              <a:ext uri="{FF2B5EF4-FFF2-40B4-BE49-F238E27FC236}">
                <a16:creationId xmlns:a16="http://schemas.microsoft.com/office/drawing/2014/main" id="{492CBF6C-9834-4833-A14C-F8829A5D7410}"/>
              </a:ext>
            </a:extLst>
          </p:cNvPr>
          <p:cNvSpPr/>
          <p:nvPr/>
        </p:nvSpPr>
        <p:spPr>
          <a:xfrm rot="2700000">
            <a:off x="2130570" y="2017483"/>
            <a:ext cx="2357179" cy="2357179"/>
          </a:xfrm>
          <a:custGeom>
            <a:avLst/>
            <a:gdLst>
              <a:gd name="connsiteX0" fmla="*/ 0 w 2946467"/>
              <a:gd name="connsiteY0" fmla="*/ 1575435 h 2946466"/>
              <a:gd name="connsiteX1" fmla="*/ 1575435 w 2946467"/>
              <a:gd name="connsiteY1" fmla="*/ 0 h 2946466"/>
              <a:gd name="connsiteX2" fmla="*/ 2946467 w 2946467"/>
              <a:gd name="connsiteY2" fmla="*/ 1371031 h 2946466"/>
              <a:gd name="connsiteX3" fmla="*/ 1371031 w 2946467"/>
              <a:gd name="connsiteY3" fmla="*/ 2946466 h 2946466"/>
              <a:gd name="connsiteX4" fmla="*/ 836792 w 2946467"/>
              <a:gd name="connsiteY4" fmla="*/ 2412227 h 2946466"/>
              <a:gd name="connsiteX5" fmla="*/ 836792 w 2946467"/>
              <a:gd name="connsiteY5" fmla="*/ 2416624 h 2946466"/>
              <a:gd name="connsiteX6" fmla="*/ 529843 w 2946467"/>
              <a:gd name="connsiteY6" fmla="*/ 2723573 h 2946466"/>
              <a:gd name="connsiteX7" fmla="*/ 222894 w 2946467"/>
              <a:gd name="connsiteY7" fmla="*/ 2416624 h 2946466"/>
              <a:gd name="connsiteX8" fmla="*/ 529843 w 2946467"/>
              <a:gd name="connsiteY8" fmla="*/ 2109675 h 2946466"/>
              <a:gd name="connsiteX9" fmla="*/ 534240 w 2946467"/>
              <a:gd name="connsiteY9" fmla="*/ 2109675 h 294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6467" h="2946466">
                <a:moveTo>
                  <a:pt x="0" y="1575435"/>
                </a:moveTo>
                <a:lnTo>
                  <a:pt x="1575435" y="0"/>
                </a:lnTo>
                <a:lnTo>
                  <a:pt x="2946467" y="1371031"/>
                </a:lnTo>
                <a:lnTo>
                  <a:pt x="1371031" y="2946466"/>
                </a:lnTo>
                <a:lnTo>
                  <a:pt x="836792" y="2412227"/>
                </a:lnTo>
                <a:lnTo>
                  <a:pt x="836792" y="2416624"/>
                </a:lnTo>
                <a:cubicBezTo>
                  <a:pt x="836792" y="2586147"/>
                  <a:pt x="699366" y="2723573"/>
                  <a:pt x="529843" y="2723573"/>
                </a:cubicBezTo>
                <a:cubicBezTo>
                  <a:pt x="360320" y="2723573"/>
                  <a:pt x="222894" y="2586147"/>
                  <a:pt x="222894" y="2416624"/>
                </a:cubicBezTo>
                <a:cubicBezTo>
                  <a:pt x="222894" y="2247101"/>
                  <a:pt x="360320" y="2109675"/>
                  <a:pt x="529843" y="2109675"/>
                </a:cubicBezTo>
                <a:lnTo>
                  <a:pt x="534240" y="2109675"/>
                </a:lnTo>
                <a:close/>
              </a:path>
            </a:pathLst>
          </a:cu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4" name="Freeform: Shape 23">
            <a:extLst>
              <a:ext uri="{FF2B5EF4-FFF2-40B4-BE49-F238E27FC236}">
                <a16:creationId xmlns:a16="http://schemas.microsoft.com/office/drawing/2014/main" id="{FAAAE08B-02A9-4629-9B96-578A10EC610F}"/>
              </a:ext>
            </a:extLst>
          </p:cNvPr>
          <p:cNvSpPr/>
          <p:nvPr/>
        </p:nvSpPr>
        <p:spPr>
          <a:xfrm rot="8100000">
            <a:off x="2130570" y="3568633"/>
            <a:ext cx="2357179" cy="2357179"/>
          </a:xfrm>
          <a:custGeom>
            <a:avLst/>
            <a:gdLst>
              <a:gd name="connsiteX0" fmla="*/ 417765 w 2946467"/>
              <a:gd name="connsiteY0" fmla="*/ 2528701 h 2946467"/>
              <a:gd name="connsiteX1" fmla="*/ 327862 w 2946467"/>
              <a:gd name="connsiteY1" fmla="*/ 2311656 h 2946467"/>
              <a:gd name="connsiteX2" fmla="*/ 572950 w 2946467"/>
              <a:gd name="connsiteY2" fmla="*/ 2010943 h 2946467"/>
              <a:gd name="connsiteX3" fmla="*/ 633780 w 2946467"/>
              <a:gd name="connsiteY3" fmla="*/ 2004811 h 2946467"/>
              <a:gd name="connsiteX4" fmla="*/ 0 w 2946467"/>
              <a:gd name="connsiteY4" fmla="*/ 1371031 h 2946467"/>
              <a:gd name="connsiteX5" fmla="*/ 1371031 w 2946467"/>
              <a:gd name="connsiteY5" fmla="*/ 0 h 2946467"/>
              <a:gd name="connsiteX6" fmla="*/ 2946467 w 2946467"/>
              <a:gd name="connsiteY6" fmla="*/ 1575436 h 2946467"/>
              <a:gd name="connsiteX7" fmla="*/ 2409439 w 2946467"/>
              <a:gd name="connsiteY7" fmla="*/ 2112464 h 2946467"/>
              <a:gd name="connsiteX8" fmla="*/ 2409439 w 2946467"/>
              <a:gd name="connsiteY8" fmla="*/ 2102492 h 2946467"/>
              <a:gd name="connsiteX9" fmla="*/ 2102490 w 2946467"/>
              <a:gd name="connsiteY9" fmla="*/ 1795543 h 2946467"/>
              <a:gd name="connsiteX10" fmla="*/ 1795541 w 2946467"/>
              <a:gd name="connsiteY10" fmla="*/ 2102491 h 2946467"/>
              <a:gd name="connsiteX11" fmla="*/ 2102491 w 2946467"/>
              <a:gd name="connsiteY11" fmla="*/ 2409441 h 2946467"/>
              <a:gd name="connsiteX12" fmla="*/ 2112462 w 2946467"/>
              <a:gd name="connsiteY12" fmla="*/ 2409441 h 2946467"/>
              <a:gd name="connsiteX13" fmla="*/ 1575436 w 2946467"/>
              <a:gd name="connsiteY13" fmla="*/ 2946467 h 2946467"/>
              <a:gd name="connsiteX14" fmla="*/ 941656 w 2946467"/>
              <a:gd name="connsiteY14" fmla="*/ 2312687 h 2946467"/>
              <a:gd name="connsiteX15" fmla="*/ 935524 w 2946467"/>
              <a:gd name="connsiteY15" fmla="*/ 2373517 h 2946467"/>
              <a:gd name="connsiteX16" fmla="*/ 634811 w 2946467"/>
              <a:gd name="connsiteY16" fmla="*/ 2618605 h 2946467"/>
              <a:gd name="connsiteX17" fmla="*/ 417765 w 2946467"/>
              <a:gd name="connsiteY17" fmla="*/ 2528701 h 29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46467" h="2946467">
                <a:moveTo>
                  <a:pt x="417765" y="2528701"/>
                </a:moveTo>
                <a:cubicBezTo>
                  <a:pt x="362219" y="2473155"/>
                  <a:pt x="327862" y="2396417"/>
                  <a:pt x="327862" y="2311656"/>
                </a:cubicBezTo>
                <a:cubicBezTo>
                  <a:pt x="327862" y="2163322"/>
                  <a:pt x="433079" y="2039565"/>
                  <a:pt x="572950" y="2010943"/>
                </a:cubicBezTo>
                <a:lnTo>
                  <a:pt x="633780" y="2004811"/>
                </a:lnTo>
                <a:lnTo>
                  <a:pt x="0" y="1371031"/>
                </a:lnTo>
                <a:lnTo>
                  <a:pt x="1371031" y="0"/>
                </a:lnTo>
                <a:lnTo>
                  <a:pt x="2946467" y="1575436"/>
                </a:lnTo>
                <a:lnTo>
                  <a:pt x="2409439" y="2112464"/>
                </a:lnTo>
                <a:lnTo>
                  <a:pt x="2409439" y="2102492"/>
                </a:lnTo>
                <a:cubicBezTo>
                  <a:pt x="2409439" y="1932969"/>
                  <a:pt x="2272013" y="1795543"/>
                  <a:pt x="2102490" y="1795543"/>
                </a:cubicBezTo>
                <a:cubicBezTo>
                  <a:pt x="1932967" y="1795543"/>
                  <a:pt x="1795541" y="1932969"/>
                  <a:pt x="1795541" y="2102491"/>
                </a:cubicBezTo>
                <a:cubicBezTo>
                  <a:pt x="1795541" y="2272015"/>
                  <a:pt x="1932967" y="2409441"/>
                  <a:pt x="2102491" y="2409441"/>
                </a:cubicBezTo>
                <a:lnTo>
                  <a:pt x="2112462" y="2409441"/>
                </a:lnTo>
                <a:lnTo>
                  <a:pt x="1575436" y="2946467"/>
                </a:lnTo>
                <a:lnTo>
                  <a:pt x="941656" y="2312687"/>
                </a:lnTo>
                <a:lnTo>
                  <a:pt x="935524" y="2373517"/>
                </a:lnTo>
                <a:cubicBezTo>
                  <a:pt x="906902" y="2513388"/>
                  <a:pt x="783144" y="2618604"/>
                  <a:pt x="634811" y="2618605"/>
                </a:cubicBezTo>
                <a:cubicBezTo>
                  <a:pt x="550050" y="2618605"/>
                  <a:pt x="473312" y="2584248"/>
                  <a:pt x="417765" y="2528701"/>
                </a:cubicBezTo>
                <a:close/>
              </a:path>
            </a:pathLst>
          </a:cu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7" name="Oval 26">
            <a:extLst>
              <a:ext uri="{FF2B5EF4-FFF2-40B4-BE49-F238E27FC236}">
                <a16:creationId xmlns:a16="http://schemas.microsoft.com/office/drawing/2014/main" id="{869928F9-CDFB-4CA1-B7BB-7AE82E3B08C1}"/>
              </a:ext>
            </a:extLst>
          </p:cNvPr>
          <p:cNvSpPr/>
          <p:nvPr/>
        </p:nvSpPr>
        <p:spPr>
          <a:xfrm>
            <a:off x="742150" y="2518466"/>
            <a:ext cx="208916" cy="2089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solidFill>
                  <a:srgbClr val="156740"/>
                </a:solidFill>
                <a:latin typeface="Arial" panose="020B0604020202020204" pitchFamily="34" charset="0"/>
              </a:rPr>
              <a:t>1</a:t>
            </a:r>
            <a:endParaRPr lang="en-PH" sz="1050" b="1" dirty="0">
              <a:solidFill>
                <a:srgbClr val="156740"/>
              </a:solidFill>
              <a:latin typeface="Arial" panose="020B0604020202020204" pitchFamily="34" charset="0"/>
            </a:endParaRPr>
          </a:p>
        </p:txBody>
      </p:sp>
      <p:sp>
        <p:nvSpPr>
          <p:cNvPr id="28" name="Oval 27">
            <a:extLst>
              <a:ext uri="{FF2B5EF4-FFF2-40B4-BE49-F238E27FC236}">
                <a16:creationId xmlns:a16="http://schemas.microsoft.com/office/drawing/2014/main" id="{1F41B440-129E-4255-947F-F455A1F597E2}"/>
              </a:ext>
            </a:extLst>
          </p:cNvPr>
          <p:cNvSpPr/>
          <p:nvPr/>
        </p:nvSpPr>
        <p:spPr>
          <a:xfrm>
            <a:off x="2515287" y="2518466"/>
            <a:ext cx="208916" cy="2089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solidFill>
                  <a:srgbClr val="3EAF93"/>
                </a:solidFill>
                <a:latin typeface="Arial" panose="020B0604020202020204" pitchFamily="34" charset="0"/>
              </a:rPr>
              <a:t>2</a:t>
            </a:r>
            <a:endParaRPr lang="en-PH" sz="1050" b="1" dirty="0">
              <a:solidFill>
                <a:srgbClr val="3EAF93"/>
              </a:solidFill>
              <a:latin typeface="Arial" panose="020B0604020202020204" pitchFamily="34" charset="0"/>
            </a:endParaRPr>
          </a:p>
        </p:txBody>
      </p:sp>
      <p:sp>
        <p:nvSpPr>
          <p:cNvPr id="29" name="Oval 28">
            <a:extLst>
              <a:ext uri="{FF2B5EF4-FFF2-40B4-BE49-F238E27FC236}">
                <a16:creationId xmlns:a16="http://schemas.microsoft.com/office/drawing/2014/main" id="{97095AEE-0638-49CD-96BB-79DE61F93D01}"/>
              </a:ext>
            </a:extLst>
          </p:cNvPr>
          <p:cNvSpPr/>
          <p:nvPr/>
        </p:nvSpPr>
        <p:spPr>
          <a:xfrm>
            <a:off x="742150" y="4065030"/>
            <a:ext cx="208916" cy="2089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solidFill>
                  <a:srgbClr val="64A5CC"/>
                </a:solidFill>
                <a:latin typeface="Arial" panose="020B0604020202020204" pitchFamily="34" charset="0"/>
              </a:rPr>
              <a:t>4</a:t>
            </a:r>
            <a:endParaRPr lang="en-PH" sz="1050" b="1" dirty="0">
              <a:solidFill>
                <a:srgbClr val="64A5CC"/>
              </a:solidFill>
              <a:latin typeface="Arial" panose="020B0604020202020204" pitchFamily="34" charset="0"/>
            </a:endParaRPr>
          </a:p>
        </p:txBody>
      </p:sp>
      <p:sp>
        <p:nvSpPr>
          <p:cNvPr id="30" name="Oval 29">
            <a:extLst>
              <a:ext uri="{FF2B5EF4-FFF2-40B4-BE49-F238E27FC236}">
                <a16:creationId xmlns:a16="http://schemas.microsoft.com/office/drawing/2014/main" id="{94B7C78F-50C3-431D-A7CB-5961BE4D7E90}"/>
              </a:ext>
            </a:extLst>
          </p:cNvPr>
          <p:cNvSpPr/>
          <p:nvPr/>
        </p:nvSpPr>
        <p:spPr>
          <a:xfrm>
            <a:off x="2515287" y="4065030"/>
            <a:ext cx="208916" cy="2089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solidFill>
                  <a:srgbClr val="0E442A"/>
                </a:solidFill>
                <a:latin typeface="Arial" panose="020B0604020202020204" pitchFamily="34" charset="0"/>
              </a:rPr>
              <a:t>3</a:t>
            </a:r>
            <a:endParaRPr lang="en-PH" sz="1050" b="1" dirty="0">
              <a:solidFill>
                <a:srgbClr val="0E442A"/>
              </a:solidFill>
              <a:latin typeface="Arial" panose="020B0604020202020204" pitchFamily="34" charset="0"/>
            </a:endParaRPr>
          </a:p>
        </p:txBody>
      </p:sp>
      <p:grpSp>
        <p:nvGrpSpPr>
          <p:cNvPr id="41" name="Group 40">
            <a:extLst>
              <a:ext uri="{FF2B5EF4-FFF2-40B4-BE49-F238E27FC236}">
                <a16:creationId xmlns:a16="http://schemas.microsoft.com/office/drawing/2014/main" id="{CBF8DBF0-6EA7-4763-A5EB-75C190E5E32C}"/>
              </a:ext>
            </a:extLst>
          </p:cNvPr>
          <p:cNvGrpSpPr/>
          <p:nvPr/>
        </p:nvGrpSpPr>
        <p:grpSpPr>
          <a:xfrm>
            <a:off x="1139279" y="2773880"/>
            <a:ext cx="774943" cy="774943"/>
            <a:chOff x="1649691" y="3230880"/>
            <a:chExt cx="914400" cy="914400"/>
          </a:xfrm>
          <a:solidFill>
            <a:schemeClr val="bg1"/>
          </a:solidFill>
        </p:grpSpPr>
        <p:sp>
          <p:nvSpPr>
            <p:cNvPr id="42" name="Accent">
              <a:extLst>
                <a:ext uri="{FF2B5EF4-FFF2-40B4-BE49-F238E27FC236}">
                  <a16:creationId xmlns:a16="http://schemas.microsoft.com/office/drawing/2014/main" id="{33023F28-2434-4EE1-A309-F0C87CEEBFC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4" name="Outline">
              <a:extLst>
                <a:ext uri="{FF2B5EF4-FFF2-40B4-BE49-F238E27FC236}">
                  <a16:creationId xmlns:a16="http://schemas.microsoft.com/office/drawing/2014/main" id="{078C12F1-15C8-41C9-9DAE-F14F559F6BC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53" name="Group 52">
            <a:extLst>
              <a:ext uri="{FF2B5EF4-FFF2-40B4-BE49-F238E27FC236}">
                <a16:creationId xmlns:a16="http://schemas.microsoft.com/office/drawing/2014/main" id="{AA477175-C782-4112-B0E3-6428C6028149}"/>
              </a:ext>
            </a:extLst>
          </p:cNvPr>
          <p:cNvGrpSpPr/>
          <p:nvPr/>
        </p:nvGrpSpPr>
        <p:grpSpPr>
          <a:xfrm>
            <a:off x="2921686" y="2773880"/>
            <a:ext cx="774943" cy="774943"/>
            <a:chOff x="1649691" y="3230880"/>
            <a:chExt cx="914400" cy="914400"/>
          </a:xfrm>
          <a:solidFill>
            <a:schemeClr val="bg1"/>
          </a:solidFill>
        </p:grpSpPr>
        <p:sp>
          <p:nvSpPr>
            <p:cNvPr id="56" name="Accent">
              <a:extLst>
                <a:ext uri="{FF2B5EF4-FFF2-40B4-BE49-F238E27FC236}">
                  <a16:creationId xmlns:a16="http://schemas.microsoft.com/office/drawing/2014/main" id="{BB52CDCF-A957-4783-A99B-99B464CC37E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1" name="Outline">
              <a:extLst>
                <a:ext uri="{FF2B5EF4-FFF2-40B4-BE49-F238E27FC236}">
                  <a16:creationId xmlns:a16="http://schemas.microsoft.com/office/drawing/2014/main" id="{9ADD4F94-36BE-422D-892D-7864DB8CA93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2" name="Group 61">
            <a:extLst>
              <a:ext uri="{FF2B5EF4-FFF2-40B4-BE49-F238E27FC236}">
                <a16:creationId xmlns:a16="http://schemas.microsoft.com/office/drawing/2014/main" id="{902C3B9C-D109-4B0D-8B36-E118E05FFBF9}"/>
              </a:ext>
            </a:extLst>
          </p:cNvPr>
          <p:cNvGrpSpPr/>
          <p:nvPr/>
        </p:nvGrpSpPr>
        <p:grpSpPr>
          <a:xfrm>
            <a:off x="1139279" y="4419343"/>
            <a:ext cx="774943" cy="774943"/>
            <a:chOff x="1649691" y="3230880"/>
            <a:chExt cx="914400" cy="914400"/>
          </a:xfrm>
          <a:solidFill>
            <a:schemeClr val="bg1"/>
          </a:solidFill>
        </p:grpSpPr>
        <p:sp>
          <p:nvSpPr>
            <p:cNvPr id="63" name="Accent">
              <a:extLst>
                <a:ext uri="{FF2B5EF4-FFF2-40B4-BE49-F238E27FC236}">
                  <a16:creationId xmlns:a16="http://schemas.microsoft.com/office/drawing/2014/main" id="{339F77B0-BBC5-4725-9D33-10541B779C4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4" name="Outline">
              <a:extLst>
                <a:ext uri="{FF2B5EF4-FFF2-40B4-BE49-F238E27FC236}">
                  <a16:creationId xmlns:a16="http://schemas.microsoft.com/office/drawing/2014/main" id="{B0CE68D4-59C4-40A3-95EB-2F6184751CB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5" name="Group 64">
            <a:extLst>
              <a:ext uri="{FF2B5EF4-FFF2-40B4-BE49-F238E27FC236}">
                <a16:creationId xmlns:a16="http://schemas.microsoft.com/office/drawing/2014/main" id="{8648E6FA-1819-49DA-82D7-645569EEBC7C}"/>
              </a:ext>
            </a:extLst>
          </p:cNvPr>
          <p:cNvGrpSpPr/>
          <p:nvPr/>
        </p:nvGrpSpPr>
        <p:grpSpPr>
          <a:xfrm>
            <a:off x="2921686" y="4419343"/>
            <a:ext cx="774943" cy="774943"/>
            <a:chOff x="1649691" y="3230880"/>
            <a:chExt cx="914400" cy="914400"/>
          </a:xfrm>
          <a:solidFill>
            <a:schemeClr val="bg1"/>
          </a:solidFill>
        </p:grpSpPr>
        <p:sp>
          <p:nvSpPr>
            <p:cNvPr id="66" name="Accent">
              <a:extLst>
                <a:ext uri="{FF2B5EF4-FFF2-40B4-BE49-F238E27FC236}">
                  <a16:creationId xmlns:a16="http://schemas.microsoft.com/office/drawing/2014/main" id="{98C46ED0-4EED-4E61-A159-7767167D2D3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7" name="Outline">
              <a:extLst>
                <a:ext uri="{FF2B5EF4-FFF2-40B4-BE49-F238E27FC236}">
                  <a16:creationId xmlns:a16="http://schemas.microsoft.com/office/drawing/2014/main" id="{FB9AE34D-85B7-466B-A928-E7727347FE5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
        <p:nvSpPr>
          <p:cNvPr id="5" name="Rectangle 4">
            <a:extLst>
              <a:ext uri="{FF2B5EF4-FFF2-40B4-BE49-F238E27FC236}">
                <a16:creationId xmlns:a16="http://schemas.microsoft.com/office/drawing/2014/main" id="{54A8BA54-7F9E-4D4D-9BA9-165A6DDDC644}"/>
              </a:ext>
            </a:extLst>
          </p:cNvPr>
          <p:cNvSpPr/>
          <p:nvPr/>
        </p:nvSpPr>
        <p:spPr>
          <a:xfrm>
            <a:off x="4704093" y="2257093"/>
            <a:ext cx="4036963" cy="791613"/>
          </a:xfrm>
          <a:prstGeom prst="rect">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1" name="Oval 70">
            <a:extLst>
              <a:ext uri="{FF2B5EF4-FFF2-40B4-BE49-F238E27FC236}">
                <a16:creationId xmlns:a16="http://schemas.microsoft.com/office/drawing/2014/main" id="{44BDC8D8-733E-4F2F-8EB1-68F8F6571C77}"/>
              </a:ext>
            </a:extLst>
          </p:cNvPr>
          <p:cNvSpPr/>
          <p:nvPr/>
        </p:nvSpPr>
        <p:spPr>
          <a:xfrm>
            <a:off x="4770677" y="2505299"/>
            <a:ext cx="295936" cy="295200"/>
          </a:xfrm>
          <a:prstGeom prst="ellipse">
            <a:avLst/>
          </a:prstGeom>
          <a:solidFill>
            <a:srgbClr val="15674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bg1"/>
                </a:solidFill>
                <a:latin typeface="Arial" panose="020B0604020202020204" pitchFamily="34" charset="0"/>
              </a:rPr>
              <a:t>1</a:t>
            </a:r>
            <a:endParaRPr lang="en-PH" sz="1350" b="1" dirty="0">
              <a:solidFill>
                <a:schemeClr val="bg1"/>
              </a:solidFill>
              <a:latin typeface="Arial" panose="020B0604020202020204" pitchFamily="34" charset="0"/>
            </a:endParaRPr>
          </a:p>
        </p:txBody>
      </p:sp>
      <p:sp>
        <p:nvSpPr>
          <p:cNvPr id="75" name="TextBox 74">
            <a:extLst>
              <a:ext uri="{FF2B5EF4-FFF2-40B4-BE49-F238E27FC236}">
                <a16:creationId xmlns:a16="http://schemas.microsoft.com/office/drawing/2014/main" id="{FD8E8168-9E27-46BB-ACBB-F61154FD8261}"/>
              </a:ext>
            </a:extLst>
          </p:cNvPr>
          <p:cNvSpPr txBox="1"/>
          <p:nvPr/>
        </p:nvSpPr>
        <p:spPr>
          <a:xfrm>
            <a:off x="5161935" y="2349938"/>
            <a:ext cx="3537944" cy="195348"/>
          </a:xfrm>
          <a:prstGeom prst="rect">
            <a:avLst/>
          </a:prstGeom>
          <a:noFill/>
        </p:spPr>
        <p:txBody>
          <a:bodyPr wrap="square" lIns="0" tIns="0" rIns="0" bIns="0" rtlCol="0" anchor="b">
            <a:normAutofit/>
          </a:bodyPr>
          <a:lstStyle/>
          <a:p>
            <a:r>
              <a:rPr lang="en-US" sz="1000" b="1" dirty="0">
                <a:solidFill>
                  <a:schemeClr val="accent1"/>
                </a:solidFill>
                <a:latin typeface="Arial" panose="020B0604020202020204" pitchFamily="34" charset="0"/>
              </a:rPr>
              <a:t>Lorem ipsum dolor </a:t>
            </a:r>
            <a:endParaRPr lang="en-PH" sz="1000" b="1" dirty="0">
              <a:solidFill>
                <a:schemeClr val="accent1"/>
              </a:solidFill>
              <a:latin typeface="Arial" panose="020B0604020202020204" pitchFamily="34" charset="0"/>
            </a:endParaRPr>
          </a:p>
        </p:txBody>
      </p:sp>
      <p:sp>
        <p:nvSpPr>
          <p:cNvPr id="76" name="TextBox 75">
            <a:extLst>
              <a:ext uri="{FF2B5EF4-FFF2-40B4-BE49-F238E27FC236}">
                <a16:creationId xmlns:a16="http://schemas.microsoft.com/office/drawing/2014/main" id="{A90CE6A8-68D0-47DA-A469-F93866F02E8A}"/>
              </a:ext>
            </a:extLst>
          </p:cNvPr>
          <p:cNvSpPr txBox="1"/>
          <p:nvPr/>
        </p:nvSpPr>
        <p:spPr>
          <a:xfrm>
            <a:off x="5161935" y="2595523"/>
            <a:ext cx="3537944" cy="360337"/>
          </a:xfrm>
          <a:prstGeom prst="rect">
            <a:avLst/>
          </a:prstGeom>
          <a:noFill/>
        </p:spPr>
        <p:txBody>
          <a:bodyPr wrap="square" lIns="0" tIns="0" rIns="0" bIns="0" rtlCol="0">
            <a:normAutofit/>
          </a:bodyPr>
          <a:lstStyle/>
          <a:p>
            <a:r>
              <a:rPr lang="en-US" sz="900" dirty="0">
                <a:latin typeface="Arial" panose="020B0604020202020204" pitchFamily="34" charset="0"/>
              </a:rPr>
              <a:t>Lorem ipsum dolor sit amet, consectetur adipiscing elit. Ut tempor, quam et mattis pulvinar, mauris ligula suscipit arcu, sed</a:t>
            </a:r>
          </a:p>
        </p:txBody>
      </p:sp>
      <p:sp>
        <p:nvSpPr>
          <p:cNvPr id="68" name="Rectangle 67">
            <a:extLst>
              <a:ext uri="{FF2B5EF4-FFF2-40B4-BE49-F238E27FC236}">
                <a16:creationId xmlns:a16="http://schemas.microsoft.com/office/drawing/2014/main" id="{D06355EC-37BF-4C52-9EF5-D074F09ABBA1}"/>
              </a:ext>
            </a:extLst>
          </p:cNvPr>
          <p:cNvSpPr/>
          <p:nvPr/>
        </p:nvSpPr>
        <p:spPr>
          <a:xfrm>
            <a:off x="4704093" y="3210587"/>
            <a:ext cx="4036963" cy="791613"/>
          </a:xfrm>
          <a:prstGeom prst="rect">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2" name="Oval 71">
            <a:extLst>
              <a:ext uri="{FF2B5EF4-FFF2-40B4-BE49-F238E27FC236}">
                <a16:creationId xmlns:a16="http://schemas.microsoft.com/office/drawing/2014/main" id="{D552349C-CBC7-47BD-8A83-5506122BCC50}"/>
              </a:ext>
            </a:extLst>
          </p:cNvPr>
          <p:cNvSpPr/>
          <p:nvPr/>
        </p:nvSpPr>
        <p:spPr>
          <a:xfrm>
            <a:off x="4770677" y="3458793"/>
            <a:ext cx="295936" cy="295200"/>
          </a:xfrm>
          <a:prstGeom prst="ellipse">
            <a:avLst/>
          </a:prstGeom>
          <a:solidFill>
            <a:srgbClr val="3EAF9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bg1"/>
                </a:solidFill>
                <a:latin typeface="Arial" panose="020B0604020202020204" pitchFamily="34" charset="0"/>
              </a:rPr>
              <a:t>2</a:t>
            </a:r>
            <a:endParaRPr lang="en-PH" sz="1350" b="1" dirty="0">
              <a:solidFill>
                <a:schemeClr val="bg1"/>
              </a:solidFill>
              <a:latin typeface="Arial" panose="020B0604020202020204" pitchFamily="34" charset="0"/>
            </a:endParaRPr>
          </a:p>
        </p:txBody>
      </p:sp>
      <p:sp>
        <p:nvSpPr>
          <p:cNvPr id="87" name="TextBox 86">
            <a:extLst>
              <a:ext uri="{FF2B5EF4-FFF2-40B4-BE49-F238E27FC236}">
                <a16:creationId xmlns:a16="http://schemas.microsoft.com/office/drawing/2014/main" id="{32F70B2C-5994-4C04-98AC-301CE01E0F85}"/>
              </a:ext>
            </a:extLst>
          </p:cNvPr>
          <p:cNvSpPr txBox="1"/>
          <p:nvPr/>
        </p:nvSpPr>
        <p:spPr>
          <a:xfrm>
            <a:off x="5161935" y="3303432"/>
            <a:ext cx="3537944" cy="195348"/>
          </a:xfrm>
          <a:prstGeom prst="rect">
            <a:avLst/>
          </a:prstGeom>
          <a:noFill/>
        </p:spPr>
        <p:txBody>
          <a:bodyPr wrap="square" lIns="0" tIns="0" rIns="0" bIns="0" rtlCol="0" anchor="b">
            <a:normAutofit/>
          </a:bodyPr>
          <a:lstStyle/>
          <a:p>
            <a:r>
              <a:rPr lang="en-US" sz="1000" b="1" dirty="0">
                <a:solidFill>
                  <a:srgbClr val="3EAF93"/>
                </a:solidFill>
                <a:latin typeface="Arial" panose="020B0604020202020204" pitchFamily="34" charset="0"/>
              </a:rPr>
              <a:t>Lorem ipsum dolor </a:t>
            </a:r>
            <a:endParaRPr lang="en-PH" sz="1000" b="1" dirty="0">
              <a:solidFill>
                <a:srgbClr val="3EAF93"/>
              </a:solidFill>
              <a:latin typeface="Arial" panose="020B0604020202020204" pitchFamily="34" charset="0"/>
            </a:endParaRPr>
          </a:p>
        </p:txBody>
      </p:sp>
      <p:sp>
        <p:nvSpPr>
          <p:cNvPr id="88" name="TextBox 87">
            <a:extLst>
              <a:ext uri="{FF2B5EF4-FFF2-40B4-BE49-F238E27FC236}">
                <a16:creationId xmlns:a16="http://schemas.microsoft.com/office/drawing/2014/main" id="{CF8A6129-A7D7-4EE7-899E-F58A50B012E3}"/>
              </a:ext>
            </a:extLst>
          </p:cNvPr>
          <p:cNvSpPr txBox="1"/>
          <p:nvPr/>
        </p:nvSpPr>
        <p:spPr>
          <a:xfrm>
            <a:off x="5161935" y="3549017"/>
            <a:ext cx="3537944" cy="360337"/>
          </a:xfrm>
          <a:prstGeom prst="rect">
            <a:avLst/>
          </a:prstGeom>
          <a:noFill/>
        </p:spPr>
        <p:txBody>
          <a:bodyPr wrap="square" lIns="0" tIns="0" rIns="0" bIns="0" rtlCol="0">
            <a:normAutofit/>
          </a:bodyPr>
          <a:lstStyle/>
          <a:p>
            <a:r>
              <a:rPr lang="en-US" sz="900" dirty="0">
                <a:latin typeface="Arial" panose="020B0604020202020204" pitchFamily="34" charset="0"/>
              </a:rPr>
              <a:t>Lorem ipsum dolor sit amet, consectetur adipiscing elit. Ut tempor, quam et mattis pulvinar, mauris ligula suscipit arcu, sed</a:t>
            </a:r>
          </a:p>
        </p:txBody>
      </p:sp>
      <p:sp>
        <p:nvSpPr>
          <p:cNvPr id="69" name="Rectangle 68">
            <a:extLst>
              <a:ext uri="{FF2B5EF4-FFF2-40B4-BE49-F238E27FC236}">
                <a16:creationId xmlns:a16="http://schemas.microsoft.com/office/drawing/2014/main" id="{C9851A67-83F0-48D9-8EB9-F73B1CABBAAC}"/>
              </a:ext>
            </a:extLst>
          </p:cNvPr>
          <p:cNvSpPr/>
          <p:nvPr/>
        </p:nvSpPr>
        <p:spPr>
          <a:xfrm>
            <a:off x="4704093" y="4164079"/>
            <a:ext cx="4036963" cy="791613"/>
          </a:xfrm>
          <a:prstGeom prst="rect">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3" name="Oval 72">
            <a:extLst>
              <a:ext uri="{FF2B5EF4-FFF2-40B4-BE49-F238E27FC236}">
                <a16:creationId xmlns:a16="http://schemas.microsoft.com/office/drawing/2014/main" id="{56B60961-F45B-429D-B16F-0309C0929D8A}"/>
              </a:ext>
            </a:extLst>
          </p:cNvPr>
          <p:cNvSpPr/>
          <p:nvPr/>
        </p:nvSpPr>
        <p:spPr>
          <a:xfrm>
            <a:off x="4770677" y="4412287"/>
            <a:ext cx="295936" cy="295200"/>
          </a:xfrm>
          <a:prstGeom prst="ellipse">
            <a:avLst/>
          </a:prstGeom>
          <a:solidFill>
            <a:srgbClr val="0E442A"/>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bg1"/>
                </a:solidFill>
                <a:latin typeface="Arial" panose="020B0604020202020204" pitchFamily="34" charset="0"/>
              </a:rPr>
              <a:t>3</a:t>
            </a:r>
            <a:endParaRPr lang="en-PH" sz="1350" b="1" dirty="0">
              <a:solidFill>
                <a:schemeClr val="bg1"/>
              </a:solidFill>
              <a:latin typeface="Arial" panose="020B0604020202020204" pitchFamily="34" charset="0"/>
            </a:endParaRPr>
          </a:p>
        </p:txBody>
      </p:sp>
      <p:sp>
        <p:nvSpPr>
          <p:cNvPr id="90" name="TextBox 89">
            <a:extLst>
              <a:ext uri="{FF2B5EF4-FFF2-40B4-BE49-F238E27FC236}">
                <a16:creationId xmlns:a16="http://schemas.microsoft.com/office/drawing/2014/main" id="{73C84EC2-5D00-4F4C-9391-E78CFD38DB0B}"/>
              </a:ext>
            </a:extLst>
          </p:cNvPr>
          <p:cNvSpPr txBox="1"/>
          <p:nvPr/>
        </p:nvSpPr>
        <p:spPr>
          <a:xfrm>
            <a:off x="5161935" y="4256925"/>
            <a:ext cx="3537944" cy="195348"/>
          </a:xfrm>
          <a:prstGeom prst="rect">
            <a:avLst/>
          </a:prstGeom>
          <a:noFill/>
        </p:spPr>
        <p:txBody>
          <a:bodyPr wrap="square" lIns="0" tIns="0" rIns="0" bIns="0" rtlCol="0" anchor="b">
            <a:normAutofit/>
          </a:bodyPr>
          <a:lstStyle/>
          <a:p>
            <a:r>
              <a:rPr lang="en-US" sz="1000" b="1" dirty="0">
                <a:solidFill>
                  <a:srgbClr val="0E442A"/>
                </a:solidFill>
                <a:latin typeface="Arial" panose="020B0604020202020204" pitchFamily="34" charset="0"/>
              </a:rPr>
              <a:t>Lorem ipsum dolor </a:t>
            </a:r>
            <a:endParaRPr lang="en-PH" sz="1000" b="1" dirty="0">
              <a:solidFill>
                <a:srgbClr val="0E442A"/>
              </a:solidFill>
              <a:latin typeface="Arial" panose="020B0604020202020204" pitchFamily="34" charset="0"/>
            </a:endParaRPr>
          </a:p>
        </p:txBody>
      </p:sp>
      <p:sp>
        <p:nvSpPr>
          <p:cNvPr id="91" name="TextBox 90">
            <a:extLst>
              <a:ext uri="{FF2B5EF4-FFF2-40B4-BE49-F238E27FC236}">
                <a16:creationId xmlns:a16="http://schemas.microsoft.com/office/drawing/2014/main" id="{F7CA937A-7586-4DFA-86FD-D57B2852C909}"/>
              </a:ext>
            </a:extLst>
          </p:cNvPr>
          <p:cNvSpPr txBox="1"/>
          <p:nvPr/>
        </p:nvSpPr>
        <p:spPr>
          <a:xfrm>
            <a:off x="5161935" y="4502510"/>
            <a:ext cx="3537944" cy="360337"/>
          </a:xfrm>
          <a:prstGeom prst="rect">
            <a:avLst/>
          </a:prstGeom>
          <a:noFill/>
        </p:spPr>
        <p:txBody>
          <a:bodyPr wrap="square" lIns="0" tIns="0" rIns="0" bIns="0" rtlCol="0">
            <a:normAutofit/>
          </a:bodyPr>
          <a:lstStyle/>
          <a:p>
            <a:r>
              <a:rPr lang="en-US" sz="900" dirty="0">
                <a:latin typeface="Arial" panose="020B0604020202020204" pitchFamily="34" charset="0"/>
              </a:rPr>
              <a:t>Lorem ipsum dolor sit amet, consectetur adipiscing elit. Ut tempor, quam et mattis pulvinar, mauris ligula suscipit arcu, sed</a:t>
            </a:r>
          </a:p>
        </p:txBody>
      </p:sp>
      <p:sp>
        <p:nvSpPr>
          <p:cNvPr id="70" name="Rectangle 69">
            <a:extLst>
              <a:ext uri="{FF2B5EF4-FFF2-40B4-BE49-F238E27FC236}">
                <a16:creationId xmlns:a16="http://schemas.microsoft.com/office/drawing/2014/main" id="{EC5BB90B-F0B3-4BCA-A467-49C477D4FB2B}"/>
              </a:ext>
            </a:extLst>
          </p:cNvPr>
          <p:cNvSpPr/>
          <p:nvPr/>
        </p:nvSpPr>
        <p:spPr>
          <a:xfrm>
            <a:off x="4704093" y="5117574"/>
            <a:ext cx="4036963" cy="791613"/>
          </a:xfrm>
          <a:prstGeom prst="rect">
            <a:avLst/>
          </a:prstGeom>
          <a:noFill/>
          <a:ln>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4" name="Oval 73">
            <a:extLst>
              <a:ext uri="{FF2B5EF4-FFF2-40B4-BE49-F238E27FC236}">
                <a16:creationId xmlns:a16="http://schemas.microsoft.com/office/drawing/2014/main" id="{7D5A0098-0AF0-43E1-8FEB-621EDD29AF82}"/>
              </a:ext>
            </a:extLst>
          </p:cNvPr>
          <p:cNvSpPr/>
          <p:nvPr/>
        </p:nvSpPr>
        <p:spPr>
          <a:xfrm>
            <a:off x="4770677" y="5365780"/>
            <a:ext cx="295936" cy="295200"/>
          </a:xfrm>
          <a:prstGeom prst="ellipse">
            <a:avLst/>
          </a:prstGeom>
          <a:solidFill>
            <a:srgbClr val="64A5CC"/>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bg1"/>
                </a:solidFill>
                <a:latin typeface="Arial" panose="020B0604020202020204" pitchFamily="34" charset="0"/>
              </a:rPr>
              <a:t>4</a:t>
            </a:r>
            <a:endParaRPr lang="en-PH" sz="1350" b="1" dirty="0">
              <a:solidFill>
                <a:schemeClr val="bg1"/>
              </a:solidFill>
              <a:latin typeface="Arial" panose="020B0604020202020204" pitchFamily="34" charset="0"/>
            </a:endParaRPr>
          </a:p>
        </p:txBody>
      </p:sp>
      <p:sp>
        <p:nvSpPr>
          <p:cNvPr id="97" name="TextBox 96">
            <a:extLst>
              <a:ext uri="{FF2B5EF4-FFF2-40B4-BE49-F238E27FC236}">
                <a16:creationId xmlns:a16="http://schemas.microsoft.com/office/drawing/2014/main" id="{BC76861C-DD09-43AD-ABB9-47795468BADA}"/>
              </a:ext>
            </a:extLst>
          </p:cNvPr>
          <p:cNvSpPr txBox="1"/>
          <p:nvPr/>
        </p:nvSpPr>
        <p:spPr>
          <a:xfrm>
            <a:off x="5161935" y="5210420"/>
            <a:ext cx="3537944" cy="195348"/>
          </a:xfrm>
          <a:prstGeom prst="rect">
            <a:avLst/>
          </a:prstGeom>
          <a:noFill/>
        </p:spPr>
        <p:txBody>
          <a:bodyPr wrap="square" lIns="0" tIns="0" rIns="0" bIns="0" rtlCol="0" anchor="b">
            <a:normAutofit/>
          </a:bodyPr>
          <a:lstStyle/>
          <a:p>
            <a:r>
              <a:rPr lang="en-US" sz="1000" b="1" dirty="0">
                <a:solidFill>
                  <a:srgbClr val="64A5CC"/>
                </a:solidFill>
                <a:latin typeface="Arial" panose="020B0604020202020204" pitchFamily="34" charset="0"/>
              </a:rPr>
              <a:t>Lorem ipsum dolor </a:t>
            </a:r>
            <a:endParaRPr lang="en-PH" sz="1000" b="1" dirty="0">
              <a:solidFill>
                <a:srgbClr val="64A5CC"/>
              </a:solidFill>
              <a:latin typeface="Arial" panose="020B0604020202020204" pitchFamily="34" charset="0"/>
            </a:endParaRPr>
          </a:p>
        </p:txBody>
      </p:sp>
      <p:sp>
        <p:nvSpPr>
          <p:cNvPr id="98" name="TextBox 97">
            <a:extLst>
              <a:ext uri="{FF2B5EF4-FFF2-40B4-BE49-F238E27FC236}">
                <a16:creationId xmlns:a16="http://schemas.microsoft.com/office/drawing/2014/main" id="{143C979C-FD92-4FE1-BF15-4625E67CF119}"/>
              </a:ext>
            </a:extLst>
          </p:cNvPr>
          <p:cNvSpPr txBox="1"/>
          <p:nvPr/>
        </p:nvSpPr>
        <p:spPr>
          <a:xfrm>
            <a:off x="5161935" y="5456005"/>
            <a:ext cx="3537944" cy="360337"/>
          </a:xfrm>
          <a:prstGeom prst="rect">
            <a:avLst/>
          </a:prstGeom>
          <a:noFill/>
        </p:spPr>
        <p:txBody>
          <a:bodyPr wrap="square" lIns="0" tIns="0" rIns="0" bIns="0" rtlCol="0">
            <a:normAutofit/>
          </a:bodyPr>
          <a:lstStyle/>
          <a:p>
            <a:r>
              <a:rPr lang="en-US" sz="900" dirty="0">
                <a:latin typeface="Arial" panose="020B0604020202020204" pitchFamily="34" charset="0"/>
              </a:rPr>
              <a:t>Lorem ipsum dolor sit amet, consectetur adipiscing elit. Ut tempor, quam et mattis pulvinar, mauris ligula suscipit arcu, sed</a:t>
            </a:r>
          </a:p>
        </p:txBody>
      </p:sp>
      <p:cxnSp>
        <p:nvCxnSpPr>
          <p:cNvPr id="100" name="Straight Connector 99">
            <a:extLst>
              <a:ext uri="{FF2B5EF4-FFF2-40B4-BE49-F238E27FC236}">
                <a16:creationId xmlns:a16="http://schemas.microsoft.com/office/drawing/2014/main" id="{CEA1AC8B-B7D8-49A6-B481-6E2F45D3E8C2}"/>
              </a:ext>
            </a:extLst>
          </p:cNvPr>
          <p:cNvCxnSpPr>
            <a:cxnSpLocks/>
          </p:cNvCxnSpPr>
          <p:nvPr/>
        </p:nvCxnSpPr>
        <p:spPr>
          <a:xfrm>
            <a:off x="4425019" y="2241755"/>
            <a:ext cx="0" cy="36870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1" name="Oval 100">
            <a:extLst>
              <a:ext uri="{FF2B5EF4-FFF2-40B4-BE49-F238E27FC236}">
                <a16:creationId xmlns:a16="http://schemas.microsoft.com/office/drawing/2014/main" id="{03C1F48E-DE16-4A4F-A8F8-C9C5B8E68993}"/>
              </a:ext>
            </a:extLst>
          </p:cNvPr>
          <p:cNvSpPr/>
          <p:nvPr/>
        </p:nvSpPr>
        <p:spPr>
          <a:xfrm>
            <a:off x="4285969" y="3946253"/>
            <a:ext cx="278100" cy="278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latin typeface="Arial" panose="020B0604020202020204" pitchFamily="34" charset="0"/>
              </a:rPr>
              <a:t>&gt;</a:t>
            </a:r>
            <a:endParaRPr lang="en-PH" sz="1050" b="1" dirty="0">
              <a:latin typeface="Arial" panose="020B0604020202020204" pitchFamily="34" charset="0"/>
            </a:endParaRPr>
          </a:p>
        </p:txBody>
      </p:sp>
    </p:spTree>
    <p:extLst>
      <p:ext uri="{BB962C8B-B14F-4D97-AF65-F5344CB8AC3E}">
        <p14:creationId xmlns:p14="http://schemas.microsoft.com/office/powerpoint/2010/main" val="319096077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75BB7AA-05C1-4C94-AE31-440300C6F3B7}"/>
              </a:ext>
            </a:extLst>
          </p:cNvPr>
          <p:cNvSpPr>
            <a:spLocks noGrp="1"/>
          </p:cNvSpPr>
          <p:nvPr>
            <p:ph type="title"/>
          </p:nvPr>
        </p:nvSpPr>
        <p:spPr>
          <a:xfrm>
            <a:off x="628650" y="365127"/>
            <a:ext cx="7886700" cy="618100"/>
          </a:xfrm>
        </p:spPr>
        <p:txBody>
          <a:bodyPr>
            <a:normAutofit/>
          </a:bodyPr>
          <a:lstStyle/>
          <a:p>
            <a:r>
              <a:rPr lang="en-US" dirty="0"/>
              <a:t>Puzzle Slide – 2x2 Quadrant</a:t>
            </a:r>
            <a:endParaRPr lang="en-PH" dirty="0"/>
          </a:p>
        </p:txBody>
      </p:sp>
      <p:sp>
        <p:nvSpPr>
          <p:cNvPr id="4" name="Slide Number Placeholder 3">
            <a:extLst>
              <a:ext uri="{FF2B5EF4-FFF2-40B4-BE49-F238E27FC236}">
                <a16:creationId xmlns:a16="http://schemas.microsoft.com/office/drawing/2014/main" id="{FA976DB1-0970-43D7-A447-7E970507129B}"/>
              </a:ext>
            </a:extLst>
          </p:cNvPr>
          <p:cNvSpPr>
            <a:spLocks noGrp="1"/>
          </p:cNvSpPr>
          <p:nvPr>
            <p:ph type="sldNum" sz="quarter" idx="12"/>
          </p:nvPr>
        </p:nvSpPr>
        <p:spPr>
          <a:xfrm>
            <a:off x="6457950" y="6244591"/>
            <a:ext cx="2057400" cy="365125"/>
          </a:xfrm>
        </p:spPr>
        <p:txBody>
          <a:bodyPr/>
          <a:lstStyle/>
          <a:p>
            <a:fld id="{C7B8D7DB-2DF4-4BC6-B413-A66DAEC1F91C}" type="slidenum">
              <a:rPr lang="en-PH" smtClean="0"/>
              <a:pPr/>
              <a:t>129</a:t>
            </a:fld>
            <a:endParaRPr lang="en-PH" dirty="0"/>
          </a:p>
        </p:txBody>
      </p:sp>
      <p:sp>
        <p:nvSpPr>
          <p:cNvPr id="34" name="Freeform: Shape 33">
            <a:extLst>
              <a:ext uri="{FF2B5EF4-FFF2-40B4-BE49-F238E27FC236}">
                <a16:creationId xmlns:a16="http://schemas.microsoft.com/office/drawing/2014/main" id="{43ED480E-DC42-4715-92C3-58A556B8F832}"/>
              </a:ext>
            </a:extLst>
          </p:cNvPr>
          <p:cNvSpPr/>
          <p:nvPr/>
        </p:nvSpPr>
        <p:spPr>
          <a:xfrm rot="8100000">
            <a:off x="4291681" y="3320650"/>
            <a:ext cx="2209850" cy="2209850"/>
          </a:xfrm>
          <a:custGeom>
            <a:avLst/>
            <a:gdLst>
              <a:gd name="connsiteX0" fmla="*/ 417765 w 2946467"/>
              <a:gd name="connsiteY0" fmla="*/ 2528701 h 2946467"/>
              <a:gd name="connsiteX1" fmla="*/ 327862 w 2946467"/>
              <a:gd name="connsiteY1" fmla="*/ 2311656 h 2946467"/>
              <a:gd name="connsiteX2" fmla="*/ 572950 w 2946467"/>
              <a:gd name="connsiteY2" fmla="*/ 2010943 h 2946467"/>
              <a:gd name="connsiteX3" fmla="*/ 633780 w 2946467"/>
              <a:gd name="connsiteY3" fmla="*/ 2004811 h 2946467"/>
              <a:gd name="connsiteX4" fmla="*/ 0 w 2946467"/>
              <a:gd name="connsiteY4" fmla="*/ 1371031 h 2946467"/>
              <a:gd name="connsiteX5" fmla="*/ 1371031 w 2946467"/>
              <a:gd name="connsiteY5" fmla="*/ 0 h 2946467"/>
              <a:gd name="connsiteX6" fmla="*/ 2946467 w 2946467"/>
              <a:gd name="connsiteY6" fmla="*/ 1575436 h 2946467"/>
              <a:gd name="connsiteX7" fmla="*/ 2409439 w 2946467"/>
              <a:gd name="connsiteY7" fmla="*/ 2112464 h 2946467"/>
              <a:gd name="connsiteX8" fmla="*/ 2409439 w 2946467"/>
              <a:gd name="connsiteY8" fmla="*/ 2102492 h 2946467"/>
              <a:gd name="connsiteX9" fmla="*/ 2102490 w 2946467"/>
              <a:gd name="connsiteY9" fmla="*/ 1795543 h 2946467"/>
              <a:gd name="connsiteX10" fmla="*/ 1795541 w 2946467"/>
              <a:gd name="connsiteY10" fmla="*/ 2102491 h 2946467"/>
              <a:gd name="connsiteX11" fmla="*/ 2102491 w 2946467"/>
              <a:gd name="connsiteY11" fmla="*/ 2409441 h 2946467"/>
              <a:gd name="connsiteX12" fmla="*/ 2112462 w 2946467"/>
              <a:gd name="connsiteY12" fmla="*/ 2409441 h 2946467"/>
              <a:gd name="connsiteX13" fmla="*/ 1575436 w 2946467"/>
              <a:gd name="connsiteY13" fmla="*/ 2946467 h 2946467"/>
              <a:gd name="connsiteX14" fmla="*/ 941656 w 2946467"/>
              <a:gd name="connsiteY14" fmla="*/ 2312687 h 2946467"/>
              <a:gd name="connsiteX15" fmla="*/ 935524 w 2946467"/>
              <a:gd name="connsiteY15" fmla="*/ 2373517 h 2946467"/>
              <a:gd name="connsiteX16" fmla="*/ 634811 w 2946467"/>
              <a:gd name="connsiteY16" fmla="*/ 2618605 h 2946467"/>
              <a:gd name="connsiteX17" fmla="*/ 417765 w 2946467"/>
              <a:gd name="connsiteY17" fmla="*/ 2528701 h 294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46467" h="2946467">
                <a:moveTo>
                  <a:pt x="417765" y="2528701"/>
                </a:moveTo>
                <a:cubicBezTo>
                  <a:pt x="362219" y="2473155"/>
                  <a:pt x="327862" y="2396417"/>
                  <a:pt x="327862" y="2311656"/>
                </a:cubicBezTo>
                <a:cubicBezTo>
                  <a:pt x="327862" y="2163322"/>
                  <a:pt x="433079" y="2039565"/>
                  <a:pt x="572950" y="2010943"/>
                </a:cubicBezTo>
                <a:lnTo>
                  <a:pt x="633780" y="2004811"/>
                </a:lnTo>
                <a:lnTo>
                  <a:pt x="0" y="1371031"/>
                </a:lnTo>
                <a:lnTo>
                  <a:pt x="1371031" y="0"/>
                </a:lnTo>
                <a:lnTo>
                  <a:pt x="2946467" y="1575436"/>
                </a:lnTo>
                <a:lnTo>
                  <a:pt x="2409439" y="2112464"/>
                </a:lnTo>
                <a:lnTo>
                  <a:pt x="2409439" y="2102492"/>
                </a:lnTo>
                <a:cubicBezTo>
                  <a:pt x="2409439" y="1932969"/>
                  <a:pt x="2272013" y="1795543"/>
                  <a:pt x="2102490" y="1795543"/>
                </a:cubicBezTo>
                <a:cubicBezTo>
                  <a:pt x="1932967" y="1795543"/>
                  <a:pt x="1795541" y="1932969"/>
                  <a:pt x="1795541" y="2102491"/>
                </a:cubicBezTo>
                <a:cubicBezTo>
                  <a:pt x="1795541" y="2272015"/>
                  <a:pt x="1932967" y="2409441"/>
                  <a:pt x="2102491" y="2409441"/>
                </a:cubicBezTo>
                <a:lnTo>
                  <a:pt x="2112462" y="2409441"/>
                </a:lnTo>
                <a:lnTo>
                  <a:pt x="1575436" y="2946467"/>
                </a:lnTo>
                <a:lnTo>
                  <a:pt x="941656" y="2312687"/>
                </a:lnTo>
                <a:lnTo>
                  <a:pt x="935524" y="2373517"/>
                </a:lnTo>
                <a:cubicBezTo>
                  <a:pt x="906902" y="2513388"/>
                  <a:pt x="783144" y="2618604"/>
                  <a:pt x="634811" y="2618605"/>
                </a:cubicBezTo>
                <a:cubicBezTo>
                  <a:pt x="550050" y="2618605"/>
                  <a:pt x="473312" y="2584248"/>
                  <a:pt x="417765" y="2528701"/>
                </a:cubicBezTo>
                <a:close/>
              </a:path>
            </a:pathLst>
          </a:cu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36" name="Rectangle 35">
            <a:extLst>
              <a:ext uri="{FF2B5EF4-FFF2-40B4-BE49-F238E27FC236}">
                <a16:creationId xmlns:a16="http://schemas.microsoft.com/office/drawing/2014/main" id="{E80C375B-0CC8-4A60-8865-E35DA9810773}"/>
              </a:ext>
            </a:extLst>
          </p:cNvPr>
          <p:cNvSpPr/>
          <p:nvPr/>
        </p:nvSpPr>
        <p:spPr>
          <a:xfrm>
            <a:off x="543747" y="2415546"/>
            <a:ext cx="2138254" cy="3096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PH" sz="1400" b="1" dirty="0">
                <a:solidFill>
                  <a:srgbClr val="156740"/>
                </a:solidFill>
                <a:latin typeface="Arial" panose="020B0604020202020204" pitchFamily="34" charset="0"/>
              </a:rPr>
              <a:t>Header</a:t>
            </a:r>
          </a:p>
        </p:txBody>
      </p:sp>
      <p:sp>
        <p:nvSpPr>
          <p:cNvPr id="41" name="Text Placeholder 4">
            <a:extLst>
              <a:ext uri="{FF2B5EF4-FFF2-40B4-BE49-F238E27FC236}">
                <a16:creationId xmlns:a16="http://schemas.microsoft.com/office/drawing/2014/main" id="{3E1262A7-3520-46B4-9E06-38892994E71A}"/>
              </a:ext>
            </a:extLst>
          </p:cNvPr>
          <p:cNvSpPr txBox="1">
            <a:spLocks/>
          </p:cNvSpPr>
          <p:nvPr/>
        </p:nvSpPr>
        <p:spPr>
          <a:xfrm>
            <a:off x="543749" y="2806935"/>
            <a:ext cx="2138253" cy="719035"/>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PH" sz="1400" dirty="0">
                <a:latin typeface="Arial" panose="020B0604020202020204" pitchFamily="34" charset="0"/>
              </a:rPr>
              <a:t>Lorem ipsum dolor sit a met, constituter adipiscing elite. Aenean commode ligula egret dolor. </a:t>
            </a:r>
          </a:p>
        </p:txBody>
      </p:sp>
      <p:grpSp>
        <p:nvGrpSpPr>
          <p:cNvPr id="42" name="Group 41">
            <a:extLst>
              <a:ext uri="{FF2B5EF4-FFF2-40B4-BE49-F238E27FC236}">
                <a16:creationId xmlns:a16="http://schemas.microsoft.com/office/drawing/2014/main" id="{F422E18D-D124-41E5-995F-436DEE91E9D9}"/>
              </a:ext>
            </a:extLst>
          </p:cNvPr>
          <p:cNvGrpSpPr/>
          <p:nvPr/>
        </p:nvGrpSpPr>
        <p:grpSpPr>
          <a:xfrm>
            <a:off x="543747" y="3870366"/>
            <a:ext cx="2138254" cy="1110419"/>
            <a:chOff x="724995" y="2247259"/>
            <a:chExt cx="3296510" cy="1480559"/>
          </a:xfrm>
        </p:grpSpPr>
        <p:sp>
          <p:nvSpPr>
            <p:cNvPr id="44" name="Rectangle 43">
              <a:extLst>
                <a:ext uri="{FF2B5EF4-FFF2-40B4-BE49-F238E27FC236}">
                  <a16:creationId xmlns:a16="http://schemas.microsoft.com/office/drawing/2014/main" id="{2EB3576F-EF5F-4963-8F06-CF24259C3CF2}"/>
                </a:ext>
              </a:extLst>
            </p:cNvPr>
            <p:cNvSpPr/>
            <p:nvPr/>
          </p:nvSpPr>
          <p:spPr>
            <a:xfrm>
              <a:off x="724995" y="2247259"/>
              <a:ext cx="3296510" cy="4128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PH" sz="1400" b="1" dirty="0">
                  <a:solidFill>
                    <a:srgbClr val="64A5CC"/>
                  </a:solidFill>
                  <a:latin typeface="Arial" panose="020B0604020202020204" pitchFamily="34" charset="0"/>
                </a:rPr>
                <a:t>Header</a:t>
              </a:r>
            </a:p>
          </p:txBody>
        </p:sp>
        <p:sp>
          <p:nvSpPr>
            <p:cNvPr id="45" name="Text Placeholder 4">
              <a:extLst>
                <a:ext uri="{FF2B5EF4-FFF2-40B4-BE49-F238E27FC236}">
                  <a16:creationId xmlns:a16="http://schemas.microsoft.com/office/drawing/2014/main" id="{2A3C8FFD-0F2D-43B0-8708-6F58C1371152}"/>
                </a:ext>
              </a:extLst>
            </p:cNvPr>
            <p:cNvSpPr txBox="1">
              <a:spLocks/>
            </p:cNvSpPr>
            <p:nvPr/>
          </p:nvSpPr>
          <p:spPr>
            <a:xfrm>
              <a:off x="724996" y="2769105"/>
              <a:ext cx="3296509" cy="958713"/>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PH" sz="1400" dirty="0">
                  <a:latin typeface="Arial" panose="020B0604020202020204" pitchFamily="34" charset="0"/>
                </a:rPr>
                <a:t>Lorem ipsum dolor sit a met, constituter adipiscing elite. Aenean commode ligula egret dolor. </a:t>
              </a:r>
            </a:p>
          </p:txBody>
        </p:sp>
      </p:grpSp>
      <p:grpSp>
        <p:nvGrpSpPr>
          <p:cNvPr id="48" name="Group 47">
            <a:extLst>
              <a:ext uri="{FF2B5EF4-FFF2-40B4-BE49-F238E27FC236}">
                <a16:creationId xmlns:a16="http://schemas.microsoft.com/office/drawing/2014/main" id="{E7A4A423-7F63-4F79-A1EB-77E63DB942C0}"/>
              </a:ext>
            </a:extLst>
          </p:cNvPr>
          <p:cNvGrpSpPr/>
          <p:nvPr/>
        </p:nvGrpSpPr>
        <p:grpSpPr>
          <a:xfrm>
            <a:off x="6440205" y="3882645"/>
            <a:ext cx="2138254" cy="1110419"/>
            <a:chOff x="724995" y="2247259"/>
            <a:chExt cx="3296510" cy="1480559"/>
          </a:xfrm>
        </p:grpSpPr>
        <p:sp>
          <p:nvSpPr>
            <p:cNvPr id="51" name="Rectangle 50">
              <a:extLst>
                <a:ext uri="{FF2B5EF4-FFF2-40B4-BE49-F238E27FC236}">
                  <a16:creationId xmlns:a16="http://schemas.microsoft.com/office/drawing/2014/main" id="{573E931D-5584-4F89-B013-905515F37EB0}"/>
                </a:ext>
              </a:extLst>
            </p:cNvPr>
            <p:cNvSpPr/>
            <p:nvPr/>
          </p:nvSpPr>
          <p:spPr>
            <a:xfrm>
              <a:off x="724995" y="2247259"/>
              <a:ext cx="3296510" cy="4128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PH" sz="1400" b="1" dirty="0">
                  <a:solidFill>
                    <a:srgbClr val="0E442A"/>
                  </a:solidFill>
                  <a:latin typeface="Arial" panose="020B0604020202020204" pitchFamily="34" charset="0"/>
                </a:rPr>
                <a:t>Header</a:t>
              </a:r>
            </a:p>
          </p:txBody>
        </p:sp>
        <p:sp>
          <p:nvSpPr>
            <p:cNvPr id="53" name="Text Placeholder 4">
              <a:extLst>
                <a:ext uri="{FF2B5EF4-FFF2-40B4-BE49-F238E27FC236}">
                  <a16:creationId xmlns:a16="http://schemas.microsoft.com/office/drawing/2014/main" id="{6E5A64DF-2204-4BDA-8178-20964FF6D7E6}"/>
                </a:ext>
              </a:extLst>
            </p:cNvPr>
            <p:cNvSpPr txBox="1">
              <a:spLocks/>
            </p:cNvSpPr>
            <p:nvPr/>
          </p:nvSpPr>
          <p:spPr>
            <a:xfrm>
              <a:off x="724996" y="2769105"/>
              <a:ext cx="3296509" cy="958713"/>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PH" sz="1400" dirty="0">
                  <a:latin typeface="Arial" panose="020B0604020202020204" pitchFamily="34" charset="0"/>
                </a:rPr>
                <a:t>Lorem ipsum dolor sit a met, constituter adipiscing elite. Aenean commode ligula egret dolor. </a:t>
              </a:r>
            </a:p>
          </p:txBody>
        </p:sp>
      </p:grpSp>
      <p:sp>
        <p:nvSpPr>
          <p:cNvPr id="61" name="Rectangle 60">
            <a:extLst>
              <a:ext uri="{FF2B5EF4-FFF2-40B4-BE49-F238E27FC236}">
                <a16:creationId xmlns:a16="http://schemas.microsoft.com/office/drawing/2014/main" id="{9E1AAB9C-4C16-47D8-83E9-15DE40627192}"/>
              </a:ext>
            </a:extLst>
          </p:cNvPr>
          <p:cNvSpPr/>
          <p:nvPr/>
        </p:nvSpPr>
        <p:spPr>
          <a:xfrm>
            <a:off x="6440205" y="2415546"/>
            <a:ext cx="2138254" cy="30963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PH" sz="1400" b="1" dirty="0">
                <a:solidFill>
                  <a:srgbClr val="3EAF93"/>
                </a:solidFill>
                <a:latin typeface="Arial" panose="020B0604020202020204" pitchFamily="34" charset="0"/>
              </a:rPr>
              <a:t>Header</a:t>
            </a:r>
          </a:p>
        </p:txBody>
      </p:sp>
      <p:sp>
        <p:nvSpPr>
          <p:cNvPr id="62" name="Text Placeholder 4">
            <a:extLst>
              <a:ext uri="{FF2B5EF4-FFF2-40B4-BE49-F238E27FC236}">
                <a16:creationId xmlns:a16="http://schemas.microsoft.com/office/drawing/2014/main" id="{A2C9F9D5-0E83-47D7-A1D2-2029A6BD4A9C}"/>
              </a:ext>
            </a:extLst>
          </p:cNvPr>
          <p:cNvSpPr txBox="1">
            <a:spLocks/>
          </p:cNvSpPr>
          <p:nvPr/>
        </p:nvSpPr>
        <p:spPr>
          <a:xfrm>
            <a:off x="6440204" y="2806937"/>
            <a:ext cx="2138253" cy="719035"/>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PH" sz="1400" dirty="0">
                <a:latin typeface="Arial" panose="020B0604020202020204" pitchFamily="34" charset="0"/>
              </a:rPr>
              <a:t>Lorem ipsum dolor sit a met, constituter adipiscing elite. Aenean commode ligula egret dolor. </a:t>
            </a:r>
          </a:p>
        </p:txBody>
      </p:sp>
      <p:sp>
        <p:nvSpPr>
          <p:cNvPr id="31" name="Freeform: Shape 30">
            <a:extLst>
              <a:ext uri="{FF2B5EF4-FFF2-40B4-BE49-F238E27FC236}">
                <a16:creationId xmlns:a16="http://schemas.microsoft.com/office/drawing/2014/main" id="{D8E274D6-D107-4638-B06A-895C4111B385}"/>
              </a:ext>
            </a:extLst>
          </p:cNvPr>
          <p:cNvSpPr/>
          <p:nvPr/>
        </p:nvSpPr>
        <p:spPr>
          <a:xfrm>
            <a:off x="2890099" y="3698476"/>
            <a:ext cx="2069286" cy="1454198"/>
          </a:xfrm>
          <a:custGeom>
            <a:avLst/>
            <a:gdLst>
              <a:gd name="connsiteX0" fmla="*/ 0 w 2759048"/>
              <a:gd name="connsiteY0" fmla="*/ 0 h 1938931"/>
              <a:gd name="connsiteX1" fmla="*/ 2228002 w 2759048"/>
              <a:gd name="connsiteY1" fmla="*/ 0 h 1938931"/>
              <a:gd name="connsiteX2" fmla="*/ 2228002 w 2759048"/>
              <a:gd name="connsiteY2" fmla="*/ 759471 h 1938931"/>
              <a:gd name="connsiteX3" fmla="*/ 2235053 w 2759048"/>
              <a:gd name="connsiteY3" fmla="*/ 752420 h 1938931"/>
              <a:gd name="connsiteX4" fmla="*/ 2669145 w 2759048"/>
              <a:gd name="connsiteY4" fmla="*/ 752420 h 1938931"/>
              <a:gd name="connsiteX5" fmla="*/ 2669145 w 2759048"/>
              <a:gd name="connsiteY5" fmla="*/ 1186511 h 1938931"/>
              <a:gd name="connsiteX6" fmla="*/ 2235053 w 2759048"/>
              <a:gd name="connsiteY6" fmla="*/ 1186511 h 1938931"/>
              <a:gd name="connsiteX7" fmla="*/ 2228002 w 2759048"/>
              <a:gd name="connsiteY7" fmla="*/ 1179459 h 1938931"/>
              <a:gd name="connsiteX8" fmla="*/ 2228002 w 2759048"/>
              <a:gd name="connsiteY8" fmla="*/ 1938931 h 1938931"/>
              <a:gd name="connsiteX9" fmla="*/ 0 w 2759048"/>
              <a:gd name="connsiteY9" fmla="*/ 1938931 h 193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59048" h="1938931">
                <a:moveTo>
                  <a:pt x="0" y="0"/>
                </a:moveTo>
                <a:lnTo>
                  <a:pt x="2228002" y="0"/>
                </a:lnTo>
                <a:lnTo>
                  <a:pt x="2228002" y="759471"/>
                </a:lnTo>
                <a:lnTo>
                  <a:pt x="2235053" y="752420"/>
                </a:lnTo>
                <a:cubicBezTo>
                  <a:pt x="2354924" y="632549"/>
                  <a:pt x="2549274" y="632549"/>
                  <a:pt x="2669145" y="752420"/>
                </a:cubicBezTo>
                <a:cubicBezTo>
                  <a:pt x="2789016" y="872290"/>
                  <a:pt x="2789016" y="1066640"/>
                  <a:pt x="2669145" y="1186511"/>
                </a:cubicBezTo>
                <a:cubicBezTo>
                  <a:pt x="2549274" y="1306382"/>
                  <a:pt x="2354924" y="1306382"/>
                  <a:pt x="2235053" y="1186511"/>
                </a:cubicBezTo>
                <a:lnTo>
                  <a:pt x="2228002" y="1179459"/>
                </a:lnTo>
                <a:lnTo>
                  <a:pt x="2228002" y="1938931"/>
                </a:lnTo>
                <a:lnTo>
                  <a:pt x="0" y="1938931"/>
                </a:lnTo>
                <a:close/>
              </a:path>
            </a:pathLst>
          </a:custGeom>
          <a:solidFill>
            <a:schemeClr val="accent6">
              <a:lumMod val="60000"/>
              <a:lumOff val="40000"/>
            </a:schemeClr>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32" name="Freeform: Shape 31">
            <a:extLst>
              <a:ext uri="{FF2B5EF4-FFF2-40B4-BE49-F238E27FC236}">
                <a16:creationId xmlns:a16="http://schemas.microsoft.com/office/drawing/2014/main" id="{ABDBE97A-E55C-4E25-A3E1-9A4B3F6DA890}"/>
              </a:ext>
            </a:extLst>
          </p:cNvPr>
          <p:cNvSpPr/>
          <p:nvPr/>
        </p:nvSpPr>
        <p:spPr>
          <a:xfrm rot="18900000">
            <a:off x="2620678" y="1866451"/>
            <a:ext cx="2209850" cy="2209850"/>
          </a:xfrm>
          <a:custGeom>
            <a:avLst/>
            <a:gdLst>
              <a:gd name="connsiteX0" fmla="*/ 1371031 w 2946466"/>
              <a:gd name="connsiteY0" fmla="*/ 0 h 2946466"/>
              <a:gd name="connsiteX1" fmla="*/ 2946466 w 2946466"/>
              <a:gd name="connsiteY1" fmla="*/ 1575435 h 2946466"/>
              <a:gd name="connsiteX2" fmla="*/ 1575435 w 2946466"/>
              <a:gd name="connsiteY2" fmla="*/ 2946466 h 2946466"/>
              <a:gd name="connsiteX3" fmla="*/ 938699 w 2946466"/>
              <a:gd name="connsiteY3" fmla="*/ 2309731 h 2946466"/>
              <a:gd name="connsiteX4" fmla="*/ 938699 w 2946466"/>
              <a:gd name="connsiteY4" fmla="*/ 2314716 h 2946466"/>
              <a:gd name="connsiteX5" fmla="*/ 631750 w 2946466"/>
              <a:gd name="connsiteY5" fmla="*/ 2621665 h 2946466"/>
              <a:gd name="connsiteX6" fmla="*/ 324801 w 2946466"/>
              <a:gd name="connsiteY6" fmla="*/ 2314716 h 2946466"/>
              <a:gd name="connsiteX7" fmla="*/ 631750 w 2946466"/>
              <a:gd name="connsiteY7" fmla="*/ 2007767 h 2946466"/>
              <a:gd name="connsiteX8" fmla="*/ 636735 w 2946466"/>
              <a:gd name="connsiteY8" fmla="*/ 2007767 h 2946466"/>
              <a:gd name="connsiteX9" fmla="*/ 0 w 2946466"/>
              <a:gd name="connsiteY9" fmla="*/ 1371031 h 294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6466" h="2946466">
                <a:moveTo>
                  <a:pt x="1371031" y="0"/>
                </a:moveTo>
                <a:lnTo>
                  <a:pt x="2946466" y="1575435"/>
                </a:lnTo>
                <a:lnTo>
                  <a:pt x="1575435" y="2946466"/>
                </a:lnTo>
                <a:lnTo>
                  <a:pt x="938699" y="2309731"/>
                </a:lnTo>
                <a:lnTo>
                  <a:pt x="938699" y="2314716"/>
                </a:lnTo>
                <a:cubicBezTo>
                  <a:pt x="938699" y="2484239"/>
                  <a:pt x="801273" y="2621665"/>
                  <a:pt x="631750" y="2621665"/>
                </a:cubicBezTo>
                <a:cubicBezTo>
                  <a:pt x="462227" y="2621665"/>
                  <a:pt x="324801" y="2484239"/>
                  <a:pt x="324801" y="2314716"/>
                </a:cubicBezTo>
                <a:cubicBezTo>
                  <a:pt x="324801" y="2145193"/>
                  <a:pt x="462227" y="2007767"/>
                  <a:pt x="631750" y="2007767"/>
                </a:cubicBezTo>
                <a:lnTo>
                  <a:pt x="636735" y="2007767"/>
                </a:lnTo>
                <a:lnTo>
                  <a:pt x="0" y="1371031"/>
                </a:lnTo>
                <a:close/>
              </a:path>
            </a:pathLst>
          </a:custGeom>
          <a:solidFill>
            <a:schemeClr val="accent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33" name="Freeform: Shape 32">
            <a:extLst>
              <a:ext uri="{FF2B5EF4-FFF2-40B4-BE49-F238E27FC236}">
                <a16:creationId xmlns:a16="http://schemas.microsoft.com/office/drawing/2014/main" id="{25EE84DC-EA9B-4AF6-8138-C4D34550DC87}"/>
              </a:ext>
            </a:extLst>
          </p:cNvPr>
          <p:cNvSpPr/>
          <p:nvPr/>
        </p:nvSpPr>
        <p:spPr>
          <a:xfrm rot="2700000">
            <a:off x="4291681" y="1866454"/>
            <a:ext cx="2209850" cy="2209850"/>
          </a:xfrm>
          <a:custGeom>
            <a:avLst/>
            <a:gdLst>
              <a:gd name="connsiteX0" fmla="*/ 0 w 2946467"/>
              <a:gd name="connsiteY0" fmla="*/ 1575435 h 2946466"/>
              <a:gd name="connsiteX1" fmla="*/ 1575435 w 2946467"/>
              <a:gd name="connsiteY1" fmla="*/ 0 h 2946466"/>
              <a:gd name="connsiteX2" fmla="*/ 2946467 w 2946467"/>
              <a:gd name="connsiteY2" fmla="*/ 1371031 h 2946466"/>
              <a:gd name="connsiteX3" fmla="*/ 1371031 w 2946467"/>
              <a:gd name="connsiteY3" fmla="*/ 2946466 h 2946466"/>
              <a:gd name="connsiteX4" fmla="*/ 836792 w 2946467"/>
              <a:gd name="connsiteY4" fmla="*/ 2412227 h 2946466"/>
              <a:gd name="connsiteX5" fmla="*/ 836792 w 2946467"/>
              <a:gd name="connsiteY5" fmla="*/ 2416624 h 2946466"/>
              <a:gd name="connsiteX6" fmla="*/ 529843 w 2946467"/>
              <a:gd name="connsiteY6" fmla="*/ 2723573 h 2946466"/>
              <a:gd name="connsiteX7" fmla="*/ 222894 w 2946467"/>
              <a:gd name="connsiteY7" fmla="*/ 2416624 h 2946466"/>
              <a:gd name="connsiteX8" fmla="*/ 529843 w 2946467"/>
              <a:gd name="connsiteY8" fmla="*/ 2109675 h 2946466"/>
              <a:gd name="connsiteX9" fmla="*/ 534240 w 2946467"/>
              <a:gd name="connsiteY9" fmla="*/ 2109675 h 2946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6467" h="2946466">
                <a:moveTo>
                  <a:pt x="0" y="1575435"/>
                </a:moveTo>
                <a:lnTo>
                  <a:pt x="1575435" y="0"/>
                </a:lnTo>
                <a:lnTo>
                  <a:pt x="2946467" y="1371031"/>
                </a:lnTo>
                <a:lnTo>
                  <a:pt x="1371031" y="2946466"/>
                </a:lnTo>
                <a:lnTo>
                  <a:pt x="836792" y="2412227"/>
                </a:lnTo>
                <a:lnTo>
                  <a:pt x="836792" y="2416624"/>
                </a:lnTo>
                <a:cubicBezTo>
                  <a:pt x="836792" y="2586147"/>
                  <a:pt x="699366" y="2723573"/>
                  <a:pt x="529843" y="2723573"/>
                </a:cubicBezTo>
                <a:cubicBezTo>
                  <a:pt x="360320" y="2723573"/>
                  <a:pt x="222894" y="2586147"/>
                  <a:pt x="222894" y="2416624"/>
                </a:cubicBezTo>
                <a:cubicBezTo>
                  <a:pt x="222894" y="2247101"/>
                  <a:pt x="360320" y="2109675"/>
                  <a:pt x="529843" y="2109675"/>
                </a:cubicBezTo>
                <a:lnTo>
                  <a:pt x="534240" y="2109675"/>
                </a:lnTo>
                <a:close/>
              </a:path>
            </a:pathLst>
          </a:cu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grpSp>
        <p:nvGrpSpPr>
          <p:cNvPr id="50" name="Group 49">
            <a:extLst>
              <a:ext uri="{FF2B5EF4-FFF2-40B4-BE49-F238E27FC236}">
                <a16:creationId xmlns:a16="http://schemas.microsoft.com/office/drawing/2014/main" id="{11CFB550-B7EF-4684-9BA5-0FA1E2844C9F}"/>
              </a:ext>
            </a:extLst>
          </p:cNvPr>
          <p:cNvGrpSpPr/>
          <p:nvPr/>
        </p:nvGrpSpPr>
        <p:grpSpPr>
          <a:xfrm>
            <a:off x="3362348" y="2575571"/>
            <a:ext cx="726507" cy="726507"/>
            <a:chOff x="1649691" y="3230880"/>
            <a:chExt cx="914400" cy="914400"/>
          </a:xfrm>
          <a:solidFill>
            <a:schemeClr val="bg1"/>
          </a:solidFill>
        </p:grpSpPr>
        <p:sp>
          <p:nvSpPr>
            <p:cNvPr id="54" name="Accent">
              <a:extLst>
                <a:ext uri="{FF2B5EF4-FFF2-40B4-BE49-F238E27FC236}">
                  <a16:creationId xmlns:a16="http://schemas.microsoft.com/office/drawing/2014/main" id="{28D9C25D-0806-410A-8FAB-8E6675E35AC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55" name="Outline">
              <a:extLst>
                <a:ext uri="{FF2B5EF4-FFF2-40B4-BE49-F238E27FC236}">
                  <a16:creationId xmlns:a16="http://schemas.microsoft.com/office/drawing/2014/main" id="{3017EBA2-3837-4BDA-938B-04865892822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57" name="Group 56">
            <a:extLst>
              <a:ext uri="{FF2B5EF4-FFF2-40B4-BE49-F238E27FC236}">
                <a16:creationId xmlns:a16="http://schemas.microsoft.com/office/drawing/2014/main" id="{FCAF2429-DDB1-40DC-9DAD-02760BC7B53A}"/>
              </a:ext>
            </a:extLst>
          </p:cNvPr>
          <p:cNvGrpSpPr/>
          <p:nvPr/>
        </p:nvGrpSpPr>
        <p:grpSpPr>
          <a:xfrm>
            <a:off x="5033348" y="2575571"/>
            <a:ext cx="726507" cy="726507"/>
            <a:chOff x="1649691" y="3230880"/>
            <a:chExt cx="914400" cy="914400"/>
          </a:xfrm>
          <a:solidFill>
            <a:schemeClr val="bg1"/>
          </a:solidFill>
        </p:grpSpPr>
        <p:sp>
          <p:nvSpPr>
            <p:cNvPr id="58" name="Accent">
              <a:extLst>
                <a:ext uri="{FF2B5EF4-FFF2-40B4-BE49-F238E27FC236}">
                  <a16:creationId xmlns:a16="http://schemas.microsoft.com/office/drawing/2014/main" id="{926761EA-5AD8-4C95-9F78-84A5C6E7FA7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59" name="Outline">
              <a:extLst>
                <a:ext uri="{FF2B5EF4-FFF2-40B4-BE49-F238E27FC236}">
                  <a16:creationId xmlns:a16="http://schemas.microsoft.com/office/drawing/2014/main" id="{BFCB2045-65E6-4D57-BCDC-1B43FA9F441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0" name="Group 59">
            <a:extLst>
              <a:ext uri="{FF2B5EF4-FFF2-40B4-BE49-F238E27FC236}">
                <a16:creationId xmlns:a16="http://schemas.microsoft.com/office/drawing/2014/main" id="{C1E782BA-C9B0-4E19-8C14-563D0FB90E46}"/>
              </a:ext>
            </a:extLst>
          </p:cNvPr>
          <p:cNvGrpSpPr/>
          <p:nvPr/>
        </p:nvGrpSpPr>
        <p:grpSpPr>
          <a:xfrm>
            <a:off x="3362348" y="4118192"/>
            <a:ext cx="726507" cy="726507"/>
            <a:chOff x="1649691" y="3230880"/>
            <a:chExt cx="914400" cy="914400"/>
          </a:xfrm>
          <a:solidFill>
            <a:schemeClr val="bg1"/>
          </a:solidFill>
        </p:grpSpPr>
        <p:sp>
          <p:nvSpPr>
            <p:cNvPr id="63" name="Accent">
              <a:extLst>
                <a:ext uri="{FF2B5EF4-FFF2-40B4-BE49-F238E27FC236}">
                  <a16:creationId xmlns:a16="http://schemas.microsoft.com/office/drawing/2014/main" id="{E3ABCA75-F365-4CFD-BD59-C7955794684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4" name="Outline">
              <a:extLst>
                <a:ext uri="{FF2B5EF4-FFF2-40B4-BE49-F238E27FC236}">
                  <a16:creationId xmlns:a16="http://schemas.microsoft.com/office/drawing/2014/main" id="{DFBA9E49-FA93-4A35-ABF5-88077CAE89A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5" name="Group 64">
            <a:extLst>
              <a:ext uri="{FF2B5EF4-FFF2-40B4-BE49-F238E27FC236}">
                <a16:creationId xmlns:a16="http://schemas.microsoft.com/office/drawing/2014/main" id="{46066FE8-676E-4D8D-B488-19BDC85815DF}"/>
              </a:ext>
            </a:extLst>
          </p:cNvPr>
          <p:cNvGrpSpPr/>
          <p:nvPr/>
        </p:nvGrpSpPr>
        <p:grpSpPr>
          <a:xfrm>
            <a:off x="5033348" y="4118192"/>
            <a:ext cx="726507" cy="726507"/>
            <a:chOff x="1649691" y="3230880"/>
            <a:chExt cx="914400" cy="914400"/>
          </a:xfrm>
          <a:solidFill>
            <a:schemeClr val="bg1"/>
          </a:solidFill>
        </p:grpSpPr>
        <p:sp>
          <p:nvSpPr>
            <p:cNvPr id="66" name="Accent">
              <a:extLst>
                <a:ext uri="{FF2B5EF4-FFF2-40B4-BE49-F238E27FC236}">
                  <a16:creationId xmlns:a16="http://schemas.microsoft.com/office/drawing/2014/main" id="{E91ABD44-3305-4B9E-88DA-3DFC02841B9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7" name="Outline">
              <a:extLst>
                <a:ext uri="{FF2B5EF4-FFF2-40B4-BE49-F238E27FC236}">
                  <a16:creationId xmlns:a16="http://schemas.microsoft.com/office/drawing/2014/main" id="{D2C6136E-E3B9-4B0B-BC3B-59D02748CF8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241623746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CB5C552-E35B-472A-BB3F-474E6CD7D189}"/>
              </a:ext>
            </a:extLst>
          </p:cNvPr>
          <p:cNvSpPr>
            <a:spLocks noGrp="1"/>
          </p:cNvSpPr>
          <p:nvPr>
            <p:ph type="title"/>
          </p:nvPr>
        </p:nvSpPr>
        <p:spPr>
          <a:xfrm>
            <a:off x="628650" y="365126"/>
            <a:ext cx="2653030" cy="2073274"/>
          </a:xfrm>
        </p:spPr>
        <p:txBody>
          <a:bodyPr>
            <a:normAutofit/>
          </a:bodyPr>
          <a:lstStyle/>
          <a:p>
            <a:r>
              <a:rPr lang="en-PH" sz="2800" dirty="0"/>
              <a:t>Basic 1/3 Gray Slide with Gray Background</a:t>
            </a:r>
          </a:p>
        </p:txBody>
      </p:sp>
      <p:sp>
        <p:nvSpPr>
          <p:cNvPr id="4" name="Slide Number Placeholder 3">
            <a:extLst>
              <a:ext uri="{FF2B5EF4-FFF2-40B4-BE49-F238E27FC236}">
                <a16:creationId xmlns:a16="http://schemas.microsoft.com/office/drawing/2014/main" id="{78419A85-9FA2-46AA-81D6-BEDDD08D515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a:t>
            </a:fld>
            <a:endParaRPr lang="en-PH" dirty="0"/>
          </a:p>
        </p:txBody>
      </p:sp>
      <p:sp>
        <p:nvSpPr>
          <p:cNvPr id="6" name="Content Placeholder 5">
            <a:extLst>
              <a:ext uri="{FF2B5EF4-FFF2-40B4-BE49-F238E27FC236}">
                <a16:creationId xmlns:a16="http://schemas.microsoft.com/office/drawing/2014/main" id="{EFF59109-A51E-4012-BF67-D69354CDBC49}"/>
              </a:ext>
            </a:extLst>
          </p:cNvPr>
          <p:cNvSpPr>
            <a:spLocks noGrp="1"/>
          </p:cNvSpPr>
          <p:nvPr>
            <p:ph idx="4294967295"/>
          </p:nvPr>
        </p:nvSpPr>
        <p:spPr>
          <a:xfrm>
            <a:off x="4003040" y="985520"/>
            <a:ext cx="4755158" cy="5120640"/>
          </a:xfrm>
        </p:spPr>
        <p:txBody>
          <a:bodyPr>
            <a:noAutofit/>
          </a:bodyPr>
          <a:lstStyle/>
          <a:p>
            <a:pPr marL="205959" indent="-136910"/>
            <a:r>
              <a:rPr lang="en-PH" sz="1200" dirty="0"/>
              <a:t>Lorem ipsum dolor sit amet, consectetur adipiscing elit. Curabitur purus dui, euismod quis placerat eget, venenatis nec nibh. Mauris sit </a:t>
            </a:r>
          </a:p>
          <a:p>
            <a:pPr marL="205959" indent="-136910"/>
            <a:r>
              <a:rPr lang="en-PH" sz="1200" dirty="0"/>
              <a:t>Aenean a elit justo. Vivamus laoreet, lorem id iaculis mattis, neque diam blandit nulla, et rhoncus diam augue placerat elit. Nullam vitae tincidunt libero. Sed id arcu metus.</a:t>
            </a:r>
          </a:p>
          <a:p>
            <a:pPr marL="205959" indent="-136910"/>
            <a:r>
              <a:rPr lang="en-PH" sz="1200" dirty="0"/>
              <a:t>Aenean a elit justo. Vivamus laoreet, lorem id iaculis mattis, neque diam blandit nulla, et rhoncus diam augue placerat elit. Nullam vitae tincidunt libero. Sed id arcu metus.</a:t>
            </a:r>
          </a:p>
          <a:p>
            <a:pPr marL="205959" indent="-136910"/>
            <a:r>
              <a:rPr lang="en-PH" sz="1200" dirty="0"/>
              <a:t>Lorem ipsum dolor sit amet, consectetur adipiscing elit. Curabitur purus dui, euismod quis placerat eget, venenatis nec nibh. Mauris sit </a:t>
            </a:r>
          </a:p>
          <a:p>
            <a:pPr marL="205959" indent="-136910"/>
            <a:r>
              <a:rPr lang="en-PH" sz="1200" dirty="0"/>
              <a:t>Aenean a elit justo. Vivamus laoreet, lorem id iaculis mattis, neque diam blandit nulla, et rhoncus diam augue placerat elit. Nullam vitae tincidunt libero. Sed id arcu metus.</a:t>
            </a:r>
          </a:p>
          <a:p>
            <a:pPr marL="205959" indent="-136910"/>
            <a:r>
              <a:rPr lang="en-PH" sz="1200" dirty="0"/>
              <a:t>Aenean a elit justo. Vivamus laoreet, lorem id iaculis mattis, neque diam blandit nulla, et rhoncus diam augue placerat elit. Nullam vitae tincidunt libero. Sed id arcu metus.</a:t>
            </a:r>
          </a:p>
          <a:p>
            <a:pPr marL="205959" indent="-136910"/>
            <a:r>
              <a:rPr lang="en-PH" sz="1200" dirty="0"/>
              <a:t>Lorem ipsum dolor sit amet, consectetur adipiscing elit. Curabitur purus dui, euismod quis placerat eget, venenatis nec nibh. Mauris sit </a:t>
            </a:r>
          </a:p>
          <a:p>
            <a:pPr marL="205959" indent="-136910"/>
            <a:r>
              <a:rPr lang="en-PH" sz="1200" dirty="0"/>
              <a:t>Aenean a elit justo. Vivamus laoreet, lorem id iaculis mattis, neque diam blandit nulla, et rhoncus diam augue placerat elit. Nullam vitae tincidunt libero. Sed id arcu metus.</a:t>
            </a:r>
          </a:p>
        </p:txBody>
      </p:sp>
      <p:sp>
        <p:nvSpPr>
          <p:cNvPr id="7" name="Right Triangle 6">
            <a:extLst>
              <a:ext uri="{FF2B5EF4-FFF2-40B4-BE49-F238E27FC236}">
                <a16:creationId xmlns:a16="http://schemas.microsoft.com/office/drawing/2014/main" id="{98711428-ED91-4BB7-AC43-E4F24CA01F0D}"/>
              </a:ext>
            </a:extLst>
          </p:cNvPr>
          <p:cNvSpPr/>
          <p:nvPr/>
        </p:nvSpPr>
        <p:spPr>
          <a:xfrm flipH="1" flipV="1">
            <a:off x="8458200" y="0"/>
            <a:ext cx="675322" cy="707924"/>
          </a:xfrm>
          <a:prstGeom prst="rtTriangl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TextBox 7">
            <a:extLst>
              <a:ext uri="{FF2B5EF4-FFF2-40B4-BE49-F238E27FC236}">
                <a16:creationId xmlns:a16="http://schemas.microsoft.com/office/drawing/2014/main" id="{38197D89-2155-443B-BA13-7DFEF8B8D6CB}"/>
              </a:ext>
            </a:extLst>
          </p:cNvPr>
          <p:cNvSpPr txBox="1"/>
          <p:nvPr/>
        </p:nvSpPr>
        <p:spPr>
          <a:xfrm>
            <a:off x="7474235" y="123134"/>
            <a:ext cx="1087821" cy="230833"/>
          </a:xfrm>
          <a:prstGeom prst="rect">
            <a:avLst/>
          </a:prstGeom>
          <a:noFill/>
        </p:spPr>
        <p:txBody>
          <a:bodyPr wrap="square" rtlCol="0">
            <a:normAutofit/>
          </a:bodyPr>
          <a:lstStyle/>
          <a:p>
            <a:pPr algn="r"/>
            <a:r>
              <a:rPr lang="en-PH" sz="825" dirty="0">
                <a:latin typeface="Arial" panose="020B0604020202020204" pitchFamily="34" charset="0"/>
              </a:rPr>
              <a:t>Tracker</a:t>
            </a:r>
          </a:p>
        </p:txBody>
      </p:sp>
      <p:pic>
        <p:nvPicPr>
          <p:cNvPr id="9" name="Graphic 8" descr="Single gear with solid fill">
            <a:extLst>
              <a:ext uri="{FF2B5EF4-FFF2-40B4-BE49-F238E27FC236}">
                <a16:creationId xmlns:a16="http://schemas.microsoft.com/office/drawing/2014/main" id="{00D22DE5-71BE-461F-A657-261788E6C93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58198" y="47457"/>
            <a:ext cx="332864" cy="332864"/>
          </a:xfrm>
          <a:prstGeom prst="rect">
            <a:avLst/>
          </a:prstGeom>
        </p:spPr>
      </p:pic>
    </p:spTree>
    <p:extLst>
      <p:ext uri="{BB962C8B-B14F-4D97-AF65-F5344CB8AC3E}">
        <p14:creationId xmlns:p14="http://schemas.microsoft.com/office/powerpoint/2010/main" val="58844509"/>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A213BF7-2FDD-4B05-A829-60D4BFD1F6C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130</a:t>
            </a:fld>
            <a:endParaRPr lang="en-PH" dirty="0"/>
          </a:p>
        </p:txBody>
      </p:sp>
      <p:sp>
        <p:nvSpPr>
          <p:cNvPr id="8" name="Subtitle 7">
            <a:extLst>
              <a:ext uri="{FF2B5EF4-FFF2-40B4-BE49-F238E27FC236}">
                <a16:creationId xmlns:a16="http://schemas.microsoft.com/office/drawing/2014/main" id="{11DF7FE4-B3D2-42D2-B63A-A7C546B810A0}"/>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2E47DC55-F5BC-45F8-AABA-739860B89B09}"/>
              </a:ext>
            </a:extLst>
          </p:cNvPr>
          <p:cNvSpPr>
            <a:spLocks noGrp="1"/>
          </p:cNvSpPr>
          <p:nvPr>
            <p:ph type="title"/>
          </p:nvPr>
        </p:nvSpPr>
        <p:spPr>
          <a:xfrm>
            <a:off x="628650" y="2546508"/>
            <a:ext cx="7886700" cy="1600556"/>
          </a:xfrm>
        </p:spPr>
        <p:txBody>
          <a:bodyPr/>
          <a:lstStyle/>
          <a:p>
            <a:r>
              <a:rPr lang="en-PH" dirty="0"/>
              <a:t>House Slides</a:t>
            </a:r>
          </a:p>
        </p:txBody>
      </p:sp>
    </p:spTree>
    <p:extLst>
      <p:ext uri="{BB962C8B-B14F-4D97-AF65-F5344CB8AC3E}">
        <p14:creationId xmlns:p14="http://schemas.microsoft.com/office/powerpoint/2010/main" val="219850385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5DD699-B173-4F17-ACB1-C59DC7F4D3F2}"/>
              </a:ext>
            </a:extLst>
          </p:cNvPr>
          <p:cNvSpPr>
            <a:spLocks noGrp="1"/>
          </p:cNvSpPr>
          <p:nvPr>
            <p:ph type="title"/>
          </p:nvPr>
        </p:nvSpPr>
        <p:spPr>
          <a:xfrm>
            <a:off x="628650" y="365125"/>
            <a:ext cx="7886700" cy="617538"/>
          </a:xfrm>
        </p:spPr>
        <p:txBody>
          <a:bodyPr>
            <a:normAutofit/>
          </a:bodyPr>
          <a:lstStyle/>
          <a:p>
            <a:r>
              <a:rPr lang="en-PH" dirty="0"/>
              <a:t>House Slide – Three Pillars</a:t>
            </a:r>
          </a:p>
        </p:txBody>
      </p:sp>
      <p:sp>
        <p:nvSpPr>
          <p:cNvPr id="3" name="Slide Number Placeholder 2">
            <a:extLst>
              <a:ext uri="{FF2B5EF4-FFF2-40B4-BE49-F238E27FC236}">
                <a16:creationId xmlns:a16="http://schemas.microsoft.com/office/drawing/2014/main" id="{C94AC7A3-4D69-4F21-BED1-7F876554396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131</a:t>
            </a:fld>
            <a:endParaRPr lang="en-PH" dirty="0"/>
          </a:p>
        </p:txBody>
      </p:sp>
      <p:sp>
        <p:nvSpPr>
          <p:cNvPr id="4" name="Rectangle: Rounded Corners 3">
            <a:extLst>
              <a:ext uri="{FF2B5EF4-FFF2-40B4-BE49-F238E27FC236}">
                <a16:creationId xmlns:a16="http://schemas.microsoft.com/office/drawing/2014/main" id="{9E043BA7-4E09-449A-B239-314EACBF142F}"/>
              </a:ext>
            </a:extLst>
          </p:cNvPr>
          <p:cNvSpPr/>
          <p:nvPr/>
        </p:nvSpPr>
        <p:spPr>
          <a:xfrm>
            <a:off x="987443" y="2909842"/>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 name="Rectangle: Rounded Corners 4">
            <a:extLst>
              <a:ext uri="{FF2B5EF4-FFF2-40B4-BE49-F238E27FC236}">
                <a16:creationId xmlns:a16="http://schemas.microsoft.com/office/drawing/2014/main" id="{45A83CC8-443F-4A3B-9E83-7D585E192325}"/>
              </a:ext>
            </a:extLst>
          </p:cNvPr>
          <p:cNvSpPr/>
          <p:nvPr/>
        </p:nvSpPr>
        <p:spPr>
          <a:xfrm>
            <a:off x="1182973" y="3153099"/>
            <a:ext cx="1861472" cy="1681671"/>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100" b="1" dirty="0">
                <a:solidFill>
                  <a:schemeClr val="accent1"/>
                </a:solidFill>
              </a:rPr>
              <a:t>Lorem ipsum dolor</a:t>
            </a:r>
            <a:br>
              <a:rPr lang="en-US" sz="1100" dirty="0">
                <a:solidFill>
                  <a:schemeClr val="tx1"/>
                </a:solidFill>
              </a:rPr>
            </a:br>
            <a:r>
              <a:rPr lang="en-US" sz="1100" dirty="0">
                <a:solidFill>
                  <a:schemeClr val="tx1"/>
                </a:solidFill>
              </a:rPr>
              <a:t>sit amet, consectetur adipiscing elit. Curabitur purus dui, euismod quis placerat eget, venenatis nec nibh. Mauris sit </a:t>
            </a:r>
          </a:p>
        </p:txBody>
      </p:sp>
      <p:sp>
        <p:nvSpPr>
          <p:cNvPr id="6" name="Rectangle: Rounded Corners 5">
            <a:extLst>
              <a:ext uri="{FF2B5EF4-FFF2-40B4-BE49-F238E27FC236}">
                <a16:creationId xmlns:a16="http://schemas.microsoft.com/office/drawing/2014/main" id="{08A6E3D5-F650-421F-A1C6-500AEA2B3B19}"/>
              </a:ext>
            </a:extLst>
          </p:cNvPr>
          <p:cNvSpPr/>
          <p:nvPr/>
        </p:nvSpPr>
        <p:spPr>
          <a:xfrm>
            <a:off x="987443" y="4896238"/>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9" name="Rectangle: Rounded Corners 8">
            <a:extLst>
              <a:ext uri="{FF2B5EF4-FFF2-40B4-BE49-F238E27FC236}">
                <a16:creationId xmlns:a16="http://schemas.microsoft.com/office/drawing/2014/main" id="{F7A47BBF-4FFE-44C2-8826-F9457D94A2DE}"/>
              </a:ext>
            </a:extLst>
          </p:cNvPr>
          <p:cNvSpPr/>
          <p:nvPr/>
        </p:nvSpPr>
        <p:spPr>
          <a:xfrm>
            <a:off x="3490263" y="2909845"/>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0" name="Rectangle: Rounded Corners 9">
            <a:extLst>
              <a:ext uri="{FF2B5EF4-FFF2-40B4-BE49-F238E27FC236}">
                <a16:creationId xmlns:a16="http://schemas.microsoft.com/office/drawing/2014/main" id="{86A4BDED-0FB9-49BE-A969-4D2818274137}"/>
              </a:ext>
            </a:extLst>
          </p:cNvPr>
          <p:cNvSpPr/>
          <p:nvPr/>
        </p:nvSpPr>
        <p:spPr>
          <a:xfrm>
            <a:off x="3685792" y="3153099"/>
            <a:ext cx="1861472" cy="1681671"/>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100" b="1" dirty="0">
                <a:solidFill>
                  <a:schemeClr val="accent1"/>
                </a:solidFill>
              </a:rPr>
              <a:t>Lorem ipsum dolor</a:t>
            </a:r>
            <a:br>
              <a:rPr lang="en-US" sz="1100" dirty="0">
                <a:solidFill>
                  <a:schemeClr val="tx1"/>
                </a:solidFill>
              </a:rPr>
            </a:br>
            <a:r>
              <a:rPr lang="en-US" sz="1100" dirty="0">
                <a:solidFill>
                  <a:schemeClr val="tx1"/>
                </a:solidFill>
              </a:rPr>
              <a:t>sit amet, consectetur adipiscing elit. Curabitur purus dui, euismod quis placerat eget, venenatis nec nibh. Mauris sit </a:t>
            </a:r>
          </a:p>
        </p:txBody>
      </p:sp>
      <p:sp>
        <p:nvSpPr>
          <p:cNvPr id="11" name="Rectangle: Rounded Corners 10">
            <a:extLst>
              <a:ext uri="{FF2B5EF4-FFF2-40B4-BE49-F238E27FC236}">
                <a16:creationId xmlns:a16="http://schemas.microsoft.com/office/drawing/2014/main" id="{C937B024-D3A8-4EBA-84E3-AB2D99FB37D4}"/>
              </a:ext>
            </a:extLst>
          </p:cNvPr>
          <p:cNvSpPr/>
          <p:nvPr/>
        </p:nvSpPr>
        <p:spPr>
          <a:xfrm>
            <a:off x="3490263" y="4896240"/>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3" name="Rectangle: Rounded Corners 12">
            <a:extLst>
              <a:ext uri="{FF2B5EF4-FFF2-40B4-BE49-F238E27FC236}">
                <a16:creationId xmlns:a16="http://schemas.microsoft.com/office/drawing/2014/main" id="{FD00EC9B-0F0C-4F66-AA82-2174D7AEA056}"/>
              </a:ext>
            </a:extLst>
          </p:cNvPr>
          <p:cNvSpPr/>
          <p:nvPr/>
        </p:nvSpPr>
        <p:spPr>
          <a:xfrm>
            <a:off x="5993080" y="2909845"/>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4" name="Rectangle: Rounded Corners 13">
            <a:extLst>
              <a:ext uri="{FF2B5EF4-FFF2-40B4-BE49-F238E27FC236}">
                <a16:creationId xmlns:a16="http://schemas.microsoft.com/office/drawing/2014/main" id="{CC242C22-B297-4238-9675-26B2950AF6D3}"/>
              </a:ext>
            </a:extLst>
          </p:cNvPr>
          <p:cNvSpPr/>
          <p:nvPr/>
        </p:nvSpPr>
        <p:spPr>
          <a:xfrm>
            <a:off x="6188611" y="3153099"/>
            <a:ext cx="1861472" cy="1681671"/>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100" b="1" dirty="0">
                <a:solidFill>
                  <a:schemeClr val="accent1"/>
                </a:solidFill>
              </a:rPr>
              <a:t>Lorem ipsum dolor</a:t>
            </a:r>
            <a:br>
              <a:rPr lang="en-US" sz="1100" dirty="0">
                <a:solidFill>
                  <a:schemeClr val="tx1"/>
                </a:solidFill>
              </a:rPr>
            </a:br>
            <a:r>
              <a:rPr lang="en-US" sz="1100" dirty="0">
                <a:solidFill>
                  <a:schemeClr val="tx1"/>
                </a:solidFill>
              </a:rPr>
              <a:t>sit amet, consectetur adipiscing elit. Curabitur purus dui, euismod quis placerat eget, venenatis nec nibh. Mauris sit </a:t>
            </a:r>
          </a:p>
        </p:txBody>
      </p:sp>
      <p:sp>
        <p:nvSpPr>
          <p:cNvPr id="15" name="Rectangle: Rounded Corners 14">
            <a:extLst>
              <a:ext uri="{FF2B5EF4-FFF2-40B4-BE49-F238E27FC236}">
                <a16:creationId xmlns:a16="http://schemas.microsoft.com/office/drawing/2014/main" id="{6A01993F-B2ED-441C-9AB6-31DDBEDFCDAA}"/>
              </a:ext>
            </a:extLst>
          </p:cNvPr>
          <p:cNvSpPr/>
          <p:nvPr/>
        </p:nvSpPr>
        <p:spPr>
          <a:xfrm>
            <a:off x="5993080" y="4896240"/>
            <a:ext cx="2252537" cy="181802"/>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9" name="Rectangle: Rounded Corners 18">
            <a:extLst>
              <a:ext uri="{FF2B5EF4-FFF2-40B4-BE49-F238E27FC236}">
                <a16:creationId xmlns:a16="http://schemas.microsoft.com/office/drawing/2014/main" id="{FBADA48A-3079-475B-BB57-155D7ED52195}"/>
              </a:ext>
            </a:extLst>
          </p:cNvPr>
          <p:cNvSpPr/>
          <p:nvPr/>
        </p:nvSpPr>
        <p:spPr>
          <a:xfrm>
            <a:off x="644904" y="2642114"/>
            <a:ext cx="7943255" cy="126784"/>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0" name="Isosceles Triangle 19">
            <a:extLst>
              <a:ext uri="{FF2B5EF4-FFF2-40B4-BE49-F238E27FC236}">
                <a16:creationId xmlns:a16="http://schemas.microsoft.com/office/drawing/2014/main" id="{199FAF89-3FA1-459C-9EEC-E4424E8B48B3}"/>
              </a:ext>
            </a:extLst>
          </p:cNvPr>
          <p:cNvSpPr/>
          <p:nvPr/>
        </p:nvSpPr>
        <p:spPr>
          <a:xfrm>
            <a:off x="644898" y="1511369"/>
            <a:ext cx="7878450" cy="1069284"/>
          </a:xfrm>
          <a:prstGeom prst="triangle">
            <a:avLst/>
          </a:prstGeom>
          <a:solidFill>
            <a:schemeClr val="accent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162000" rtlCol="0" anchor="ctr"/>
          <a:lstStyle/>
          <a:p>
            <a:pPr algn="ctr">
              <a:spcAft>
                <a:spcPts val="450"/>
              </a:spcAft>
              <a:buClr>
                <a:schemeClr val="accent1"/>
              </a:buClr>
            </a:pPr>
            <a:r>
              <a:rPr lang="en-US" sz="1400" b="1" dirty="0">
                <a:solidFill>
                  <a:schemeClr val="accent1"/>
                </a:solidFill>
              </a:rPr>
              <a:t>Lorem ipsum dolor sit amet, consectetur adipiscing</a:t>
            </a:r>
          </a:p>
        </p:txBody>
      </p:sp>
      <p:sp>
        <p:nvSpPr>
          <p:cNvPr id="24" name="Freeform: Shape 23">
            <a:extLst>
              <a:ext uri="{FF2B5EF4-FFF2-40B4-BE49-F238E27FC236}">
                <a16:creationId xmlns:a16="http://schemas.microsoft.com/office/drawing/2014/main" id="{7648836C-4526-4DEB-9D0F-A3459F2B4A02}"/>
              </a:ext>
            </a:extLst>
          </p:cNvPr>
          <p:cNvSpPr/>
          <p:nvPr/>
        </p:nvSpPr>
        <p:spPr>
          <a:xfrm>
            <a:off x="628650" y="5266281"/>
            <a:ext cx="7959509" cy="494439"/>
          </a:xfrm>
          <a:custGeom>
            <a:avLst/>
            <a:gdLst>
              <a:gd name="connsiteX0" fmla="*/ 291932 w 9192768"/>
              <a:gd name="connsiteY0" fmla="*/ 0 h 525001"/>
              <a:gd name="connsiteX1" fmla="*/ 8900836 w 9192768"/>
              <a:gd name="connsiteY1" fmla="*/ 0 h 525001"/>
              <a:gd name="connsiteX2" fmla="*/ 8955024 w 9192768"/>
              <a:gd name="connsiteY2" fmla="*/ 54188 h 525001"/>
              <a:gd name="connsiteX3" fmla="*/ 8955024 w 9192768"/>
              <a:gd name="connsiteY3" fmla="*/ 199881 h 525001"/>
              <a:gd name="connsiteX4" fmla="*/ 9138580 w 9192768"/>
              <a:gd name="connsiteY4" fmla="*/ 199881 h 525001"/>
              <a:gd name="connsiteX5" fmla="*/ 9192768 w 9192768"/>
              <a:gd name="connsiteY5" fmla="*/ 254069 h 525001"/>
              <a:gd name="connsiteX6" fmla="*/ 9192768 w 9192768"/>
              <a:gd name="connsiteY6" fmla="*/ 470813 h 525001"/>
              <a:gd name="connsiteX7" fmla="*/ 9138580 w 9192768"/>
              <a:gd name="connsiteY7" fmla="*/ 525001 h 525001"/>
              <a:gd name="connsiteX8" fmla="*/ 54188 w 9192768"/>
              <a:gd name="connsiteY8" fmla="*/ 525001 h 525001"/>
              <a:gd name="connsiteX9" fmla="*/ 0 w 9192768"/>
              <a:gd name="connsiteY9" fmla="*/ 470813 h 525001"/>
              <a:gd name="connsiteX10" fmla="*/ 0 w 9192768"/>
              <a:gd name="connsiteY10" fmla="*/ 254069 h 525001"/>
              <a:gd name="connsiteX11" fmla="*/ 54188 w 9192768"/>
              <a:gd name="connsiteY11" fmla="*/ 199881 h 525001"/>
              <a:gd name="connsiteX12" fmla="*/ 237744 w 9192768"/>
              <a:gd name="connsiteY12" fmla="*/ 199881 h 525001"/>
              <a:gd name="connsiteX13" fmla="*/ 237744 w 9192768"/>
              <a:gd name="connsiteY13" fmla="*/ 54188 h 525001"/>
              <a:gd name="connsiteX14" fmla="*/ 291932 w 9192768"/>
              <a:gd name="connsiteY14" fmla="*/ 0 h 52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92768" h="525001">
                <a:moveTo>
                  <a:pt x="291932" y="0"/>
                </a:moveTo>
                <a:lnTo>
                  <a:pt x="8900836" y="0"/>
                </a:lnTo>
                <a:cubicBezTo>
                  <a:pt x="8930763" y="0"/>
                  <a:pt x="8955024" y="24261"/>
                  <a:pt x="8955024" y="54188"/>
                </a:cubicBezTo>
                <a:lnTo>
                  <a:pt x="8955024" y="199881"/>
                </a:lnTo>
                <a:lnTo>
                  <a:pt x="9138580" y="199881"/>
                </a:lnTo>
                <a:cubicBezTo>
                  <a:pt x="9168507" y="199881"/>
                  <a:pt x="9192768" y="224142"/>
                  <a:pt x="9192768" y="254069"/>
                </a:cubicBezTo>
                <a:lnTo>
                  <a:pt x="9192768" y="470813"/>
                </a:lnTo>
                <a:cubicBezTo>
                  <a:pt x="9192768" y="500740"/>
                  <a:pt x="9168507" y="525001"/>
                  <a:pt x="9138580" y="525001"/>
                </a:cubicBezTo>
                <a:lnTo>
                  <a:pt x="54188" y="525001"/>
                </a:lnTo>
                <a:cubicBezTo>
                  <a:pt x="24261" y="525001"/>
                  <a:pt x="0" y="500740"/>
                  <a:pt x="0" y="470813"/>
                </a:cubicBezTo>
                <a:lnTo>
                  <a:pt x="0" y="254069"/>
                </a:lnTo>
                <a:cubicBezTo>
                  <a:pt x="0" y="224142"/>
                  <a:pt x="24261" y="199881"/>
                  <a:pt x="54188" y="199881"/>
                </a:cubicBezTo>
                <a:lnTo>
                  <a:pt x="237744" y="199881"/>
                </a:lnTo>
                <a:lnTo>
                  <a:pt x="237744" y="54188"/>
                </a:lnTo>
                <a:cubicBezTo>
                  <a:pt x="237744" y="24261"/>
                  <a:pt x="262005" y="0"/>
                  <a:pt x="291932" y="0"/>
                </a:cubicBez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spcAft>
                <a:spcPts val="450"/>
              </a:spcAft>
              <a:buClr>
                <a:schemeClr val="accent1"/>
              </a:buClr>
            </a:pPr>
            <a:r>
              <a:rPr lang="en-US" sz="1100" b="1" dirty="0">
                <a:solidFill>
                  <a:schemeClr val="accent1"/>
                </a:solidFill>
              </a:rPr>
              <a:t>Lorem ipsum dolor</a:t>
            </a:r>
            <a:br>
              <a:rPr lang="en-US" sz="1100" dirty="0">
                <a:solidFill>
                  <a:schemeClr val="tx1"/>
                </a:solidFill>
              </a:rPr>
            </a:br>
            <a:r>
              <a:rPr lang="en-US" sz="1100" dirty="0">
                <a:solidFill>
                  <a:schemeClr val="tx1"/>
                </a:solidFill>
              </a:rPr>
              <a:t>sit amet, consectetur adipiscing elit. Curabitur purus dui, euismod quis placerat eget, venenatis nec nibh. Mauris sit </a:t>
            </a:r>
          </a:p>
        </p:txBody>
      </p:sp>
      <p:grpSp>
        <p:nvGrpSpPr>
          <p:cNvPr id="16" name="Group 15">
            <a:extLst>
              <a:ext uri="{FF2B5EF4-FFF2-40B4-BE49-F238E27FC236}">
                <a16:creationId xmlns:a16="http://schemas.microsoft.com/office/drawing/2014/main" id="{372D0E67-DD5E-43BF-8D9A-629777A93931}"/>
              </a:ext>
            </a:extLst>
          </p:cNvPr>
          <p:cNvGrpSpPr/>
          <p:nvPr/>
        </p:nvGrpSpPr>
        <p:grpSpPr>
          <a:xfrm>
            <a:off x="1816709" y="2717554"/>
            <a:ext cx="594000" cy="593930"/>
            <a:chOff x="6484311" y="3194793"/>
            <a:chExt cx="674902" cy="674902"/>
          </a:xfrm>
        </p:grpSpPr>
        <p:sp>
          <p:nvSpPr>
            <p:cNvPr id="17" name="Oval 16">
              <a:extLst>
                <a:ext uri="{FF2B5EF4-FFF2-40B4-BE49-F238E27FC236}">
                  <a16:creationId xmlns:a16="http://schemas.microsoft.com/office/drawing/2014/main" id="{FFC5137F-749B-4325-A77C-3A95B1B66DEA}"/>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18" name="Group 17">
              <a:extLst>
                <a:ext uri="{FF2B5EF4-FFF2-40B4-BE49-F238E27FC236}">
                  <a16:creationId xmlns:a16="http://schemas.microsoft.com/office/drawing/2014/main" id="{02F6598B-CEE9-4219-91B1-5D4FE565FD4C}"/>
                </a:ext>
              </a:extLst>
            </p:cNvPr>
            <p:cNvGrpSpPr/>
            <p:nvPr/>
          </p:nvGrpSpPr>
          <p:grpSpPr>
            <a:xfrm>
              <a:off x="6534329" y="3244811"/>
              <a:ext cx="574866" cy="574866"/>
              <a:chOff x="1649691" y="3230880"/>
              <a:chExt cx="914400" cy="914400"/>
            </a:xfrm>
          </p:grpSpPr>
          <p:sp>
            <p:nvSpPr>
              <p:cNvPr id="21" name="Accent">
                <a:extLst>
                  <a:ext uri="{FF2B5EF4-FFF2-40B4-BE49-F238E27FC236}">
                    <a16:creationId xmlns:a16="http://schemas.microsoft.com/office/drawing/2014/main" id="{928D647D-CEE5-4AB0-B891-A6BBE87055B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22" name="Outline">
                <a:extLst>
                  <a:ext uri="{FF2B5EF4-FFF2-40B4-BE49-F238E27FC236}">
                    <a16:creationId xmlns:a16="http://schemas.microsoft.com/office/drawing/2014/main" id="{BE112261-4E1E-4BE9-8F9D-663A7197B69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grpSp>
        <p:nvGrpSpPr>
          <p:cNvPr id="23" name="Group 22">
            <a:extLst>
              <a:ext uri="{FF2B5EF4-FFF2-40B4-BE49-F238E27FC236}">
                <a16:creationId xmlns:a16="http://schemas.microsoft.com/office/drawing/2014/main" id="{91664091-8808-40C8-B62F-1244FC1120D9}"/>
              </a:ext>
            </a:extLst>
          </p:cNvPr>
          <p:cNvGrpSpPr/>
          <p:nvPr/>
        </p:nvGrpSpPr>
        <p:grpSpPr>
          <a:xfrm>
            <a:off x="4319528" y="2717554"/>
            <a:ext cx="594000" cy="593930"/>
            <a:chOff x="6484311" y="3194793"/>
            <a:chExt cx="674902" cy="674902"/>
          </a:xfrm>
        </p:grpSpPr>
        <p:sp>
          <p:nvSpPr>
            <p:cNvPr id="25" name="Oval 24">
              <a:extLst>
                <a:ext uri="{FF2B5EF4-FFF2-40B4-BE49-F238E27FC236}">
                  <a16:creationId xmlns:a16="http://schemas.microsoft.com/office/drawing/2014/main" id="{6B86E734-41B8-4858-8527-AD82949E60F6}"/>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26" name="Group 25">
              <a:extLst>
                <a:ext uri="{FF2B5EF4-FFF2-40B4-BE49-F238E27FC236}">
                  <a16:creationId xmlns:a16="http://schemas.microsoft.com/office/drawing/2014/main" id="{073B325B-4421-4E69-B333-177A3A7E9BE8}"/>
                </a:ext>
              </a:extLst>
            </p:cNvPr>
            <p:cNvGrpSpPr/>
            <p:nvPr/>
          </p:nvGrpSpPr>
          <p:grpSpPr>
            <a:xfrm>
              <a:off x="6534329" y="3244811"/>
              <a:ext cx="574866" cy="574866"/>
              <a:chOff x="1649691" y="3230880"/>
              <a:chExt cx="914400" cy="914400"/>
            </a:xfrm>
          </p:grpSpPr>
          <p:sp>
            <p:nvSpPr>
              <p:cNvPr id="27" name="Accent">
                <a:extLst>
                  <a:ext uri="{FF2B5EF4-FFF2-40B4-BE49-F238E27FC236}">
                    <a16:creationId xmlns:a16="http://schemas.microsoft.com/office/drawing/2014/main" id="{BDBC6F41-35E2-458F-93D2-CD9B0565785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28" name="Outline">
                <a:extLst>
                  <a:ext uri="{FF2B5EF4-FFF2-40B4-BE49-F238E27FC236}">
                    <a16:creationId xmlns:a16="http://schemas.microsoft.com/office/drawing/2014/main" id="{BB501527-1FAE-4FDC-8AF6-D32710FDA12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grpSp>
        <p:nvGrpSpPr>
          <p:cNvPr id="29" name="Group 28">
            <a:extLst>
              <a:ext uri="{FF2B5EF4-FFF2-40B4-BE49-F238E27FC236}">
                <a16:creationId xmlns:a16="http://schemas.microsoft.com/office/drawing/2014/main" id="{8240DFC7-BA36-4117-B207-5C302A901347}"/>
              </a:ext>
            </a:extLst>
          </p:cNvPr>
          <p:cNvGrpSpPr/>
          <p:nvPr/>
        </p:nvGrpSpPr>
        <p:grpSpPr>
          <a:xfrm>
            <a:off x="6822347" y="2717554"/>
            <a:ext cx="594000" cy="593930"/>
            <a:chOff x="6484311" y="3194793"/>
            <a:chExt cx="674902" cy="674902"/>
          </a:xfrm>
        </p:grpSpPr>
        <p:sp>
          <p:nvSpPr>
            <p:cNvPr id="30" name="Oval 29">
              <a:extLst>
                <a:ext uri="{FF2B5EF4-FFF2-40B4-BE49-F238E27FC236}">
                  <a16:creationId xmlns:a16="http://schemas.microsoft.com/office/drawing/2014/main" id="{1FA761A8-B6AA-4F4D-AF6C-0EF57425C7B6}"/>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31" name="Group 30">
              <a:extLst>
                <a:ext uri="{FF2B5EF4-FFF2-40B4-BE49-F238E27FC236}">
                  <a16:creationId xmlns:a16="http://schemas.microsoft.com/office/drawing/2014/main" id="{830B67EB-4612-44EC-8392-96AEE72C8EC7}"/>
                </a:ext>
              </a:extLst>
            </p:cNvPr>
            <p:cNvGrpSpPr/>
            <p:nvPr/>
          </p:nvGrpSpPr>
          <p:grpSpPr>
            <a:xfrm>
              <a:off x="6534329" y="3244811"/>
              <a:ext cx="574866" cy="574866"/>
              <a:chOff x="1649691" y="3230880"/>
              <a:chExt cx="914400" cy="914400"/>
            </a:xfrm>
          </p:grpSpPr>
          <p:sp>
            <p:nvSpPr>
              <p:cNvPr id="32" name="Accent">
                <a:extLst>
                  <a:ext uri="{FF2B5EF4-FFF2-40B4-BE49-F238E27FC236}">
                    <a16:creationId xmlns:a16="http://schemas.microsoft.com/office/drawing/2014/main" id="{EF3A8951-8B2C-4B1D-9561-97B9CC787FD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33" name="Outline">
                <a:extLst>
                  <a:ext uri="{FF2B5EF4-FFF2-40B4-BE49-F238E27FC236}">
                    <a16:creationId xmlns:a16="http://schemas.microsoft.com/office/drawing/2014/main" id="{477D71F6-60C6-4285-AF07-C196A47831C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spTree>
    <p:extLst>
      <p:ext uri="{BB962C8B-B14F-4D97-AF65-F5344CB8AC3E}">
        <p14:creationId xmlns:p14="http://schemas.microsoft.com/office/powerpoint/2010/main" val="254865289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5DD699-B173-4F17-ACB1-C59DC7F4D3F2}"/>
              </a:ext>
            </a:extLst>
          </p:cNvPr>
          <p:cNvSpPr>
            <a:spLocks noGrp="1"/>
          </p:cNvSpPr>
          <p:nvPr>
            <p:ph type="title"/>
          </p:nvPr>
        </p:nvSpPr>
        <p:spPr>
          <a:xfrm>
            <a:off x="628650" y="365127"/>
            <a:ext cx="7886700" cy="618100"/>
          </a:xfrm>
        </p:spPr>
        <p:txBody>
          <a:bodyPr>
            <a:normAutofit/>
          </a:bodyPr>
          <a:lstStyle/>
          <a:p>
            <a:r>
              <a:rPr lang="en-PH" dirty="0"/>
              <a:t>House Slide – Six Pillars</a:t>
            </a:r>
          </a:p>
        </p:txBody>
      </p:sp>
      <p:sp>
        <p:nvSpPr>
          <p:cNvPr id="3" name="Slide Number Placeholder 2">
            <a:extLst>
              <a:ext uri="{FF2B5EF4-FFF2-40B4-BE49-F238E27FC236}">
                <a16:creationId xmlns:a16="http://schemas.microsoft.com/office/drawing/2014/main" id="{C94AC7A3-4D69-4F21-BED1-7F876554396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132</a:t>
            </a:fld>
            <a:endParaRPr lang="en-PH" dirty="0"/>
          </a:p>
        </p:txBody>
      </p:sp>
      <p:sp>
        <p:nvSpPr>
          <p:cNvPr id="19" name="Rectangle: Rounded Corners 18">
            <a:extLst>
              <a:ext uri="{FF2B5EF4-FFF2-40B4-BE49-F238E27FC236}">
                <a16:creationId xmlns:a16="http://schemas.microsoft.com/office/drawing/2014/main" id="{FBADA48A-3079-475B-BB57-155D7ED52195}"/>
              </a:ext>
            </a:extLst>
          </p:cNvPr>
          <p:cNvSpPr/>
          <p:nvPr/>
        </p:nvSpPr>
        <p:spPr>
          <a:xfrm>
            <a:off x="644901" y="2642113"/>
            <a:ext cx="7943256" cy="126783"/>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0" name="Isosceles Triangle 19">
            <a:extLst>
              <a:ext uri="{FF2B5EF4-FFF2-40B4-BE49-F238E27FC236}">
                <a16:creationId xmlns:a16="http://schemas.microsoft.com/office/drawing/2014/main" id="{199FAF89-3FA1-459C-9EEC-E4424E8B48B3}"/>
              </a:ext>
            </a:extLst>
          </p:cNvPr>
          <p:cNvSpPr/>
          <p:nvPr/>
        </p:nvSpPr>
        <p:spPr>
          <a:xfrm>
            <a:off x="644901" y="1511369"/>
            <a:ext cx="7878450" cy="1069283"/>
          </a:xfrm>
          <a:prstGeom prst="triangle">
            <a:avLst/>
          </a:prstGeom>
          <a:solidFill>
            <a:schemeClr val="accent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bIns="162000" rtlCol="0" anchor="ctr"/>
          <a:lstStyle/>
          <a:p>
            <a:pPr algn="ctr">
              <a:spcAft>
                <a:spcPts val="450"/>
              </a:spcAft>
              <a:buClr>
                <a:schemeClr val="accent1"/>
              </a:buClr>
            </a:pPr>
            <a:r>
              <a:rPr lang="en-US" sz="1600" b="1" dirty="0">
                <a:solidFill>
                  <a:schemeClr val="accent1"/>
                </a:solidFill>
                <a:latin typeface="Arial" panose="020B0604020202020204" pitchFamily="34" charset="0"/>
              </a:rPr>
              <a:t>Lorem ipsum dolor sit amet, consectetur adipiscing</a:t>
            </a:r>
          </a:p>
        </p:txBody>
      </p:sp>
      <p:sp>
        <p:nvSpPr>
          <p:cNvPr id="24" name="Freeform: Shape 23">
            <a:extLst>
              <a:ext uri="{FF2B5EF4-FFF2-40B4-BE49-F238E27FC236}">
                <a16:creationId xmlns:a16="http://schemas.microsoft.com/office/drawing/2014/main" id="{7648836C-4526-4DEB-9D0F-A3459F2B4A02}"/>
              </a:ext>
            </a:extLst>
          </p:cNvPr>
          <p:cNvSpPr/>
          <p:nvPr/>
        </p:nvSpPr>
        <p:spPr>
          <a:xfrm>
            <a:off x="644900" y="5266282"/>
            <a:ext cx="7943257" cy="494438"/>
          </a:xfrm>
          <a:custGeom>
            <a:avLst/>
            <a:gdLst>
              <a:gd name="connsiteX0" fmla="*/ 291932 w 9192768"/>
              <a:gd name="connsiteY0" fmla="*/ 0 h 525001"/>
              <a:gd name="connsiteX1" fmla="*/ 8900836 w 9192768"/>
              <a:gd name="connsiteY1" fmla="*/ 0 h 525001"/>
              <a:gd name="connsiteX2" fmla="*/ 8955024 w 9192768"/>
              <a:gd name="connsiteY2" fmla="*/ 54188 h 525001"/>
              <a:gd name="connsiteX3" fmla="*/ 8955024 w 9192768"/>
              <a:gd name="connsiteY3" fmla="*/ 199881 h 525001"/>
              <a:gd name="connsiteX4" fmla="*/ 9138580 w 9192768"/>
              <a:gd name="connsiteY4" fmla="*/ 199881 h 525001"/>
              <a:gd name="connsiteX5" fmla="*/ 9192768 w 9192768"/>
              <a:gd name="connsiteY5" fmla="*/ 254069 h 525001"/>
              <a:gd name="connsiteX6" fmla="*/ 9192768 w 9192768"/>
              <a:gd name="connsiteY6" fmla="*/ 470813 h 525001"/>
              <a:gd name="connsiteX7" fmla="*/ 9138580 w 9192768"/>
              <a:gd name="connsiteY7" fmla="*/ 525001 h 525001"/>
              <a:gd name="connsiteX8" fmla="*/ 54188 w 9192768"/>
              <a:gd name="connsiteY8" fmla="*/ 525001 h 525001"/>
              <a:gd name="connsiteX9" fmla="*/ 0 w 9192768"/>
              <a:gd name="connsiteY9" fmla="*/ 470813 h 525001"/>
              <a:gd name="connsiteX10" fmla="*/ 0 w 9192768"/>
              <a:gd name="connsiteY10" fmla="*/ 254069 h 525001"/>
              <a:gd name="connsiteX11" fmla="*/ 54188 w 9192768"/>
              <a:gd name="connsiteY11" fmla="*/ 199881 h 525001"/>
              <a:gd name="connsiteX12" fmla="*/ 237744 w 9192768"/>
              <a:gd name="connsiteY12" fmla="*/ 199881 h 525001"/>
              <a:gd name="connsiteX13" fmla="*/ 237744 w 9192768"/>
              <a:gd name="connsiteY13" fmla="*/ 54188 h 525001"/>
              <a:gd name="connsiteX14" fmla="*/ 291932 w 9192768"/>
              <a:gd name="connsiteY14" fmla="*/ 0 h 52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92768" h="525001">
                <a:moveTo>
                  <a:pt x="291932" y="0"/>
                </a:moveTo>
                <a:lnTo>
                  <a:pt x="8900836" y="0"/>
                </a:lnTo>
                <a:cubicBezTo>
                  <a:pt x="8930763" y="0"/>
                  <a:pt x="8955024" y="24261"/>
                  <a:pt x="8955024" y="54188"/>
                </a:cubicBezTo>
                <a:lnTo>
                  <a:pt x="8955024" y="199881"/>
                </a:lnTo>
                <a:lnTo>
                  <a:pt x="9138580" y="199881"/>
                </a:lnTo>
                <a:cubicBezTo>
                  <a:pt x="9168507" y="199881"/>
                  <a:pt x="9192768" y="224142"/>
                  <a:pt x="9192768" y="254069"/>
                </a:cubicBezTo>
                <a:lnTo>
                  <a:pt x="9192768" y="470813"/>
                </a:lnTo>
                <a:cubicBezTo>
                  <a:pt x="9192768" y="500740"/>
                  <a:pt x="9168507" y="525001"/>
                  <a:pt x="9138580" y="525001"/>
                </a:cubicBezTo>
                <a:lnTo>
                  <a:pt x="54188" y="525001"/>
                </a:lnTo>
                <a:cubicBezTo>
                  <a:pt x="24261" y="525001"/>
                  <a:pt x="0" y="500740"/>
                  <a:pt x="0" y="470813"/>
                </a:cubicBezTo>
                <a:lnTo>
                  <a:pt x="0" y="254069"/>
                </a:lnTo>
                <a:cubicBezTo>
                  <a:pt x="0" y="224142"/>
                  <a:pt x="24261" y="199881"/>
                  <a:pt x="54188" y="199881"/>
                </a:cubicBezTo>
                <a:lnTo>
                  <a:pt x="237744" y="199881"/>
                </a:lnTo>
                <a:lnTo>
                  <a:pt x="237744" y="54188"/>
                </a:lnTo>
                <a:cubicBezTo>
                  <a:pt x="237744" y="24261"/>
                  <a:pt x="262005" y="0"/>
                  <a:pt x="291932" y="0"/>
                </a:cubicBezTo>
                <a:close/>
              </a:path>
            </a:pathLst>
          </a:cu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spcAft>
                <a:spcPts val="450"/>
              </a:spcAft>
              <a:buClr>
                <a:schemeClr val="accent1"/>
              </a:buClr>
            </a:pPr>
            <a:r>
              <a:rPr lang="en-US" sz="1200" b="1" dirty="0">
                <a:solidFill>
                  <a:schemeClr val="accent1"/>
                </a:solidFill>
                <a:latin typeface="Arial" panose="020B0604020202020204" pitchFamily="34" charset="0"/>
              </a:rPr>
              <a:t>Lorem ipsum dolor</a:t>
            </a:r>
            <a:br>
              <a:rPr lang="en-US" sz="1200" dirty="0">
                <a:solidFill>
                  <a:schemeClr val="tx1"/>
                </a:solidFill>
                <a:latin typeface="Arial" panose="020B0604020202020204" pitchFamily="34" charset="0"/>
              </a:rPr>
            </a:br>
            <a:r>
              <a:rPr lang="en-US" sz="1200" dirty="0">
                <a:solidFill>
                  <a:schemeClr val="tx1"/>
                </a:solidFill>
                <a:latin typeface="Arial" panose="020B0604020202020204" pitchFamily="34" charset="0"/>
              </a:rPr>
              <a:t>sit amet, consectetur adipiscing elit. Curabitur purus dui, euismod quis placerat eget, venenatis nec nibh. Mauris sit </a:t>
            </a:r>
          </a:p>
        </p:txBody>
      </p:sp>
      <p:sp>
        <p:nvSpPr>
          <p:cNvPr id="4" name="Rectangle: Rounded Corners 3">
            <a:extLst>
              <a:ext uri="{FF2B5EF4-FFF2-40B4-BE49-F238E27FC236}">
                <a16:creationId xmlns:a16="http://schemas.microsoft.com/office/drawing/2014/main" id="{9E043BA7-4E09-449A-B239-314EACBF142F}"/>
              </a:ext>
            </a:extLst>
          </p:cNvPr>
          <p:cNvSpPr/>
          <p:nvPr/>
        </p:nvSpPr>
        <p:spPr>
          <a:xfrm>
            <a:off x="987442" y="2909842"/>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5" name="Rectangle: Rounded Corners 4">
            <a:extLst>
              <a:ext uri="{FF2B5EF4-FFF2-40B4-BE49-F238E27FC236}">
                <a16:creationId xmlns:a16="http://schemas.microsoft.com/office/drawing/2014/main" id="{45A83CC8-443F-4A3B-9E83-7D585E192325}"/>
              </a:ext>
            </a:extLst>
          </p:cNvPr>
          <p:cNvSpPr/>
          <p:nvPr/>
        </p:nvSpPr>
        <p:spPr>
          <a:xfrm>
            <a:off x="1105078" y="3153105"/>
            <a:ext cx="1119896" cy="1681669"/>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900" b="1" dirty="0">
                <a:solidFill>
                  <a:schemeClr val="accent1"/>
                </a:solidFill>
                <a:latin typeface="Arial" panose="020B0604020202020204" pitchFamily="34" charset="0"/>
              </a:rPr>
              <a:t>Lorem ipsum dolor</a:t>
            </a:r>
            <a:br>
              <a:rPr lang="en-US" sz="900" dirty="0">
                <a:solidFill>
                  <a:schemeClr val="tx1"/>
                </a:solidFill>
                <a:latin typeface="Arial" panose="020B0604020202020204" pitchFamily="34" charset="0"/>
              </a:rPr>
            </a:br>
            <a:r>
              <a:rPr lang="en-US" sz="900" dirty="0">
                <a:solidFill>
                  <a:schemeClr val="tx1"/>
                </a:solidFill>
                <a:latin typeface="Arial" panose="020B0604020202020204" pitchFamily="34" charset="0"/>
              </a:rPr>
              <a:t>sit amet, consectetur adipiscing elit. Curabitur purus dui, euismod quis placerat eget, venenatis</a:t>
            </a:r>
          </a:p>
        </p:txBody>
      </p:sp>
      <p:sp>
        <p:nvSpPr>
          <p:cNvPr id="6" name="Rectangle: Rounded Corners 5">
            <a:extLst>
              <a:ext uri="{FF2B5EF4-FFF2-40B4-BE49-F238E27FC236}">
                <a16:creationId xmlns:a16="http://schemas.microsoft.com/office/drawing/2014/main" id="{08A6E3D5-F650-421F-A1C6-500AEA2B3B19}"/>
              </a:ext>
            </a:extLst>
          </p:cNvPr>
          <p:cNvSpPr/>
          <p:nvPr/>
        </p:nvSpPr>
        <p:spPr>
          <a:xfrm>
            <a:off x="987442" y="4896236"/>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9" name="Rectangle: Rounded Corners 8">
            <a:extLst>
              <a:ext uri="{FF2B5EF4-FFF2-40B4-BE49-F238E27FC236}">
                <a16:creationId xmlns:a16="http://schemas.microsoft.com/office/drawing/2014/main" id="{F7A47BBF-4FFE-44C2-8826-F9457D94A2DE}"/>
              </a:ext>
            </a:extLst>
          </p:cNvPr>
          <p:cNvSpPr/>
          <p:nvPr/>
        </p:nvSpPr>
        <p:spPr>
          <a:xfrm>
            <a:off x="2463193" y="2909842"/>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0" name="Rectangle: Rounded Corners 9">
            <a:extLst>
              <a:ext uri="{FF2B5EF4-FFF2-40B4-BE49-F238E27FC236}">
                <a16:creationId xmlns:a16="http://schemas.microsoft.com/office/drawing/2014/main" id="{86A4BDED-0FB9-49BE-A969-4D2818274137}"/>
              </a:ext>
            </a:extLst>
          </p:cNvPr>
          <p:cNvSpPr/>
          <p:nvPr/>
        </p:nvSpPr>
        <p:spPr>
          <a:xfrm>
            <a:off x="2580829" y="3153105"/>
            <a:ext cx="1119896" cy="1681669"/>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900" b="1" dirty="0">
                <a:solidFill>
                  <a:schemeClr val="accent1"/>
                </a:solidFill>
                <a:latin typeface="Arial" panose="020B0604020202020204" pitchFamily="34" charset="0"/>
              </a:rPr>
              <a:t>Lorem ipsum dolor</a:t>
            </a:r>
            <a:br>
              <a:rPr lang="en-US" sz="900" dirty="0">
                <a:solidFill>
                  <a:schemeClr val="tx1"/>
                </a:solidFill>
                <a:latin typeface="Arial" panose="020B0604020202020204" pitchFamily="34" charset="0"/>
              </a:rPr>
            </a:br>
            <a:r>
              <a:rPr lang="en-US" sz="900" dirty="0">
                <a:solidFill>
                  <a:schemeClr val="tx1"/>
                </a:solidFill>
                <a:latin typeface="Arial" panose="020B0604020202020204" pitchFamily="34" charset="0"/>
              </a:rPr>
              <a:t>sit amet, consectetur adipiscing elit. Curabitur purus dui, euismod quis placerat eget, venenatis</a:t>
            </a:r>
          </a:p>
        </p:txBody>
      </p:sp>
      <p:sp>
        <p:nvSpPr>
          <p:cNvPr id="11" name="Rectangle: Rounded Corners 10">
            <a:extLst>
              <a:ext uri="{FF2B5EF4-FFF2-40B4-BE49-F238E27FC236}">
                <a16:creationId xmlns:a16="http://schemas.microsoft.com/office/drawing/2014/main" id="{C937B024-D3A8-4EBA-84E3-AB2D99FB37D4}"/>
              </a:ext>
            </a:extLst>
          </p:cNvPr>
          <p:cNvSpPr/>
          <p:nvPr/>
        </p:nvSpPr>
        <p:spPr>
          <a:xfrm>
            <a:off x="2463193" y="4896236"/>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3" name="Rectangle: Rounded Corners 12">
            <a:extLst>
              <a:ext uri="{FF2B5EF4-FFF2-40B4-BE49-F238E27FC236}">
                <a16:creationId xmlns:a16="http://schemas.microsoft.com/office/drawing/2014/main" id="{FD00EC9B-0F0C-4F66-AA82-2174D7AEA056}"/>
              </a:ext>
            </a:extLst>
          </p:cNvPr>
          <p:cNvSpPr/>
          <p:nvPr/>
        </p:nvSpPr>
        <p:spPr>
          <a:xfrm>
            <a:off x="3938945" y="2909842"/>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4" name="Rectangle: Rounded Corners 13">
            <a:extLst>
              <a:ext uri="{FF2B5EF4-FFF2-40B4-BE49-F238E27FC236}">
                <a16:creationId xmlns:a16="http://schemas.microsoft.com/office/drawing/2014/main" id="{CC242C22-B297-4238-9675-26B2950AF6D3}"/>
              </a:ext>
            </a:extLst>
          </p:cNvPr>
          <p:cNvSpPr/>
          <p:nvPr/>
        </p:nvSpPr>
        <p:spPr>
          <a:xfrm>
            <a:off x="4056581" y="3153105"/>
            <a:ext cx="1119896" cy="1681669"/>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900" b="1" dirty="0">
                <a:solidFill>
                  <a:schemeClr val="accent1"/>
                </a:solidFill>
                <a:latin typeface="Arial" panose="020B0604020202020204" pitchFamily="34" charset="0"/>
              </a:rPr>
              <a:t>Lorem ipsum dolor</a:t>
            </a:r>
            <a:br>
              <a:rPr lang="en-US" sz="900" dirty="0">
                <a:solidFill>
                  <a:schemeClr val="tx1"/>
                </a:solidFill>
                <a:latin typeface="Arial" panose="020B0604020202020204" pitchFamily="34" charset="0"/>
              </a:rPr>
            </a:br>
            <a:r>
              <a:rPr lang="en-US" sz="900" dirty="0">
                <a:solidFill>
                  <a:schemeClr val="tx1"/>
                </a:solidFill>
                <a:latin typeface="Arial" panose="020B0604020202020204" pitchFamily="34" charset="0"/>
              </a:rPr>
              <a:t>sit amet, consectetur adipiscing elit. Curabitur purus dui, euismod quis placerat eget, venenatis</a:t>
            </a:r>
          </a:p>
        </p:txBody>
      </p:sp>
      <p:sp>
        <p:nvSpPr>
          <p:cNvPr id="15" name="Rectangle: Rounded Corners 14">
            <a:extLst>
              <a:ext uri="{FF2B5EF4-FFF2-40B4-BE49-F238E27FC236}">
                <a16:creationId xmlns:a16="http://schemas.microsoft.com/office/drawing/2014/main" id="{6A01993F-B2ED-441C-9AB6-31DDBEDFCDAA}"/>
              </a:ext>
            </a:extLst>
          </p:cNvPr>
          <p:cNvSpPr/>
          <p:nvPr/>
        </p:nvSpPr>
        <p:spPr>
          <a:xfrm>
            <a:off x="3938945" y="4896236"/>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8" name="Rectangle: Rounded Corners 27">
            <a:extLst>
              <a:ext uri="{FF2B5EF4-FFF2-40B4-BE49-F238E27FC236}">
                <a16:creationId xmlns:a16="http://schemas.microsoft.com/office/drawing/2014/main" id="{2BDC47B4-9DDF-434D-88CB-ECF22A9EDE05}"/>
              </a:ext>
            </a:extLst>
          </p:cNvPr>
          <p:cNvSpPr/>
          <p:nvPr/>
        </p:nvSpPr>
        <p:spPr>
          <a:xfrm>
            <a:off x="5414696" y="2909842"/>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9" name="Rectangle: Rounded Corners 28">
            <a:extLst>
              <a:ext uri="{FF2B5EF4-FFF2-40B4-BE49-F238E27FC236}">
                <a16:creationId xmlns:a16="http://schemas.microsoft.com/office/drawing/2014/main" id="{B5C1885B-F608-4B8F-B8A1-77180DB329FC}"/>
              </a:ext>
            </a:extLst>
          </p:cNvPr>
          <p:cNvSpPr/>
          <p:nvPr/>
        </p:nvSpPr>
        <p:spPr>
          <a:xfrm>
            <a:off x="5532332" y="3153105"/>
            <a:ext cx="1119896" cy="1681669"/>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900" b="1" dirty="0">
                <a:solidFill>
                  <a:schemeClr val="accent1"/>
                </a:solidFill>
                <a:latin typeface="Arial" panose="020B0604020202020204" pitchFamily="34" charset="0"/>
              </a:rPr>
              <a:t>Lorem ipsum dolor</a:t>
            </a:r>
            <a:br>
              <a:rPr lang="en-US" sz="900" dirty="0">
                <a:solidFill>
                  <a:schemeClr val="tx1"/>
                </a:solidFill>
                <a:latin typeface="Arial" panose="020B0604020202020204" pitchFamily="34" charset="0"/>
              </a:rPr>
            </a:br>
            <a:r>
              <a:rPr lang="en-US" sz="900" dirty="0">
                <a:solidFill>
                  <a:schemeClr val="tx1"/>
                </a:solidFill>
                <a:latin typeface="Arial" panose="020B0604020202020204" pitchFamily="34" charset="0"/>
              </a:rPr>
              <a:t>sit amet, consectetur adipiscing elit. Curabitur purus dui, euismod quis placerat eget, venenatis</a:t>
            </a:r>
          </a:p>
        </p:txBody>
      </p:sp>
      <p:sp>
        <p:nvSpPr>
          <p:cNvPr id="30" name="Rectangle: Rounded Corners 29">
            <a:extLst>
              <a:ext uri="{FF2B5EF4-FFF2-40B4-BE49-F238E27FC236}">
                <a16:creationId xmlns:a16="http://schemas.microsoft.com/office/drawing/2014/main" id="{4CE9FA59-4B97-4A6C-A430-16DB2F6EB89D}"/>
              </a:ext>
            </a:extLst>
          </p:cNvPr>
          <p:cNvSpPr/>
          <p:nvPr/>
        </p:nvSpPr>
        <p:spPr>
          <a:xfrm>
            <a:off x="5414696" y="4896236"/>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2" name="Rectangle: Rounded Corners 31">
            <a:extLst>
              <a:ext uri="{FF2B5EF4-FFF2-40B4-BE49-F238E27FC236}">
                <a16:creationId xmlns:a16="http://schemas.microsoft.com/office/drawing/2014/main" id="{0389BD6D-FEE4-4142-B8AE-6BE8CDFBE2C8}"/>
              </a:ext>
            </a:extLst>
          </p:cNvPr>
          <p:cNvSpPr/>
          <p:nvPr/>
        </p:nvSpPr>
        <p:spPr>
          <a:xfrm>
            <a:off x="6890447" y="2909842"/>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3" name="Rectangle: Rounded Corners 32">
            <a:extLst>
              <a:ext uri="{FF2B5EF4-FFF2-40B4-BE49-F238E27FC236}">
                <a16:creationId xmlns:a16="http://schemas.microsoft.com/office/drawing/2014/main" id="{7BE25442-F009-467D-A88F-04F97D60A712}"/>
              </a:ext>
            </a:extLst>
          </p:cNvPr>
          <p:cNvSpPr/>
          <p:nvPr/>
        </p:nvSpPr>
        <p:spPr>
          <a:xfrm>
            <a:off x="7008083" y="3153105"/>
            <a:ext cx="1119896" cy="1681669"/>
          </a:xfrm>
          <a:prstGeom prst="roundRect">
            <a:avLst>
              <a:gd name="adj" fmla="val 7423"/>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900" b="1" dirty="0">
                <a:solidFill>
                  <a:schemeClr val="accent1"/>
                </a:solidFill>
                <a:latin typeface="Arial" panose="020B0604020202020204" pitchFamily="34" charset="0"/>
              </a:rPr>
              <a:t>Lorem ipsum dolor</a:t>
            </a:r>
            <a:br>
              <a:rPr lang="en-US" sz="900" dirty="0">
                <a:solidFill>
                  <a:schemeClr val="tx1"/>
                </a:solidFill>
                <a:latin typeface="Arial" panose="020B0604020202020204" pitchFamily="34" charset="0"/>
              </a:rPr>
            </a:br>
            <a:r>
              <a:rPr lang="en-US" sz="900" dirty="0">
                <a:solidFill>
                  <a:schemeClr val="tx1"/>
                </a:solidFill>
                <a:latin typeface="Arial" panose="020B0604020202020204" pitchFamily="34" charset="0"/>
              </a:rPr>
              <a:t>sit amet, consectetur adipiscing elit. Curabitur purus dui, euismod quis placerat eget, venenatis</a:t>
            </a:r>
          </a:p>
        </p:txBody>
      </p:sp>
      <p:sp>
        <p:nvSpPr>
          <p:cNvPr id="34" name="Rectangle: Rounded Corners 33">
            <a:extLst>
              <a:ext uri="{FF2B5EF4-FFF2-40B4-BE49-F238E27FC236}">
                <a16:creationId xmlns:a16="http://schemas.microsoft.com/office/drawing/2014/main" id="{04E3D12E-375B-454C-BA29-0CFF522031C6}"/>
              </a:ext>
            </a:extLst>
          </p:cNvPr>
          <p:cNvSpPr/>
          <p:nvPr/>
        </p:nvSpPr>
        <p:spPr>
          <a:xfrm>
            <a:off x="6890447" y="4896236"/>
            <a:ext cx="1355168" cy="181801"/>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7" name="Group 6">
            <a:extLst>
              <a:ext uri="{FF2B5EF4-FFF2-40B4-BE49-F238E27FC236}">
                <a16:creationId xmlns:a16="http://schemas.microsoft.com/office/drawing/2014/main" id="{B6E9AD2D-BCFB-460B-8CF8-090313BE6AC6}"/>
              </a:ext>
            </a:extLst>
          </p:cNvPr>
          <p:cNvGrpSpPr/>
          <p:nvPr/>
        </p:nvGrpSpPr>
        <p:grpSpPr>
          <a:xfrm>
            <a:off x="1432826" y="2821475"/>
            <a:ext cx="464400" cy="465172"/>
            <a:chOff x="6484311" y="3194793"/>
            <a:chExt cx="674902" cy="674902"/>
          </a:xfrm>
        </p:grpSpPr>
        <p:sp>
          <p:nvSpPr>
            <p:cNvPr id="22" name="Oval 21">
              <a:extLst>
                <a:ext uri="{FF2B5EF4-FFF2-40B4-BE49-F238E27FC236}">
                  <a16:creationId xmlns:a16="http://schemas.microsoft.com/office/drawing/2014/main" id="{DEE72FBE-C56E-4C46-AA11-E63047D32BE2}"/>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23" name="Group 22">
              <a:extLst>
                <a:ext uri="{FF2B5EF4-FFF2-40B4-BE49-F238E27FC236}">
                  <a16:creationId xmlns:a16="http://schemas.microsoft.com/office/drawing/2014/main" id="{C29B3D99-9FD0-486C-83E5-60A631F017BC}"/>
                </a:ext>
              </a:extLst>
            </p:cNvPr>
            <p:cNvGrpSpPr/>
            <p:nvPr/>
          </p:nvGrpSpPr>
          <p:grpSpPr>
            <a:xfrm>
              <a:off x="6534329" y="3244811"/>
              <a:ext cx="574866" cy="574866"/>
              <a:chOff x="1649691" y="3230880"/>
              <a:chExt cx="914400" cy="914400"/>
            </a:xfrm>
          </p:grpSpPr>
          <p:sp>
            <p:nvSpPr>
              <p:cNvPr id="25" name="Accent">
                <a:extLst>
                  <a:ext uri="{FF2B5EF4-FFF2-40B4-BE49-F238E27FC236}">
                    <a16:creationId xmlns:a16="http://schemas.microsoft.com/office/drawing/2014/main" id="{CF850621-87D0-403F-AC81-E6534F73752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26" name="Outline">
                <a:extLst>
                  <a:ext uri="{FF2B5EF4-FFF2-40B4-BE49-F238E27FC236}">
                    <a16:creationId xmlns:a16="http://schemas.microsoft.com/office/drawing/2014/main" id="{BE32AE28-CEFF-4FE9-A9A5-8940DD0C93A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27" name="Group 26">
            <a:extLst>
              <a:ext uri="{FF2B5EF4-FFF2-40B4-BE49-F238E27FC236}">
                <a16:creationId xmlns:a16="http://schemas.microsoft.com/office/drawing/2014/main" id="{F1C3DEE9-2BB2-4DBC-BC5E-3C78B8DEF23B}"/>
              </a:ext>
            </a:extLst>
          </p:cNvPr>
          <p:cNvGrpSpPr/>
          <p:nvPr/>
        </p:nvGrpSpPr>
        <p:grpSpPr>
          <a:xfrm>
            <a:off x="2908577" y="2821475"/>
            <a:ext cx="464400" cy="465172"/>
            <a:chOff x="6484311" y="3194793"/>
            <a:chExt cx="674902" cy="674902"/>
          </a:xfrm>
        </p:grpSpPr>
        <p:sp>
          <p:nvSpPr>
            <p:cNvPr id="31" name="Oval 30">
              <a:extLst>
                <a:ext uri="{FF2B5EF4-FFF2-40B4-BE49-F238E27FC236}">
                  <a16:creationId xmlns:a16="http://schemas.microsoft.com/office/drawing/2014/main" id="{781088EC-5ACC-4F72-A90E-DB092789349B}"/>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5" name="Group 34">
              <a:extLst>
                <a:ext uri="{FF2B5EF4-FFF2-40B4-BE49-F238E27FC236}">
                  <a16:creationId xmlns:a16="http://schemas.microsoft.com/office/drawing/2014/main" id="{A6C13A94-5D65-434A-8EEB-AB7563AEE672}"/>
                </a:ext>
              </a:extLst>
            </p:cNvPr>
            <p:cNvGrpSpPr/>
            <p:nvPr/>
          </p:nvGrpSpPr>
          <p:grpSpPr>
            <a:xfrm>
              <a:off x="6534329" y="3244811"/>
              <a:ext cx="574866" cy="574866"/>
              <a:chOff x="1649691" y="3230880"/>
              <a:chExt cx="914400" cy="914400"/>
            </a:xfrm>
          </p:grpSpPr>
          <p:sp>
            <p:nvSpPr>
              <p:cNvPr id="36" name="Accent">
                <a:extLst>
                  <a:ext uri="{FF2B5EF4-FFF2-40B4-BE49-F238E27FC236}">
                    <a16:creationId xmlns:a16="http://schemas.microsoft.com/office/drawing/2014/main" id="{CA14F5C7-D7E8-4D6B-9FBF-1007DD5CF60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37" name="Outline">
                <a:extLst>
                  <a:ext uri="{FF2B5EF4-FFF2-40B4-BE49-F238E27FC236}">
                    <a16:creationId xmlns:a16="http://schemas.microsoft.com/office/drawing/2014/main" id="{795C5BD8-98CF-426D-BA89-A376D9B8758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38" name="Group 37">
            <a:extLst>
              <a:ext uri="{FF2B5EF4-FFF2-40B4-BE49-F238E27FC236}">
                <a16:creationId xmlns:a16="http://schemas.microsoft.com/office/drawing/2014/main" id="{551AD662-DF27-4BEA-80F6-D5A53DCF7CCE}"/>
              </a:ext>
            </a:extLst>
          </p:cNvPr>
          <p:cNvGrpSpPr/>
          <p:nvPr/>
        </p:nvGrpSpPr>
        <p:grpSpPr>
          <a:xfrm>
            <a:off x="4384328" y="2821475"/>
            <a:ext cx="464400" cy="465172"/>
            <a:chOff x="6484311" y="3194793"/>
            <a:chExt cx="674902" cy="674902"/>
          </a:xfrm>
        </p:grpSpPr>
        <p:sp>
          <p:nvSpPr>
            <p:cNvPr id="39" name="Oval 38">
              <a:extLst>
                <a:ext uri="{FF2B5EF4-FFF2-40B4-BE49-F238E27FC236}">
                  <a16:creationId xmlns:a16="http://schemas.microsoft.com/office/drawing/2014/main" id="{E267EBF6-DF1A-443E-B5F0-27A905BA44E0}"/>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40" name="Group 39">
              <a:extLst>
                <a:ext uri="{FF2B5EF4-FFF2-40B4-BE49-F238E27FC236}">
                  <a16:creationId xmlns:a16="http://schemas.microsoft.com/office/drawing/2014/main" id="{8C045A73-CC33-4355-9229-987774168877}"/>
                </a:ext>
              </a:extLst>
            </p:cNvPr>
            <p:cNvGrpSpPr/>
            <p:nvPr/>
          </p:nvGrpSpPr>
          <p:grpSpPr>
            <a:xfrm>
              <a:off x="6534329" y="3244811"/>
              <a:ext cx="574866" cy="574866"/>
              <a:chOff x="1649691" y="3230880"/>
              <a:chExt cx="914400" cy="914400"/>
            </a:xfrm>
          </p:grpSpPr>
          <p:sp>
            <p:nvSpPr>
              <p:cNvPr id="41" name="Accent">
                <a:extLst>
                  <a:ext uri="{FF2B5EF4-FFF2-40B4-BE49-F238E27FC236}">
                    <a16:creationId xmlns:a16="http://schemas.microsoft.com/office/drawing/2014/main" id="{BC94B844-0277-4D9B-AEFD-3F89EAEAC1F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42" name="Outline">
                <a:extLst>
                  <a:ext uri="{FF2B5EF4-FFF2-40B4-BE49-F238E27FC236}">
                    <a16:creationId xmlns:a16="http://schemas.microsoft.com/office/drawing/2014/main" id="{C063B777-3076-4E6E-800D-9351FB4D995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43" name="Group 42">
            <a:extLst>
              <a:ext uri="{FF2B5EF4-FFF2-40B4-BE49-F238E27FC236}">
                <a16:creationId xmlns:a16="http://schemas.microsoft.com/office/drawing/2014/main" id="{DBC542EA-967E-4EF7-B31D-D99F790A567B}"/>
              </a:ext>
            </a:extLst>
          </p:cNvPr>
          <p:cNvGrpSpPr/>
          <p:nvPr/>
        </p:nvGrpSpPr>
        <p:grpSpPr>
          <a:xfrm>
            <a:off x="5860079" y="2821475"/>
            <a:ext cx="464400" cy="465172"/>
            <a:chOff x="6484311" y="3194793"/>
            <a:chExt cx="674902" cy="674902"/>
          </a:xfrm>
        </p:grpSpPr>
        <p:sp>
          <p:nvSpPr>
            <p:cNvPr id="44" name="Oval 43">
              <a:extLst>
                <a:ext uri="{FF2B5EF4-FFF2-40B4-BE49-F238E27FC236}">
                  <a16:creationId xmlns:a16="http://schemas.microsoft.com/office/drawing/2014/main" id="{CE489773-9BA9-4406-B0B8-9A62E90CC161}"/>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45" name="Group 44">
              <a:extLst>
                <a:ext uri="{FF2B5EF4-FFF2-40B4-BE49-F238E27FC236}">
                  <a16:creationId xmlns:a16="http://schemas.microsoft.com/office/drawing/2014/main" id="{32733FDE-ED1E-4FBA-A30A-AE080BC07CC0}"/>
                </a:ext>
              </a:extLst>
            </p:cNvPr>
            <p:cNvGrpSpPr/>
            <p:nvPr/>
          </p:nvGrpSpPr>
          <p:grpSpPr>
            <a:xfrm>
              <a:off x="6534329" y="3244811"/>
              <a:ext cx="574866" cy="574866"/>
              <a:chOff x="1649691" y="3230880"/>
              <a:chExt cx="914400" cy="914400"/>
            </a:xfrm>
          </p:grpSpPr>
          <p:sp>
            <p:nvSpPr>
              <p:cNvPr id="46" name="Accent">
                <a:extLst>
                  <a:ext uri="{FF2B5EF4-FFF2-40B4-BE49-F238E27FC236}">
                    <a16:creationId xmlns:a16="http://schemas.microsoft.com/office/drawing/2014/main" id="{1FFD2FBE-5B11-4A0E-AF95-BFFBAD1E3BD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47" name="Outline">
                <a:extLst>
                  <a:ext uri="{FF2B5EF4-FFF2-40B4-BE49-F238E27FC236}">
                    <a16:creationId xmlns:a16="http://schemas.microsoft.com/office/drawing/2014/main" id="{D58F7BC5-606A-4A41-B473-AE8F035173D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48" name="Group 47">
            <a:extLst>
              <a:ext uri="{FF2B5EF4-FFF2-40B4-BE49-F238E27FC236}">
                <a16:creationId xmlns:a16="http://schemas.microsoft.com/office/drawing/2014/main" id="{720BDCFF-DA24-4196-BEBA-2E3F6C0C50E6}"/>
              </a:ext>
            </a:extLst>
          </p:cNvPr>
          <p:cNvGrpSpPr/>
          <p:nvPr/>
        </p:nvGrpSpPr>
        <p:grpSpPr>
          <a:xfrm>
            <a:off x="7335831" y="2821475"/>
            <a:ext cx="464400" cy="465172"/>
            <a:chOff x="6484311" y="3194793"/>
            <a:chExt cx="674902" cy="674902"/>
          </a:xfrm>
        </p:grpSpPr>
        <p:sp>
          <p:nvSpPr>
            <p:cNvPr id="49" name="Oval 48">
              <a:extLst>
                <a:ext uri="{FF2B5EF4-FFF2-40B4-BE49-F238E27FC236}">
                  <a16:creationId xmlns:a16="http://schemas.microsoft.com/office/drawing/2014/main" id="{6B21145F-766C-4600-8B63-C668840FA16B}"/>
                </a:ext>
              </a:extLst>
            </p:cNvPr>
            <p:cNvSpPr/>
            <p:nvPr/>
          </p:nvSpPr>
          <p:spPr>
            <a:xfrm>
              <a:off x="6484311" y="3194793"/>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50" name="Group 49">
              <a:extLst>
                <a:ext uri="{FF2B5EF4-FFF2-40B4-BE49-F238E27FC236}">
                  <a16:creationId xmlns:a16="http://schemas.microsoft.com/office/drawing/2014/main" id="{38ECA164-1895-40D2-A03E-6D01C206DB28}"/>
                </a:ext>
              </a:extLst>
            </p:cNvPr>
            <p:cNvGrpSpPr/>
            <p:nvPr/>
          </p:nvGrpSpPr>
          <p:grpSpPr>
            <a:xfrm>
              <a:off x="6534329" y="3244811"/>
              <a:ext cx="574866" cy="574866"/>
              <a:chOff x="1649691" y="3230880"/>
              <a:chExt cx="914400" cy="914400"/>
            </a:xfrm>
          </p:grpSpPr>
          <p:sp>
            <p:nvSpPr>
              <p:cNvPr id="51" name="Accent">
                <a:extLst>
                  <a:ext uri="{FF2B5EF4-FFF2-40B4-BE49-F238E27FC236}">
                    <a16:creationId xmlns:a16="http://schemas.microsoft.com/office/drawing/2014/main" id="{43C9CCF7-3659-48E7-BD7A-E3A9475623B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52" name="Outline">
                <a:extLst>
                  <a:ext uri="{FF2B5EF4-FFF2-40B4-BE49-F238E27FC236}">
                    <a16:creationId xmlns:a16="http://schemas.microsoft.com/office/drawing/2014/main" id="{DD6F8E46-9448-4A83-8716-94B70A92F6C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420764490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7CF4096-FB3E-4A61-85F8-0C114A17284F}"/>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133</a:t>
            </a:fld>
            <a:endParaRPr lang="en-PH" dirty="0"/>
          </a:p>
        </p:txBody>
      </p:sp>
      <p:sp>
        <p:nvSpPr>
          <p:cNvPr id="12" name="Subtitle 11">
            <a:extLst>
              <a:ext uri="{FF2B5EF4-FFF2-40B4-BE49-F238E27FC236}">
                <a16:creationId xmlns:a16="http://schemas.microsoft.com/office/drawing/2014/main" id="{44D0DD61-39DB-491E-9E66-9215A8372872}"/>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8F324648-2EBC-4571-A78F-BB40F2047251}"/>
              </a:ext>
            </a:extLst>
          </p:cNvPr>
          <p:cNvSpPr>
            <a:spLocks noGrp="1"/>
          </p:cNvSpPr>
          <p:nvPr>
            <p:ph type="title"/>
          </p:nvPr>
        </p:nvSpPr>
        <p:spPr>
          <a:xfrm>
            <a:off x="628650" y="2546508"/>
            <a:ext cx="7886700" cy="1600556"/>
          </a:xfrm>
        </p:spPr>
        <p:txBody>
          <a:bodyPr/>
          <a:lstStyle/>
          <a:p>
            <a:r>
              <a:rPr lang="en-PH" dirty="0"/>
              <a:t>Other Infographics</a:t>
            </a:r>
          </a:p>
        </p:txBody>
      </p:sp>
    </p:spTree>
    <p:extLst>
      <p:ext uri="{BB962C8B-B14F-4D97-AF65-F5344CB8AC3E}">
        <p14:creationId xmlns:p14="http://schemas.microsoft.com/office/powerpoint/2010/main" val="35700051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C8B3D4-9C62-4F03-BEF3-CEDD1FA6125C}"/>
              </a:ext>
            </a:extLst>
          </p:cNvPr>
          <p:cNvSpPr>
            <a:spLocks noGrp="1"/>
          </p:cNvSpPr>
          <p:nvPr>
            <p:ph type="title"/>
          </p:nvPr>
        </p:nvSpPr>
        <p:spPr>
          <a:xfrm>
            <a:off x="628650" y="365125"/>
            <a:ext cx="7886700" cy="617538"/>
          </a:xfrm>
        </p:spPr>
        <p:txBody>
          <a:bodyPr>
            <a:normAutofit/>
          </a:bodyPr>
          <a:lstStyle/>
          <a:p>
            <a:r>
              <a:rPr lang="en-PH" dirty="0"/>
              <a:t>Three Layer Slide</a:t>
            </a:r>
          </a:p>
        </p:txBody>
      </p:sp>
      <p:sp>
        <p:nvSpPr>
          <p:cNvPr id="4" name="Slide Number Placeholder 3">
            <a:extLst>
              <a:ext uri="{FF2B5EF4-FFF2-40B4-BE49-F238E27FC236}">
                <a16:creationId xmlns:a16="http://schemas.microsoft.com/office/drawing/2014/main" id="{8EC197F2-F0A8-437F-986B-8FFB34594A4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134</a:t>
            </a:fld>
            <a:endParaRPr lang="en-PH" dirty="0"/>
          </a:p>
        </p:txBody>
      </p:sp>
      <p:grpSp>
        <p:nvGrpSpPr>
          <p:cNvPr id="7" name="Group 6">
            <a:extLst>
              <a:ext uri="{FF2B5EF4-FFF2-40B4-BE49-F238E27FC236}">
                <a16:creationId xmlns:a16="http://schemas.microsoft.com/office/drawing/2014/main" id="{510C12E6-BF54-4CC1-84B1-2F2AD9CE8843}"/>
              </a:ext>
            </a:extLst>
          </p:cNvPr>
          <p:cNvGrpSpPr/>
          <p:nvPr/>
        </p:nvGrpSpPr>
        <p:grpSpPr>
          <a:xfrm>
            <a:off x="628650" y="1906714"/>
            <a:ext cx="3825492" cy="3825492"/>
            <a:chOff x="780424" y="1736142"/>
            <a:chExt cx="4142965" cy="4142965"/>
          </a:xfrm>
        </p:grpSpPr>
        <p:grpSp>
          <p:nvGrpSpPr>
            <p:cNvPr id="5" name="Group 4">
              <a:extLst>
                <a:ext uri="{FF2B5EF4-FFF2-40B4-BE49-F238E27FC236}">
                  <a16:creationId xmlns:a16="http://schemas.microsoft.com/office/drawing/2014/main" id="{0ACC7EB6-E399-4393-A451-2051E498E631}"/>
                </a:ext>
              </a:extLst>
            </p:cNvPr>
            <p:cNvGrpSpPr/>
            <p:nvPr/>
          </p:nvGrpSpPr>
          <p:grpSpPr>
            <a:xfrm>
              <a:off x="780424" y="1736142"/>
              <a:ext cx="4142965" cy="4142965"/>
              <a:chOff x="6888480" y="1813560"/>
              <a:chExt cx="4480560" cy="4480560"/>
            </a:xfrm>
          </p:grpSpPr>
          <p:sp>
            <p:nvSpPr>
              <p:cNvPr id="17" name="Oval 16">
                <a:extLst>
                  <a:ext uri="{FF2B5EF4-FFF2-40B4-BE49-F238E27FC236}">
                    <a16:creationId xmlns:a16="http://schemas.microsoft.com/office/drawing/2014/main" id="{10ED50B3-73C9-4F22-ABD0-8FBEB7074483}"/>
                  </a:ext>
                </a:extLst>
              </p:cNvPr>
              <p:cNvSpPr/>
              <p:nvPr/>
            </p:nvSpPr>
            <p:spPr>
              <a:xfrm>
                <a:off x="6888480" y="1813560"/>
                <a:ext cx="4480560" cy="4480560"/>
              </a:xfrm>
              <a:prstGeom prst="ellipse">
                <a:avLst/>
              </a:prstGeom>
              <a:solidFill>
                <a:schemeClr val="accent2">
                  <a:lumMod val="60000"/>
                  <a:lumOff val="4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18" name="Oval 17">
                <a:extLst>
                  <a:ext uri="{FF2B5EF4-FFF2-40B4-BE49-F238E27FC236}">
                    <a16:creationId xmlns:a16="http://schemas.microsoft.com/office/drawing/2014/main" id="{F0CB9B54-E3C6-44A1-9F01-50A9C1D7177A}"/>
                  </a:ext>
                </a:extLst>
              </p:cNvPr>
              <p:cNvSpPr/>
              <p:nvPr/>
            </p:nvSpPr>
            <p:spPr>
              <a:xfrm>
                <a:off x="7277749" y="2576209"/>
                <a:ext cx="3702022" cy="3702022"/>
              </a:xfrm>
              <a:prstGeom prst="ellipse">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19" name="Oval 18">
                <a:extLst>
                  <a:ext uri="{FF2B5EF4-FFF2-40B4-BE49-F238E27FC236}">
                    <a16:creationId xmlns:a16="http://schemas.microsoft.com/office/drawing/2014/main" id="{45E0CA1D-53DB-4573-8DE7-985BD692B9DC}"/>
                  </a:ext>
                </a:extLst>
              </p:cNvPr>
              <p:cNvSpPr/>
              <p:nvPr/>
            </p:nvSpPr>
            <p:spPr>
              <a:xfrm>
                <a:off x="7704752" y="3412787"/>
                <a:ext cx="2848016" cy="28480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grpSp>
        <p:pic>
          <p:nvPicPr>
            <p:cNvPr id="24" name="Graphic 23" descr="Single gear with solid fill">
              <a:extLst>
                <a:ext uri="{FF2B5EF4-FFF2-40B4-BE49-F238E27FC236}">
                  <a16:creationId xmlns:a16="http://schemas.microsoft.com/office/drawing/2014/main" id="{DA35CEE4-00EF-48EF-9B84-EAF0307EDD9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76110" y="4129447"/>
              <a:ext cx="951592" cy="951592"/>
            </a:xfrm>
            <a:prstGeom prst="rect">
              <a:avLst/>
            </a:prstGeom>
          </p:spPr>
        </p:pic>
        <p:pic>
          <p:nvPicPr>
            <p:cNvPr id="51" name="Graphic 50" descr="Single gear with solid fill">
              <a:extLst>
                <a:ext uri="{FF2B5EF4-FFF2-40B4-BE49-F238E27FC236}">
                  <a16:creationId xmlns:a16="http://schemas.microsoft.com/office/drawing/2014/main" id="{941C91FD-68EF-40AC-8787-61581D06572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84068" y="2608479"/>
              <a:ext cx="549768" cy="549768"/>
            </a:xfrm>
            <a:prstGeom prst="rect">
              <a:avLst/>
            </a:prstGeom>
          </p:spPr>
        </p:pic>
        <p:pic>
          <p:nvPicPr>
            <p:cNvPr id="52" name="Graphic 51" descr="Single gear with solid fill">
              <a:extLst>
                <a:ext uri="{FF2B5EF4-FFF2-40B4-BE49-F238E27FC236}">
                  <a16:creationId xmlns:a16="http://schemas.microsoft.com/office/drawing/2014/main" id="{1EE82836-3B18-47C7-ADFE-66D6F885D03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584068" y="1809942"/>
              <a:ext cx="549768" cy="549768"/>
            </a:xfrm>
            <a:prstGeom prst="rect">
              <a:avLst/>
            </a:prstGeom>
          </p:spPr>
        </p:pic>
      </p:grpSp>
      <p:sp>
        <p:nvSpPr>
          <p:cNvPr id="26" name="TextBox 25">
            <a:extLst>
              <a:ext uri="{FF2B5EF4-FFF2-40B4-BE49-F238E27FC236}">
                <a16:creationId xmlns:a16="http://schemas.microsoft.com/office/drawing/2014/main" id="{257F7D64-AAA1-48AF-A624-D9ECF903DD50}"/>
              </a:ext>
            </a:extLst>
          </p:cNvPr>
          <p:cNvSpPr txBox="1"/>
          <p:nvPr/>
        </p:nvSpPr>
        <p:spPr>
          <a:xfrm>
            <a:off x="6217700" y="2245874"/>
            <a:ext cx="2523362" cy="987730"/>
          </a:xfrm>
          <a:prstGeom prst="rect">
            <a:avLst/>
          </a:prstGeom>
          <a:noFill/>
        </p:spPr>
        <p:txBody>
          <a:bodyPr wrap="square" lIns="0" tIns="0" rIns="0" bIns="0" rtlCol="0" anchor="ctr">
            <a:norm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a:t>
            </a:r>
          </a:p>
        </p:txBody>
      </p:sp>
      <p:grpSp>
        <p:nvGrpSpPr>
          <p:cNvPr id="9" name="Group 8">
            <a:extLst>
              <a:ext uri="{FF2B5EF4-FFF2-40B4-BE49-F238E27FC236}">
                <a16:creationId xmlns:a16="http://schemas.microsoft.com/office/drawing/2014/main" id="{B8FC25A9-A7EC-4799-AB66-ACD11B1AC993}"/>
              </a:ext>
            </a:extLst>
          </p:cNvPr>
          <p:cNvGrpSpPr/>
          <p:nvPr/>
        </p:nvGrpSpPr>
        <p:grpSpPr>
          <a:xfrm>
            <a:off x="4720409" y="2241324"/>
            <a:ext cx="980972" cy="996835"/>
            <a:chOff x="5562601" y="1845426"/>
            <a:chExt cx="1486381" cy="1015615"/>
          </a:xfrm>
        </p:grpSpPr>
        <p:sp>
          <p:nvSpPr>
            <p:cNvPr id="23" name="Rectangle 22">
              <a:extLst>
                <a:ext uri="{FF2B5EF4-FFF2-40B4-BE49-F238E27FC236}">
                  <a16:creationId xmlns:a16="http://schemas.microsoft.com/office/drawing/2014/main" id="{2A8B5E3E-EA91-4D57-933E-B8BC936FA380}"/>
                </a:ext>
              </a:extLst>
            </p:cNvPr>
            <p:cNvSpPr/>
            <p:nvPr/>
          </p:nvSpPr>
          <p:spPr>
            <a:xfrm>
              <a:off x="5683497" y="1845426"/>
              <a:ext cx="1244589" cy="578772"/>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3200" b="1" dirty="0">
                  <a:solidFill>
                    <a:srgbClr val="80E4B4"/>
                  </a:solidFill>
                  <a:latin typeface="Arial" panose="020B0604020202020204" pitchFamily="34" charset="0"/>
                </a:rPr>
                <a:t>XXX</a:t>
              </a:r>
            </a:p>
          </p:txBody>
        </p:sp>
        <p:sp>
          <p:nvSpPr>
            <p:cNvPr id="27" name="Rectangle 26">
              <a:extLst>
                <a:ext uri="{FF2B5EF4-FFF2-40B4-BE49-F238E27FC236}">
                  <a16:creationId xmlns:a16="http://schemas.microsoft.com/office/drawing/2014/main" id="{573DD3F5-8FF4-4BE2-AF60-733FC53F2BE3}"/>
                </a:ext>
              </a:extLst>
            </p:cNvPr>
            <p:cNvSpPr/>
            <p:nvPr/>
          </p:nvSpPr>
          <p:spPr>
            <a:xfrm>
              <a:off x="5562601" y="2455883"/>
              <a:ext cx="1486381" cy="405158"/>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1200" b="1" dirty="0">
                  <a:solidFill>
                    <a:schemeClr val="tx1"/>
                  </a:solidFill>
                  <a:latin typeface="Arial" panose="020B0604020202020204" pitchFamily="34" charset="0"/>
                </a:rPr>
                <a:t>Lorem ipsum dolor </a:t>
              </a:r>
            </a:p>
          </p:txBody>
        </p:sp>
      </p:grpSp>
      <p:grpSp>
        <p:nvGrpSpPr>
          <p:cNvPr id="10" name="Group 9">
            <a:extLst>
              <a:ext uri="{FF2B5EF4-FFF2-40B4-BE49-F238E27FC236}">
                <a16:creationId xmlns:a16="http://schemas.microsoft.com/office/drawing/2014/main" id="{CA8DF561-E547-4F53-B4E9-AA23163BB49C}"/>
              </a:ext>
            </a:extLst>
          </p:cNvPr>
          <p:cNvGrpSpPr/>
          <p:nvPr/>
        </p:nvGrpSpPr>
        <p:grpSpPr>
          <a:xfrm>
            <a:off x="4720409" y="3546372"/>
            <a:ext cx="980972" cy="996835"/>
            <a:chOff x="5562601" y="3175059"/>
            <a:chExt cx="1486381" cy="1015615"/>
          </a:xfrm>
        </p:grpSpPr>
        <p:sp>
          <p:nvSpPr>
            <p:cNvPr id="28" name="Rectangle 27">
              <a:extLst>
                <a:ext uri="{FF2B5EF4-FFF2-40B4-BE49-F238E27FC236}">
                  <a16:creationId xmlns:a16="http://schemas.microsoft.com/office/drawing/2014/main" id="{C9554701-290E-423B-8411-A53BF6295987}"/>
                </a:ext>
              </a:extLst>
            </p:cNvPr>
            <p:cNvSpPr/>
            <p:nvPr/>
          </p:nvSpPr>
          <p:spPr>
            <a:xfrm>
              <a:off x="5683497" y="3175059"/>
              <a:ext cx="1244589" cy="578772"/>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3200" b="1" dirty="0">
                  <a:solidFill>
                    <a:srgbClr val="4AA479"/>
                  </a:solidFill>
                  <a:latin typeface="Arial" panose="020B0604020202020204" pitchFamily="34" charset="0"/>
                </a:rPr>
                <a:t>XXX</a:t>
              </a:r>
            </a:p>
          </p:txBody>
        </p:sp>
        <p:sp>
          <p:nvSpPr>
            <p:cNvPr id="29" name="Rectangle 28">
              <a:extLst>
                <a:ext uri="{FF2B5EF4-FFF2-40B4-BE49-F238E27FC236}">
                  <a16:creationId xmlns:a16="http://schemas.microsoft.com/office/drawing/2014/main" id="{A895561A-6587-4D58-94C2-E205D073D2F9}"/>
                </a:ext>
              </a:extLst>
            </p:cNvPr>
            <p:cNvSpPr/>
            <p:nvPr/>
          </p:nvSpPr>
          <p:spPr>
            <a:xfrm>
              <a:off x="5562601" y="3785516"/>
              <a:ext cx="1486381" cy="405158"/>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1200" b="1" dirty="0">
                  <a:solidFill>
                    <a:schemeClr val="tx1"/>
                  </a:solidFill>
                  <a:latin typeface="Arial" panose="020B0604020202020204" pitchFamily="34" charset="0"/>
                </a:rPr>
                <a:t>Lorem ipsum dolor </a:t>
              </a:r>
            </a:p>
          </p:txBody>
        </p:sp>
      </p:grpSp>
      <p:grpSp>
        <p:nvGrpSpPr>
          <p:cNvPr id="8" name="Group 7">
            <a:extLst>
              <a:ext uri="{FF2B5EF4-FFF2-40B4-BE49-F238E27FC236}">
                <a16:creationId xmlns:a16="http://schemas.microsoft.com/office/drawing/2014/main" id="{6D5DFC44-5629-4E49-817F-DC411BC22B0D}"/>
              </a:ext>
            </a:extLst>
          </p:cNvPr>
          <p:cNvGrpSpPr/>
          <p:nvPr/>
        </p:nvGrpSpPr>
        <p:grpSpPr>
          <a:xfrm>
            <a:off x="4720409" y="4851418"/>
            <a:ext cx="980972" cy="996835"/>
            <a:chOff x="5562601" y="4504692"/>
            <a:chExt cx="1486381" cy="1015615"/>
          </a:xfrm>
        </p:grpSpPr>
        <p:sp>
          <p:nvSpPr>
            <p:cNvPr id="30" name="Rectangle 29">
              <a:extLst>
                <a:ext uri="{FF2B5EF4-FFF2-40B4-BE49-F238E27FC236}">
                  <a16:creationId xmlns:a16="http://schemas.microsoft.com/office/drawing/2014/main" id="{A92D3026-EBD0-476D-AC3D-5628F0C1F7C6}"/>
                </a:ext>
              </a:extLst>
            </p:cNvPr>
            <p:cNvSpPr/>
            <p:nvPr/>
          </p:nvSpPr>
          <p:spPr>
            <a:xfrm>
              <a:off x="5683497" y="4504692"/>
              <a:ext cx="1244589" cy="578772"/>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3200" b="1" dirty="0">
                  <a:solidFill>
                    <a:srgbClr val="156740"/>
                  </a:solidFill>
                  <a:latin typeface="Arial" panose="020B0604020202020204" pitchFamily="34" charset="0"/>
                </a:rPr>
                <a:t>XXX</a:t>
              </a:r>
            </a:p>
          </p:txBody>
        </p:sp>
        <p:sp>
          <p:nvSpPr>
            <p:cNvPr id="31" name="Rectangle 30">
              <a:extLst>
                <a:ext uri="{FF2B5EF4-FFF2-40B4-BE49-F238E27FC236}">
                  <a16:creationId xmlns:a16="http://schemas.microsoft.com/office/drawing/2014/main" id="{071FE79C-35B7-491C-8D4E-9C76025CB77A}"/>
                </a:ext>
              </a:extLst>
            </p:cNvPr>
            <p:cNvSpPr/>
            <p:nvPr/>
          </p:nvSpPr>
          <p:spPr>
            <a:xfrm>
              <a:off x="5562601" y="5115149"/>
              <a:ext cx="1486381" cy="405158"/>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r"/>
              <a:r>
                <a:rPr lang="en-US" sz="1200" b="1" dirty="0">
                  <a:solidFill>
                    <a:schemeClr val="tx1"/>
                  </a:solidFill>
                  <a:latin typeface="Arial" panose="020B0604020202020204" pitchFamily="34" charset="0"/>
                </a:rPr>
                <a:t>Lorem ipsum dolor </a:t>
              </a:r>
            </a:p>
          </p:txBody>
        </p:sp>
      </p:grpSp>
      <p:sp>
        <p:nvSpPr>
          <p:cNvPr id="33" name="TextBox 32">
            <a:extLst>
              <a:ext uri="{FF2B5EF4-FFF2-40B4-BE49-F238E27FC236}">
                <a16:creationId xmlns:a16="http://schemas.microsoft.com/office/drawing/2014/main" id="{0A8106FF-8C82-4C94-9A06-D46CAD338D46}"/>
              </a:ext>
            </a:extLst>
          </p:cNvPr>
          <p:cNvSpPr txBox="1"/>
          <p:nvPr/>
        </p:nvSpPr>
        <p:spPr>
          <a:xfrm>
            <a:off x="6217700" y="3550920"/>
            <a:ext cx="2523362" cy="987730"/>
          </a:xfrm>
          <a:prstGeom prst="rect">
            <a:avLst/>
          </a:prstGeom>
          <a:noFill/>
        </p:spPr>
        <p:txBody>
          <a:bodyPr wrap="square" lIns="0" tIns="0" rIns="0" bIns="0" rtlCol="0" anchor="ctr">
            <a:norm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a:t>
            </a:r>
          </a:p>
        </p:txBody>
      </p:sp>
      <p:sp>
        <p:nvSpPr>
          <p:cNvPr id="36" name="TextBox 35">
            <a:extLst>
              <a:ext uri="{FF2B5EF4-FFF2-40B4-BE49-F238E27FC236}">
                <a16:creationId xmlns:a16="http://schemas.microsoft.com/office/drawing/2014/main" id="{810BC2E3-DF56-4C6F-ACC2-CB220BBFA9C1}"/>
              </a:ext>
            </a:extLst>
          </p:cNvPr>
          <p:cNvSpPr txBox="1"/>
          <p:nvPr/>
        </p:nvSpPr>
        <p:spPr>
          <a:xfrm>
            <a:off x="6217700" y="4855965"/>
            <a:ext cx="2523362" cy="987730"/>
          </a:xfrm>
          <a:prstGeom prst="rect">
            <a:avLst/>
          </a:prstGeom>
          <a:noFill/>
        </p:spPr>
        <p:txBody>
          <a:bodyPr wrap="square" lIns="0" tIns="0" rIns="0" bIns="0" rtlCol="0" anchor="ctr">
            <a:norm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a:t>
            </a:r>
          </a:p>
        </p:txBody>
      </p:sp>
      <p:cxnSp>
        <p:nvCxnSpPr>
          <p:cNvPr id="13" name="Straight Connector 12">
            <a:extLst>
              <a:ext uri="{FF2B5EF4-FFF2-40B4-BE49-F238E27FC236}">
                <a16:creationId xmlns:a16="http://schemas.microsoft.com/office/drawing/2014/main" id="{809859DB-D842-4B53-9EF3-19DF6733336B}"/>
              </a:ext>
            </a:extLst>
          </p:cNvPr>
          <p:cNvCxnSpPr>
            <a:cxnSpLocks/>
            <a:endCxn id="30" idx="1"/>
          </p:cNvCxnSpPr>
          <p:nvPr/>
        </p:nvCxnSpPr>
        <p:spPr>
          <a:xfrm>
            <a:off x="3263418" y="5107661"/>
            <a:ext cx="1536779"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13C76199-5EF5-4D59-8680-A5EF63A5FDC1}"/>
              </a:ext>
            </a:extLst>
          </p:cNvPr>
          <p:cNvCxnSpPr>
            <a:cxnSpLocks/>
          </p:cNvCxnSpPr>
          <p:nvPr/>
        </p:nvCxnSpPr>
        <p:spPr>
          <a:xfrm>
            <a:off x="3854245" y="3842457"/>
            <a:ext cx="857849"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0934DC02-1DB9-46C3-AC49-EC0C0B9DC00E}"/>
              </a:ext>
            </a:extLst>
          </p:cNvPr>
          <p:cNvCxnSpPr>
            <a:cxnSpLocks/>
          </p:cNvCxnSpPr>
          <p:nvPr/>
        </p:nvCxnSpPr>
        <p:spPr>
          <a:xfrm>
            <a:off x="3401961" y="2505337"/>
            <a:ext cx="1268362"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159F4A61-C7C9-46B1-8A2F-B6D08CEFD7B7}"/>
              </a:ext>
            </a:extLst>
          </p:cNvPr>
          <p:cNvSpPr/>
          <p:nvPr/>
        </p:nvSpPr>
        <p:spPr>
          <a:xfrm>
            <a:off x="5835033" y="3938721"/>
            <a:ext cx="212129" cy="21212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latin typeface="Arial" panose="020B0604020202020204" pitchFamily="34" charset="0"/>
              </a:rPr>
              <a:t>&gt;</a:t>
            </a:r>
            <a:endParaRPr lang="en-PH" sz="900" b="1" dirty="0">
              <a:latin typeface="Arial" panose="020B0604020202020204" pitchFamily="34" charset="0"/>
            </a:endParaRPr>
          </a:p>
        </p:txBody>
      </p:sp>
      <p:sp>
        <p:nvSpPr>
          <p:cNvPr id="42" name="Oval 41">
            <a:extLst>
              <a:ext uri="{FF2B5EF4-FFF2-40B4-BE49-F238E27FC236}">
                <a16:creationId xmlns:a16="http://schemas.microsoft.com/office/drawing/2014/main" id="{6BDB15C4-54C7-4E98-B1A3-43C1C2836045}"/>
              </a:ext>
            </a:extLst>
          </p:cNvPr>
          <p:cNvSpPr/>
          <p:nvPr/>
        </p:nvSpPr>
        <p:spPr>
          <a:xfrm>
            <a:off x="5835033" y="5243766"/>
            <a:ext cx="212129" cy="21212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latin typeface="Arial" panose="020B0604020202020204" pitchFamily="34" charset="0"/>
              </a:rPr>
              <a:t>&gt;</a:t>
            </a:r>
            <a:endParaRPr lang="en-PH" sz="900" b="1" dirty="0">
              <a:latin typeface="Arial" panose="020B0604020202020204" pitchFamily="34" charset="0"/>
            </a:endParaRPr>
          </a:p>
        </p:txBody>
      </p:sp>
      <p:sp>
        <p:nvSpPr>
          <p:cNvPr id="43" name="Oval 42">
            <a:extLst>
              <a:ext uri="{FF2B5EF4-FFF2-40B4-BE49-F238E27FC236}">
                <a16:creationId xmlns:a16="http://schemas.microsoft.com/office/drawing/2014/main" id="{BC3E4360-6686-47D7-BE42-BE4B40DA2F44}"/>
              </a:ext>
            </a:extLst>
          </p:cNvPr>
          <p:cNvSpPr/>
          <p:nvPr/>
        </p:nvSpPr>
        <p:spPr>
          <a:xfrm>
            <a:off x="5835033" y="2633675"/>
            <a:ext cx="212129" cy="21212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latin typeface="Arial" panose="020B0604020202020204" pitchFamily="34" charset="0"/>
              </a:rPr>
              <a:t>&gt;</a:t>
            </a:r>
            <a:endParaRPr lang="en-PH" sz="900" b="1" dirty="0">
              <a:latin typeface="Arial" panose="020B0604020202020204" pitchFamily="34" charset="0"/>
            </a:endParaRPr>
          </a:p>
        </p:txBody>
      </p:sp>
    </p:spTree>
    <p:extLst>
      <p:ext uri="{BB962C8B-B14F-4D97-AF65-F5344CB8AC3E}">
        <p14:creationId xmlns:p14="http://schemas.microsoft.com/office/powerpoint/2010/main" val="64635299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ED902F-9878-40F6-ADC4-9DFB891195FC}"/>
              </a:ext>
            </a:extLst>
          </p:cNvPr>
          <p:cNvSpPr>
            <a:spLocks noGrp="1"/>
          </p:cNvSpPr>
          <p:nvPr>
            <p:ph type="title"/>
          </p:nvPr>
        </p:nvSpPr>
        <p:spPr>
          <a:xfrm>
            <a:off x="628650" y="365127"/>
            <a:ext cx="7886700" cy="618100"/>
          </a:xfrm>
        </p:spPr>
        <p:txBody>
          <a:bodyPr>
            <a:normAutofit/>
          </a:bodyPr>
          <a:lstStyle/>
          <a:p>
            <a:r>
              <a:rPr lang="en-PH" dirty="0"/>
              <a:t>Wave Process Slide – Six Steps</a:t>
            </a:r>
          </a:p>
        </p:txBody>
      </p:sp>
      <p:sp>
        <p:nvSpPr>
          <p:cNvPr id="3" name="Slide Number Placeholder 2">
            <a:extLst>
              <a:ext uri="{FF2B5EF4-FFF2-40B4-BE49-F238E27FC236}">
                <a16:creationId xmlns:a16="http://schemas.microsoft.com/office/drawing/2014/main" id="{9A79CA62-6293-4CC7-AAA8-970F0B7BA8D5}"/>
              </a:ext>
            </a:extLst>
          </p:cNvPr>
          <p:cNvSpPr>
            <a:spLocks noGrp="1"/>
          </p:cNvSpPr>
          <p:nvPr>
            <p:ph type="sldNum" sz="quarter" idx="12"/>
          </p:nvPr>
        </p:nvSpPr>
        <p:spPr>
          <a:xfrm>
            <a:off x="6457950" y="6244591"/>
            <a:ext cx="2057400" cy="365125"/>
          </a:xfrm>
        </p:spPr>
        <p:txBody>
          <a:bodyPr/>
          <a:lstStyle/>
          <a:p>
            <a:fld id="{2D490704-06E1-449A-9D4E-9B852664A3BA}" type="slidenum">
              <a:rPr lang="en-PH" smtClean="0"/>
              <a:pPr/>
              <a:t>135</a:t>
            </a:fld>
            <a:endParaRPr lang="en-PH" dirty="0"/>
          </a:p>
        </p:txBody>
      </p:sp>
      <p:sp>
        <p:nvSpPr>
          <p:cNvPr id="43" name="Freeform: Shape 42">
            <a:extLst>
              <a:ext uri="{FF2B5EF4-FFF2-40B4-BE49-F238E27FC236}">
                <a16:creationId xmlns:a16="http://schemas.microsoft.com/office/drawing/2014/main" id="{68DF0165-17D6-4AC8-A698-4D30B3855B4B}"/>
              </a:ext>
            </a:extLst>
          </p:cNvPr>
          <p:cNvSpPr/>
          <p:nvPr/>
        </p:nvSpPr>
        <p:spPr>
          <a:xfrm>
            <a:off x="2016484" y="4185576"/>
            <a:ext cx="1274046" cy="730356"/>
          </a:xfrm>
          <a:custGeom>
            <a:avLst/>
            <a:gdLst>
              <a:gd name="connsiteX0" fmla="*/ 0 w 1770926"/>
              <a:gd name="connsiteY0" fmla="*/ 0 h 885463"/>
              <a:gd name="connsiteX1" fmla="*/ 1770926 w 1770926"/>
              <a:gd name="connsiteY1" fmla="*/ 0 h 885463"/>
              <a:gd name="connsiteX2" fmla="*/ 885463 w 1770926"/>
              <a:gd name="connsiteY2" fmla="*/ 885463 h 885463"/>
              <a:gd name="connsiteX3" fmla="*/ 0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0" y="0"/>
                </a:moveTo>
                <a:lnTo>
                  <a:pt x="1770926" y="0"/>
                </a:lnTo>
                <a:cubicBezTo>
                  <a:pt x="1770926" y="489028"/>
                  <a:pt x="1374491" y="885463"/>
                  <a:pt x="885463" y="885463"/>
                </a:cubicBezTo>
                <a:cubicBezTo>
                  <a:pt x="396435" y="885463"/>
                  <a:pt x="0" y="489028"/>
                  <a:pt x="0"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41" name="Freeform: Shape 40">
            <a:extLst>
              <a:ext uri="{FF2B5EF4-FFF2-40B4-BE49-F238E27FC236}">
                <a16:creationId xmlns:a16="http://schemas.microsoft.com/office/drawing/2014/main" id="{99FF093A-A2DF-4AD9-A0B4-94726A7314BE}"/>
              </a:ext>
            </a:extLst>
          </p:cNvPr>
          <p:cNvSpPr/>
          <p:nvPr/>
        </p:nvSpPr>
        <p:spPr>
          <a:xfrm>
            <a:off x="4564576" y="4185576"/>
            <a:ext cx="1274046" cy="730356"/>
          </a:xfrm>
          <a:custGeom>
            <a:avLst/>
            <a:gdLst>
              <a:gd name="connsiteX0" fmla="*/ 0 w 1770926"/>
              <a:gd name="connsiteY0" fmla="*/ 0 h 885463"/>
              <a:gd name="connsiteX1" fmla="*/ 1770926 w 1770926"/>
              <a:gd name="connsiteY1" fmla="*/ 0 h 885463"/>
              <a:gd name="connsiteX2" fmla="*/ 885463 w 1770926"/>
              <a:gd name="connsiteY2" fmla="*/ 885463 h 885463"/>
              <a:gd name="connsiteX3" fmla="*/ 0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0" y="0"/>
                </a:moveTo>
                <a:lnTo>
                  <a:pt x="1770926" y="0"/>
                </a:lnTo>
                <a:cubicBezTo>
                  <a:pt x="1770926" y="489028"/>
                  <a:pt x="1374491" y="885463"/>
                  <a:pt x="885463" y="885463"/>
                </a:cubicBezTo>
                <a:cubicBezTo>
                  <a:pt x="396435" y="885463"/>
                  <a:pt x="0" y="489028"/>
                  <a:pt x="0"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39" name="Freeform: Shape 38">
            <a:extLst>
              <a:ext uri="{FF2B5EF4-FFF2-40B4-BE49-F238E27FC236}">
                <a16:creationId xmlns:a16="http://schemas.microsoft.com/office/drawing/2014/main" id="{D58FE555-326A-43BC-8763-CE9E4FD61DB4}"/>
              </a:ext>
            </a:extLst>
          </p:cNvPr>
          <p:cNvSpPr/>
          <p:nvPr/>
        </p:nvSpPr>
        <p:spPr>
          <a:xfrm>
            <a:off x="7127517" y="4185576"/>
            <a:ext cx="1274046" cy="730356"/>
          </a:xfrm>
          <a:custGeom>
            <a:avLst/>
            <a:gdLst>
              <a:gd name="connsiteX0" fmla="*/ 0 w 1770926"/>
              <a:gd name="connsiteY0" fmla="*/ 0 h 885463"/>
              <a:gd name="connsiteX1" fmla="*/ 1770926 w 1770926"/>
              <a:gd name="connsiteY1" fmla="*/ 0 h 885463"/>
              <a:gd name="connsiteX2" fmla="*/ 885463 w 1770926"/>
              <a:gd name="connsiteY2" fmla="*/ 885463 h 885463"/>
              <a:gd name="connsiteX3" fmla="*/ 0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0" y="0"/>
                </a:moveTo>
                <a:lnTo>
                  <a:pt x="1770926" y="0"/>
                </a:lnTo>
                <a:cubicBezTo>
                  <a:pt x="1770926" y="489028"/>
                  <a:pt x="1374491" y="885463"/>
                  <a:pt x="885463" y="885463"/>
                </a:cubicBezTo>
                <a:cubicBezTo>
                  <a:pt x="396435" y="885463"/>
                  <a:pt x="0" y="489028"/>
                  <a:pt x="0"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38" name="Freeform: Shape 37">
            <a:extLst>
              <a:ext uri="{FF2B5EF4-FFF2-40B4-BE49-F238E27FC236}">
                <a16:creationId xmlns:a16="http://schemas.microsoft.com/office/drawing/2014/main" id="{EB273DF3-1CFE-4343-B73D-DFD1D6FA5FF7}"/>
              </a:ext>
            </a:extLst>
          </p:cNvPr>
          <p:cNvSpPr/>
          <p:nvPr/>
        </p:nvSpPr>
        <p:spPr>
          <a:xfrm>
            <a:off x="742437" y="3455217"/>
            <a:ext cx="1274046" cy="730356"/>
          </a:xfrm>
          <a:custGeom>
            <a:avLst/>
            <a:gdLst>
              <a:gd name="connsiteX0" fmla="*/ 885463 w 1770926"/>
              <a:gd name="connsiteY0" fmla="*/ 0 h 885463"/>
              <a:gd name="connsiteX1" fmla="*/ 1770926 w 1770926"/>
              <a:gd name="connsiteY1" fmla="*/ 885463 h 885463"/>
              <a:gd name="connsiteX2" fmla="*/ 0 w 1770926"/>
              <a:gd name="connsiteY2" fmla="*/ 885463 h 885463"/>
              <a:gd name="connsiteX3" fmla="*/ 885463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885463" y="0"/>
                </a:moveTo>
                <a:cubicBezTo>
                  <a:pt x="1374491" y="0"/>
                  <a:pt x="1770926" y="396435"/>
                  <a:pt x="1770926" y="885463"/>
                </a:cubicBezTo>
                <a:lnTo>
                  <a:pt x="0" y="885463"/>
                </a:lnTo>
                <a:cubicBezTo>
                  <a:pt x="0" y="396435"/>
                  <a:pt x="396435" y="0"/>
                  <a:pt x="885463"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36" name="Freeform: Shape 35">
            <a:extLst>
              <a:ext uri="{FF2B5EF4-FFF2-40B4-BE49-F238E27FC236}">
                <a16:creationId xmlns:a16="http://schemas.microsoft.com/office/drawing/2014/main" id="{5A1B6E4A-36C8-46B0-A11F-01DE90360DC8}"/>
              </a:ext>
            </a:extLst>
          </p:cNvPr>
          <p:cNvSpPr/>
          <p:nvPr/>
        </p:nvSpPr>
        <p:spPr>
          <a:xfrm>
            <a:off x="3290531" y="3455219"/>
            <a:ext cx="1274046" cy="730356"/>
          </a:xfrm>
          <a:custGeom>
            <a:avLst/>
            <a:gdLst>
              <a:gd name="connsiteX0" fmla="*/ 885463 w 1770926"/>
              <a:gd name="connsiteY0" fmla="*/ 0 h 885463"/>
              <a:gd name="connsiteX1" fmla="*/ 1770926 w 1770926"/>
              <a:gd name="connsiteY1" fmla="*/ 885463 h 885463"/>
              <a:gd name="connsiteX2" fmla="*/ 0 w 1770926"/>
              <a:gd name="connsiteY2" fmla="*/ 885463 h 885463"/>
              <a:gd name="connsiteX3" fmla="*/ 885463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885463" y="0"/>
                </a:moveTo>
                <a:cubicBezTo>
                  <a:pt x="1374491" y="0"/>
                  <a:pt x="1770926" y="396435"/>
                  <a:pt x="1770926" y="885463"/>
                </a:cubicBezTo>
                <a:lnTo>
                  <a:pt x="0" y="885463"/>
                </a:lnTo>
                <a:cubicBezTo>
                  <a:pt x="0" y="396435"/>
                  <a:pt x="396435" y="0"/>
                  <a:pt x="885463"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34" name="Freeform: Shape 33">
            <a:extLst>
              <a:ext uri="{FF2B5EF4-FFF2-40B4-BE49-F238E27FC236}">
                <a16:creationId xmlns:a16="http://schemas.microsoft.com/office/drawing/2014/main" id="{59C08686-6B82-4166-B91C-3E7F9ED1014D}"/>
              </a:ext>
            </a:extLst>
          </p:cNvPr>
          <p:cNvSpPr/>
          <p:nvPr/>
        </p:nvSpPr>
        <p:spPr>
          <a:xfrm>
            <a:off x="5838623" y="3455219"/>
            <a:ext cx="1274046" cy="730356"/>
          </a:xfrm>
          <a:custGeom>
            <a:avLst/>
            <a:gdLst>
              <a:gd name="connsiteX0" fmla="*/ 885463 w 1770926"/>
              <a:gd name="connsiteY0" fmla="*/ 0 h 885463"/>
              <a:gd name="connsiteX1" fmla="*/ 1770926 w 1770926"/>
              <a:gd name="connsiteY1" fmla="*/ 885463 h 885463"/>
              <a:gd name="connsiteX2" fmla="*/ 0 w 1770926"/>
              <a:gd name="connsiteY2" fmla="*/ 885463 h 885463"/>
              <a:gd name="connsiteX3" fmla="*/ 885463 w 1770926"/>
              <a:gd name="connsiteY3" fmla="*/ 0 h 885463"/>
            </a:gdLst>
            <a:ahLst/>
            <a:cxnLst>
              <a:cxn ang="0">
                <a:pos x="connsiteX0" y="connsiteY0"/>
              </a:cxn>
              <a:cxn ang="0">
                <a:pos x="connsiteX1" y="connsiteY1"/>
              </a:cxn>
              <a:cxn ang="0">
                <a:pos x="connsiteX2" y="connsiteY2"/>
              </a:cxn>
              <a:cxn ang="0">
                <a:pos x="connsiteX3" y="connsiteY3"/>
              </a:cxn>
            </a:cxnLst>
            <a:rect l="l" t="t" r="r" b="b"/>
            <a:pathLst>
              <a:path w="1770926" h="885463">
                <a:moveTo>
                  <a:pt x="885463" y="0"/>
                </a:moveTo>
                <a:cubicBezTo>
                  <a:pt x="1374491" y="0"/>
                  <a:pt x="1770926" y="396435"/>
                  <a:pt x="1770926" y="885463"/>
                </a:cubicBezTo>
                <a:lnTo>
                  <a:pt x="0" y="885463"/>
                </a:lnTo>
                <a:cubicBezTo>
                  <a:pt x="0" y="396435"/>
                  <a:pt x="396435" y="0"/>
                  <a:pt x="885463" y="0"/>
                </a:cubicBezTo>
                <a:close/>
              </a:path>
            </a:pathLst>
          </a:cu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46" name="Text 4">
            <a:extLst>
              <a:ext uri="{FF2B5EF4-FFF2-40B4-BE49-F238E27FC236}">
                <a16:creationId xmlns:a16="http://schemas.microsoft.com/office/drawing/2014/main" id="{E5E5A71C-BA96-4546-8C35-AFF96A543EC5}"/>
              </a:ext>
            </a:extLst>
          </p:cNvPr>
          <p:cNvSpPr/>
          <p:nvPr/>
        </p:nvSpPr>
        <p:spPr>
          <a:xfrm>
            <a:off x="820358" y="2870950"/>
            <a:ext cx="1118202" cy="492293"/>
          </a:xfrm>
          <a:prstGeom prst="rect">
            <a:avLst/>
          </a:prstGeom>
          <a:noFill/>
          <a:ln/>
        </p:spPr>
        <p:txBody>
          <a:bodyPr wrap="square" lIns="0" tIns="0" rIns="0" bIns="0" rtlCol="0" anchor="b"/>
          <a:lstStyle/>
          <a:p>
            <a:pPr algn="ctr"/>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47" name="Text 5">
            <a:extLst>
              <a:ext uri="{FF2B5EF4-FFF2-40B4-BE49-F238E27FC236}">
                <a16:creationId xmlns:a16="http://schemas.microsoft.com/office/drawing/2014/main" id="{8509AA84-9759-411C-9F20-B814832B2269}"/>
              </a:ext>
            </a:extLst>
          </p:cNvPr>
          <p:cNvSpPr/>
          <p:nvPr/>
        </p:nvSpPr>
        <p:spPr>
          <a:xfrm>
            <a:off x="812931" y="4286903"/>
            <a:ext cx="1118202" cy="1054111"/>
          </a:xfrm>
          <a:prstGeom prst="rect">
            <a:avLst/>
          </a:prstGeom>
          <a:noFill/>
          <a:ln/>
        </p:spPr>
        <p:txBody>
          <a:bodyPr wrap="square" lIns="0" tIns="0" rIns="0" bIns="0" rtlCol="0" anchor="t"/>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sp>
        <p:nvSpPr>
          <p:cNvPr id="48" name="Text 8">
            <a:extLst>
              <a:ext uri="{FF2B5EF4-FFF2-40B4-BE49-F238E27FC236}">
                <a16:creationId xmlns:a16="http://schemas.microsoft.com/office/drawing/2014/main" id="{0644D0E7-D627-4078-AF85-15F033DDC87D}"/>
              </a:ext>
            </a:extLst>
          </p:cNvPr>
          <p:cNvSpPr/>
          <p:nvPr/>
        </p:nvSpPr>
        <p:spPr>
          <a:xfrm>
            <a:off x="4642494" y="4997645"/>
            <a:ext cx="1207627" cy="475927"/>
          </a:xfrm>
          <a:prstGeom prst="rect">
            <a:avLst/>
          </a:prstGeom>
          <a:noFill/>
          <a:ln/>
        </p:spPr>
        <p:txBody>
          <a:bodyPr wrap="square" lIns="0" tIns="0" rIns="0" bIns="0" rtlCol="0" anchor="t"/>
          <a:lstStyle/>
          <a:p>
            <a:pPr algn="ctr"/>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49" name="Text 9">
            <a:extLst>
              <a:ext uri="{FF2B5EF4-FFF2-40B4-BE49-F238E27FC236}">
                <a16:creationId xmlns:a16="http://schemas.microsoft.com/office/drawing/2014/main" id="{BE3BF616-234D-4E16-84A1-926E68FB0383}"/>
              </a:ext>
            </a:extLst>
          </p:cNvPr>
          <p:cNvSpPr/>
          <p:nvPr/>
        </p:nvSpPr>
        <p:spPr>
          <a:xfrm>
            <a:off x="4642497" y="3011086"/>
            <a:ext cx="1118202" cy="1068123"/>
          </a:xfrm>
          <a:prstGeom prst="rect">
            <a:avLst/>
          </a:prstGeom>
          <a:noFill/>
          <a:ln/>
        </p:spPr>
        <p:txBody>
          <a:bodyPr wrap="square" lIns="0" tIns="0" rIns="0" bIns="0" rtlCol="0" anchor="b"/>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sp>
        <p:nvSpPr>
          <p:cNvPr id="50" name="Text 12">
            <a:extLst>
              <a:ext uri="{FF2B5EF4-FFF2-40B4-BE49-F238E27FC236}">
                <a16:creationId xmlns:a16="http://schemas.microsoft.com/office/drawing/2014/main" id="{BA5AB65D-6469-4325-A675-9E1DD8A3859F}"/>
              </a:ext>
            </a:extLst>
          </p:cNvPr>
          <p:cNvSpPr/>
          <p:nvPr/>
        </p:nvSpPr>
        <p:spPr>
          <a:xfrm>
            <a:off x="2094405" y="4997643"/>
            <a:ext cx="1118202" cy="508481"/>
          </a:xfrm>
          <a:prstGeom prst="rect">
            <a:avLst/>
          </a:prstGeom>
          <a:noFill/>
          <a:ln/>
        </p:spPr>
        <p:txBody>
          <a:bodyPr wrap="square" lIns="0" tIns="0" rIns="0" bIns="0" rtlCol="0" anchor="t"/>
          <a:lstStyle/>
          <a:p>
            <a:pPr algn="ctr"/>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51" name="Text 13">
            <a:extLst>
              <a:ext uri="{FF2B5EF4-FFF2-40B4-BE49-F238E27FC236}">
                <a16:creationId xmlns:a16="http://schemas.microsoft.com/office/drawing/2014/main" id="{8CBAFC45-1826-40F0-B8FF-797410E9E0D7}"/>
              </a:ext>
            </a:extLst>
          </p:cNvPr>
          <p:cNvSpPr/>
          <p:nvPr/>
        </p:nvSpPr>
        <p:spPr>
          <a:xfrm>
            <a:off x="2094402" y="3293403"/>
            <a:ext cx="1118202" cy="785802"/>
          </a:xfrm>
          <a:prstGeom prst="rect">
            <a:avLst/>
          </a:prstGeom>
          <a:noFill/>
          <a:ln/>
        </p:spPr>
        <p:txBody>
          <a:bodyPr wrap="square" lIns="0" tIns="0" rIns="0" bIns="0" rtlCol="0" anchor="b"/>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sp>
        <p:nvSpPr>
          <p:cNvPr id="52" name="Text 16">
            <a:extLst>
              <a:ext uri="{FF2B5EF4-FFF2-40B4-BE49-F238E27FC236}">
                <a16:creationId xmlns:a16="http://schemas.microsoft.com/office/drawing/2014/main" id="{C10F7892-1CB6-4568-A7B6-B2817A4A6CD1}"/>
              </a:ext>
            </a:extLst>
          </p:cNvPr>
          <p:cNvSpPr/>
          <p:nvPr/>
        </p:nvSpPr>
        <p:spPr>
          <a:xfrm>
            <a:off x="5994465" y="2870953"/>
            <a:ext cx="1118202" cy="492293"/>
          </a:xfrm>
          <a:prstGeom prst="rect">
            <a:avLst/>
          </a:prstGeom>
          <a:noFill/>
          <a:ln/>
        </p:spPr>
        <p:txBody>
          <a:bodyPr wrap="square" lIns="0" tIns="0" rIns="0" bIns="0" rtlCol="0" anchor="b"/>
          <a:lstStyle/>
          <a:p>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53" name="Text 17">
            <a:extLst>
              <a:ext uri="{FF2B5EF4-FFF2-40B4-BE49-F238E27FC236}">
                <a16:creationId xmlns:a16="http://schemas.microsoft.com/office/drawing/2014/main" id="{4109E991-E635-4613-A925-F2CAFE7F470A}"/>
              </a:ext>
            </a:extLst>
          </p:cNvPr>
          <p:cNvSpPr/>
          <p:nvPr/>
        </p:nvSpPr>
        <p:spPr>
          <a:xfrm>
            <a:off x="5916542" y="4286905"/>
            <a:ext cx="1118202" cy="1186670"/>
          </a:xfrm>
          <a:prstGeom prst="rect">
            <a:avLst/>
          </a:prstGeom>
          <a:noFill/>
          <a:ln/>
        </p:spPr>
        <p:txBody>
          <a:bodyPr wrap="square" lIns="0" tIns="0" rIns="0" bIns="0" rtlCol="0" anchor="t"/>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sp>
        <p:nvSpPr>
          <p:cNvPr id="54" name="Text 20">
            <a:extLst>
              <a:ext uri="{FF2B5EF4-FFF2-40B4-BE49-F238E27FC236}">
                <a16:creationId xmlns:a16="http://schemas.microsoft.com/office/drawing/2014/main" id="{93176886-7016-47AF-BD10-4F34CC00FAC5}"/>
              </a:ext>
            </a:extLst>
          </p:cNvPr>
          <p:cNvSpPr/>
          <p:nvPr/>
        </p:nvSpPr>
        <p:spPr>
          <a:xfrm>
            <a:off x="3368450" y="2870953"/>
            <a:ext cx="1118202" cy="492293"/>
          </a:xfrm>
          <a:prstGeom prst="rect">
            <a:avLst/>
          </a:prstGeom>
          <a:noFill/>
          <a:ln/>
        </p:spPr>
        <p:txBody>
          <a:bodyPr wrap="square" lIns="0" tIns="0" rIns="0" bIns="0" rtlCol="0" anchor="b"/>
          <a:lstStyle/>
          <a:p>
            <a:pPr algn="ctr"/>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55" name="Text 21">
            <a:extLst>
              <a:ext uri="{FF2B5EF4-FFF2-40B4-BE49-F238E27FC236}">
                <a16:creationId xmlns:a16="http://schemas.microsoft.com/office/drawing/2014/main" id="{293D3A99-496A-41BB-9A8F-95D7B41B4F1A}"/>
              </a:ext>
            </a:extLst>
          </p:cNvPr>
          <p:cNvSpPr/>
          <p:nvPr/>
        </p:nvSpPr>
        <p:spPr>
          <a:xfrm>
            <a:off x="3398925" y="4286905"/>
            <a:ext cx="1057249" cy="1054111"/>
          </a:xfrm>
          <a:prstGeom prst="rect">
            <a:avLst/>
          </a:prstGeom>
          <a:noFill/>
          <a:ln/>
        </p:spPr>
        <p:txBody>
          <a:bodyPr wrap="square" lIns="0" tIns="0" rIns="0" bIns="0" rtlCol="0" anchor="t"/>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sp>
        <p:nvSpPr>
          <p:cNvPr id="56" name="Text 24">
            <a:extLst>
              <a:ext uri="{FF2B5EF4-FFF2-40B4-BE49-F238E27FC236}">
                <a16:creationId xmlns:a16="http://schemas.microsoft.com/office/drawing/2014/main" id="{CD98D352-D128-488A-B814-EAB212BE031D}"/>
              </a:ext>
            </a:extLst>
          </p:cNvPr>
          <p:cNvSpPr/>
          <p:nvPr/>
        </p:nvSpPr>
        <p:spPr>
          <a:xfrm>
            <a:off x="7280016" y="5033622"/>
            <a:ext cx="1118202" cy="475927"/>
          </a:xfrm>
          <a:prstGeom prst="rect">
            <a:avLst/>
          </a:prstGeom>
          <a:noFill/>
          <a:ln/>
        </p:spPr>
        <p:txBody>
          <a:bodyPr wrap="square" lIns="0" tIns="0" rIns="0" bIns="0" rtlCol="0" anchor="ctr"/>
          <a:lstStyle/>
          <a:p>
            <a:pPr algn="ctr"/>
            <a:r>
              <a:rPr lang="en-US" sz="1600" b="1" dirty="0">
                <a:solidFill>
                  <a:schemeClr val="accent1"/>
                </a:solidFill>
                <a:latin typeface="Arial" panose="020B0604020202020204" pitchFamily="34" charset="0"/>
                <a:ea typeface="Calibri" pitchFamily="34" charset="-122"/>
                <a:cs typeface="Calibri" pitchFamily="34" charset="-120"/>
              </a:rPr>
              <a:t>Lorem ipsum </a:t>
            </a:r>
            <a:endParaRPr lang="en-US" sz="1600" dirty="0">
              <a:solidFill>
                <a:schemeClr val="accent1"/>
              </a:solidFill>
              <a:latin typeface="Arial" panose="020B0604020202020204" pitchFamily="34" charset="0"/>
            </a:endParaRPr>
          </a:p>
        </p:txBody>
      </p:sp>
      <p:sp>
        <p:nvSpPr>
          <p:cNvPr id="57" name="Text 25">
            <a:extLst>
              <a:ext uri="{FF2B5EF4-FFF2-40B4-BE49-F238E27FC236}">
                <a16:creationId xmlns:a16="http://schemas.microsoft.com/office/drawing/2014/main" id="{BB20FF2B-AF9A-4E33-8AC9-899F6262D8B2}"/>
              </a:ext>
            </a:extLst>
          </p:cNvPr>
          <p:cNvSpPr/>
          <p:nvPr/>
        </p:nvSpPr>
        <p:spPr>
          <a:xfrm>
            <a:off x="7190589" y="3044215"/>
            <a:ext cx="1118202" cy="1034987"/>
          </a:xfrm>
          <a:prstGeom prst="rect">
            <a:avLst/>
          </a:prstGeom>
          <a:noFill/>
          <a:ln/>
        </p:spPr>
        <p:txBody>
          <a:bodyPr wrap="square" lIns="0" tIns="0" rIns="0" bIns="0" rtlCol="0" anchor="b"/>
          <a:lstStyle/>
          <a:p>
            <a:pPr algn="ctr"/>
            <a:r>
              <a:rPr lang="en-US" sz="1200" dirty="0">
                <a:latin typeface="Arial" panose="020B0604020202020204" pitchFamily="34" charset="0"/>
                <a:ea typeface="Calibri" pitchFamily="34" charset="-122"/>
                <a:cs typeface="Calibri" pitchFamily="34" charset="-120"/>
              </a:rPr>
              <a:t>Lorem ipsum dolor sit amet, consectetur adipiscing elit</a:t>
            </a:r>
            <a:endParaRPr lang="en-US" sz="1200" dirty="0">
              <a:latin typeface="Arial" panose="020B0604020202020204" pitchFamily="34" charset="0"/>
            </a:endParaRPr>
          </a:p>
        </p:txBody>
      </p:sp>
      <p:grpSp>
        <p:nvGrpSpPr>
          <p:cNvPr id="31" name="Group 30">
            <a:extLst>
              <a:ext uri="{FF2B5EF4-FFF2-40B4-BE49-F238E27FC236}">
                <a16:creationId xmlns:a16="http://schemas.microsoft.com/office/drawing/2014/main" id="{514C946F-BC52-405F-871D-8D7628DDF4F8}"/>
              </a:ext>
            </a:extLst>
          </p:cNvPr>
          <p:cNvGrpSpPr/>
          <p:nvPr/>
        </p:nvGrpSpPr>
        <p:grpSpPr>
          <a:xfrm>
            <a:off x="1194228" y="3608023"/>
            <a:ext cx="370465" cy="424743"/>
            <a:chOff x="1649691" y="3230880"/>
            <a:chExt cx="914400" cy="914400"/>
          </a:xfrm>
          <a:solidFill>
            <a:schemeClr val="bg1"/>
          </a:solidFill>
        </p:grpSpPr>
        <p:sp>
          <p:nvSpPr>
            <p:cNvPr id="32" name="Accent">
              <a:extLst>
                <a:ext uri="{FF2B5EF4-FFF2-40B4-BE49-F238E27FC236}">
                  <a16:creationId xmlns:a16="http://schemas.microsoft.com/office/drawing/2014/main" id="{986B1B91-0FDE-4E61-ABDC-EB0581BFE95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33" name="Outline">
              <a:extLst>
                <a:ext uri="{FF2B5EF4-FFF2-40B4-BE49-F238E27FC236}">
                  <a16:creationId xmlns:a16="http://schemas.microsoft.com/office/drawing/2014/main" id="{25C62CA7-B460-4A98-BD46-8FA75D6F04E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35" name="Group 34">
            <a:extLst>
              <a:ext uri="{FF2B5EF4-FFF2-40B4-BE49-F238E27FC236}">
                <a16:creationId xmlns:a16="http://schemas.microsoft.com/office/drawing/2014/main" id="{26B84491-0E6D-46B3-B550-E5D010E2E580}"/>
              </a:ext>
            </a:extLst>
          </p:cNvPr>
          <p:cNvGrpSpPr/>
          <p:nvPr/>
        </p:nvGrpSpPr>
        <p:grpSpPr>
          <a:xfrm>
            <a:off x="3742322" y="3608025"/>
            <a:ext cx="370465" cy="424743"/>
            <a:chOff x="1649691" y="3230880"/>
            <a:chExt cx="914400" cy="914400"/>
          </a:xfrm>
          <a:solidFill>
            <a:schemeClr val="bg1"/>
          </a:solidFill>
        </p:grpSpPr>
        <p:sp>
          <p:nvSpPr>
            <p:cNvPr id="37" name="Accent">
              <a:extLst>
                <a:ext uri="{FF2B5EF4-FFF2-40B4-BE49-F238E27FC236}">
                  <a16:creationId xmlns:a16="http://schemas.microsoft.com/office/drawing/2014/main" id="{B6C52A56-E6B0-4F31-8C5E-41E01A8A790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40" name="Outline">
              <a:extLst>
                <a:ext uri="{FF2B5EF4-FFF2-40B4-BE49-F238E27FC236}">
                  <a16:creationId xmlns:a16="http://schemas.microsoft.com/office/drawing/2014/main" id="{F86FE1A3-7EBB-4A7E-9334-186779FE9DE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42" name="Group 41">
            <a:extLst>
              <a:ext uri="{FF2B5EF4-FFF2-40B4-BE49-F238E27FC236}">
                <a16:creationId xmlns:a16="http://schemas.microsoft.com/office/drawing/2014/main" id="{5EE2D0DA-5117-4544-BB15-3A654F8F2819}"/>
              </a:ext>
            </a:extLst>
          </p:cNvPr>
          <p:cNvGrpSpPr/>
          <p:nvPr/>
        </p:nvGrpSpPr>
        <p:grpSpPr>
          <a:xfrm>
            <a:off x="6290414" y="3608025"/>
            <a:ext cx="370465" cy="424743"/>
            <a:chOff x="1649691" y="3230880"/>
            <a:chExt cx="914400" cy="914400"/>
          </a:xfrm>
          <a:solidFill>
            <a:schemeClr val="bg1"/>
          </a:solidFill>
        </p:grpSpPr>
        <p:sp>
          <p:nvSpPr>
            <p:cNvPr id="44" name="Accent">
              <a:extLst>
                <a:ext uri="{FF2B5EF4-FFF2-40B4-BE49-F238E27FC236}">
                  <a16:creationId xmlns:a16="http://schemas.microsoft.com/office/drawing/2014/main" id="{062D235E-7EAD-470F-9C2D-A52DBDD04BA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45" name="Outline">
              <a:extLst>
                <a:ext uri="{FF2B5EF4-FFF2-40B4-BE49-F238E27FC236}">
                  <a16:creationId xmlns:a16="http://schemas.microsoft.com/office/drawing/2014/main" id="{782CA7E9-8824-4598-AD5B-EF28B786273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58" name="Group 57">
            <a:extLst>
              <a:ext uri="{FF2B5EF4-FFF2-40B4-BE49-F238E27FC236}">
                <a16:creationId xmlns:a16="http://schemas.microsoft.com/office/drawing/2014/main" id="{AC613EBA-817A-4AA6-957F-AC20A347F9A3}"/>
              </a:ext>
            </a:extLst>
          </p:cNvPr>
          <p:cNvGrpSpPr/>
          <p:nvPr/>
        </p:nvGrpSpPr>
        <p:grpSpPr>
          <a:xfrm>
            <a:off x="2468275" y="4338381"/>
            <a:ext cx="370465" cy="424743"/>
            <a:chOff x="1649691" y="3230880"/>
            <a:chExt cx="914400" cy="914400"/>
          </a:xfrm>
          <a:solidFill>
            <a:schemeClr val="bg1"/>
          </a:solidFill>
        </p:grpSpPr>
        <p:sp>
          <p:nvSpPr>
            <p:cNvPr id="60" name="Accent">
              <a:extLst>
                <a:ext uri="{FF2B5EF4-FFF2-40B4-BE49-F238E27FC236}">
                  <a16:creationId xmlns:a16="http://schemas.microsoft.com/office/drawing/2014/main" id="{7E978D1A-EA46-4CB5-A234-A4C1027EF11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62" name="Outline">
              <a:extLst>
                <a:ext uri="{FF2B5EF4-FFF2-40B4-BE49-F238E27FC236}">
                  <a16:creationId xmlns:a16="http://schemas.microsoft.com/office/drawing/2014/main" id="{901707C0-5746-441E-B021-7BEACFA8679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64" name="Group 63">
            <a:extLst>
              <a:ext uri="{FF2B5EF4-FFF2-40B4-BE49-F238E27FC236}">
                <a16:creationId xmlns:a16="http://schemas.microsoft.com/office/drawing/2014/main" id="{347073FB-FBC4-4E84-A9F2-17C89051C280}"/>
              </a:ext>
            </a:extLst>
          </p:cNvPr>
          <p:cNvGrpSpPr/>
          <p:nvPr/>
        </p:nvGrpSpPr>
        <p:grpSpPr>
          <a:xfrm>
            <a:off x="5016367" y="4338381"/>
            <a:ext cx="370465" cy="424743"/>
            <a:chOff x="1649691" y="3230880"/>
            <a:chExt cx="914400" cy="914400"/>
          </a:xfrm>
          <a:solidFill>
            <a:schemeClr val="bg1"/>
          </a:solidFill>
        </p:grpSpPr>
        <p:sp>
          <p:nvSpPr>
            <p:cNvPr id="66" name="Accent">
              <a:extLst>
                <a:ext uri="{FF2B5EF4-FFF2-40B4-BE49-F238E27FC236}">
                  <a16:creationId xmlns:a16="http://schemas.microsoft.com/office/drawing/2014/main" id="{0EE5F604-FED6-4BBC-814B-E9C123D962C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68" name="Outline">
              <a:extLst>
                <a:ext uri="{FF2B5EF4-FFF2-40B4-BE49-F238E27FC236}">
                  <a16:creationId xmlns:a16="http://schemas.microsoft.com/office/drawing/2014/main" id="{FF686E8D-A024-4750-B8C4-DD4C62A3AAF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70" name="Group 69">
            <a:extLst>
              <a:ext uri="{FF2B5EF4-FFF2-40B4-BE49-F238E27FC236}">
                <a16:creationId xmlns:a16="http://schemas.microsoft.com/office/drawing/2014/main" id="{80A5D4A3-FFAF-4487-8F1A-D5A797289A06}"/>
              </a:ext>
            </a:extLst>
          </p:cNvPr>
          <p:cNvGrpSpPr/>
          <p:nvPr/>
        </p:nvGrpSpPr>
        <p:grpSpPr>
          <a:xfrm>
            <a:off x="7579307" y="4338381"/>
            <a:ext cx="370465" cy="424743"/>
            <a:chOff x="1649691" y="3230880"/>
            <a:chExt cx="914400" cy="914400"/>
          </a:xfrm>
          <a:solidFill>
            <a:schemeClr val="bg1"/>
          </a:solidFill>
        </p:grpSpPr>
        <p:sp>
          <p:nvSpPr>
            <p:cNvPr id="71" name="Accent">
              <a:extLst>
                <a:ext uri="{FF2B5EF4-FFF2-40B4-BE49-F238E27FC236}">
                  <a16:creationId xmlns:a16="http://schemas.microsoft.com/office/drawing/2014/main" id="{026155D1-0922-4810-9D1E-279C5C3A916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72" name="Outline">
              <a:extLst>
                <a:ext uri="{FF2B5EF4-FFF2-40B4-BE49-F238E27FC236}">
                  <a16:creationId xmlns:a16="http://schemas.microsoft.com/office/drawing/2014/main" id="{E68E602E-97FA-40FC-A957-DF641017A63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7" name="Group 6">
            <a:extLst>
              <a:ext uri="{FF2B5EF4-FFF2-40B4-BE49-F238E27FC236}">
                <a16:creationId xmlns:a16="http://schemas.microsoft.com/office/drawing/2014/main" id="{456EBE2A-3261-431E-A2F5-D75DCEF693C9}"/>
              </a:ext>
            </a:extLst>
          </p:cNvPr>
          <p:cNvGrpSpPr/>
          <p:nvPr/>
        </p:nvGrpSpPr>
        <p:grpSpPr>
          <a:xfrm>
            <a:off x="628650" y="1511369"/>
            <a:ext cx="7886700" cy="780708"/>
            <a:chOff x="428266" y="1735990"/>
            <a:chExt cx="8372834" cy="780708"/>
          </a:xfrm>
        </p:grpSpPr>
        <p:sp>
          <p:nvSpPr>
            <p:cNvPr id="73" name="ee4pHeader1">
              <a:extLst>
                <a:ext uri="{FF2B5EF4-FFF2-40B4-BE49-F238E27FC236}">
                  <a16:creationId xmlns:a16="http://schemas.microsoft.com/office/drawing/2014/main" id="{F1F3E940-0506-4BC1-891E-F00FF13B4EFF}"/>
                </a:ext>
              </a:extLst>
            </p:cNvPr>
            <p:cNvSpPr txBox="1"/>
            <p:nvPr/>
          </p:nvSpPr>
          <p:spPr>
            <a:xfrm>
              <a:off x="428266" y="1735990"/>
              <a:ext cx="8372834" cy="335655"/>
            </a:xfrm>
            <a:prstGeom prst="rect">
              <a:avLst/>
            </a:prstGeom>
            <a:noFill/>
            <a:ln cap="rnd">
              <a:noFill/>
            </a:ln>
          </p:spPr>
          <p:txBody>
            <a:bodyPr vert="horz" wrap="square" lIns="0" tIns="0" rIns="0" bIns="0" rtlCol="0" anchor="b" anchorCtr="0">
              <a:noAutofit/>
            </a:bodyPr>
            <a:lstStyle/>
            <a:p>
              <a:pPr marL="0" lvl="3"/>
              <a:r>
                <a:rPr lang="en-US" sz="1600" b="1" dirty="0">
                  <a:solidFill>
                    <a:schemeClr val="accent1"/>
                  </a:solidFill>
                  <a:latin typeface="Arial" panose="020B0604020202020204" pitchFamily="34" charset="0"/>
                </a:rPr>
                <a:t>Lorem ipsum dolor sit amet, consectetur adipiscing elit. Curabitur purus</a:t>
              </a:r>
            </a:p>
          </p:txBody>
        </p:sp>
        <p:sp>
          <p:nvSpPr>
            <p:cNvPr id="74" name="TextBox 73">
              <a:extLst>
                <a:ext uri="{FF2B5EF4-FFF2-40B4-BE49-F238E27FC236}">
                  <a16:creationId xmlns:a16="http://schemas.microsoft.com/office/drawing/2014/main" id="{80F14018-62C7-4E9E-BC01-3BB448545B6C}"/>
                </a:ext>
              </a:extLst>
            </p:cNvPr>
            <p:cNvSpPr txBox="1"/>
            <p:nvPr/>
          </p:nvSpPr>
          <p:spPr>
            <a:xfrm>
              <a:off x="430509" y="2085811"/>
              <a:ext cx="8310550" cy="430887"/>
            </a:xfrm>
            <a:prstGeom prst="rect">
              <a:avLst/>
            </a:prstGeom>
            <a:noFill/>
          </p:spPr>
          <p:txBody>
            <a:bodyPr wrap="square" lIns="0" tIns="0" rIns="0" bIns="0">
              <a:spAutoFit/>
            </a:bodyPr>
            <a:lstStyle/>
            <a:p>
              <a:r>
                <a:rPr lang="en-US" sz="1400" dirty="0">
                  <a:latin typeface="Arial" panose="020B0604020202020204" pitchFamily="34" charset="0"/>
                </a:rPr>
                <a:t>Lorem ipsum dolor sit amet, consectetur adipiscing elit. Curabitur purus dui, euismod quis placerat eget, venenatis nec</a:t>
              </a:r>
              <a:endParaRPr lang="en-PH" sz="1400" dirty="0">
                <a:latin typeface="Arial" panose="020B0604020202020204" pitchFamily="34" charset="0"/>
              </a:endParaRPr>
            </a:p>
          </p:txBody>
        </p:sp>
      </p:grpSp>
    </p:spTree>
    <p:extLst>
      <p:ext uri="{BB962C8B-B14F-4D97-AF65-F5344CB8AC3E}">
        <p14:creationId xmlns:p14="http://schemas.microsoft.com/office/powerpoint/2010/main" val="318988368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406" imgH="403" progId="TCLayout.ActiveDocument.1">
                  <p:embed/>
                </p:oleObj>
              </mc:Choice>
              <mc:Fallback>
                <p:oleObj name="think-cell Slide" r:id="rId4" imgW="406" imgH="403" progId="TCLayout.ActiveDocument.1">
                  <p:embed/>
                  <p:pic>
                    <p:nvPicPr>
                      <p:cNvPr id="2" name="Object 1" hidden="1"/>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8AFDDC56-DBE9-4874-A08E-A4A240642B00}"/>
              </a:ext>
            </a:extLst>
          </p:cNvPr>
          <p:cNvSpPr>
            <a:spLocks noGrp="1"/>
          </p:cNvSpPr>
          <p:nvPr>
            <p:ph type="title"/>
          </p:nvPr>
        </p:nvSpPr>
        <p:spPr>
          <a:xfrm>
            <a:off x="628650" y="365127"/>
            <a:ext cx="7886700" cy="618100"/>
          </a:xfrm>
        </p:spPr>
        <p:txBody>
          <a:bodyPr>
            <a:normAutofit/>
          </a:bodyPr>
          <a:lstStyle/>
          <a:p>
            <a:r>
              <a:rPr lang="en-PH" dirty="0"/>
              <a:t>Branch Diagram Slide – Five Nodes</a:t>
            </a:r>
          </a:p>
        </p:txBody>
      </p:sp>
      <p:sp>
        <p:nvSpPr>
          <p:cNvPr id="4" name="Slide Number Placeholder 3">
            <a:extLst>
              <a:ext uri="{FF2B5EF4-FFF2-40B4-BE49-F238E27FC236}">
                <a16:creationId xmlns:a16="http://schemas.microsoft.com/office/drawing/2014/main" id="{73445D81-6B88-41B6-9901-CBC6A95490C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136</a:t>
            </a:fld>
            <a:endParaRPr lang="en-PH" dirty="0"/>
          </a:p>
        </p:txBody>
      </p:sp>
      <p:sp>
        <p:nvSpPr>
          <p:cNvPr id="5" name="object 9"/>
          <p:cNvSpPr/>
          <p:nvPr/>
        </p:nvSpPr>
        <p:spPr>
          <a:xfrm rot="16200000" flipH="1">
            <a:off x="2663346" y="5407580"/>
            <a:ext cx="1626106" cy="1274734"/>
          </a:xfrm>
          <a:custGeom>
            <a:avLst/>
            <a:gdLst>
              <a:gd name="connsiteX0" fmla="*/ 0 w 1202041"/>
              <a:gd name="connsiteY0" fmla="*/ 0 h 1645616"/>
              <a:gd name="connsiteX1" fmla="*/ 2753 w 1202041"/>
              <a:gd name="connsiteY1" fmla="*/ 1299401 h 1645616"/>
              <a:gd name="connsiteX2" fmla="*/ 5533 w 1202041"/>
              <a:gd name="connsiteY2" fmla="*/ 1358200 h 1645616"/>
              <a:gd name="connsiteX3" fmla="*/ 13695 w 1202041"/>
              <a:gd name="connsiteY3" fmla="*/ 1410975 h 1645616"/>
              <a:gd name="connsiteX4" fmla="*/ 26977 w 1202041"/>
              <a:gd name="connsiteY4" fmla="*/ 1457900 h 1645616"/>
              <a:gd name="connsiteX5" fmla="*/ 45116 w 1202041"/>
              <a:gd name="connsiteY5" fmla="*/ 1499149 h 1645616"/>
              <a:gd name="connsiteX6" fmla="*/ 67848 w 1202041"/>
              <a:gd name="connsiteY6" fmla="*/ 1534895 h 1645616"/>
              <a:gd name="connsiteX7" fmla="*/ 94912 w 1202041"/>
              <a:gd name="connsiteY7" fmla="*/ 1565311 h 1645616"/>
              <a:gd name="connsiteX8" fmla="*/ 126043 w 1202041"/>
              <a:gd name="connsiteY8" fmla="*/ 1590572 h 1645616"/>
              <a:gd name="connsiteX9" fmla="*/ 160978 w 1202041"/>
              <a:gd name="connsiteY9" fmla="*/ 1610851 h 1645616"/>
              <a:gd name="connsiteX10" fmla="*/ 199455 w 1202041"/>
              <a:gd name="connsiteY10" fmla="*/ 1626321 h 1645616"/>
              <a:gd name="connsiteX11" fmla="*/ 241211 w 1202041"/>
              <a:gd name="connsiteY11" fmla="*/ 1637156 h 1645616"/>
              <a:gd name="connsiteX12" fmla="*/ 285981 w 1202041"/>
              <a:gd name="connsiteY12" fmla="*/ 1643530 h 1645616"/>
              <a:gd name="connsiteX13" fmla="*/ 333504 w 1202041"/>
              <a:gd name="connsiteY13" fmla="*/ 1645616 h 1645616"/>
              <a:gd name="connsiteX14" fmla="*/ 800040 w 1202041"/>
              <a:gd name="connsiteY14" fmla="*/ 1645616 h 1645616"/>
              <a:gd name="connsiteX15" fmla="*/ 1202041 w 1202041"/>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2041"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202041"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8" name="Oval 7"/>
          <p:cNvSpPr/>
          <p:nvPr/>
        </p:nvSpPr>
        <p:spPr>
          <a:xfrm>
            <a:off x="2195018" y="4652576"/>
            <a:ext cx="1128600" cy="1127360"/>
          </a:xfrm>
          <a:prstGeom prst="ellipse">
            <a:avLst/>
          </a:prstGeom>
          <a:solidFill>
            <a:schemeClr val="accent3"/>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400" b="1" dirty="0">
                <a:solidFill>
                  <a:schemeClr val="bg1"/>
                </a:solidFill>
                <a:latin typeface="Arial" panose="020B0604020202020204" pitchFamily="34" charset="0"/>
                <a:ea typeface="Calibri" pitchFamily="34" charset="-122"/>
                <a:cs typeface="Calibri" pitchFamily="34" charset="-120"/>
              </a:rPr>
              <a:t>Lorem ipsum</a:t>
            </a:r>
            <a:endParaRPr lang="en-US" sz="1400" dirty="0">
              <a:solidFill>
                <a:schemeClr val="bg1"/>
              </a:solidFill>
              <a:latin typeface="Arial" panose="020B0604020202020204" pitchFamily="34" charset="0"/>
            </a:endParaRPr>
          </a:p>
        </p:txBody>
      </p:sp>
      <p:sp>
        <p:nvSpPr>
          <p:cNvPr id="24" name="object 9"/>
          <p:cNvSpPr/>
          <p:nvPr/>
        </p:nvSpPr>
        <p:spPr>
          <a:xfrm rot="16200000" flipH="1">
            <a:off x="2356104" y="4838976"/>
            <a:ext cx="2763319" cy="1274734"/>
          </a:xfrm>
          <a:custGeom>
            <a:avLst/>
            <a:gdLst>
              <a:gd name="connsiteX0" fmla="*/ 0 w 3138708"/>
              <a:gd name="connsiteY0" fmla="*/ 0 h 1645616"/>
              <a:gd name="connsiteX1" fmla="*/ 2753 w 3138708"/>
              <a:gd name="connsiteY1" fmla="*/ 1299401 h 1645616"/>
              <a:gd name="connsiteX2" fmla="*/ 5533 w 3138708"/>
              <a:gd name="connsiteY2" fmla="*/ 1358200 h 1645616"/>
              <a:gd name="connsiteX3" fmla="*/ 13695 w 3138708"/>
              <a:gd name="connsiteY3" fmla="*/ 1410975 h 1645616"/>
              <a:gd name="connsiteX4" fmla="*/ 26977 w 3138708"/>
              <a:gd name="connsiteY4" fmla="*/ 1457900 h 1645616"/>
              <a:gd name="connsiteX5" fmla="*/ 45116 w 3138708"/>
              <a:gd name="connsiteY5" fmla="*/ 1499149 h 1645616"/>
              <a:gd name="connsiteX6" fmla="*/ 67848 w 3138708"/>
              <a:gd name="connsiteY6" fmla="*/ 1534895 h 1645616"/>
              <a:gd name="connsiteX7" fmla="*/ 94912 w 3138708"/>
              <a:gd name="connsiteY7" fmla="*/ 1565311 h 1645616"/>
              <a:gd name="connsiteX8" fmla="*/ 126043 w 3138708"/>
              <a:gd name="connsiteY8" fmla="*/ 1590572 h 1645616"/>
              <a:gd name="connsiteX9" fmla="*/ 160978 w 3138708"/>
              <a:gd name="connsiteY9" fmla="*/ 1610851 h 1645616"/>
              <a:gd name="connsiteX10" fmla="*/ 199455 w 3138708"/>
              <a:gd name="connsiteY10" fmla="*/ 1626321 h 1645616"/>
              <a:gd name="connsiteX11" fmla="*/ 241211 w 3138708"/>
              <a:gd name="connsiteY11" fmla="*/ 1637156 h 1645616"/>
              <a:gd name="connsiteX12" fmla="*/ 285981 w 3138708"/>
              <a:gd name="connsiteY12" fmla="*/ 1643530 h 1645616"/>
              <a:gd name="connsiteX13" fmla="*/ 333504 w 3138708"/>
              <a:gd name="connsiteY13" fmla="*/ 1645616 h 1645616"/>
              <a:gd name="connsiteX14" fmla="*/ 800040 w 3138708"/>
              <a:gd name="connsiteY14" fmla="*/ 1645616 h 1645616"/>
              <a:gd name="connsiteX15" fmla="*/ 3138708 w 3138708"/>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8708"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138708"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5" name="object 9"/>
          <p:cNvSpPr/>
          <p:nvPr/>
        </p:nvSpPr>
        <p:spPr>
          <a:xfrm rot="5400000">
            <a:off x="4642329" y="5113578"/>
            <a:ext cx="2214115" cy="1274734"/>
          </a:xfrm>
          <a:custGeom>
            <a:avLst/>
            <a:gdLst>
              <a:gd name="connsiteX0" fmla="*/ 0 w 1492541"/>
              <a:gd name="connsiteY0" fmla="*/ 0 h 1645616"/>
              <a:gd name="connsiteX1" fmla="*/ 2753 w 1492541"/>
              <a:gd name="connsiteY1" fmla="*/ 1299401 h 1645616"/>
              <a:gd name="connsiteX2" fmla="*/ 5533 w 1492541"/>
              <a:gd name="connsiteY2" fmla="*/ 1358200 h 1645616"/>
              <a:gd name="connsiteX3" fmla="*/ 13695 w 1492541"/>
              <a:gd name="connsiteY3" fmla="*/ 1410975 h 1645616"/>
              <a:gd name="connsiteX4" fmla="*/ 26977 w 1492541"/>
              <a:gd name="connsiteY4" fmla="*/ 1457900 h 1645616"/>
              <a:gd name="connsiteX5" fmla="*/ 45116 w 1492541"/>
              <a:gd name="connsiteY5" fmla="*/ 1499149 h 1645616"/>
              <a:gd name="connsiteX6" fmla="*/ 67848 w 1492541"/>
              <a:gd name="connsiteY6" fmla="*/ 1534895 h 1645616"/>
              <a:gd name="connsiteX7" fmla="*/ 94912 w 1492541"/>
              <a:gd name="connsiteY7" fmla="*/ 1565311 h 1645616"/>
              <a:gd name="connsiteX8" fmla="*/ 126043 w 1492541"/>
              <a:gd name="connsiteY8" fmla="*/ 1590572 h 1645616"/>
              <a:gd name="connsiteX9" fmla="*/ 160978 w 1492541"/>
              <a:gd name="connsiteY9" fmla="*/ 1610851 h 1645616"/>
              <a:gd name="connsiteX10" fmla="*/ 199455 w 1492541"/>
              <a:gd name="connsiteY10" fmla="*/ 1626321 h 1645616"/>
              <a:gd name="connsiteX11" fmla="*/ 241211 w 1492541"/>
              <a:gd name="connsiteY11" fmla="*/ 1637156 h 1645616"/>
              <a:gd name="connsiteX12" fmla="*/ 285981 w 1492541"/>
              <a:gd name="connsiteY12" fmla="*/ 1643530 h 1645616"/>
              <a:gd name="connsiteX13" fmla="*/ 333504 w 1492541"/>
              <a:gd name="connsiteY13" fmla="*/ 1645616 h 1645616"/>
              <a:gd name="connsiteX14" fmla="*/ 800040 w 1492541"/>
              <a:gd name="connsiteY14" fmla="*/ 1645616 h 1645616"/>
              <a:gd name="connsiteX15" fmla="*/ 1492541 w 1492541"/>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541"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492541"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7" name="object 9"/>
          <p:cNvSpPr/>
          <p:nvPr/>
        </p:nvSpPr>
        <p:spPr>
          <a:xfrm rot="5400000">
            <a:off x="3630535" y="4357179"/>
            <a:ext cx="3726913" cy="1274734"/>
          </a:xfrm>
          <a:custGeom>
            <a:avLst/>
            <a:gdLst>
              <a:gd name="connsiteX0" fmla="*/ 0 w 3954876"/>
              <a:gd name="connsiteY0" fmla="*/ 0 h 1645616"/>
              <a:gd name="connsiteX1" fmla="*/ 2753 w 3954876"/>
              <a:gd name="connsiteY1" fmla="*/ 1299401 h 1645616"/>
              <a:gd name="connsiteX2" fmla="*/ 5533 w 3954876"/>
              <a:gd name="connsiteY2" fmla="*/ 1358200 h 1645616"/>
              <a:gd name="connsiteX3" fmla="*/ 13695 w 3954876"/>
              <a:gd name="connsiteY3" fmla="*/ 1410975 h 1645616"/>
              <a:gd name="connsiteX4" fmla="*/ 26977 w 3954876"/>
              <a:gd name="connsiteY4" fmla="*/ 1457900 h 1645616"/>
              <a:gd name="connsiteX5" fmla="*/ 45116 w 3954876"/>
              <a:gd name="connsiteY5" fmla="*/ 1499149 h 1645616"/>
              <a:gd name="connsiteX6" fmla="*/ 67848 w 3954876"/>
              <a:gd name="connsiteY6" fmla="*/ 1534895 h 1645616"/>
              <a:gd name="connsiteX7" fmla="*/ 94912 w 3954876"/>
              <a:gd name="connsiteY7" fmla="*/ 1565311 h 1645616"/>
              <a:gd name="connsiteX8" fmla="*/ 126043 w 3954876"/>
              <a:gd name="connsiteY8" fmla="*/ 1590572 h 1645616"/>
              <a:gd name="connsiteX9" fmla="*/ 160978 w 3954876"/>
              <a:gd name="connsiteY9" fmla="*/ 1610851 h 1645616"/>
              <a:gd name="connsiteX10" fmla="*/ 199455 w 3954876"/>
              <a:gd name="connsiteY10" fmla="*/ 1626321 h 1645616"/>
              <a:gd name="connsiteX11" fmla="*/ 241211 w 3954876"/>
              <a:gd name="connsiteY11" fmla="*/ 1637156 h 1645616"/>
              <a:gd name="connsiteX12" fmla="*/ 285981 w 3954876"/>
              <a:gd name="connsiteY12" fmla="*/ 1643530 h 1645616"/>
              <a:gd name="connsiteX13" fmla="*/ 333504 w 3954876"/>
              <a:gd name="connsiteY13" fmla="*/ 1645616 h 1645616"/>
              <a:gd name="connsiteX14" fmla="*/ 800040 w 3954876"/>
              <a:gd name="connsiteY14" fmla="*/ 1645616 h 1645616"/>
              <a:gd name="connsiteX15" fmla="*/ 3954876 w 3954876"/>
              <a:gd name="connsiteY15" fmla="*/ 1631165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4876"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954876" y="1631165"/>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9" name="object 9"/>
          <p:cNvSpPr/>
          <p:nvPr/>
        </p:nvSpPr>
        <p:spPr>
          <a:xfrm rot="16200000" flipH="1">
            <a:off x="1970776" y="4209601"/>
            <a:ext cx="4022064" cy="1274734"/>
          </a:xfrm>
          <a:custGeom>
            <a:avLst/>
            <a:gdLst>
              <a:gd name="connsiteX0" fmla="*/ 0 w 5269039"/>
              <a:gd name="connsiteY0" fmla="*/ 0 h 1645616"/>
              <a:gd name="connsiteX1" fmla="*/ 2753 w 5269039"/>
              <a:gd name="connsiteY1" fmla="*/ 1299401 h 1645616"/>
              <a:gd name="connsiteX2" fmla="*/ 5533 w 5269039"/>
              <a:gd name="connsiteY2" fmla="*/ 1358200 h 1645616"/>
              <a:gd name="connsiteX3" fmla="*/ 13695 w 5269039"/>
              <a:gd name="connsiteY3" fmla="*/ 1410975 h 1645616"/>
              <a:gd name="connsiteX4" fmla="*/ 26977 w 5269039"/>
              <a:gd name="connsiteY4" fmla="*/ 1457900 h 1645616"/>
              <a:gd name="connsiteX5" fmla="*/ 45116 w 5269039"/>
              <a:gd name="connsiteY5" fmla="*/ 1499149 h 1645616"/>
              <a:gd name="connsiteX6" fmla="*/ 67848 w 5269039"/>
              <a:gd name="connsiteY6" fmla="*/ 1534895 h 1645616"/>
              <a:gd name="connsiteX7" fmla="*/ 94912 w 5269039"/>
              <a:gd name="connsiteY7" fmla="*/ 1565311 h 1645616"/>
              <a:gd name="connsiteX8" fmla="*/ 126043 w 5269039"/>
              <a:gd name="connsiteY8" fmla="*/ 1590572 h 1645616"/>
              <a:gd name="connsiteX9" fmla="*/ 160978 w 5269039"/>
              <a:gd name="connsiteY9" fmla="*/ 1610851 h 1645616"/>
              <a:gd name="connsiteX10" fmla="*/ 199455 w 5269039"/>
              <a:gd name="connsiteY10" fmla="*/ 1626321 h 1645616"/>
              <a:gd name="connsiteX11" fmla="*/ 241211 w 5269039"/>
              <a:gd name="connsiteY11" fmla="*/ 1637156 h 1645616"/>
              <a:gd name="connsiteX12" fmla="*/ 285981 w 5269039"/>
              <a:gd name="connsiteY12" fmla="*/ 1643530 h 1645616"/>
              <a:gd name="connsiteX13" fmla="*/ 333504 w 5269039"/>
              <a:gd name="connsiteY13" fmla="*/ 1645616 h 1645616"/>
              <a:gd name="connsiteX14" fmla="*/ 800040 w 5269039"/>
              <a:gd name="connsiteY14" fmla="*/ 1645616 h 1645616"/>
              <a:gd name="connsiteX15" fmla="*/ 5269039 w 5269039"/>
              <a:gd name="connsiteY15" fmla="*/ 1631166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9039"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5269039" y="1631166"/>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30" name="Oval 29"/>
          <p:cNvSpPr/>
          <p:nvPr/>
        </p:nvSpPr>
        <p:spPr>
          <a:xfrm flipH="1">
            <a:off x="3224012" y="2245433"/>
            <a:ext cx="1128600" cy="1127360"/>
          </a:xfrm>
          <a:prstGeom prst="ellipse">
            <a:avLst/>
          </a:prstGeom>
          <a:solidFill>
            <a:schemeClr val="accent1"/>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400" b="1" dirty="0">
                <a:solidFill>
                  <a:schemeClr val="bg1"/>
                </a:solidFill>
                <a:latin typeface="Arial" panose="020B0604020202020204" pitchFamily="34" charset="0"/>
                <a:ea typeface="Calibri" pitchFamily="34" charset="-122"/>
                <a:cs typeface="Calibri" pitchFamily="34" charset="-120"/>
              </a:rPr>
              <a:t>Lorem ipsum</a:t>
            </a:r>
            <a:endParaRPr lang="en-US" sz="1400" dirty="0">
              <a:solidFill>
                <a:schemeClr val="bg1"/>
              </a:solidFill>
              <a:latin typeface="Arial" panose="020B0604020202020204" pitchFamily="34" charset="0"/>
            </a:endParaRPr>
          </a:p>
        </p:txBody>
      </p:sp>
      <p:sp>
        <p:nvSpPr>
          <p:cNvPr id="28" name="Oval 27"/>
          <p:cNvSpPr/>
          <p:nvPr/>
        </p:nvSpPr>
        <p:spPr>
          <a:xfrm>
            <a:off x="5169805" y="2458475"/>
            <a:ext cx="1128600" cy="1127360"/>
          </a:xfrm>
          <a:prstGeom prst="ellipse">
            <a:avLst/>
          </a:prstGeom>
          <a:solidFill>
            <a:schemeClr val="accent2"/>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400" b="1" dirty="0">
                <a:solidFill>
                  <a:schemeClr val="bg1"/>
                </a:solidFill>
                <a:latin typeface="Arial" panose="020B0604020202020204" pitchFamily="34" charset="0"/>
                <a:ea typeface="Calibri" pitchFamily="34" charset="-122"/>
                <a:cs typeface="Calibri" pitchFamily="34" charset="-120"/>
              </a:rPr>
              <a:t>Lorem ipsum</a:t>
            </a:r>
            <a:endParaRPr lang="en-US" sz="1400" dirty="0">
              <a:solidFill>
                <a:schemeClr val="bg1"/>
              </a:solidFill>
              <a:latin typeface="Arial" panose="020B0604020202020204" pitchFamily="34" charset="0"/>
            </a:endParaRPr>
          </a:p>
        </p:txBody>
      </p:sp>
      <p:sp>
        <p:nvSpPr>
          <p:cNvPr id="26" name="Oval 25"/>
          <p:cNvSpPr/>
          <p:nvPr/>
        </p:nvSpPr>
        <p:spPr>
          <a:xfrm flipH="1">
            <a:off x="5689004" y="4015460"/>
            <a:ext cx="1128600" cy="1127360"/>
          </a:xfrm>
          <a:prstGeom prst="ellipse">
            <a:avLst/>
          </a:prstGeom>
          <a:solidFill>
            <a:schemeClr val="accent6"/>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400" b="1" dirty="0">
                <a:solidFill>
                  <a:schemeClr val="bg1"/>
                </a:solidFill>
                <a:latin typeface="Arial" panose="020B0604020202020204" pitchFamily="34" charset="0"/>
                <a:ea typeface="Calibri" pitchFamily="34" charset="-122"/>
                <a:cs typeface="Calibri" pitchFamily="34" charset="-120"/>
              </a:rPr>
              <a:t>Lorem ipsum</a:t>
            </a:r>
            <a:endParaRPr lang="en-US" sz="1400" dirty="0">
              <a:solidFill>
                <a:schemeClr val="bg1"/>
              </a:solidFill>
              <a:latin typeface="Arial" panose="020B0604020202020204" pitchFamily="34" charset="0"/>
            </a:endParaRPr>
          </a:p>
        </p:txBody>
      </p:sp>
      <p:sp>
        <p:nvSpPr>
          <p:cNvPr id="23" name="Oval 22"/>
          <p:cNvSpPr/>
          <p:nvPr/>
        </p:nvSpPr>
        <p:spPr>
          <a:xfrm flipH="1">
            <a:off x="2696991" y="3516527"/>
            <a:ext cx="1128600" cy="1127360"/>
          </a:xfrm>
          <a:prstGeom prst="ellipse">
            <a:avLst/>
          </a:prstGeom>
          <a:solidFill>
            <a:schemeClr val="accent5"/>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400" b="1" dirty="0">
                <a:solidFill>
                  <a:schemeClr val="bg1"/>
                </a:solidFill>
                <a:latin typeface="Arial" panose="020B0604020202020204" pitchFamily="34" charset="0"/>
                <a:ea typeface="Calibri" pitchFamily="34" charset="-122"/>
                <a:cs typeface="Calibri" pitchFamily="34" charset="-120"/>
              </a:rPr>
              <a:t>Lorem ipsum</a:t>
            </a:r>
            <a:endParaRPr lang="en-US" sz="1400" dirty="0">
              <a:solidFill>
                <a:schemeClr val="bg1"/>
              </a:solidFill>
              <a:latin typeface="Arial" panose="020B0604020202020204" pitchFamily="34" charset="0"/>
            </a:endParaRPr>
          </a:p>
        </p:txBody>
      </p:sp>
      <p:sp>
        <p:nvSpPr>
          <p:cNvPr id="38" name="TextBox 37">
            <a:extLst>
              <a:ext uri="{FF2B5EF4-FFF2-40B4-BE49-F238E27FC236}">
                <a16:creationId xmlns:a16="http://schemas.microsoft.com/office/drawing/2014/main" id="{0AD7BE30-676D-4F19-9BF9-07554DFA2AA8}"/>
              </a:ext>
            </a:extLst>
          </p:cNvPr>
          <p:cNvSpPr txBox="1"/>
          <p:nvPr/>
        </p:nvSpPr>
        <p:spPr>
          <a:xfrm>
            <a:off x="6528122" y="2536261"/>
            <a:ext cx="1939487" cy="975061"/>
          </a:xfrm>
          <a:prstGeom prst="rect">
            <a:avLst/>
          </a:prstGeom>
          <a:noFill/>
        </p:spPr>
        <p:txBody>
          <a:bodyPr wrap="square" lIns="0" tIns="0" rIns="0" bIns="0" rtlCol="0" anchor="ctr">
            <a:normAutofit/>
          </a:bodyPr>
          <a:lstStyle/>
          <a:p>
            <a:r>
              <a:rPr lang="en-US" sz="1000" dirty="0">
                <a:latin typeface="Arial" panose="020B0604020202020204" pitchFamily="34" charset="0"/>
              </a:rPr>
              <a:t>Lorem ipsum dolor sit amet, consectetur adipiscing elit. Ut tempor, quam et mattis pulvinar, mauris ligula</a:t>
            </a:r>
          </a:p>
        </p:txBody>
      </p:sp>
      <p:sp>
        <p:nvSpPr>
          <p:cNvPr id="41" name="TextBox 40">
            <a:extLst>
              <a:ext uri="{FF2B5EF4-FFF2-40B4-BE49-F238E27FC236}">
                <a16:creationId xmlns:a16="http://schemas.microsoft.com/office/drawing/2014/main" id="{97F6AB81-76F2-4384-A31A-FB0C33C861F6}"/>
              </a:ext>
            </a:extLst>
          </p:cNvPr>
          <p:cNvSpPr txBox="1"/>
          <p:nvPr/>
        </p:nvSpPr>
        <p:spPr>
          <a:xfrm>
            <a:off x="6948987" y="4005675"/>
            <a:ext cx="1566363" cy="1190407"/>
          </a:xfrm>
          <a:prstGeom prst="rect">
            <a:avLst/>
          </a:prstGeom>
          <a:noFill/>
        </p:spPr>
        <p:txBody>
          <a:bodyPr wrap="square" lIns="0" tIns="0" rIns="0" bIns="0" rtlCol="0" anchor="ctr">
            <a:normAutofit/>
          </a:bodyPr>
          <a:lstStyle/>
          <a:p>
            <a:r>
              <a:rPr lang="en-US" sz="1000" dirty="0">
                <a:latin typeface="Arial" panose="020B0604020202020204" pitchFamily="34" charset="0"/>
              </a:rPr>
              <a:t>Lorem ipsum dolor sit amet, consectetur adipiscing elit. Ut tempor, quam et mattis pulvinar, mauris ligula</a:t>
            </a:r>
          </a:p>
        </p:txBody>
      </p:sp>
      <p:sp>
        <p:nvSpPr>
          <p:cNvPr id="42" name="TextBox 41">
            <a:extLst>
              <a:ext uri="{FF2B5EF4-FFF2-40B4-BE49-F238E27FC236}">
                <a16:creationId xmlns:a16="http://schemas.microsoft.com/office/drawing/2014/main" id="{DD719293-1A21-4A5A-A1D9-24B565F4F1D3}"/>
              </a:ext>
            </a:extLst>
          </p:cNvPr>
          <p:cNvSpPr txBox="1"/>
          <p:nvPr/>
        </p:nvSpPr>
        <p:spPr>
          <a:xfrm>
            <a:off x="887957" y="2245434"/>
            <a:ext cx="2187615" cy="975061"/>
          </a:xfrm>
          <a:prstGeom prst="rect">
            <a:avLst/>
          </a:prstGeom>
          <a:noFill/>
        </p:spPr>
        <p:txBody>
          <a:bodyPr wrap="square" lIns="0" tIns="0" rIns="0" bIns="0" rtlCol="0" anchor="ctr">
            <a:normAutofit/>
          </a:bodyPr>
          <a:lstStyle/>
          <a:p>
            <a:pPr algn="r"/>
            <a:r>
              <a:rPr lang="en-US" sz="1000" dirty="0">
                <a:latin typeface="Arial" panose="020B0604020202020204" pitchFamily="34" charset="0"/>
              </a:rPr>
              <a:t>Lorem ipsum dolor sit amet, consectetur adipiscing elit. Ut tempor, quam et mattis pulvinar, mauris ligula</a:t>
            </a:r>
          </a:p>
        </p:txBody>
      </p:sp>
      <p:sp>
        <p:nvSpPr>
          <p:cNvPr id="43" name="TextBox 42">
            <a:extLst>
              <a:ext uri="{FF2B5EF4-FFF2-40B4-BE49-F238E27FC236}">
                <a16:creationId xmlns:a16="http://schemas.microsoft.com/office/drawing/2014/main" id="{F378C019-945F-48FB-97A9-85BB4E1D40E6}"/>
              </a:ext>
            </a:extLst>
          </p:cNvPr>
          <p:cNvSpPr txBox="1"/>
          <p:nvPr/>
        </p:nvSpPr>
        <p:spPr>
          <a:xfrm>
            <a:off x="628650" y="3431696"/>
            <a:ext cx="1953485" cy="975061"/>
          </a:xfrm>
          <a:prstGeom prst="rect">
            <a:avLst/>
          </a:prstGeom>
          <a:noFill/>
        </p:spPr>
        <p:txBody>
          <a:bodyPr wrap="square" lIns="0" tIns="0" rIns="0" bIns="0" rtlCol="0" anchor="ctr">
            <a:normAutofit/>
          </a:bodyPr>
          <a:lstStyle/>
          <a:p>
            <a:pPr algn="r"/>
            <a:r>
              <a:rPr lang="en-US" sz="1000" dirty="0">
                <a:latin typeface="Arial" panose="020B0604020202020204" pitchFamily="34" charset="0"/>
              </a:rPr>
              <a:t>Lorem ipsum dolor sit amet, consectetur adipiscing elit. Ut tempor, quam et mattis pulvinar, mauris ligula</a:t>
            </a:r>
          </a:p>
        </p:txBody>
      </p:sp>
      <p:sp>
        <p:nvSpPr>
          <p:cNvPr id="44" name="TextBox 43">
            <a:extLst>
              <a:ext uri="{FF2B5EF4-FFF2-40B4-BE49-F238E27FC236}">
                <a16:creationId xmlns:a16="http://schemas.microsoft.com/office/drawing/2014/main" id="{E29A4245-33BB-4976-8AC0-478E88E88E75}"/>
              </a:ext>
            </a:extLst>
          </p:cNvPr>
          <p:cNvSpPr txBox="1"/>
          <p:nvPr/>
        </p:nvSpPr>
        <p:spPr>
          <a:xfrm>
            <a:off x="628650" y="4728728"/>
            <a:ext cx="1488518" cy="975061"/>
          </a:xfrm>
          <a:prstGeom prst="rect">
            <a:avLst/>
          </a:prstGeom>
          <a:noFill/>
        </p:spPr>
        <p:txBody>
          <a:bodyPr wrap="square" lIns="0" tIns="0" rIns="0" bIns="0" rtlCol="0" anchor="ctr">
            <a:normAutofit/>
          </a:bodyPr>
          <a:lstStyle/>
          <a:p>
            <a:pPr algn="r"/>
            <a:r>
              <a:rPr lang="en-US" sz="1000" dirty="0">
                <a:latin typeface="Arial" panose="020B0604020202020204" pitchFamily="34" charset="0"/>
              </a:rPr>
              <a:t>Lorem ipsum dolor sit amet, consectetur adipiscing elit. Ut tempor, quam et mattis pulvinar, mauris ligula</a:t>
            </a:r>
          </a:p>
        </p:txBody>
      </p:sp>
      <p:sp>
        <p:nvSpPr>
          <p:cNvPr id="45" name="ee4pHeader1">
            <a:extLst>
              <a:ext uri="{FF2B5EF4-FFF2-40B4-BE49-F238E27FC236}">
                <a16:creationId xmlns:a16="http://schemas.microsoft.com/office/drawing/2014/main" id="{5DDAD345-20D4-4555-883A-0F4218160DB1}"/>
              </a:ext>
            </a:extLst>
          </p:cNvPr>
          <p:cNvSpPr txBox="1"/>
          <p:nvPr/>
        </p:nvSpPr>
        <p:spPr>
          <a:xfrm>
            <a:off x="628650" y="1511369"/>
            <a:ext cx="6099859" cy="181963"/>
          </a:xfrm>
          <a:prstGeom prst="rect">
            <a:avLst/>
          </a:prstGeom>
          <a:noFill/>
          <a:ln cap="rnd">
            <a:noFill/>
          </a:ln>
        </p:spPr>
        <p:txBody>
          <a:bodyPr vert="horz" wrap="square" lIns="0" tIns="0" rIns="0" bIns="0" rtlCol="0" anchor="b" anchorCtr="0">
            <a:noAutofit/>
          </a:bodyPr>
          <a:lstStyle/>
          <a:p>
            <a:pPr marL="0" lvl="3"/>
            <a:r>
              <a:rPr lang="en-US" sz="1350" b="1" dirty="0">
                <a:latin typeface="Arial" panose="020B0604020202020204" pitchFamily="34" charset="0"/>
              </a:rPr>
              <a:t>Lorem ipsum dolor sit amet, consectetur adipiscing elit. Curabitur purus</a:t>
            </a:r>
          </a:p>
        </p:txBody>
      </p:sp>
    </p:spTree>
    <p:extLst>
      <p:ext uri="{BB962C8B-B14F-4D97-AF65-F5344CB8AC3E}">
        <p14:creationId xmlns:p14="http://schemas.microsoft.com/office/powerpoint/2010/main" val="4840609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406" imgH="403" progId="TCLayout.ActiveDocument.1">
                  <p:embed/>
                </p:oleObj>
              </mc:Choice>
              <mc:Fallback>
                <p:oleObj name="think-cell Slide" r:id="rId4" imgW="406" imgH="403" progId="TCLayout.ActiveDocument.1">
                  <p:embed/>
                  <p:pic>
                    <p:nvPicPr>
                      <p:cNvPr id="2" name="Object 1" hidden="1"/>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8AFDDC56-DBE9-4874-A08E-A4A240642B00}"/>
              </a:ext>
            </a:extLst>
          </p:cNvPr>
          <p:cNvSpPr>
            <a:spLocks noGrp="1"/>
          </p:cNvSpPr>
          <p:nvPr>
            <p:ph type="title"/>
          </p:nvPr>
        </p:nvSpPr>
        <p:spPr>
          <a:xfrm>
            <a:off x="628650" y="365127"/>
            <a:ext cx="7886700" cy="618100"/>
          </a:xfrm>
        </p:spPr>
        <p:txBody>
          <a:bodyPr>
            <a:normAutofit/>
          </a:bodyPr>
          <a:lstStyle/>
          <a:p>
            <a:r>
              <a:rPr lang="en-PH" dirty="0"/>
              <a:t>Branch Diagram Slide – Five Nodes</a:t>
            </a:r>
          </a:p>
        </p:txBody>
      </p:sp>
      <p:sp>
        <p:nvSpPr>
          <p:cNvPr id="4" name="Slide Number Placeholder 3">
            <a:extLst>
              <a:ext uri="{FF2B5EF4-FFF2-40B4-BE49-F238E27FC236}">
                <a16:creationId xmlns:a16="http://schemas.microsoft.com/office/drawing/2014/main" id="{73445D81-6B88-41B6-9901-CBC6A95490C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137</a:t>
            </a:fld>
            <a:endParaRPr lang="en-PH" dirty="0"/>
          </a:p>
        </p:txBody>
      </p:sp>
      <p:sp>
        <p:nvSpPr>
          <p:cNvPr id="5" name="object 9"/>
          <p:cNvSpPr/>
          <p:nvPr/>
        </p:nvSpPr>
        <p:spPr>
          <a:xfrm rot="16200000" flipH="1">
            <a:off x="2663346" y="5407580"/>
            <a:ext cx="1626106" cy="1274734"/>
          </a:xfrm>
          <a:custGeom>
            <a:avLst/>
            <a:gdLst>
              <a:gd name="connsiteX0" fmla="*/ 0 w 1202041"/>
              <a:gd name="connsiteY0" fmla="*/ 0 h 1645616"/>
              <a:gd name="connsiteX1" fmla="*/ 2753 w 1202041"/>
              <a:gd name="connsiteY1" fmla="*/ 1299401 h 1645616"/>
              <a:gd name="connsiteX2" fmla="*/ 5533 w 1202041"/>
              <a:gd name="connsiteY2" fmla="*/ 1358200 h 1645616"/>
              <a:gd name="connsiteX3" fmla="*/ 13695 w 1202041"/>
              <a:gd name="connsiteY3" fmla="*/ 1410975 h 1645616"/>
              <a:gd name="connsiteX4" fmla="*/ 26977 w 1202041"/>
              <a:gd name="connsiteY4" fmla="*/ 1457900 h 1645616"/>
              <a:gd name="connsiteX5" fmla="*/ 45116 w 1202041"/>
              <a:gd name="connsiteY5" fmla="*/ 1499149 h 1645616"/>
              <a:gd name="connsiteX6" fmla="*/ 67848 w 1202041"/>
              <a:gd name="connsiteY6" fmla="*/ 1534895 h 1645616"/>
              <a:gd name="connsiteX7" fmla="*/ 94912 w 1202041"/>
              <a:gd name="connsiteY7" fmla="*/ 1565311 h 1645616"/>
              <a:gd name="connsiteX8" fmla="*/ 126043 w 1202041"/>
              <a:gd name="connsiteY8" fmla="*/ 1590572 h 1645616"/>
              <a:gd name="connsiteX9" fmla="*/ 160978 w 1202041"/>
              <a:gd name="connsiteY9" fmla="*/ 1610851 h 1645616"/>
              <a:gd name="connsiteX10" fmla="*/ 199455 w 1202041"/>
              <a:gd name="connsiteY10" fmla="*/ 1626321 h 1645616"/>
              <a:gd name="connsiteX11" fmla="*/ 241211 w 1202041"/>
              <a:gd name="connsiteY11" fmla="*/ 1637156 h 1645616"/>
              <a:gd name="connsiteX12" fmla="*/ 285981 w 1202041"/>
              <a:gd name="connsiteY12" fmla="*/ 1643530 h 1645616"/>
              <a:gd name="connsiteX13" fmla="*/ 333504 w 1202041"/>
              <a:gd name="connsiteY13" fmla="*/ 1645616 h 1645616"/>
              <a:gd name="connsiteX14" fmla="*/ 800040 w 1202041"/>
              <a:gd name="connsiteY14" fmla="*/ 1645616 h 1645616"/>
              <a:gd name="connsiteX15" fmla="*/ 1202041 w 1202041"/>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2041"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202041"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8" name="Oval 7"/>
          <p:cNvSpPr/>
          <p:nvPr/>
        </p:nvSpPr>
        <p:spPr>
          <a:xfrm>
            <a:off x="2195018" y="4652576"/>
            <a:ext cx="1128600" cy="1127360"/>
          </a:xfrm>
          <a:prstGeom prst="ellipse">
            <a:avLst/>
          </a:prstGeom>
          <a:solidFill>
            <a:schemeClr val="accent3"/>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chemeClr val="bg1"/>
              </a:solidFill>
              <a:latin typeface="Arial" panose="020B0604020202020204" pitchFamily="34" charset="0"/>
            </a:endParaRPr>
          </a:p>
        </p:txBody>
      </p:sp>
      <p:sp>
        <p:nvSpPr>
          <p:cNvPr id="24" name="object 9"/>
          <p:cNvSpPr/>
          <p:nvPr/>
        </p:nvSpPr>
        <p:spPr>
          <a:xfrm rot="16200000" flipH="1">
            <a:off x="2356104" y="4838976"/>
            <a:ext cx="2763319" cy="1274734"/>
          </a:xfrm>
          <a:custGeom>
            <a:avLst/>
            <a:gdLst>
              <a:gd name="connsiteX0" fmla="*/ 0 w 3138708"/>
              <a:gd name="connsiteY0" fmla="*/ 0 h 1645616"/>
              <a:gd name="connsiteX1" fmla="*/ 2753 w 3138708"/>
              <a:gd name="connsiteY1" fmla="*/ 1299401 h 1645616"/>
              <a:gd name="connsiteX2" fmla="*/ 5533 w 3138708"/>
              <a:gd name="connsiteY2" fmla="*/ 1358200 h 1645616"/>
              <a:gd name="connsiteX3" fmla="*/ 13695 w 3138708"/>
              <a:gd name="connsiteY3" fmla="*/ 1410975 h 1645616"/>
              <a:gd name="connsiteX4" fmla="*/ 26977 w 3138708"/>
              <a:gd name="connsiteY4" fmla="*/ 1457900 h 1645616"/>
              <a:gd name="connsiteX5" fmla="*/ 45116 w 3138708"/>
              <a:gd name="connsiteY5" fmla="*/ 1499149 h 1645616"/>
              <a:gd name="connsiteX6" fmla="*/ 67848 w 3138708"/>
              <a:gd name="connsiteY6" fmla="*/ 1534895 h 1645616"/>
              <a:gd name="connsiteX7" fmla="*/ 94912 w 3138708"/>
              <a:gd name="connsiteY7" fmla="*/ 1565311 h 1645616"/>
              <a:gd name="connsiteX8" fmla="*/ 126043 w 3138708"/>
              <a:gd name="connsiteY8" fmla="*/ 1590572 h 1645616"/>
              <a:gd name="connsiteX9" fmla="*/ 160978 w 3138708"/>
              <a:gd name="connsiteY9" fmla="*/ 1610851 h 1645616"/>
              <a:gd name="connsiteX10" fmla="*/ 199455 w 3138708"/>
              <a:gd name="connsiteY10" fmla="*/ 1626321 h 1645616"/>
              <a:gd name="connsiteX11" fmla="*/ 241211 w 3138708"/>
              <a:gd name="connsiteY11" fmla="*/ 1637156 h 1645616"/>
              <a:gd name="connsiteX12" fmla="*/ 285981 w 3138708"/>
              <a:gd name="connsiteY12" fmla="*/ 1643530 h 1645616"/>
              <a:gd name="connsiteX13" fmla="*/ 333504 w 3138708"/>
              <a:gd name="connsiteY13" fmla="*/ 1645616 h 1645616"/>
              <a:gd name="connsiteX14" fmla="*/ 800040 w 3138708"/>
              <a:gd name="connsiteY14" fmla="*/ 1645616 h 1645616"/>
              <a:gd name="connsiteX15" fmla="*/ 3138708 w 3138708"/>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8708"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138708"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5" name="object 9"/>
          <p:cNvSpPr/>
          <p:nvPr/>
        </p:nvSpPr>
        <p:spPr>
          <a:xfrm rot="5400000">
            <a:off x="4642329" y="5113578"/>
            <a:ext cx="2214115" cy="1274734"/>
          </a:xfrm>
          <a:custGeom>
            <a:avLst/>
            <a:gdLst>
              <a:gd name="connsiteX0" fmla="*/ 0 w 1492541"/>
              <a:gd name="connsiteY0" fmla="*/ 0 h 1645616"/>
              <a:gd name="connsiteX1" fmla="*/ 2753 w 1492541"/>
              <a:gd name="connsiteY1" fmla="*/ 1299401 h 1645616"/>
              <a:gd name="connsiteX2" fmla="*/ 5533 w 1492541"/>
              <a:gd name="connsiteY2" fmla="*/ 1358200 h 1645616"/>
              <a:gd name="connsiteX3" fmla="*/ 13695 w 1492541"/>
              <a:gd name="connsiteY3" fmla="*/ 1410975 h 1645616"/>
              <a:gd name="connsiteX4" fmla="*/ 26977 w 1492541"/>
              <a:gd name="connsiteY4" fmla="*/ 1457900 h 1645616"/>
              <a:gd name="connsiteX5" fmla="*/ 45116 w 1492541"/>
              <a:gd name="connsiteY5" fmla="*/ 1499149 h 1645616"/>
              <a:gd name="connsiteX6" fmla="*/ 67848 w 1492541"/>
              <a:gd name="connsiteY6" fmla="*/ 1534895 h 1645616"/>
              <a:gd name="connsiteX7" fmla="*/ 94912 w 1492541"/>
              <a:gd name="connsiteY7" fmla="*/ 1565311 h 1645616"/>
              <a:gd name="connsiteX8" fmla="*/ 126043 w 1492541"/>
              <a:gd name="connsiteY8" fmla="*/ 1590572 h 1645616"/>
              <a:gd name="connsiteX9" fmla="*/ 160978 w 1492541"/>
              <a:gd name="connsiteY9" fmla="*/ 1610851 h 1645616"/>
              <a:gd name="connsiteX10" fmla="*/ 199455 w 1492541"/>
              <a:gd name="connsiteY10" fmla="*/ 1626321 h 1645616"/>
              <a:gd name="connsiteX11" fmla="*/ 241211 w 1492541"/>
              <a:gd name="connsiteY11" fmla="*/ 1637156 h 1645616"/>
              <a:gd name="connsiteX12" fmla="*/ 285981 w 1492541"/>
              <a:gd name="connsiteY12" fmla="*/ 1643530 h 1645616"/>
              <a:gd name="connsiteX13" fmla="*/ 333504 w 1492541"/>
              <a:gd name="connsiteY13" fmla="*/ 1645616 h 1645616"/>
              <a:gd name="connsiteX14" fmla="*/ 800040 w 1492541"/>
              <a:gd name="connsiteY14" fmla="*/ 1645616 h 1645616"/>
              <a:gd name="connsiteX15" fmla="*/ 1492541 w 1492541"/>
              <a:gd name="connsiteY15" fmla="*/ 1644999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541"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492541" y="1644999"/>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7" name="object 9"/>
          <p:cNvSpPr/>
          <p:nvPr/>
        </p:nvSpPr>
        <p:spPr>
          <a:xfrm rot="5400000">
            <a:off x="3630535" y="4357179"/>
            <a:ext cx="3726913" cy="1274734"/>
          </a:xfrm>
          <a:custGeom>
            <a:avLst/>
            <a:gdLst>
              <a:gd name="connsiteX0" fmla="*/ 0 w 3954876"/>
              <a:gd name="connsiteY0" fmla="*/ 0 h 1645616"/>
              <a:gd name="connsiteX1" fmla="*/ 2753 w 3954876"/>
              <a:gd name="connsiteY1" fmla="*/ 1299401 h 1645616"/>
              <a:gd name="connsiteX2" fmla="*/ 5533 w 3954876"/>
              <a:gd name="connsiteY2" fmla="*/ 1358200 h 1645616"/>
              <a:gd name="connsiteX3" fmla="*/ 13695 w 3954876"/>
              <a:gd name="connsiteY3" fmla="*/ 1410975 h 1645616"/>
              <a:gd name="connsiteX4" fmla="*/ 26977 w 3954876"/>
              <a:gd name="connsiteY4" fmla="*/ 1457900 h 1645616"/>
              <a:gd name="connsiteX5" fmla="*/ 45116 w 3954876"/>
              <a:gd name="connsiteY5" fmla="*/ 1499149 h 1645616"/>
              <a:gd name="connsiteX6" fmla="*/ 67848 w 3954876"/>
              <a:gd name="connsiteY6" fmla="*/ 1534895 h 1645616"/>
              <a:gd name="connsiteX7" fmla="*/ 94912 w 3954876"/>
              <a:gd name="connsiteY7" fmla="*/ 1565311 h 1645616"/>
              <a:gd name="connsiteX8" fmla="*/ 126043 w 3954876"/>
              <a:gd name="connsiteY8" fmla="*/ 1590572 h 1645616"/>
              <a:gd name="connsiteX9" fmla="*/ 160978 w 3954876"/>
              <a:gd name="connsiteY9" fmla="*/ 1610851 h 1645616"/>
              <a:gd name="connsiteX10" fmla="*/ 199455 w 3954876"/>
              <a:gd name="connsiteY10" fmla="*/ 1626321 h 1645616"/>
              <a:gd name="connsiteX11" fmla="*/ 241211 w 3954876"/>
              <a:gd name="connsiteY11" fmla="*/ 1637156 h 1645616"/>
              <a:gd name="connsiteX12" fmla="*/ 285981 w 3954876"/>
              <a:gd name="connsiteY12" fmla="*/ 1643530 h 1645616"/>
              <a:gd name="connsiteX13" fmla="*/ 333504 w 3954876"/>
              <a:gd name="connsiteY13" fmla="*/ 1645616 h 1645616"/>
              <a:gd name="connsiteX14" fmla="*/ 800040 w 3954876"/>
              <a:gd name="connsiteY14" fmla="*/ 1645616 h 1645616"/>
              <a:gd name="connsiteX15" fmla="*/ 3954876 w 3954876"/>
              <a:gd name="connsiteY15" fmla="*/ 1631165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4876"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954876" y="1631165"/>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29" name="object 9"/>
          <p:cNvSpPr/>
          <p:nvPr/>
        </p:nvSpPr>
        <p:spPr>
          <a:xfrm rot="16200000" flipH="1">
            <a:off x="1970776" y="4209601"/>
            <a:ext cx="4022064" cy="1274734"/>
          </a:xfrm>
          <a:custGeom>
            <a:avLst/>
            <a:gdLst>
              <a:gd name="connsiteX0" fmla="*/ 0 w 5269039"/>
              <a:gd name="connsiteY0" fmla="*/ 0 h 1645616"/>
              <a:gd name="connsiteX1" fmla="*/ 2753 w 5269039"/>
              <a:gd name="connsiteY1" fmla="*/ 1299401 h 1645616"/>
              <a:gd name="connsiteX2" fmla="*/ 5533 w 5269039"/>
              <a:gd name="connsiteY2" fmla="*/ 1358200 h 1645616"/>
              <a:gd name="connsiteX3" fmla="*/ 13695 w 5269039"/>
              <a:gd name="connsiteY3" fmla="*/ 1410975 h 1645616"/>
              <a:gd name="connsiteX4" fmla="*/ 26977 w 5269039"/>
              <a:gd name="connsiteY4" fmla="*/ 1457900 h 1645616"/>
              <a:gd name="connsiteX5" fmla="*/ 45116 w 5269039"/>
              <a:gd name="connsiteY5" fmla="*/ 1499149 h 1645616"/>
              <a:gd name="connsiteX6" fmla="*/ 67848 w 5269039"/>
              <a:gd name="connsiteY6" fmla="*/ 1534895 h 1645616"/>
              <a:gd name="connsiteX7" fmla="*/ 94912 w 5269039"/>
              <a:gd name="connsiteY7" fmla="*/ 1565311 h 1645616"/>
              <a:gd name="connsiteX8" fmla="*/ 126043 w 5269039"/>
              <a:gd name="connsiteY8" fmla="*/ 1590572 h 1645616"/>
              <a:gd name="connsiteX9" fmla="*/ 160978 w 5269039"/>
              <a:gd name="connsiteY9" fmla="*/ 1610851 h 1645616"/>
              <a:gd name="connsiteX10" fmla="*/ 199455 w 5269039"/>
              <a:gd name="connsiteY10" fmla="*/ 1626321 h 1645616"/>
              <a:gd name="connsiteX11" fmla="*/ 241211 w 5269039"/>
              <a:gd name="connsiteY11" fmla="*/ 1637156 h 1645616"/>
              <a:gd name="connsiteX12" fmla="*/ 285981 w 5269039"/>
              <a:gd name="connsiteY12" fmla="*/ 1643530 h 1645616"/>
              <a:gd name="connsiteX13" fmla="*/ 333504 w 5269039"/>
              <a:gd name="connsiteY13" fmla="*/ 1645616 h 1645616"/>
              <a:gd name="connsiteX14" fmla="*/ 800040 w 5269039"/>
              <a:gd name="connsiteY14" fmla="*/ 1645616 h 1645616"/>
              <a:gd name="connsiteX15" fmla="*/ 5269039 w 5269039"/>
              <a:gd name="connsiteY15" fmla="*/ 1631166 h 164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9039" h="164561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5269039" y="1631166"/>
                </a:lnTo>
              </a:path>
            </a:pathLst>
          </a:custGeom>
          <a:ln w="190500" cap="flat" cmpd="sng" algn="ctr">
            <a:solidFill>
              <a:schemeClr val="bg2">
                <a:lumMod val="75000"/>
              </a:schemeClr>
            </a:solidFill>
            <a:prstDash val="solid"/>
            <a:round/>
            <a:headEnd type="none" w="med" len="med"/>
            <a:tailEnd type="none" w="med" len="med"/>
          </a:ln>
        </p:spPr>
        <p:txBody>
          <a:bodyPr wrap="square" lIns="0" tIns="0" rIns="0" bIns="0" rtlCol="0"/>
          <a:lstStyle/>
          <a:p>
            <a:endParaRPr sz="1400" dirty="0">
              <a:solidFill>
                <a:prstClr val="black"/>
              </a:solidFill>
              <a:latin typeface="Calibri"/>
            </a:endParaRPr>
          </a:p>
        </p:txBody>
      </p:sp>
      <p:sp>
        <p:nvSpPr>
          <p:cNvPr id="30" name="Oval 29"/>
          <p:cNvSpPr/>
          <p:nvPr/>
        </p:nvSpPr>
        <p:spPr>
          <a:xfrm flipH="1">
            <a:off x="3224012" y="2245433"/>
            <a:ext cx="1128600" cy="1127360"/>
          </a:xfrm>
          <a:prstGeom prst="ellipse">
            <a:avLst/>
          </a:prstGeom>
          <a:solidFill>
            <a:schemeClr val="accent1"/>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chemeClr val="bg1"/>
              </a:solidFill>
              <a:latin typeface="Arial" panose="020B0604020202020204" pitchFamily="34" charset="0"/>
            </a:endParaRPr>
          </a:p>
        </p:txBody>
      </p:sp>
      <p:sp>
        <p:nvSpPr>
          <p:cNvPr id="28" name="Oval 27"/>
          <p:cNvSpPr/>
          <p:nvPr/>
        </p:nvSpPr>
        <p:spPr>
          <a:xfrm>
            <a:off x="5169805" y="2458475"/>
            <a:ext cx="1128600" cy="1127360"/>
          </a:xfrm>
          <a:prstGeom prst="ellipse">
            <a:avLst/>
          </a:prstGeom>
          <a:solidFill>
            <a:schemeClr val="accent2"/>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chemeClr val="bg1"/>
              </a:solidFill>
              <a:latin typeface="Arial" panose="020B0604020202020204" pitchFamily="34" charset="0"/>
            </a:endParaRPr>
          </a:p>
        </p:txBody>
      </p:sp>
      <p:sp>
        <p:nvSpPr>
          <p:cNvPr id="26" name="Oval 25"/>
          <p:cNvSpPr/>
          <p:nvPr/>
        </p:nvSpPr>
        <p:spPr>
          <a:xfrm flipH="1">
            <a:off x="5689004" y="4015460"/>
            <a:ext cx="1128600" cy="1127360"/>
          </a:xfrm>
          <a:prstGeom prst="ellipse">
            <a:avLst/>
          </a:prstGeom>
          <a:solidFill>
            <a:schemeClr val="accent6"/>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chemeClr val="bg1"/>
              </a:solidFill>
              <a:latin typeface="Arial" panose="020B0604020202020204" pitchFamily="34" charset="0"/>
            </a:endParaRPr>
          </a:p>
        </p:txBody>
      </p:sp>
      <p:sp>
        <p:nvSpPr>
          <p:cNvPr id="23" name="Oval 22"/>
          <p:cNvSpPr/>
          <p:nvPr/>
        </p:nvSpPr>
        <p:spPr>
          <a:xfrm flipH="1">
            <a:off x="2696991" y="3516527"/>
            <a:ext cx="1128600" cy="1127360"/>
          </a:xfrm>
          <a:prstGeom prst="ellipse">
            <a:avLst/>
          </a:prstGeom>
          <a:solidFill>
            <a:schemeClr val="accent5"/>
          </a:solidFill>
          <a:ln w="19050" cap="rnd" cmpd="sng" algn="ctr">
            <a:solidFill>
              <a:schemeClr val="bg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chemeClr val="bg1"/>
              </a:solidFill>
              <a:latin typeface="Arial" panose="020B0604020202020204" pitchFamily="34" charset="0"/>
            </a:endParaRPr>
          </a:p>
        </p:txBody>
      </p:sp>
      <p:sp>
        <p:nvSpPr>
          <p:cNvPr id="38" name="TextBox 37">
            <a:extLst>
              <a:ext uri="{FF2B5EF4-FFF2-40B4-BE49-F238E27FC236}">
                <a16:creationId xmlns:a16="http://schemas.microsoft.com/office/drawing/2014/main" id="{0AD7BE30-676D-4F19-9BF9-07554DFA2AA8}"/>
              </a:ext>
            </a:extLst>
          </p:cNvPr>
          <p:cNvSpPr txBox="1"/>
          <p:nvPr/>
        </p:nvSpPr>
        <p:spPr>
          <a:xfrm>
            <a:off x="6528122" y="2536261"/>
            <a:ext cx="1939487" cy="975061"/>
          </a:xfrm>
          <a:prstGeom prst="rect">
            <a:avLst/>
          </a:prstGeom>
          <a:noFill/>
        </p:spPr>
        <p:txBody>
          <a:bodyPr wrap="square" lIns="0" tIns="0" rIns="0" bIns="0" rtlCol="0" anchor="ctr">
            <a:normAutofit/>
          </a:bodyPr>
          <a:lstStyle/>
          <a:p>
            <a:r>
              <a:rPr lang="en-US" sz="1200" b="1" dirty="0">
                <a:solidFill>
                  <a:srgbClr val="0E442A"/>
                </a:solidFill>
                <a:latin typeface="Arial" panose="020B0604020202020204" pitchFamily="34" charset="0"/>
              </a:rPr>
              <a:t>Lorem ipsum dolor sit amet, </a:t>
            </a:r>
            <a:r>
              <a:rPr lang="en-US" sz="1000" dirty="0">
                <a:latin typeface="Arial" panose="020B0604020202020204" pitchFamily="34" charset="0"/>
              </a:rPr>
              <a:t>consectetur adipiscing elit. Ut tempor, quam et mattis pulvinar, mauris ligula</a:t>
            </a:r>
          </a:p>
        </p:txBody>
      </p:sp>
      <p:sp>
        <p:nvSpPr>
          <p:cNvPr id="41" name="TextBox 40">
            <a:extLst>
              <a:ext uri="{FF2B5EF4-FFF2-40B4-BE49-F238E27FC236}">
                <a16:creationId xmlns:a16="http://schemas.microsoft.com/office/drawing/2014/main" id="{97F6AB81-76F2-4384-A31A-FB0C33C861F6}"/>
              </a:ext>
            </a:extLst>
          </p:cNvPr>
          <p:cNvSpPr txBox="1"/>
          <p:nvPr/>
        </p:nvSpPr>
        <p:spPr>
          <a:xfrm>
            <a:off x="6948987" y="4005675"/>
            <a:ext cx="1566363" cy="1190407"/>
          </a:xfrm>
          <a:prstGeom prst="rect">
            <a:avLst/>
          </a:prstGeom>
          <a:noFill/>
        </p:spPr>
        <p:txBody>
          <a:bodyPr wrap="square" lIns="0" tIns="0" rIns="0" bIns="0" rtlCol="0" anchor="ctr">
            <a:normAutofit/>
          </a:bodyPr>
          <a:lstStyle/>
          <a:p>
            <a:r>
              <a:rPr lang="en-US" sz="1200" b="1" dirty="0">
                <a:solidFill>
                  <a:srgbClr val="295E7D"/>
                </a:solidFill>
                <a:latin typeface="Arial" panose="020B0604020202020204" pitchFamily="34" charset="0"/>
              </a:rPr>
              <a:t>Lorem ipsum dolor sit amet, </a:t>
            </a:r>
            <a:r>
              <a:rPr lang="en-US" sz="1000" dirty="0">
                <a:latin typeface="Arial" panose="020B0604020202020204" pitchFamily="34" charset="0"/>
              </a:rPr>
              <a:t>consectetur adipiscing elit. Ut tempor, quam et mattis pulvinar, mauris ligula</a:t>
            </a:r>
          </a:p>
        </p:txBody>
      </p:sp>
      <p:sp>
        <p:nvSpPr>
          <p:cNvPr id="42" name="TextBox 41">
            <a:extLst>
              <a:ext uri="{FF2B5EF4-FFF2-40B4-BE49-F238E27FC236}">
                <a16:creationId xmlns:a16="http://schemas.microsoft.com/office/drawing/2014/main" id="{DD719293-1A21-4A5A-A1D9-24B565F4F1D3}"/>
              </a:ext>
            </a:extLst>
          </p:cNvPr>
          <p:cNvSpPr txBox="1"/>
          <p:nvPr/>
        </p:nvSpPr>
        <p:spPr>
          <a:xfrm>
            <a:off x="887957" y="2245434"/>
            <a:ext cx="2187615" cy="975061"/>
          </a:xfrm>
          <a:prstGeom prst="rect">
            <a:avLst/>
          </a:prstGeom>
          <a:noFill/>
        </p:spPr>
        <p:txBody>
          <a:bodyPr wrap="square" lIns="0" tIns="0" rIns="0" bIns="0" rtlCol="0" anchor="ctr">
            <a:normAutofit/>
          </a:bodyPr>
          <a:lstStyle/>
          <a:p>
            <a:pPr algn="r"/>
            <a:r>
              <a:rPr lang="en-US" sz="1200" b="1" dirty="0">
                <a:solidFill>
                  <a:srgbClr val="156740"/>
                </a:solidFill>
                <a:latin typeface="Arial" panose="020B0604020202020204" pitchFamily="34" charset="0"/>
              </a:rPr>
              <a:t>Lorem ipsum dolor sit amet, </a:t>
            </a:r>
            <a:r>
              <a:rPr lang="en-US" sz="1000" dirty="0">
                <a:latin typeface="Arial" panose="020B0604020202020204" pitchFamily="34" charset="0"/>
              </a:rPr>
              <a:t>consectetur adipiscing elit. Ut tempor, quam et mattis pulvinar, mauris ligula</a:t>
            </a:r>
          </a:p>
        </p:txBody>
      </p:sp>
      <p:sp>
        <p:nvSpPr>
          <p:cNvPr id="43" name="TextBox 42">
            <a:extLst>
              <a:ext uri="{FF2B5EF4-FFF2-40B4-BE49-F238E27FC236}">
                <a16:creationId xmlns:a16="http://schemas.microsoft.com/office/drawing/2014/main" id="{F378C019-945F-48FB-97A9-85BB4E1D40E6}"/>
              </a:ext>
            </a:extLst>
          </p:cNvPr>
          <p:cNvSpPr txBox="1"/>
          <p:nvPr/>
        </p:nvSpPr>
        <p:spPr>
          <a:xfrm>
            <a:off x="887957" y="3431696"/>
            <a:ext cx="1694178" cy="975061"/>
          </a:xfrm>
          <a:prstGeom prst="rect">
            <a:avLst/>
          </a:prstGeom>
          <a:noFill/>
        </p:spPr>
        <p:txBody>
          <a:bodyPr wrap="square" lIns="0" tIns="0" rIns="0" bIns="0" rtlCol="0" anchor="ctr">
            <a:normAutofit/>
          </a:bodyPr>
          <a:lstStyle/>
          <a:p>
            <a:pPr algn="r"/>
            <a:r>
              <a:rPr lang="en-US" sz="1200" b="1" dirty="0">
                <a:solidFill>
                  <a:srgbClr val="3EAF93"/>
                </a:solidFill>
                <a:latin typeface="Arial" panose="020B0604020202020204" pitchFamily="34" charset="0"/>
              </a:rPr>
              <a:t>Lorem ipsum dolor sit amet, </a:t>
            </a:r>
            <a:r>
              <a:rPr lang="en-US" sz="1000" dirty="0">
                <a:latin typeface="Arial" panose="020B0604020202020204" pitchFamily="34" charset="0"/>
              </a:rPr>
              <a:t>consectetur adipiscing elit. Ut tempor, quam et mattis pulvinar, mauris ligula</a:t>
            </a:r>
          </a:p>
        </p:txBody>
      </p:sp>
      <p:sp>
        <p:nvSpPr>
          <p:cNvPr id="44" name="TextBox 43">
            <a:extLst>
              <a:ext uri="{FF2B5EF4-FFF2-40B4-BE49-F238E27FC236}">
                <a16:creationId xmlns:a16="http://schemas.microsoft.com/office/drawing/2014/main" id="{E29A4245-33BB-4976-8AC0-478E88E88E75}"/>
              </a:ext>
            </a:extLst>
          </p:cNvPr>
          <p:cNvSpPr txBox="1"/>
          <p:nvPr/>
        </p:nvSpPr>
        <p:spPr>
          <a:xfrm>
            <a:off x="729205" y="4728728"/>
            <a:ext cx="1387963" cy="975061"/>
          </a:xfrm>
          <a:prstGeom prst="rect">
            <a:avLst/>
          </a:prstGeom>
          <a:noFill/>
        </p:spPr>
        <p:txBody>
          <a:bodyPr wrap="square" lIns="0" tIns="0" rIns="0" bIns="0" rtlCol="0" anchor="ctr">
            <a:normAutofit/>
          </a:bodyPr>
          <a:lstStyle/>
          <a:p>
            <a:pPr algn="r"/>
            <a:r>
              <a:rPr lang="en-US" sz="1200" b="1" dirty="0">
                <a:solidFill>
                  <a:srgbClr val="092E1C"/>
                </a:solidFill>
                <a:latin typeface="Arial" panose="020B0604020202020204" pitchFamily="34" charset="0"/>
              </a:rPr>
              <a:t>Lorem ipsum dolor sit amet</a:t>
            </a:r>
            <a:r>
              <a:rPr lang="en-US" sz="1200" b="1" dirty="0">
                <a:solidFill>
                  <a:srgbClr val="156740"/>
                </a:solidFill>
                <a:latin typeface="Arial" panose="020B0604020202020204" pitchFamily="34" charset="0"/>
              </a:rPr>
              <a:t>, </a:t>
            </a:r>
            <a:r>
              <a:rPr lang="en-US" sz="1000" dirty="0">
                <a:latin typeface="Arial" panose="020B0604020202020204" pitchFamily="34" charset="0"/>
              </a:rPr>
              <a:t>consectetur adipiscing elit. Ut tempor, quam et mattis pulvinar, mauris ligula</a:t>
            </a:r>
          </a:p>
        </p:txBody>
      </p:sp>
      <p:sp>
        <p:nvSpPr>
          <p:cNvPr id="45" name="ee4pHeader1">
            <a:extLst>
              <a:ext uri="{FF2B5EF4-FFF2-40B4-BE49-F238E27FC236}">
                <a16:creationId xmlns:a16="http://schemas.microsoft.com/office/drawing/2014/main" id="{5DDAD345-20D4-4555-883A-0F4218160DB1}"/>
              </a:ext>
            </a:extLst>
          </p:cNvPr>
          <p:cNvSpPr txBox="1"/>
          <p:nvPr/>
        </p:nvSpPr>
        <p:spPr>
          <a:xfrm>
            <a:off x="628650" y="1511369"/>
            <a:ext cx="6099859" cy="181963"/>
          </a:xfrm>
          <a:prstGeom prst="rect">
            <a:avLst/>
          </a:prstGeom>
          <a:noFill/>
          <a:ln cap="rnd">
            <a:noFill/>
          </a:ln>
        </p:spPr>
        <p:txBody>
          <a:bodyPr vert="horz" wrap="square" lIns="0" tIns="0" rIns="0" bIns="0" rtlCol="0" anchor="b" anchorCtr="0">
            <a:noAutofit/>
          </a:bodyPr>
          <a:lstStyle/>
          <a:p>
            <a:pPr marL="0" lvl="3"/>
            <a:r>
              <a:rPr lang="en-US" sz="1350" b="1" dirty="0">
                <a:latin typeface="Arial" panose="020B0604020202020204" pitchFamily="34" charset="0"/>
              </a:rPr>
              <a:t>Lorem ipsum dolor sit amet, consectetur adipiscing elit. Curabitur purus</a:t>
            </a:r>
          </a:p>
        </p:txBody>
      </p:sp>
      <p:grpSp>
        <p:nvGrpSpPr>
          <p:cNvPr id="22" name="Group 21">
            <a:extLst>
              <a:ext uri="{FF2B5EF4-FFF2-40B4-BE49-F238E27FC236}">
                <a16:creationId xmlns:a16="http://schemas.microsoft.com/office/drawing/2014/main" id="{6FA5BCDE-1254-4118-A341-47F5A31252BD}"/>
              </a:ext>
            </a:extLst>
          </p:cNvPr>
          <p:cNvGrpSpPr/>
          <p:nvPr/>
        </p:nvGrpSpPr>
        <p:grpSpPr>
          <a:xfrm>
            <a:off x="3420520" y="2441321"/>
            <a:ext cx="735584" cy="735584"/>
            <a:chOff x="1649691" y="3230880"/>
            <a:chExt cx="914400" cy="914400"/>
          </a:xfrm>
          <a:solidFill>
            <a:schemeClr val="bg1"/>
          </a:solidFill>
        </p:grpSpPr>
        <p:sp>
          <p:nvSpPr>
            <p:cNvPr id="31" name="Accent">
              <a:extLst>
                <a:ext uri="{FF2B5EF4-FFF2-40B4-BE49-F238E27FC236}">
                  <a16:creationId xmlns:a16="http://schemas.microsoft.com/office/drawing/2014/main" id="{9098B3C3-54D6-4B47-92C7-3A948DBA3B2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32" name="Outline">
              <a:extLst>
                <a:ext uri="{FF2B5EF4-FFF2-40B4-BE49-F238E27FC236}">
                  <a16:creationId xmlns:a16="http://schemas.microsoft.com/office/drawing/2014/main" id="{EEED1FEB-B12E-489F-BC67-A5652C854E8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33" name="Group 32">
            <a:extLst>
              <a:ext uri="{FF2B5EF4-FFF2-40B4-BE49-F238E27FC236}">
                <a16:creationId xmlns:a16="http://schemas.microsoft.com/office/drawing/2014/main" id="{7F7DF162-E589-464E-B30F-2C16451A385F}"/>
              </a:ext>
            </a:extLst>
          </p:cNvPr>
          <p:cNvGrpSpPr/>
          <p:nvPr/>
        </p:nvGrpSpPr>
        <p:grpSpPr>
          <a:xfrm>
            <a:off x="5366313" y="2654363"/>
            <a:ext cx="735584" cy="735584"/>
            <a:chOff x="1649691" y="3230880"/>
            <a:chExt cx="914400" cy="914400"/>
          </a:xfrm>
          <a:solidFill>
            <a:schemeClr val="bg1"/>
          </a:solidFill>
        </p:grpSpPr>
        <p:sp>
          <p:nvSpPr>
            <p:cNvPr id="34" name="Accent">
              <a:extLst>
                <a:ext uri="{FF2B5EF4-FFF2-40B4-BE49-F238E27FC236}">
                  <a16:creationId xmlns:a16="http://schemas.microsoft.com/office/drawing/2014/main" id="{EE57BA70-2732-4F43-A2B4-890DB9846FC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35" name="Outline">
              <a:extLst>
                <a:ext uri="{FF2B5EF4-FFF2-40B4-BE49-F238E27FC236}">
                  <a16:creationId xmlns:a16="http://schemas.microsoft.com/office/drawing/2014/main" id="{709D1C05-B01E-4FB5-B5D6-A57EDCBB7B2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36" name="Group 35">
            <a:extLst>
              <a:ext uri="{FF2B5EF4-FFF2-40B4-BE49-F238E27FC236}">
                <a16:creationId xmlns:a16="http://schemas.microsoft.com/office/drawing/2014/main" id="{83FE7D1A-236D-46F6-AE4C-1A0D5D62486A}"/>
              </a:ext>
            </a:extLst>
          </p:cNvPr>
          <p:cNvGrpSpPr/>
          <p:nvPr/>
        </p:nvGrpSpPr>
        <p:grpSpPr>
          <a:xfrm>
            <a:off x="5885512" y="4211348"/>
            <a:ext cx="735584" cy="735584"/>
            <a:chOff x="1649691" y="3230880"/>
            <a:chExt cx="914400" cy="914400"/>
          </a:xfrm>
          <a:solidFill>
            <a:schemeClr val="bg1"/>
          </a:solidFill>
        </p:grpSpPr>
        <p:sp>
          <p:nvSpPr>
            <p:cNvPr id="37" name="Accent">
              <a:extLst>
                <a:ext uri="{FF2B5EF4-FFF2-40B4-BE49-F238E27FC236}">
                  <a16:creationId xmlns:a16="http://schemas.microsoft.com/office/drawing/2014/main" id="{D54B901D-D4F8-41D7-AA7C-A50645D11D6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39" name="Outline">
              <a:extLst>
                <a:ext uri="{FF2B5EF4-FFF2-40B4-BE49-F238E27FC236}">
                  <a16:creationId xmlns:a16="http://schemas.microsoft.com/office/drawing/2014/main" id="{DC17A9CA-491F-4229-874E-6D1E07901FE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40" name="Group 39">
            <a:extLst>
              <a:ext uri="{FF2B5EF4-FFF2-40B4-BE49-F238E27FC236}">
                <a16:creationId xmlns:a16="http://schemas.microsoft.com/office/drawing/2014/main" id="{AF6816AB-0B6C-4A90-8717-CEECD03538F8}"/>
              </a:ext>
            </a:extLst>
          </p:cNvPr>
          <p:cNvGrpSpPr/>
          <p:nvPr/>
        </p:nvGrpSpPr>
        <p:grpSpPr>
          <a:xfrm>
            <a:off x="2391526" y="4848464"/>
            <a:ext cx="735584" cy="735584"/>
            <a:chOff x="1649691" y="3230880"/>
            <a:chExt cx="914400" cy="914400"/>
          </a:xfrm>
          <a:solidFill>
            <a:schemeClr val="bg1"/>
          </a:solidFill>
        </p:grpSpPr>
        <p:sp>
          <p:nvSpPr>
            <p:cNvPr id="46" name="Accent">
              <a:extLst>
                <a:ext uri="{FF2B5EF4-FFF2-40B4-BE49-F238E27FC236}">
                  <a16:creationId xmlns:a16="http://schemas.microsoft.com/office/drawing/2014/main" id="{D95F3EBF-8A16-4AA3-AE57-EF97730A6AB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7" name="Outline">
              <a:extLst>
                <a:ext uri="{FF2B5EF4-FFF2-40B4-BE49-F238E27FC236}">
                  <a16:creationId xmlns:a16="http://schemas.microsoft.com/office/drawing/2014/main" id="{F51A0D03-58D9-4CF9-A639-33BC3234E57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48" name="Group 47">
            <a:extLst>
              <a:ext uri="{FF2B5EF4-FFF2-40B4-BE49-F238E27FC236}">
                <a16:creationId xmlns:a16="http://schemas.microsoft.com/office/drawing/2014/main" id="{80F43991-3815-44AF-BF20-720D88F5AAF9}"/>
              </a:ext>
            </a:extLst>
          </p:cNvPr>
          <p:cNvGrpSpPr/>
          <p:nvPr/>
        </p:nvGrpSpPr>
        <p:grpSpPr>
          <a:xfrm>
            <a:off x="2893499" y="3712415"/>
            <a:ext cx="735584" cy="735584"/>
            <a:chOff x="1649691" y="3230880"/>
            <a:chExt cx="914400" cy="914400"/>
          </a:xfrm>
          <a:solidFill>
            <a:schemeClr val="bg1"/>
          </a:solidFill>
        </p:grpSpPr>
        <p:sp>
          <p:nvSpPr>
            <p:cNvPr id="49" name="Accent">
              <a:extLst>
                <a:ext uri="{FF2B5EF4-FFF2-40B4-BE49-F238E27FC236}">
                  <a16:creationId xmlns:a16="http://schemas.microsoft.com/office/drawing/2014/main" id="{22B84B1C-816C-4F85-A733-26D8C100C8C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50" name="Outline">
              <a:extLst>
                <a:ext uri="{FF2B5EF4-FFF2-40B4-BE49-F238E27FC236}">
                  <a16:creationId xmlns:a16="http://schemas.microsoft.com/office/drawing/2014/main" id="{3603F541-4E3A-486F-AD9C-8681FE25749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30163689"/>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Triangle Diagram – Three Sections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138</a:t>
            </a:fld>
            <a:endParaRPr lang="en-PH" dirty="0"/>
          </a:p>
        </p:txBody>
      </p:sp>
      <p:sp>
        <p:nvSpPr>
          <p:cNvPr id="9" name="TextBox 8">
            <a:extLst>
              <a:ext uri="{FF2B5EF4-FFF2-40B4-BE49-F238E27FC236}">
                <a16:creationId xmlns:a16="http://schemas.microsoft.com/office/drawing/2014/main" id="{15757FC1-2DAF-484F-8AC6-380053ACE0BE}"/>
              </a:ext>
            </a:extLst>
          </p:cNvPr>
          <p:cNvSpPr txBox="1"/>
          <p:nvPr/>
        </p:nvSpPr>
        <p:spPr>
          <a:xfrm>
            <a:off x="628650" y="3011125"/>
            <a:ext cx="2057400" cy="255953"/>
          </a:xfrm>
          <a:prstGeom prst="rect">
            <a:avLst/>
          </a:prstGeom>
          <a:noFill/>
        </p:spPr>
        <p:txBody>
          <a:bodyPr wrap="square" lIns="0" tIns="0" rIns="0" bIns="0" rtlCol="0" anchor="b">
            <a:normAutofit/>
          </a:bodyPr>
          <a:lstStyle/>
          <a:p>
            <a:pPr algn="r"/>
            <a:r>
              <a:rPr lang="en-US" sz="1600" b="1" dirty="0">
                <a:solidFill>
                  <a:schemeClr val="accent1"/>
                </a:solidFill>
              </a:rPr>
              <a:t>Header</a:t>
            </a:r>
            <a:endParaRPr lang="en-PH" sz="1600" b="1" dirty="0">
              <a:solidFill>
                <a:schemeClr val="accent1"/>
              </a:solidFill>
            </a:endParaRPr>
          </a:p>
        </p:txBody>
      </p:sp>
      <p:sp>
        <p:nvSpPr>
          <p:cNvPr id="10" name="TextBox 9">
            <a:extLst>
              <a:ext uri="{FF2B5EF4-FFF2-40B4-BE49-F238E27FC236}">
                <a16:creationId xmlns:a16="http://schemas.microsoft.com/office/drawing/2014/main" id="{EF8C6D7E-A0D4-4FFC-BDFD-830FF4435AFB}"/>
              </a:ext>
            </a:extLst>
          </p:cNvPr>
          <p:cNvSpPr txBox="1"/>
          <p:nvPr/>
        </p:nvSpPr>
        <p:spPr>
          <a:xfrm>
            <a:off x="628650" y="3376185"/>
            <a:ext cx="2057401" cy="1528299"/>
          </a:xfrm>
          <a:prstGeom prst="rect">
            <a:avLst/>
          </a:prstGeom>
          <a:noFill/>
        </p:spPr>
        <p:txBody>
          <a:bodyPr wrap="square" lIns="0" tIns="0" rIns="0" bIns="0" rtlCol="0">
            <a:normAutofit lnSpcReduction="10000"/>
          </a:bodyPr>
          <a:lstStyle/>
          <a:p>
            <a:pPr algn="r"/>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sp>
        <p:nvSpPr>
          <p:cNvPr id="11" name="TextBox 10">
            <a:extLst>
              <a:ext uri="{FF2B5EF4-FFF2-40B4-BE49-F238E27FC236}">
                <a16:creationId xmlns:a16="http://schemas.microsoft.com/office/drawing/2014/main" id="{CA695061-A48D-4318-8AE5-9F0B7272FABD}"/>
              </a:ext>
            </a:extLst>
          </p:cNvPr>
          <p:cNvSpPr txBox="1"/>
          <p:nvPr/>
        </p:nvSpPr>
        <p:spPr>
          <a:xfrm>
            <a:off x="6457951" y="2985084"/>
            <a:ext cx="2057399" cy="255953"/>
          </a:xfrm>
          <a:prstGeom prst="rect">
            <a:avLst/>
          </a:prstGeom>
          <a:noFill/>
        </p:spPr>
        <p:txBody>
          <a:bodyPr wrap="square" lIns="0" tIns="0" rIns="0" bIns="0" rtlCol="0" anchor="b">
            <a:normAutofit/>
          </a:bodyPr>
          <a:lstStyle/>
          <a:p>
            <a:r>
              <a:rPr lang="en-US" sz="1600" b="1" dirty="0">
                <a:solidFill>
                  <a:schemeClr val="accent3"/>
                </a:solidFill>
              </a:rPr>
              <a:t>Header</a:t>
            </a:r>
            <a:endParaRPr lang="en-PH" sz="1600" b="1" dirty="0">
              <a:solidFill>
                <a:schemeClr val="accent3"/>
              </a:solidFill>
            </a:endParaRPr>
          </a:p>
        </p:txBody>
      </p:sp>
      <p:sp>
        <p:nvSpPr>
          <p:cNvPr id="12" name="TextBox 11">
            <a:extLst>
              <a:ext uri="{FF2B5EF4-FFF2-40B4-BE49-F238E27FC236}">
                <a16:creationId xmlns:a16="http://schemas.microsoft.com/office/drawing/2014/main" id="{15FCBE4B-1C90-4F23-8960-AB8B2E64E659}"/>
              </a:ext>
            </a:extLst>
          </p:cNvPr>
          <p:cNvSpPr txBox="1"/>
          <p:nvPr/>
        </p:nvSpPr>
        <p:spPr>
          <a:xfrm>
            <a:off x="6457950" y="3350141"/>
            <a:ext cx="2057400" cy="1471122"/>
          </a:xfrm>
          <a:prstGeom prst="rect">
            <a:avLst/>
          </a:prstGeom>
          <a:noFill/>
        </p:spPr>
        <p:txBody>
          <a:bodyPr wrap="square" lIns="0" tIns="0" rIns="0" bIns="0" rtlCol="0">
            <a:normAutofit fontScale="92500" lnSpcReduction="10000"/>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grpSp>
        <p:nvGrpSpPr>
          <p:cNvPr id="2" name="Group 1">
            <a:extLst>
              <a:ext uri="{FF2B5EF4-FFF2-40B4-BE49-F238E27FC236}">
                <a16:creationId xmlns:a16="http://schemas.microsoft.com/office/drawing/2014/main" id="{BEEDFDFC-1F9A-4D16-BEEE-DC5DD206ABC3}"/>
              </a:ext>
            </a:extLst>
          </p:cNvPr>
          <p:cNvGrpSpPr/>
          <p:nvPr/>
        </p:nvGrpSpPr>
        <p:grpSpPr>
          <a:xfrm>
            <a:off x="1270316" y="5571811"/>
            <a:ext cx="6603363" cy="586163"/>
            <a:chOff x="491610" y="5062252"/>
            <a:chExt cx="11208773" cy="781551"/>
          </a:xfrm>
        </p:grpSpPr>
        <p:sp>
          <p:nvSpPr>
            <p:cNvPr id="13" name="TextBox 12">
              <a:extLst>
                <a:ext uri="{FF2B5EF4-FFF2-40B4-BE49-F238E27FC236}">
                  <a16:creationId xmlns:a16="http://schemas.microsoft.com/office/drawing/2014/main" id="{26626951-A08E-4B44-84FB-DAA0611212C7}"/>
                </a:ext>
              </a:extLst>
            </p:cNvPr>
            <p:cNvSpPr txBox="1"/>
            <p:nvPr/>
          </p:nvSpPr>
          <p:spPr>
            <a:xfrm>
              <a:off x="491610" y="5062252"/>
              <a:ext cx="1568684" cy="781551"/>
            </a:xfrm>
            <a:prstGeom prst="rect">
              <a:avLst/>
            </a:prstGeom>
            <a:noFill/>
          </p:spPr>
          <p:txBody>
            <a:bodyPr wrap="square" lIns="0" tIns="0" rIns="0" bIns="0" rtlCol="0" anchor="ctr">
              <a:normAutofit/>
            </a:bodyPr>
            <a:lstStyle/>
            <a:p>
              <a:pPr algn="r"/>
              <a:r>
                <a:rPr lang="en-US" sz="1600" b="1" dirty="0">
                  <a:solidFill>
                    <a:schemeClr val="accent2"/>
                  </a:solidFill>
                </a:rPr>
                <a:t>Header</a:t>
              </a:r>
              <a:endParaRPr lang="en-PH" sz="1600" b="1" dirty="0">
                <a:solidFill>
                  <a:schemeClr val="accent2"/>
                </a:solidFill>
              </a:endParaRPr>
            </a:p>
          </p:txBody>
        </p:sp>
        <p:sp>
          <p:nvSpPr>
            <p:cNvPr id="14" name="TextBox 13">
              <a:extLst>
                <a:ext uri="{FF2B5EF4-FFF2-40B4-BE49-F238E27FC236}">
                  <a16:creationId xmlns:a16="http://schemas.microsoft.com/office/drawing/2014/main" id="{466E07C0-BBD4-447A-A4D5-459055BF4E4B}"/>
                </a:ext>
              </a:extLst>
            </p:cNvPr>
            <p:cNvSpPr txBox="1"/>
            <p:nvPr/>
          </p:nvSpPr>
          <p:spPr>
            <a:xfrm>
              <a:off x="2257063" y="5062252"/>
              <a:ext cx="9443320" cy="781551"/>
            </a:xfrm>
            <a:prstGeom prst="rect">
              <a:avLst/>
            </a:prstGeom>
            <a:noFill/>
          </p:spPr>
          <p:txBody>
            <a:bodyPr wrap="square" lIns="0" tIns="0" rIns="0" bIns="0" rtlCol="0">
              <a:normAutofit/>
            </a:bodyPr>
            <a:lstStyle/>
            <a:p>
              <a:r>
                <a:rPr lang="en-US" sz="1200" dirty="0"/>
                <a:t>Lorem ipsum dolor sit amet, consectetur adipiscing elit. Ut tempor, quam et mattis pulvinar, mauris ligula suscipit arcu, sed elementum diam leo at magna. Curabitur maximus sodales massa, eu bibendum dui bibendum vel. Suspendisse potenti. </a:t>
              </a:r>
              <a:endParaRPr lang="en-PH" sz="1200" dirty="0"/>
            </a:p>
          </p:txBody>
        </p:sp>
      </p:grpSp>
      <p:cxnSp>
        <p:nvCxnSpPr>
          <p:cNvPr id="20" name="Straight Connector 19">
            <a:extLst>
              <a:ext uri="{FF2B5EF4-FFF2-40B4-BE49-F238E27FC236}">
                <a16:creationId xmlns:a16="http://schemas.microsoft.com/office/drawing/2014/main" id="{AA089A77-B462-48E2-A92E-CD7C2EC01B97}"/>
              </a:ext>
            </a:extLst>
          </p:cNvPr>
          <p:cNvCxnSpPr>
            <a:cxnSpLocks/>
          </p:cNvCxnSpPr>
          <p:nvPr/>
        </p:nvCxnSpPr>
        <p:spPr>
          <a:xfrm>
            <a:off x="4487257" y="5090159"/>
            <a:ext cx="0" cy="434604"/>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6" name="Freeform: Shape 5">
            <a:extLst>
              <a:ext uri="{FF2B5EF4-FFF2-40B4-BE49-F238E27FC236}">
                <a16:creationId xmlns:a16="http://schemas.microsoft.com/office/drawing/2014/main" id="{8E1290E4-B0B7-453C-9C42-F8099689CCF4}"/>
              </a:ext>
            </a:extLst>
          </p:cNvPr>
          <p:cNvSpPr/>
          <p:nvPr/>
        </p:nvSpPr>
        <p:spPr>
          <a:xfrm>
            <a:off x="4521347" y="2254173"/>
            <a:ext cx="1779226" cy="2799876"/>
          </a:xfrm>
          <a:custGeom>
            <a:avLst/>
            <a:gdLst>
              <a:gd name="connsiteX0" fmla="*/ 0 w 1410397"/>
              <a:gd name="connsiteY0" fmla="*/ 0 h 2821132"/>
              <a:gd name="connsiteX1" fmla="*/ 1410397 w 1410397"/>
              <a:gd name="connsiteY1" fmla="*/ 2821132 h 2821132"/>
              <a:gd name="connsiteX2" fmla="*/ 1407052 w 1410397"/>
              <a:gd name="connsiteY2" fmla="*/ 2821132 h 2821132"/>
              <a:gd name="connsiteX3" fmla="*/ 0 w 1410397"/>
              <a:gd name="connsiteY3" fmla="*/ 1894368 h 2821132"/>
              <a:gd name="connsiteX4" fmla="*/ 0 w 1410397"/>
              <a:gd name="connsiteY4" fmla="*/ 0 h 2821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0397" h="2821132">
                <a:moveTo>
                  <a:pt x="0" y="0"/>
                </a:moveTo>
                <a:lnTo>
                  <a:pt x="1410397" y="2821132"/>
                </a:lnTo>
                <a:lnTo>
                  <a:pt x="1407052" y="2821132"/>
                </a:lnTo>
                <a:lnTo>
                  <a:pt x="0" y="1894368"/>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p>
        </p:txBody>
      </p:sp>
      <p:sp>
        <p:nvSpPr>
          <p:cNvPr id="7" name="Freeform: Shape 6">
            <a:extLst>
              <a:ext uri="{FF2B5EF4-FFF2-40B4-BE49-F238E27FC236}">
                <a16:creationId xmlns:a16="http://schemas.microsoft.com/office/drawing/2014/main" id="{9EBF84AF-2E78-4C55-AA67-6DFC5F2D1EE3}"/>
              </a:ext>
            </a:extLst>
          </p:cNvPr>
          <p:cNvSpPr/>
          <p:nvPr/>
        </p:nvSpPr>
        <p:spPr>
          <a:xfrm>
            <a:off x="2675257" y="2245433"/>
            <a:ext cx="1790335" cy="2808616"/>
          </a:xfrm>
          <a:custGeom>
            <a:avLst/>
            <a:gdLst>
              <a:gd name="connsiteX0" fmla="*/ 1414800 w 1419203"/>
              <a:gd name="connsiteY0" fmla="*/ 0 h 2829939"/>
              <a:gd name="connsiteX1" fmla="*/ 1419203 w 1419203"/>
              <a:gd name="connsiteY1" fmla="*/ 8807 h 2829939"/>
              <a:gd name="connsiteX2" fmla="*/ 1419203 w 1419203"/>
              <a:gd name="connsiteY2" fmla="*/ 1903174 h 2829939"/>
              <a:gd name="connsiteX3" fmla="*/ 1414798 w 1419203"/>
              <a:gd name="connsiteY3" fmla="*/ 1900272 h 2829939"/>
              <a:gd name="connsiteX4" fmla="*/ 3340 w 1419203"/>
              <a:gd name="connsiteY4" fmla="*/ 2829939 h 2829939"/>
              <a:gd name="connsiteX5" fmla="*/ 0 w 1419203"/>
              <a:gd name="connsiteY5" fmla="*/ 2829939 h 2829939"/>
              <a:gd name="connsiteX6" fmla="*/ 1414800 w 1419203"/>
              <a:gd name="connsiteY6" fmla="*/ 0 h 282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9203" h="2829939">
                <a:moveTo>
                  <a:pt x="1414800" y="0"/>
                </a:moveTo>
                <a:lnTo>
                  <a:pt x="1419203" y="8807"/>
                </a:lnTo>
                <a:lnTo>
                  <a:pt x="1419203" y="1903174"/>
                </a:lnTo>
                <a:lnTo>
                  <a:pt x="1414798" y="1900272"/>
                </a:lnTo>
                <a:lnTo>
                  <a:pt x="3340" y="2829939"/>
                </a:lnTo>
                <a:lnTo>
                  <a:pt x="0" y="2829939"/>
                </a:lnTo>
                <a:lnTo>
                  <a:pt x="141480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p>
        </p:txBody>
      </p:sp>
      <p:sp>
        <p:nvSpPr>
          <p:cNvPr id="8" name="Isosceles Triangle 7">
            <a:extLst>
              <a:ext uri="{FF2B5EF4-FFF2-40B4-BE49-F238E27FC236}">
                <a16:creationId xmlns:a16="http://schemas.microsoft.com/office/drawing/2014/main" id="{7139E9FC-4C3D-4BA6-8D2D-C5E152286AC9}"/>
              </a:ext>
            </a:extLst>
          </p:cNvPr>
          <p:cNvSpPr/>
          <p:nvPr/>
        </p:nvSpPr>
        <p:spPr>
          <a:xfrm>
            <a:off x="2703881" y="4178431"/>
            <a:ext cx="3569563" cy="924846"/>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p>
        </p:txBody>
      </p:sp>
      <p:pic>
        <p:nvPicPr>
          <p:cNvPr id="15" name="Graphic 14" descr="Single gear with solid fill">
            <a:extLst>
              <a:ext uri="{FF2B5EF4-FFF2-40B4-BE49-F238E27FC236}">
                <a16:creationId xmlns:a16="http://schemas.microsoft.com/office/drawing/2014/main" id="{892887BC-96CD-4907-B8EE-8B21FC44AB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80334" y="3479105"/>
            <a:ext cx="750946" cy="750945"/>
          </a:xfrm>
          <a:prstGeom prst="rect">
            <a:avLst/>
          </a:prstGeom>
        </p:spPr>
      </p:pic>
      <p:pic>
        <p:nvPicPr>
          <p:cNvPr id="16" name="Graphic 15" descr="Single gear with solid fill">
            <a:extLst>
              <a:ext uri="{FF2B5EF4-FFF2-40B4-BE49-F238E27FC236}">
                <a16:creationId xmlns:a16="http://schemas.microsoft.com/office/drawing/2014/main" id="{975C10C7-0079-42A3-860C-E63B2721912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629295" y="3479525"/>
            <a:ext cx="750946" cy="750945"/>
          </a:xfrm>
          <a:prstGeom prst="rect">
            <a:avLst/>
          </a:prstGeom>
        </p:spPr>
      </p:pic>
      <p:pic>
        <p:nvPicPr>
          <p:cNvPr id="17" name="Graphic 16" descr="Single gear with solid fill">
            <a:extLst>
              <a:ext uri="{FF2B5EF4-FFF2-40B4-BE49-F238E27FC236}">
                <a16:creationId xmlns:a16="http://schemas.microsoft.com/office/drawing/2014/main" id="{E1784B4B-58A6-4BC9-9858-8BDBD00C468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95062" y="4362198"/>
            <a:ext cx="750946" cy="750945"/>
          </a:xfrm>
          <a:prstGeom prst="rect">
            <a:avLst/>
          </a:prstGeom>
        </p:spPr>
      </p:pic>
      <p:cxnSp>
        <p:nvCxnSpPr>
          <p:cNvPr id="18" name="Straight Connector 17">
            <a:extLst>
              <a:ext uri="{FF2B5EF4-FFF2-40B4-BE49-F238E27FC236}">
                <a16:creationId xmlns:a16="http://schemas.microsoft.com/office/drawing/2014/main" id="{F6613B17-B04D-4512-AF15-28AFD176B6A9}"/>
              </a:ext>
            </a:extLst>
          </p:cNvPr>
          <p:cNvCxnSpPr>
            <a:cxnSpLocks/>
          </p:cNvCxnSpPr>
          <p:nvPr/>
        </p:nvCxnSpPr>
        <p:spPr>
          <a:xfrm flipH="1">
            <a:off x="2703877" y="3183397"/>
            <a:ext cx="1268380" cy="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C2CF241-C64D-4E49-ABB0-95F3490249B6}"/>
              </a:ext>
            </a:extLst>
          </p:cNvPr>
          <p:cNvCxnSpPr>
            <a:cxnSpLocks/>
          </p:cNvCxnSpPr>
          <p:nvPr/>
        </p:nvCxnSpPr>
        <p:spPr>
          <a:xfrm>
            <a:off x="5032190" y="3183397"/>
            <a:ext cx="1268380" cy="0"/>
          </a:xfrm>
          <a:prstGeom prst="line">
            <a:avLst/>
          </a:prstGeom>
          <a:ln w="1270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03C23341-207C-43DB-9A32-C22E817912DD}"/>
              </a:ext>
            </a:extLst>
          </p:cNvPr>
          <p:cNvSpPr txBox="1"/>
          <p:nvPr/>
        </p:nvSpPr>
        <p:spPr>
          <a:xfrm>
            <a:off x="628650" y="1756719"/>
            <a:ext cx="7886700"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b="1" dirty="0">
                <a:solidFill>
                  <a:schemeClr val="accent6"/>
                </a:solidFill>
              </a:rPr>
              <a:t>Lorem ipsum dolor sit amet, consectetur adipiscing</a:t>
            </a:r>
          </a:p>
        </p:txBody>
      </p:sp>
    </p:spTree>
    <p:extLst>
      <p:ext uri="{BB962C8B-B14F-4D97-AF65-F5344CB8AC3E}">
        <p14:creationId xmlns:p14="http://schemas.microsoft.com/office/powerpoint/2010/main" val="64126498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Hub and Spoke Slide – Three Items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139</a:t>
            </a:fld>
            <a:endParaRPr lang="en-PH" dirty="0"/>
          </a:p>
        </p:txBody>
      </p:sp>
      <p:sp>
        <p:nvSpPr>
          <p:cNvPr id="22" name="Freeform: Shape 21">
            <a:extLst>
              <a:ext uri="{FF2B5EF4-FFF2-40B4-BE49-F238E27FC236}">
                <a16:creationId xmlns:a16="http://schemas.microsoft.com/office/drawing/2014/main" id="{EAE67992-DE5E-446F-BBCD-EC474937BE16}"/>
              </a:ext>
            </a:extLst>
          </p:cNvPr>
          <p:cNvSpPr/>
          <p:nvPr/>
        </p:nvSpPr>
        <p:spPr>
          <a:xfrm>
            <a:off x="-157404" y="1997864"/>
            <a:ext cx="5132217" cy="5012535"/>
          </a:xfrm>
          <a:custGeom>
            <a:avLst/>
            <a:gdLst>
              <a:gd name="connsiteX0" fmla="*/ 2333559 w 5648307"/>
              <a:gd name="connsiteY0" fmla="*/ 0 h 5516589"/>
              <a:gd name="connsiteX1" fmla="*/ 5648307 w 5648307"/>
              <a:gd name="connsiteY1" fmla="*/ 3315600 h 5516589"/>
              <a:gd name="connsiteX2" fmla="*/ 4891380 w 5648307"/>
              <a:gd name="connsiteY2" fmla="*/ 5424629 h 5516589"/>
              <a:gd name="connsiteX3" fmla="*/ 4807823 w 5648307"/>
              <a:gd name="connsiteY3" fmla="*/ 5516589 h 5516589"/>
              <a:gd name="connsiteX4" fmla="*/ 0 w 5648307"/>
              <a:gd name="connsiteY4" fmla="*/ 5516589 h 5516589"/>
              <a:gd name="connsiteX5" fmla="*/ 0 w 5648307"/>
              <a:gd name="connsiteY5" fmla="*/ 961733 h 5516589"/>
              <a:gd name="connsiteX6" fmla="*/ 225071 w 5648307"/>
              <a:gd name="connsiteY6" fmla="*/ 757122 h 5516589"/>
              <a:gd name="connsiteX7" fmla="*/ 2333559 w 5648307"/>
              <a:gd name="connsiteY7" fmla="*/ 0 h 551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8307" h="5516589">
                <a:moveTo>
                  <a:pt x="2333559" y="0"/>
                </a:moveTo>
                <a:cubicBezTo>
                  <a:pt x="4164244" y="0"/>
                  <a:pt x="5648307" y="1484445"/>
                  <a:pt x="5648307" y="3315600"/>
                </a:cubicBezTo>
                <a:cubicBezTo>
                  <a:pt x="5648307" y="4116731"/>
                  <a:pt x="5364248" y="4851498"/>
                  <a:pt x="4891380" y="5424629"/>
                </a:cubicBezTo>
                <a:lnTo>
                  <a:pt x="4807823" y="5516589"/>
                </a:lnTo>
                <a:lnTo>
                  <a:pt x="0" y="5516589"/>
                </a:lnTo>
                <a:lnTo>
                  <a:pt x="0" y="961733"/>
                </a:lnTo>
                <a:lnTo>
                  <a:pt x="225071" y="757122"/>
                </a:lnTo>
                <a:cubicBezTo>
                  <a:pt x="798055" y="284132"/>
                  <a:pt x="1532634" y="0"/>
                  <a:pt x="2333559" y="0"/>
                </a:cubicBezTo>
                <a:close/>
              </a:path>
            </a:pathLst>
          </a:custGeom>
          <a:noFill/>
          <a:ln w="47625"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7" name="Freeform: Shape 6">
            <a:extLst>
              <a:ext uri="{FF2B5EF4-FFF2-40B4-BE49-F238E27FC236}">
                <a16:creationId xmlns:a16="http://schemas.microsoft.com/office/drawing/2014/main" id="{8518A0CB-51C6-41E7-A314-54A7E38B8147}"/>
              </a:ext>
            </a:extLst>
          </p:cNvPr>
          <p:cNvSpPr/>
          <p:nvPr/>
        </p:nvSpPr>
        <p:spPr>
          <a:xfrm>
            <a:off x="0" y="2514339"/>
            <a:ext cx="4398791" cy="4333049"/>
          </a:xfrm>
          <a:custGeom>
            <a:avLst/>
            <a:gdLst>
              <a:gd name="connsiteX0" fmla="*/ 2023891 w 4804488"/>
              <a:gd name="connsiteY0" fmla="*/ 0 h 4768774"/>
              <a:gd name="connsiteX1" fmla="*/ 4804488 w 4804488"/>
              <a:gd name="connsiteY1" fmla="*/ 2914833 h 4768774"/>
              <a:gd name="connsiteX2" fmla="*/ 4329606 w 4804488"/>
              <a:gd name="connsiteY2" fmla="*/ 4544544 h 4768774"/>
              <a:gd name="connsiteX3" fmla="*/ 4169652 w 4804488"/>
              <a:gd name="connsiteY3" fmla="*/ 4768774 h 4768774"/>
              <a:gd name="connsiteX4" fmla="*/ 0 w 4804488"/>
              <a:gd name="connsiteY4" fmla="*/ 4768774 h 4768774"/>
              <a:gd name="connsiteX5" fmla="*/ 0 w 4804488"/>
              <a:gd name="connsiteY5" fmla="*/ 920300 h 4768774"/>
              <a:gd name="connsiteX6" fmla="*/ 57712 w 4804488"/>
              <a:gd name="connsiteY6" fmla="*/ 853735 h 4768774"/>
              <a:gd name="connsiteX7" fmla="*/ 2023891 w 4804488"/>
              <a:gd name="connsiteY7" fmla="*/ 0 h 476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4488" h="4768774">
                <a:moveTo>
                  <a:pt x="2023891" y="0"/>
                </a:moveTo>
                <a:cubicBezTo>
                  <a:pt x="3559572" y="0"/>
                  <a:pt x="4804488" y="1305015"/>
                  <a:pt x="4804488" y="2914833"/>
                </a:cubicBezTo>
                <a:cubicBezTo>
                  <a:pt x="4804488" y="3518515"/>
                  <a:pt x="4629422" y="4079334"/>
                  <a:pt x="4329606" y="4544544"/>
                </a:cubicBezTo>
                <a:lnTo>
                  <a:pt x="4169652" y="4768774"/>
                </a:lnTo>
                <a:lnTo>
                  <a:pt x="0" y="4768774"/>
                </a:lnTo>
                <a:lnTo>
                  <a:pt x="0" y="920300"/>
                </a:lnTo>
                <a:lnTo>
                  <a:pt x="57712" y="853735"/>
                </a:lnTo>
                <a:cubicBezTo>
                  <a:pt x="560901" y="326254"/>
                  <a:pt x="1256051" y="0"/>
                  <a:pt x="2023891" y="0"/>
                </a:cubicBezTo>
                <a:close/>
              </a:path>
            </a:pathLst>
          </a:custGeom>
          <a:gradFill flip="none" rotWithShape="1">
            <a:gsLst>
              <a:gs pos="0">
                <a:schemeClr val="accent1"/>
              </a:gs>
              <a:gs pos="100000">
                <a:schemeClr val="accent1">
                  <a:alpha val="78000"/>
                </a:schemeClr>
              </a:gs>
            </a:gsLst>
            <a:lin ang="81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11" name="TextBox 10">
            <a:extLst>
              <a:ext uri="{FF2B5EF4-FFF2-40B4-BE49-F238E27FC236}">
                <a16:creationId xmlns:a16="http://schemas.microsoft.com/office/drawing/2014/main" id="{D91978CE-1964-4E75-B5ED-981C71DE2ABF}"/>
              </a:ext>
            </a:extLst>
          </p:cNvPr>
          <p:cNvSpPr txBox="1"/>
          <p:nvPr/>
        </p:nvSpPr>
        <p:spPr>
          <a:xfrm>
            <a:off x="5697756" y="2851740"/>
            <a:ext cx="2877071" cy="1219231"/>
          </a:xfrm>
          <a:prstGeom prst="rect">
            <a:avLst/>
          </a:prstGeom>
          <a:noFill/>
        </p:spPr>
        <p:txBody>
          <a:bodyPr wrap="square">
            <a:normAutofit/>
          </a:bodyPr>
          <a:lstStyle/>
          <a:p>
            <a:r>
              <a:rPr lang="da-DK" sz="1200" b="1" dirty="0">
                <a:solidFill>
                  <a:schemeClr val="accent1"/>
                </a:solidFill>
              </a:rPr>
              <a:t>Lorem ipsum dolor sit amet</a:t>
            </a:r>
            <a:br>
              <a:rPr lang="en-US" sz="1200" dirty="0">
                <a:solidFill>
                  <a:schemeClr val="accent4"/>
                </a:solidFill>
              </a:rPr>
            </a:br>
            <a:r>
              <a:rPr lang="en-US" sz="1200" dirty="0"/>
              <a:t>Lorem ipsum dolor sit amet, consectetur adipiscing elit. Curabitur purus dui. Aenean a elit justo. Vivamus laoreet, lorem id iaculis mattis, neque diam blandit nulla</a:t>
            </a:r>
          </a:p>
        </p:txBody>
      </p:sp>
      <p:sp>
        <p:nvSpPr>
          <p:cNvPr id="12" name="TextBox 11">
            <a:extLst>
              <a:ext uri="{FF2B5EF4-FFF2-40B4-BE49-F238E27FC236}">
                <a16:creationId xmlns:a16="http://schemas.microsoft.com/office/drawing/2014/main" id="{8071218E-9638-48DF-8D4F-E76F945630DA}"/>
              </a:ext>
            </a:extLst>
          </p:cNvPr>
          <p:cNvSpPr txBox="1"/>
          <p:nvPr/>
        </p:nvSpPr>
        <p:spPr>
          <a:xfrm>
            <a:off x="4560727" y="1467408"/>
            <a:ext cx="3912621" cy="999369"/>
          </a:xfrm>
          <a:prstGeom prst="rect">
            <a:avLst/>
          </a:prstGeom>
          <a:noFill/>
        </p:spPr>
        <p:txBody>
          <a:bodyPr wrap="square">
            <a:noAutofit/>
          </a:bodyPr>
          <a:lstStyle/>
          <a:p>
            <a:r>
              <a:rPr lang="da-DK" sz="1200" b="1" dirty="0">
                <a:solidFill>
                  <a:schemeClr val="accent1"/>
                </a:solidFill>
              </a:rPr>
              <a:t>Lorem ipsum dolor sit amet</a:t>
            </a:r>
            <a:br>
              <a:rPr lang="en-US" sz="1200" dirty="0">
                <a:solidFill>
                  <a:schemeClr val="accent4"/>
                </a:solidFill>
              </a:rPr>
            </a:br>
            <a:r>
              <a:rPr lang="en-US" sz="1200" dirty="0"/>
              <a:t>Lorem ipsum dolor sit amet, consectetur adipiscing elit. Curabitur purus duiAenean a elit justo. Vivamus laoreet, lorem id iaculis mattis, neque diam blandit nulla</a:t>
            </a:r>
          </a:p>
        </p:txBody>
      </p:sp>
      <p:sp>
        <p:nvSpPr>
          <p:cNvPr id="13" name="TextBox 12">
            <a:extLst>
              <a:ext uri="{FF2B5EF4-FFF2-40B4-BE49-F238E27FC236}">
                <a16:creationId xmlns:a16="http://schemas.microsoft.com/office/drawing/2014/main" id="{32419187-AEEC-424F-9E90-C5F44FDD5B13}"/>
              </a:ext>
            </a:extLst>
          </p:cNvPr>
          <p:cNvSpPr txBox="1"/>
          <p:nvPr/>
        </p:nvSpPr>
        <p:spPr>
          <a:xfrm>
            <a:off x="6029271" y="4889364"/>
            <a:ext cx="2688009" cy="1219232"/>
          </a:xfrm>
          <a:prstGeom prst="rect">
            <a:avLst/>
          </a:prstGeom>
          <a:noFill/>
        </p:spPr>
        <p:txBody>
          <a:bodyPr wrap="square">
            <a:normAutofit/>
          </a:bodyPr>
          <a:lstStyle/>
          <a:p>
            <a:r>
              <a:rPr lang="da-DK" sz="1200" b="1" dirty="0">
                <a:solidFill>
                  <a:schemeClr val="accent1"/>
                </a:solidFill>
              </a:rPr>
              <a:t>Lorem ipsum dolor sit amet</a:t>
            </a:r>
            <a:br>
              <a:rPr lang="en-US" sz="1200" dirty="0">
                <a:solidFill>
                  <a:schemeClr val="accent4"/>
                </a:solidFill>
              </a:rPr>
            </a:br>
            <a:r>
              <a:rPr lang="en-US" sz="1200" dirty="0"/>
              <a:t>Lorem ipsum dolor sit amet, consectetur adipiscing elit. Curabitur purus dui. Aenean a elit justo. Vivamus laoreet, lorem id iaculis mattis, neque diam blandit nulla</a:t>
            </a:r>
          </a:p>
        </p:txBody>
      </p:sp>
      <p:grpSp>
        <p:nvGrpSpPr>
          <p:cNvPr id="26" name="Group 25">
            <a:extLst>
              <a:ext uri="{FF2B5EF4-FFF2-40B4-BE49-F238E27FC236}">
                <a16:creationId xmlns:a16="http://schemas.microsoft.com/office/drawing/2014/main" id="{9E7D4B85-3299-4EFD-B2AD-BF7F645B8AE3}"/>
              </a:ext>
            </a:extLst>
          </p:cNvPr>
          <p:cNvGrpSpPr/>
          <p:nvPr/>
        </p:nvGrpSpPr>
        <p:grpSpPr>
          <a:xfrm>
            <a:off x="866673" y="3299546"/>
            <a:ext cx="1259526" cy="1259526"/>
            <a:chOff x="1649691" y="3230880"/>
            <a:chExt cx="914400" cy="914400"/>
          </a:xfrm>
        </p:grpSpPr>
        <p:sp>
          <p:nvSpPr>
            <p:cNvPr id="27" name="Accent">
              <a:extLst>
                <a:ext uri="{FF2B5EF4-FFF2-40B4-BE49-F238E27FC236}">
                  <a16:creationId xmlns:a16="http://schemas.microsoft.com/office/drawing/2014/main" id="{23CC3CB3-E099-4ED1-8702-41F7CD5727A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8" name="Outline">
              <a:extLst>
                <a:ext uri="{FF2B5EF4-FFF2-40B4-BE49-F238E27FC236}">
                  <a16:creationId xmlns:a16="http://schemas.microsoft.com/office/drawing/2014/main" id="{7D5D4CBF-65E6-43B7-BA7C-D76415C5CA6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500" dirty="0">
                <a:solidFill>
                  <a:schemeClr val="bg1"/>
                </a:solidFill>
                <a:latin typeface="Arial" panose="020B0604020202020204" pitchFamily="34" charset="0"/>
              </a:endParaRPr>
            </a:p>
          </p:txBody>
        </p:sp>
      </p:grpSp>
      <p:sp>
        <p:nvSpPr>
          <p:cNvPr id="29" name="Text Placeholder 8">
            <a:extLst>
              <a:ext uri="{FF2B5EF4-FFF2-40B4-BE49-F238E27FC236}">
                <a16:creationId xmlns:a16="http://schemas.microsoft.com/office/drawing/2014/main" id="{14759C9A-7A5F-41F9-BB2B-44CDCB84DAF7}"/>
              </a:ext>
            </a:extLst>
          </p:cNvPr>
          <p:cNvSpPr txBox="1">
            <a:spLocks/>
          </p:cNvSpPr>
          <p:nvPr/>
        </p:nvSpPr>
        <p:spPr>
          <a:xfrm>
            <a:off x="839663" y="4602840"/>
            <a:ext cx="3090212" cy="1276720"/>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4"/>
                </a:solidFill>
                <a:latin typeface="Arial" panose="020B0604020202020204" pitchFamily="34" charset="0"/>
              </a:rPr>
              <a:t>Lorem ipsum dolor sit amet, consectetur adipiscing elit</a:t>
            </a:r>
            <a:endParaRPr lang="en-PH" sz="2100" dirty="0">
              <a:solidFill>
                <a:schemeClr val="accent4"/>
              </a:solidFill>
              <a:latin typeface="Arial" panose="020B0604020202020204" pitchFamily="34" charset="0"/>
            </a:endParaRPr>
          </a:p>
        </p:txBody>
      </p:sp>
      <p:cxnSp>
        <p:nvCxnSpPr>
          <p:cNvPr id="31" name="Straight Connector 30">
            <a:extLst>
              <a:ext uri="{FF2B5EF4-FFF2-40B4-BE49-F238E27FC236}">
                <a16:creationId xmlns:a16="http://schemas.microsoft.com/office/drawing/2014/main" id="{98791FBD-88D9-4132-823D-8A41397D9E86}"/>
              </a:ext>
            </a:extLst>
          </p:cNvPr>
          <p:cNvCxnSpPr>
            <a:cxnSpLocks/>
          </p:cNvCxnSpPr>
          <p:nvPr/>
        </p:nvCxnSpPr>
        <p:spPr>
          <a:xfrm flipH="1">
            <a:off x="4020265" y="2094274"/>
            <a:ext cx="494567"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5822B04-FBC2-44E7-8393-20E68A978031}"/>
              </a:ext>
            </a:extLst>
          </p:cNvPr>
          <p:cNvCxnSpPr>
            <a:cxnSpLocks/>
          </p:cNvCxnSpPr>
          <p:nvPr/>
        </p:nvCxnSpPr>
        <p:spPr>
          <a:xfrm flipH="1">
            <a:off x="5315099" y="3522324"/>
            <a:ext cx="332340"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99EB72FA-25CB-405F-BE28-3708954CFA63}"/>
              </a:ext>
            </a:extLst>
          </p:cNvPr>
          <p:cNvCxnSpPr>
            <a:cxnSpLocks/>
          </p:cNvCxnSpPr>
          <p:nvPr/>
        </p:nvCxnSpPr>
        <p:spPr>
          <a:xfrm flipH="1">
            <a:off x="5696924" y="5409703"/>
            <a:ext cx="332340"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C9CB3468-B5F7-4F7E-AFCD-36193FB65DBE}"/>
              </a:ext>
            </a:extLst>
          </p:cNvPr>
          <p:cNvGrpSpPr/>
          <p:nvPr/>
        </p:nvGrpSpPr>
        <p:grpSpPr>
          <a:xfrm>
            <a:off x="2754727" y="1747354"/>
            <a:ext cx="1265538" cy="1094748"/>
            <a:chOff x="3518584" y="2217946"/>
            <a:chExt cx="1265538" cy="1094748"/>
          </a:xfrm>
        </p:grpSpPr>
        <p:sp>
          <p:nvSpPr>
            <p:cNvPr id="10" name="Oval 9">
              <a:extLst>
                <a:ext uri="{FF2B5EF4-FFF2-40B4-BE49-F238E27FC236}">
                  <a16:creationId xmlns:a16="http://schemas.microsoft.com/office/drawing/2014/main" id="{D0D9B345-AF5B-48D6-950F-072397715646}"/>
                </a:ext>
              </a:extLst>
            </p:cNvPr>
            <p:cNvSpPr/>
            <p:nvPr/>
          </p:nvSpPr>
          <p:spPr>
            <a:xfrm>
              <a:off x="3689374" y="2217946"/>
              <a:ext cx="1094748" cy="1094748"/>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7" name="Group 36">
              <a:extLst>
                <a:ext uri="{FF2B5EF4-FFF2-40B4-BE49-F238E27FC236}">
                  <a16:creationId xmlns:a16="http://schemas.microsoft.com/office/drawing/2014/main" id="{2D749BA1-1109-409F-A04E-32C873F88D1F}"/>
                </a:ext>
              </a:extLst>
            </p:cNvPr>
            <p:cNvGrpSpPr/>
            <p:nvPr/>
          </p:nvGrpSpPr>
          <p:grpSpPr>
            <a:xfrm>
              <a:off x="3851310" y="2379884"/>
              <a:ext cx="770867" cy="770867"/>
              <a:chOff x="1649691" y="3230880"/>
              <a:chExt cx="914400" cy="914400"/>
            </a:xfrm>
          </p:grpSpPr>
          <p:sp>
            <p:nvSpPr>
              <p:cNvPr id="38" name="Accent">
                <a:extLst>
                  <a:ext uri="{FF2B5EF4-FFF2-40B4-BE49-F238E27FC236}">
                    <a16:creationId xmlns:a16="http://schemas.microsoft.com/office/drawing/2014/main" id="{85761A15-75C4-4E5F-A68A-AA29B843021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9" name="Outline">
                <a:extLst>
                  <a:ext uri="{FF2B5EF4-FFF2-40B4-BE49-F238E27FC236}">
                    <a16:creationId xmlns:a16="http://schemas.microsoft.com/office/drawing/2014/main" id="{FB1C37B4-2ED3-4AA6-AA31-AA7F3FEEB1A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48" name="Oval 47">
              <a:extLst>
                <a:ext uri="{FF2B5EF4-FFF2-40B4-BE49-F238E27FC236}">
                  <a16:creationId xmlns:a16="http://schemas.microsoft.com/office/drawing/2014/main" id="{97E989F0-96B6-4A11-AFA7-B84EC92B6E0D}"/>
                </a:ext>
              </a:extLst>
            </p:cNvPr>
            <p:cNvSpPr/>
            <p:nvPr/>
          </p:nvSpPr>
          <p:spPr>
            <a:xfrm>
              <a:off x="3518584" y="2407928"/>
              <a:ext cx="313877" cy="31387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grpSp>
      <p:grpSp>
        <p:nvGrpSpPr>
          <p:cNvPr id="6" name="Group 5">
            <a:extLst>
              <a:ext uri="{FF2B5EF4-FFF2-40B4-BE49-F238E27FC236}">
                <a16:creationId xmlns:a16="http://schemas.microsoft.com/office/drawing/2014/main" id="{F5031789-A0EE-4FB7-A986-8137A8ECF532}"/>
              </a:ext>
            </a:extLst>
          </p:cNvPr>
          <p:cNvGrpSpPr/>
          <p:nvPr/>
        </p:nvGrpSpPr>
        <p:grpSpPr>
          <a:xfrm>
            <a:off x="4174760" y="3101926"/>
            <a:ext cx="1140339" cy="1106046"/>
            <a:chOff x="4465238" y="3618669"/>
            <a:chExt cx="1140339" cy="1106046"/>
          </a:xfrm>
        </p:grpSpPr>
        <p:sp>
          <p:nvSpPr>
            <p:cNvPr id="8" name="Oval 7">
              <a:extLst>
                <a:ext uri="{FF2B5EF4-FFF2-40B4-BE49-F238E27FC236}">
                  <a16:creationId xmlns:a16="http://schemas.microsoft.com/office/drawing/2014/main" id="{6E2A7D6B-359E-4C30-8FD7-7490C3F8AA12}"/>
                </a:ext>
              </a:extLst>
            </p:cNvPr>
            <p:cNvSpPr/>
            <p:nvPr/>
          </p:nvSpPr>
          <p:spPr>
            <a:xfrm>
              <a:off x="4510829" y="3629967"/>
              <a:ext cx="1094748" cy="1094748"/>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0" name="Group 39">
              <a:extLst>
                <a:ext uri="{FF2B5EF4-FFF2-40B4-BE49-F238E27FC236}">
                  <a16:creationId xmlns:a16="http://schemas.microsoft.com/office/drawing/2014/main" id="{795C3844-9086-421F-B3E9-9CE908B6FC85}"/>
                </a:ext>
              </a:extLst>
            </p:cNvPr>
            <p:cNvGrpSpPr/>
            <p:nvPr/>
          </p:nvGrpSpPr>
          <p:grpSpPr>
            <a:xfrm>
              <a:off x="4672766" y="3791904"/>
              <a:ext cx="770867" cy="770867"/>
              <a:chOff x="1649691" y="3230880"/>
              <a:chExt cx="914400" cy="914400"/>
            </a:xfrm>
          </p:grpSpPr>
          <p:sp>
            <p:nvSpPr>
              <p:cNvPr id="41" name="Accent">
                <a:extLst>
                  <a:ext uri="{FF2B5EF4-FFF2-40B4-BE49-F238E27FC236}">
                    <a16:creationId xmlns:a16="http://schemas.microsoft.com/office/drawing/2014/main" id="{718C63FC-18F4-47EC-843D-FDEBFBB0DD8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2" name="Outline">
                <a:extLst>
                  <a:ext uri="{FF2B5EF4-FFF2-40B4-BE49-F238E27FC236}">
                    <a16:creationId xmlns:a16="http://schemas.microsoft.com/office/drawing/2014/main" id="{5F4D569A-EB80-42AE-B86D-7413EA50A69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49" name="Oval 48">
              <a:extLst>
                <a:ext uri="{FF2B5EF4-FFF2-40B4-BE49-F238E27FC236}">
                  <a16:creationId xmlns:a16="http://schemas.microsoft.com/office/drawing/2014/main" id="{8B6556A0-FD20-443B-B292-73C18C0DB4A5}"/>
                </a:ext>
              </a:extLst>
            </p:cNvPr>
            <p:cNvSpPr/>
            <p:nvPr/>
          </p:nvSpPr>
          <p:spPr>
            <a:xfrm>
              <a:off x="4465238" y="3618669"/>
              <a:ext cx="313877" cy="31387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grpSp>
      <p:grpSp>
        <p:nvGrpSpPr>
          <p:cNvPr id="14" name="Group 13">
            <a:extLst>
              <a:ext uri="{FF2B5EF4-FFF2-40B4-BE49-F238E27FC236}">
                <a16:creationId xmlns:a16="http://schemas.microsoft.com/office/drawing/2014/main" id="{88B7D98F-77A1-4926-AA65-4F7479E7C467}"/>
              </a:ext>
            </a:extLst>
          </p:cNvPr>
          <p:cNvGrpSpPr/>
          <p:nvPr/>
        </p:nvGrpSpPr>
        <p:grpSpPr>
          <a:xfrm>
            <a:off x="4573528" y="4851828"/>
            <a:ext cx="1094748" cy="1227464"/>
            <a:chOff x="4560637" y="5077467"/>
            <a:chExt cx="1094748" cy="1227464"/>
          </a:xfrm>
        </p:grpSpPr>
        <p:sp>
          <p:nvSpPr>
            <p:cNvPr id="9" name="Oval 8">
              <a:extLst>
                <a:ext uri="{FF2B5EF4-FFF2-40B4-BE49-F238E27FC236}">
                  <a16:creationId xmlns:a16="http://schemas.microsoft.com/office/drawing/2014/main" id="{B732DD0E-2BD1-4A66-9993-1377EECA89C4}"/>
                </a:ext>
              </a:extLst>
            </p:cNvPr>
            <p:cNvSpPr/>
            <p:nvPr/>
          </p:nvSpPr>
          <p:spPr>
            <a:xfrm>
              <a:off x="4560637" y="5210183"/>
              <a:ext cx="1094748" cy="1094748"/>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3" name="Group 42">
              <a:extLst>
                <a:ext uri="{FF2B5EF4-FFF2-40B4-BE49-F238E27FC236}">
                  <a16:creationId xmlns:a16="http://schemas.microsoft.com/office/drawing/2014/main" id="{7263FCEA-FA05-42E3-90FE-7F062B249A3C}"/>
                </a:ext>
              </a:extLst>
            </p:cNvPr>
            <p:cNvGrpSpPr/>
            <p:nvPr/>
          </p:nvGrpSpPr>
          <p:grpSpPr>
            <a:xfrm>
              <a:off x="4722574" y="5372120"/>
              <a:ext cx="770867" cy="770867"/>
              <a:chOff x="1649691" y="3230880"/>
              <a:chExt cx="914400" cy="914400"/>
            </a:xfrm>
          </p:grpSpPr>
          <p:sp>
            <p:nvSpPr>
              <p:cNvPr id="44" name="Accent">
                <a:extLst>
                  <a:ext uri="{FF2B5EF4-FFF2-40B4-BE49-F238E27FC236}">
                    <a16:creationId xmlns:a16="http://schemas.microsoft.com/office/drawing/2014/main" id="{5759E355-159F-4BC8-907D-89C223B8D42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5" name="Outline">
                <a:extLst>
                  <a:ext uri="{FF2B5EF4-FFF2-40B4-BE49-F238E27FC236}">
                    <a16:creationId xmlns:a16="http://schemas.microsoft.com/office/drawing/2014/main" id="{10A2AA51-C5AB-45E6-82D1-041801B8911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50" name="Oval 49">
              <a:extLst>
                <a:ext uri="{FF2B5EF4-FFF2-40B4-BE49-F238E27FC236}">
                  <a16:creationId xmlns:a16="http://schemas.microsoft.com/office/drawing/2014/main" id="{4D3F82EC-80B5-491A-885E-B19B6F3A0DF6}"/>
                </a:ext>
              </a:extLst>
            </p:cNvPr>
            <p:cNvSpPr/>
            <p:nvPr/>
          </p:nvSpPr>
          <p:spPr>
            <a:xfrm>
              <a:off x="4738407" y="5077467"/>
              <a:ext cx="313877" cy="31387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grpSp>
      <p:sp>
        <p:nvSpPr>
          <p:cNvPr id="54" name="Rectangle 53">
            <a:extLst>
              <a:ext uri="{FF2B5EF4-FFF2-40B4-BE49-F238E27FC236}">
                <a16:creationId xmlns:a16="http://schemas.microsoft.com/office/drawing/2014/main" id="{6E1B3630-8684-42DB-A4A8-EECEBD23D492}"/>
              </a:ext>
            </a:extLst>
          </p:cNvPr>
          <p:cNvSpPr/>
          <p:nvPr/>
        </p:nvSpPr>
        <p:spPr>
          <a:xfrm>
            <a:off x="-411479" y="857251"/>
            <a:ext cx="400050" cy="64036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7" name="Rectangle 46">
            <a:extLst>
              <a:ext uri="{FF2B5EF4-FFF2-40B4-BE49-F238E27FC236}">
                <a16:creationId xmlns:a16="http://schemas.microsoft.com/office/drawing/2014/main" id="{6BCE9711-5016-42A1-8FBC-C59DBE67059E}"/>
              </a:ext>
            </a:extLst>
          </p:cNvPr>
          <p:cNvSpPr/>
          <p:nvPr/>
        </p:nvSpPr>
        <p:spPr>
          <a:xfrm rot="16200000">
            <a:off x="2170815" y="4278566"/>
            <a:ext cx="400050" cy="55646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66607986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A43B273D-2D25-457B-8CB1-7B480A7793F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a:t>
            </a:fld>
            <a:endParaRPr lang="en-PH" dirty="0"/>
          </a:p>
        </p:txBody>
      </p:sp>
      <p:sp>
        <p:nvSpPr>
          <p:cNvPr id="5" name="Title 4">
            <a:extLst>
              <a:ext uri="{FF2B5EF4-FFF2-40B4-BE49-F238E27FC236}">
                <a16:creationId xmlns:a16="http://schemas.microsoft.com/office/drawing/2014/main" id="{EE1D624F-4238-4DEF-82E5-E49024CBF14A}"/>
              </a:ext>
            </a:extLst>
          </p:cNvPr>
          <p:cNvSpPr>
            <a:spLocks noGrp="1"/>
          </p:cNvSpPr>
          <p:nvPr>
            <p:ph type="title"/>
          </p:nvPr>
        </p:nvSpPr>
        <p:spPr>
          <a:xfrm>
            <a:off x="428268" y="365126"/>
            <a:ext cx="3960857" cy="578772"/>
          </a:xfrm>
        </p:spPr>
        <p:txBody>
          <a:bodyPr/>
          <a:lstStyle/>
          <a:p>
            <a:r>
              <a:rPr lang="en-PH" dirty="0"/>
              <a:t>Feature Highlights Slide</a:t>
            </a:r>
          </a:p>
        </p:txBody>
      </p:sp>
      <p:sp>
        <p:nvSpPr>
          <p:cNvPr id="6" name="Content Placeholder 2">
            <a:extLst>
              <a:ext uri="{FF2B5EF4-FFF2-40B4-BE49-F238E27FC236}">
                <a16:creationId xmlns:a16="http://schemas.microsoft.com/office/drawing/2014/main" id="{46F8CC91-653E-4326-A990-21A4DB3FD177}"/>
              </a:ext>
            </a:extLst>
          </p:cNvPr>
          <p:cNvSpPr txBox="1">
            <a:spLocks/>
          </p:cNvSpPr>
          <p:nvPr/>
        </p:nvSpPr>
        <p:spPr>
          <a:xfrm>
            <a:off x="428265" y="2020721"/>
            <a:ext cx="3804778" cy="409559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350" dirty="0">
                <a:solidFill>
                  <a:schemeClr val="bg1"/>
                </a:solidFill>
                <a:latin typeface="Arial" panose="020B0604020202020204" pitchFamily="34" charset="0"/>
              </a:rPr>
              <a:t>Lorem ipsum dolor sit amet, 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p>
          <a:p>
            <a:pPr marL="205959" indent="-136910">
              <a:buClr>
                <a:schemeClr val="bg1"/>
              </a:buClr>
            </a:pPr>
            <a:r>
              <a:rPr lang="en-PH" sz="1350" dirty="0">
                <a:solidFill>
                  <a:schemeClr val="bg1"/>
                </a:solidFill>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buClr>
                <a:schemeClr val="bg1"/>
              </a:buClr>
            </a:pPr>
            <a:r>
              <a:rPr lang="en-PH" sz="1350" dirty="0">
                <a:solidFill>
                  <a:schemeClr val="bg1"/>
                </a:solidFill>
                <a:latin typeface="Arial" panose="020B0604020202020204" pitchFamily="34" charset="0"/>
              </a:rPr>
              <a:t>Lorem ipsum dolor sit amet, consectetur adipiscing elit. Curabitur purus dui, euismod quis placerat eget, venenatis nec nibh. Mauris sit </a:t>
            </a:r>
          </a:p>
        </p:txBody>
      </p:sp>
      <p:sp>
        <p:nvSpPr>
          <p:cNvPr id="7" name="Text Placeholder 8">
            <a:extLst>
              <a:ext uri="{FF2B5EF4-FFF2-40B4-BE49-F238E27FC236}">
                <a16:creationId xmlns:a16="http://schemas.microsoft.com/office/drawing/2014/main" id="{75318D70-F372-4BF7-8BC8-4A9F70F0DC6E}"/>
              </a:ext>
            </a:extLst>
          </p:cNvPr>
          <p:cNvSpPr txBox="1">
            <a:spLocks/>
          </p:cNvSpPr>
          <p:nvPr/>
        </p:nvSpPr>
        <p:spPr>
          <a:xfrm>
            <a:off x="428378" y="1562072"/>
            <a:ext cx="3804726"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4"/>
                </a:solidFill>
                <a:latin typeface="Arial" panose="020B0604020202020204" pitchFamily="34" charset="0"/>
              </a:rPr>
              <a:t>H</a:t>
            </a:r>
            <a:r>
              <a:rPr lang="en-PH" sz="1800" dirty="0">
                <a:solidFill>
                  <a:schemeClr val="accent4"/>
                </a:solidFill>
                <a:latin typeface="Arial" panose="020B0604020202020204" pitchFamily="34" charset="0"/>
              </a:rPr>
              <a:t>eader</a:t>
            </a:r>
          </a:p>
        </p:txBody>
      </p:sp>
      <p:grpSp>
        <p:nvGrpSpPr>
          <p:cNvPr id="17" name="Group 16">
            <a:extLst>
              <a:ext uri="{FF2B5EF4-FFF2-40B4-BE49-F238E27FC236}">
                <a16:creationId xmlns:a16="http://schemas.microsoft.com/office/drawing/2014/main" id="{5AE0062B-31FB-491B-A8EC-A0DCBA88673E}"/>
              </a:ext>
            </a:extLst>
          </p:cNvPr>
          <p:cNvGrpSpPr/>
          <p:nvPr/>
        </p:nvGrpSpPr>
        <p:grpSpPr>
          <a:xfrm>
            <a:off x="4733407" y="1202333"/>
            <a:ext cx="4410597" cy="1271557"/>
            <a:chOff x="4733407" y="1357113"/>
            <a:chExt cx="4410597" cy="1271557"/>
          </a:xfrm>
        </p:grpSpPr>
        <p:sp>
          <p:nvSpPr>
            <p:cNvPr id="8" name="Round Same Side Corner Rectangle 69">
              <a:extLst>
                <a:ext uri="{FF2B5EF4-FFF2-40B4-BE49-F238E27FC236}">
                  <a16:creationId xmlns:a16="http://schemas.microsoft.com/office/drawing/2014/main" id="{43D27D9C-01EA-4712-B0CC-BAA78488E0ED}"/>
                </a:ext>
              </a:extLst>
            </p:cNvPr>
            <p:cNvSpPr/>
            <p:nvPr/>
          </p:nvSpPr>
          <p:spPr>
            <a:xfrm rot="16200000">
              <a:off x="6437597" y="-67049"/>
              <a:ext cx="1271557" cy="4119881"/>
            </a:xfrm>
            <a:prstGeom prst="round2SameRect">
              <a:avLst>
                <a:gd name="adj1" fmla="val 12881"/>
                <a:gd name="adj2" fmla="val 0"/>
              </a:avLst>
            </a:prstGeom>
            <a:solidFill>
              <a:schemeClr val="accent1"/>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tx1"/>
                </a:solidFill>
                <a:latin typeface="Arial" panose="020B0604020202020204" pitchFamily="34" charset="0"/>
              </a:endParaRPr>
            </a:p>
          </p:txBody>
        </p:sp>
        <p:sp>
          <p:nvSpPr>
            <p:cNvPr id="11" name="Round Same Side Corner Rectangle 69">
              <a:extLst>
                <a:ext uri="{FF2B5EF4-FFF2-40B4-BE49-F238E27FC236}">
                  <a16:creationId xmlns:a16="http://schemas.microsoft.com/office/drawing/2014/main" id="{CEF0D6F3-A0CC-4981-9E13-AAF372C65DBF}"/>
                </a:ext>
              </a:extLst>
            </p:cNvPr>
            <p:cNvSpPr/>
            <p:nvPr/>
          </p:nvSpPr>
          <p:spPr>
            <a:xfrm rot="16200000">
              <a:off x="6477594" y="-37740"/>
              <a:ext cx="1271557" cy="4061263"/>
            </a:xfrm>
            <a:prstGeom prst="round2SameRect">
              <a:avLst>
                <a:gd name="adj1" fmla="val 12881"/>
                <a:gd name="adj2" fmla="val 0"/>
              </a:avLst>
            </a:prstGeom>
            <a:solidFill>
              <a:srgbClr val="FFFFFF"/>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350" dirty="0">
                  <a:solidFill>
                    <a:schemeClr val="tx1"/>
                  </a:solidFill>
                  <a:latin typeface="Arial" panose="020B0604020202020204" pitchFamily="34" charset="0"/>
                </a:rPr>
                <a:t>Lorem ipsum dolor sit amet, consectetur adipiscing elit. Curabitur purus dui, euismod quis placerat eget, venenatis nec nibh.</a:t>
              </a:r>
            </a:p>
          </p:txBody>
        </p:sp>
        <p:cxnSp>
          <p:nvCxnSpPr>
            <p:cNvPr id="14" name="Straight Connector 13">
              <a:extLst>
                <a:ext uri="{FF2B5EF4-FFF2-40B4-BE49-F238E27FC236}">
                  <a16:creationId xmlns:a16="http://schemas.microsoft.com/office/drawing/2014/main" id="{53F024A5-51BB-4F63-892F-DBA5048CBD42}"/>
                </a:ext>
              </a:extLst>
            </p:cNvPr>
            <p:cNvCxnSpPr/>
            <p:nvPr/>
          </p:nvCxnSpPr>
          <p:spPr>
            <a:xfrm>
              <a:off x="5761237" y="1526358"/>
              <a:ext cx="0" cy="933076"/>
            </a:xfrm>
            <a:prstGeom prst="line">
              <a:avLst/>
            </a:prstGeom>
            <a:ln w="28575" cap="rnd" cmpd="sng" algn="ctr">
              <a:solidFill>
                <a:schemeClr val="tx1"/>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6" name="Group 35">
              <a:extLst>
                <a:ext uri="{FF2B5EF4-FFF2-40B4-BE49-F238E27FC236}">
                  <a16:creationId xmlns:a16="http://schemas.microsoft.com/office/drawing/2014/main" id="{BE2DD80B-E1A8-4184-B5FE-BD2635FB7D19}"/>
                </a:ext>
              </a:extLst>
            </p:cNvPr>
            <p:cNvGrpSpPr/>
            <p:nvPr/>
          </p:nvGrpSpPr>
          <p:grpSpPr>
            <a:xfrm>
              <a:off x="4733407" y="1591947"/>
              <a:ext cx="802784" cy="801888"/>
              <a:chOff x="6299912" y="1012941"/>
              <a:chExt cx="1070378" cy="1069184"/>
            </a:xfrm>
          </p:grpSpPr>
          <p:grpSp>
            <p:nvGrpSpPr>
              <p:cNvPr id="32" name="Group 31">
                <a:extLst>
                  <a:ext uri="{FF2B5EF4-FFF2-40B4-BE49-F238E27FC236}">
                    <a16:creationId xmlns:a16="http://schemas.microsoft.com/office/drawing/2014/main" id="{D247CDD7-6651-4E56-88A1-3E2D3400C1E3}"/>
                  </a:ext>
                </a:extLst>
              </p:cNvPr>
              <p:cNvGrpSpPr/>
              <p:nvPr/>
            </p:nvGrpSpPr>
            <p:grpSpPr>
              <a:xfrm>
                <a:off x="6299912" y="1012941"/>
                <a:ext cx="1070378" cy="1069184"/>
                <a:chOff x="1725375" y="1679843"/>
                <a:chExt cx="1192530" cy="1005840"/>
              </a:xfrm>
            </p:grpSpPr>
            <p:sp>
              <p:nvSpPr>
                <p:cNvPr id="33" name="Oval 32">
                  <a:extLst>
                    <a:ext uri="{FF2B5EF4-FFF2-40B4-BE49-F238E27FC236}">
                      <a16:creationId xmlns:a16="http://schemas.microsoft.com/office/drawing/2014/main" id="{332E851E-8C0D-45FC-80BE-B1D75440EEFD}"/>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4" name="Oval 33">
                  <a:extLst>
                    <a:ext uri="{FF2B5EF4-FFF2-40B4-BE49-F238E27FC236}">
                      <a16:creationId xmlns:a16="http://schemas.microsoft.com/office/drawing/2014/main" id="{A8841295-1CC7-4B08-972D-6974C2340393}"/>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35" name="Graphic 34" descr="Single gear with solid fill">
                <a:extLst>
                  <a:ext uri="{FF2B5EF4-FFF2-40B4-BE49-F238E27FC236}">
                    <a16:creationId xmlns:a16="http://schemas.microsoft.com/office/drawing/2014/main" id="{0542E72F-17F2-4694-9A38-4C88DA02C4D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76557" y="1188989"/>
                <a:ext cx="717088" cy="717088"/>
              </a:xfrm>
              <a:prstGeom prst="rect">
                <a:avLst/>
              </a:prstGeom>
            </p:spPr>
          </p:pic>
        </p:grpSp>
      </p:grpSp>
      <p:grpSp>
        <p:nvGrpSpPr>
          <p:cNvPr id="19" name="Group 18">
            <a:extLst>
              <a:ext uri="{FF2B5EF4-FFF2-40B4-BE49-F238E27FC236}">
                <a16:creationId xmlns:a16="http://schemas.microsoft.com/office/drawing/2014/main" id="{2317809C-12E3-43BF-A1C7-91306C11CEF9}"/>
              </a:ext>
            </a:extLst>
          </p:cNvPr>
          <p:cNvGrpSpPr/>
          <p:nvPr/>
        </p:nvGrpSpPr>
        <p:grpSpPr>
          <a:xfrm>
            <a:off x="4733407" y="2868019"/>
            <a:ext cx="4410599" cy="1271559"/>
            <a:chOff x="4733407" y="2793226"/>
            <a:chExt cx="4410599" cy="1271559"/>
          </a:xfrm>
        </p:grpSpPr>
        <p:sp>
          <p:nvSpPr>
            <p:cNvPr id="9" name="Round Same Side Corner Rectangle 153">
              <a:extLst>
                <a:ext uri="{FF2B5EF4-FFF2-40B4-BE49-F238E27FC236}">
                  <a16:creationId xmlns:a16="http://schemas.microsoft.com/office/drawing/2014/main" id="{B42785DB-4C90-4429-90F8-D2F9751F0998}"/>
                </a:ext>
              </a:extLst>
            </p:cNvPr>
            <p:cNvSpPr/>
            <p:nvPr/>
          </p:nvSpPr>
          <p:spPr>
            <a:xfrm rot="16200000">
              <a:off x="6437601" y="1369065"/>
              <a:ext cx="1271557" cy="4119880"/>
            </a:xfrm>
            <a:prstGeom prst="round2SameRect">
              <a:avLst>
                <a:gd name="adj1" fmla="val 12881"/>
                <a:gd name="adj2" fmla="val 0"/>
              </a:avLst>
            </a:prstGeom>
            <a:solidFill>
              <a:schemeClr val="accent1"/>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tx1"/>
                </a:solidFill>
                <a:latin typeface="Arial" panose="020B0604020202020204" pitchFamily="34" charset="0"/>
              </a:endParaRPr>
            </a:p>
          </p:txBody>
        </p:sp>
        <p:sp>
          <p:nvSpPr>
            <p:cNvPr id="12" name="Round Same Side Corner Rectangle 153">
              <a:extLst>
                <a:ext uri="{FF2B5EF4-FFF2-40B4-BE49-F238E27FC236}">
                  <a16:creationId xmlns:a16="http://schemas.microsoft.com/office/drawing/2014/main" id="{7334135E-C93F-43A9-9FB9-9B1E736167EA}"/>
                </a:ext>
              </a:extLst>
            </p:cNvPr>
            <p:cNvSpPr/>
            <p:nvPr/>
          </p:nvSpPr>
          <p:spPr>
            <a:xfrm rot="16200000">
              <a:off x="6477597" y="1398376"/>
              <a:ext cx="1271557" cy="4061261"/>
            </a:xfrm>
            <a:prstGeom prst="round2SameRect">
              <a:avLst>
                <a:gd name="adj1" fmla="val 12881"/>
                <a:gd name="adj2" fmla="val 0"/>
              </a:avLst>
            </a:prstGeom>
            <a:solidFill>
              <a:srgbClr val="FFFFFF"/>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350" dirty="0">
                  <a:solidFill>
                    <a:schemeClr val="tx1"/>
                  </a:solidFill>
                  <a:latin typeface="Arial" panose="020B0604020202020204" pitchFamily="34" charset="0"/>
                </a:rPr>
                <a:t>Lorem ipsum dolor sit amet, consectetur adipiscing elit. Curabitur purus dui, euismod quis placerat eget, venenatis nec nibh.</a:t>
              </a:r>
            </a:p>
          </p:txBody>
        </p:sp>
        <p:cxnSp>
          <p:nvCxnSpPr>
            <p:cNvPr id="15" name="Straight Connector 14">
              <a:extLst>
                <a:ext uri="{FF2B5EF4-FFF2-40B4-BE49-F238E27FC236}">
                  <a16:creationId xmlns:a16="http://schemas.microsoft.com/office/drawing/2014/main" id="{0023BE4F-F649-4CE3-8AA9-A70987C0F147}"/>
                </a:ext>
              </a:extLst>
            </p:cNvPr>
            <p:cNvCxnSpPr/>
            <p:nvPr/>
          </p:nvCxnSpPr>
          <p:spPr>
            <a:xfrm>
              <a:off x="5761237" y="2962464"/>
              <a:ext cx="0" cy="933076"/>
            </a:xfrm>
            <a:prstGeom prst="line">
              <a:avLst/>
            </a:prstGeom>
            <a:ln w="28575" cap="rnd" cmpd="sng" algn="ctr">
              <a:solidFill>
                <a:schemeClr val="tx1"/>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43761CBB-AF8F-4F98-A25B-2C707E936D41}"/>
                </a:ext>
              </a:extLst>
            </p:cNvPr>
            <p:cNvGrpSpPr/>
            <p:nvPr/>
          </p:nvGrpSpPr>
          <p:grpSpPr>
            <a:xfrm>
              <a:off x="4733407" y="3028056"/>
              <a:ext cx="802784" cy="801888"/>
              <a:chOff x="6299912" y="1012941"/>
              <a:chExt cx="1070378" cy="1069184"/>
            </a:xfrm>
          </p:grpSpPr>
          <p:grpSp>
            <p:nvGrpSpPr>
              <p:cNvPr id="38" name="Group 37">
                <a:extLst>
                  <a:ext uri="{FF2B5EF4-FFF2-40B4-BE49-F238E27FC236}">
                    <a16:creationId xmlns:a16="http://schemas.microsoft.com/office/drawing/2014/main" id="{5E8B0C6C-04DA-47E6-887A-2D208DAAAFAB}"/>
                  </a:ext>
                </a:extLst>
              </p:cNvPr>
              <p:cNvGrpSpPr/>
              <p:nvPr/>
            </p:nvGrpSpPr>
            <p:grpSpPr>
              <a:xfrm>
                <a:off x="6299912" y="1012941"/>
                <a:ext cx="1070378" cy="1069184"/>
                <a:chOff x="1725375" y="1679843"/>
                <a:chExt cx="1192530" cy="1005840"/>
              </a:xfrm>
            </p:grpSpPr>
            <p:sp>
              <p:nvSpPr>
                <p:cNvPr id="40" name="Oval 39">
                  <a:extLst>
                    <a:ext uri="{FF2B5EF4-FFF2-40B4-BE49-F238E27FC236}">
                      <a16:creationId xmlns:a16="http://schemas.microsoft.com/office/drawing/2014/main" id="{41F24167-6F1C-4DA6-88F7-046AA73B4B25}"/>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1" name="Oval 40">
                  <a:extLst>
                    <a:ext uri="{FF2B5EF4-FFF2-40B4-BE49-F238E27FC236}">
                      <a16:creationId xmlns:a16="http://schemas.microsoft.com/office/drawing/2014/main" id="{F233DFD4-5F5A-414F-AE47-4B7A6E566F2C}"/>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39" name="Graphic 38" descr="Single gear with solid fill">
                <a:extLst>
                  <a:ext uri="{FF2B5EF4-FFF2-40B4-BE49-F238E27FC236}">
                    <a16:creationId xmlns:a16="http://schemas.microsoft.com/office/drawing/2014/main" id="{D4C4C3A5-60F5-4785-83DD-3CBB96DEE3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76557" y="1188989"/>
                <a:ext cx="717088" cy="717088"/>
              </a:xfrm>
              <a:prstGeom prst="rect">
                <a:avLst/>
              </a:prstGeom>
            </p:spPr>
          </p:pic>
        </p:grpSp>
      </p:grpSp>
      <p:grpSp>
        <p:nvGrpSpPr>
          <p:cNvPr id="18" name="Group 17">
            <a:extLst>
              <a:ext uri="{FF2B5EF4-FFF2-40B4-BE49-F238E27FC236}">
                <a16:creationId xmlns:a16="http://schemas.microsoft.com/office/drawing/2014/main" id="{86041E03-84F1-4797-AF8C-A9E402EDB660}"/>
              </a:ext>
            </a:extLst>
          </p:cNvPr>
          <p:cNvGrpSpPr/>
          <p:nvPr/>
        </p:nvGrpSpPr>
        <p:grpSpPr>
          <a:xfrm>
            <a:off x="4733407" y="4533707"/>
            <a:ext cx="4410599" cy="1271559"/>
            <a:chOff x="4733407" y="4229332"/>
            <a:chExt cx="4410599" cy="1271559"/>
          </a:xfrm>
        </p:grpSpPr>
        <p:sp>
          <p:nvSpPr>
            <p:cNvPr id="10" name="Round Same Side Corner Rectangle 154">
              <a:extLst>
                <a:ext uri="{FF2B5EF4-FFF2-40B4-BE49-F238E27FC236}">
                  <a16:creationId xmlns:a16="http://schemas.microsoft.com/office/drawing/2014/main" id="{1B8A1EDF-2ADC-4FA2-ABB0-D70F1447E836}"/>
                </a:ext>
              </a:extLst>
            </p:cNvPr>
            <p:cNvSpPr/>
            <p:nvPr/>
          </p:nvSpPr>
          <p:spPr>
            <a:xfrm rot="16200000">
              <a:off x="6437604" y="2805171"/>
              <a:ext cx="1271557" cy="4119880"/>
            </a:xfrm>
            <a:prstGeom prst="round2SameRect">
              <a:avLst>
                <a:gd name="adj1" fmla="val 12881"/>
                <a:gd name="adj2" fmla="val 0"/>
              </a:avLst>
            </a:prstGeom>
            <a:solidFill>
              <a:schemeClr val="accent1"/>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endParaRPr lang="en-US" dirty="0">
                <a:solidFill>
                  <a:schemeClr val="tx1"/>
                </a:solidFill>
                <a:latin typeface="Arial" panose="020B0604020202020204" pitchFamily="34" charset="0"/>
              </a:endParaRPr>
            </a:p>
          </p:txBody>
        </p:sp>
        <p:sp>
          <p:nvSpPr>
            <p:cNvPr id="13" name="Round Same Side Corner Rectangle 154">
              <a:extLst>
                <a:ext uri="{FF2B5EF4-FFF2-40B4-BE49-F238E27FC236}">
                  <a16:creationId xmlns:a16="http://schemas.microsoft.com/office/drawing/2014/main" id="{C8169D07-6B86-4176-95E4-CF134B5A6308}"/>
                </a:ext>
              </a:extLst>
            </p:cNvPr>
            <p:cNvSpPr/>
            <p:nvPr/>
          </p:nvSpPr>
          <p:spPr>
            <a:xfrm rot="16200000">
              <a:off x="6477597" y="2834482"/>
              <a:ext cx="1271557" cy="4061261"/>
            </a:xfrm>
            <a:prstGeom prst="round2SameRect">
              <a:avLst>
                <a:gd name="adj1" fmla="val 12881"/>
                <a:gd name="adj2" fmla="val 0"/>
              </a:avLst>
            </a:prstGeom>
            <a:solidFill>
              <a:srgbClr val="FFFFFF"/>
            </a:solidFill>
            <a:ln w="12700"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vert" wrap="square" lIns="0" tIns="960120" rIns="0" bIns="2743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lang="en-US" sz="1350" dirty="0">
                  <a:solidFill>
                    <a:schemeClr val="tx1"/>
                  </a:solidFill>
                  <a:latin typeface="Arial" panose="020B0604020202020204" pitchFamily="34" charset="0"/>
                </a:rPr>
                <a:t>Lorem ipsum dolor sit amet, consectetur adipiscing elit. Curabitur purus dui, euismod quis placerat eget, venenatis nec nibh.</a:t>
              </a:r>
            </a:p>
          </p:txBody>
        </p:sp>
        <p:cxnSp>
          <p:nvCxnSpPr>
            <p:cNvPr id="16" name="Straight Connector 15">
              <a:extLst>
                <a:ext uri="{FF2B5EF4-FFF2-40B4-BE49-F238E27FC236}">
                  <a16:creationId xmlns:a16="http://schemas.microsoft.com/office/drawing/2014/main" id="{BA389CD6-578F-4F2F-86D2-30B91693FCA6}"/>
                </a:ext>
              </a:extLst>
            </p:cNvPr>
            <p:cNvCxnSpPr/>
            <p:nvPr/>
          </p:nvCxnSpPr>
          <p:spPr>
            <a:xfrm>
              <a:off x="5761237" y="4398573"/>
              <a:ext cx="0" cy="933076"/>
            </a:xfrm>
            <a:prstGeom prst="line">
              <a:avLst/>
            </a:prstGeom>
            <a:ln w="28575" cap="rnd" cmpd="sng" algn="ctr">
              <a:solidFill>
                <a:schemeClr val="tx1"/>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294B31F0-6EFE-4298-B2AC-8A87C98A1978}"/>
                </a:ext>
              </a:extLst>
            </p:cNvPr>
            <p:cNvGrpSpPr/>
            <p:nvPr/>
          </p:nvGrpSpPr>
          <p:grpSpPr>
            <a:xfrm>
              <a:off x="4733407" y="4464164"/>
              <a:ext cx="802784" cy="801888"/>
              <a:chOff x="6299912" y="1012941"/>
              <a:chExt cx="1070378" cy="1069184"/>
            </a:xfrm>
          </p:grpSpPr>
          <p:grpSp>
            <p:nvGrpSpPr>
              <p:cNvPr id="43" name="Group 42">
                <a:extLst>
                  <a:ext uri="{FF2B5EF4-FFF2-40B4-BE49-F238E27FC236}">
                    <a16:creationId xmlns:a16="http://schemas.microsoft.com/office/drawing/2014/main" id="{5526657A-C966-4A67-9CD1-8A4CDA9212A1}"/>
                  </a:ext>
                </a:extLst>
              </p:cNvPr>
              <p:cNvGrpSpPr/>
              <p:nvPr/>
            </p:nvGrpSpPr>
            <p:grpSpPr>
              <a:xfrm>
                <a:off x="6299912" y="1012941"/>
                <a:ext cx="1070378" cy="1069184"/>
                <a:chOff x="1725375" y="1679843"/>
                <a:chExt cx="1192530" cy="1005840"/>
              </a:xfrm>
            </p:grpSpPr>
            <p:sp>
              <p:nvSpPr>
                <p:cNvPr id="45" name="Oval 44">
                  <a:extLst>
                    <a:ext uri="{FF2B5EF4-FFF2-40B4-BE49-F238E27FC236}">
                      <a16:creationId xmlns:a16="http://schemas.microsoft.com/office/drawing/2014/main" id="{417A100E-2529-42CA-A0C8-A9079940480D}"/>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6" name="Oval 45">
                  <a:extLst>
                    <a:ext uri="{FF2B5EF4-FFF2-40B4-BE49-F238E27FC236}">
                      <a16:creationId xmlns:a16="http://schemas.microsoft.com/office/drawing/2014/main" id="{46A77EAC-1781-4F10-BDEF-C24055848801}"/>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44" name="Graphic 43" descr="Single gear with solid fill">
                <a:extLst>
                  <a:ext uri="{FF2B5EF4-FFF2-40B4-BE49-F238E27FC236}">
                    <a16:creationId xmlns:a16="http://schemas.microsoft.com/office/drawing/2014/main" id="{85326270-744F-44C7-A8C5-389D7ACC850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76557" y="1188989"/>
                <a:ext cx="717088" cy="717088"/>
              </a:xfrm>
              <a:prstGeom prst="rect">
                <a:avLst/>
              </a:prstGeom>
            </p:spPr>
          </p:pic>
        </p:grpSp>
      </p:grpSp>
    </p:spTree>
    <p:extLst>
      <p:ext uri="{BB962C8B-B14F-4D97-AF65-F5344CB8AC3E}">
        <p14:creationId xmlns:p14="http://schemas.microsoft.com/office/powerpoint/2010/main" val="125245557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Freeform: Shape 64">
            <a:extLst>
              <a:ext uri="{FF2B5EF4-FFF2-40B4-BE49-F238E27FC236}">
                <a16:creationId xmlns:a16="http://schemas.microsoft.com/office/drawing/2014/main" id="{05D20763-BFB0-4298-B99C-31F08C7B9156}"/>
              </a:ext>
            </a:extLst>
          </p:cNvPr>
          <p:cNvSpPr/>
          <p:nvPr/>
        </p:nvSpPr>
        <p:spPr>
          <a:xfrm>
            <a:off x="-157404" y="1997864"/>
            <a:ext cx="5132217" cy="5012535"/>
          </a:xfrm>
          <a:custGeom>
            <a:avLst/>
            <a:gdLst>
              <a:gd name="connsiteX0" fmla="*/ 2333559 w 5648307"/>
              <a:gd name="connsiteY0" fmla="*/ 0 h 5516589"/>
              <a:gd name="connsiteX1" fmla="*/ 5648307 w 5648307"/>
              <a:gd name="connsiteY1" fmla="*/ 3315600 h 5516589"/>
              <a:gd name="connsiteX2" fmla="*/ 4891380 w 5648307"/>
              <a:gd name="connsiteY2" fmla="*/ 5424629 h 5516589"/>
              <a:gd name="connsiteX3" fmla="*/ 4807823 w 5648307"/>
              <a:gd name="connsiteY3" fmla="*/ 5516589 h 5516589"/>
              <a:gd name="connsiteX4" fmla="*/ 0 w 5648307"/>
              <a:gd name="connsiteY4" fmla="*/ 5516589 h 5516589"/>
              <a:gd name="connsiteX5" fmla="*/ 0 w 5648307"/>
              <a:gd name="connsiteY5" fmla="*/ 961733 h 5516589"/>
              <a:gd name="connsiteX6" fmla="*/ 225071 w 5648307"/>
              <a:gd name="connsiteY6" fmla="*/ 757122 h 5516589"/>
              <a:gd name="connsiteX7" fmla="*/ 2333559 w 5648307"/>
              <a:gd name="connsiteY7" fmla="*/ 0 h 551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8307" h="5516589">
                <a:moveTo>
                  <a:pt x="2333559" y="0"/>
                </a:moveTo>
                <a:cubicBezTo>
                  <a:pt x="4164244" y="0"/>
                  <a:pt x="5648307" y="1484445"/>
                  <a:pt x="5648307" y="3315600"/>
                </a:cubicBezTo>
                <a:cubicBezTo>
                  <a:pt x="5648307" y="4116731"/>
                  <a:pt x="5364248" y="4851498"/>
                  <a:pt x="4891380" y="5424629"/>
                </a:cubicBezTo>
                <a:lnTo>
                  <a:pt x="4807823" y="5516589"/>
                </a:lnTo>
                <a:lnTo>
                  <a:pt x="0" y="5516589"/>
                </a:lnTo>
                <a:lnTo>
                  <a:pt x="0" y="961733"/>
                </a:lnTo>
                <a:lnTo>
                  <a:pt x="225071" y="757122"/>
                </a:lnTo>
                <a:cubicBezTo>
                  <a:pt x="798055" y="284132"/>
                  <a:pt x="1532634" y="0"/>
                  <a:pt x="2333559" y="0"/>
                </a:cubicBezTo>
                <a:close/>
              </a:path>
            </a:pathLst>
          </a:custGeom>
          <a:noFill/>
          <a:ln w="47625"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67" name="Freeform: Shape 66">
            <a:extLst>
              <a:ext uri="{FF2B5EF4-FFF2-40B4-BE49-F238E27FC236}">
                <a16:creationId xmlns:a16="http://schemas.microsoft.com/office/drawing/2014/main" id="{8EFBC6FA-0054-4601-A060-877A383E5F29}"/>
              </a:ext>
            </a:extLst>
          </p:cNvPr>
          <p:cNvSpPr/>
          <p:nvPr/>
        </p:nvSpPr>
        <p:spPr>
          <a:xfrm>
            <a:off x="0" y="2514339"/>
            <a:ext cx="4398791" cy="4333049"/>
          </a:xfrm>
          <a:custGeom>
            <a:avLst/>
            <a:gdLst>
              <a:gd name="connsiteX0" fmla="*/ 2023891 w 4804488"/>
              <a:gd name="connsiteY0" fmla="*/ 0 h 4768774"/>
              <a:gd name="connsiteX1" fmla="*/ 4804488 w 4804488"/>
              <a:gd name="connsiteY1" fmla="*/ 2914833 h 4768774"/>
              <a:gd name="connsiteX2" fmla="*/ 4329606 w 4804488"/>
              <a:gd name="connsiteY2" fmla="*/ 4544544 h 4768774"/>
              <a:gd name="connsiteX3" fmla="*/ 4169652 w 4804488"/>
              <a:gd name="connsiteY3" fmla="*/ 4768774 h 4768774"/>
              <a:gd name="connsiteX4" fmla="*/ 0 w 4804488"/>
              <a:gd name="connsiteY4" fmla="*/ 4768774 h 4768774"/>
              <a:gd name="connsiteX5" fmla="*/ 0 w 4804488"/>
              <a:gd name="connsiteY5" fmla="*/ 920300 h 4768774"/>
              <a:gd name="connsiteX6" fmla="*/ 57712 w 4804488"/>
              <a:gd name="connsiteY6" fmla="*/ 853735 h 4768774"/>
              <a:gd name="connsiteX7" fmla="*/ 2023891 w 4804488"/>
              <a:gd name="connsiteY7" fmla="*/ 0 h 4768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04488" h="4768774">
                <a:moveTo>
                  <a:pt x="2023891" y="0"/>
                </a:moveTo>
                <a:cubicBezTo>
                  <a:pt x="3559572" y="0"/>
                  <a:pt x="4804488" y="1305015"/>
                  <a:pt x="4804488" y="2914833"/>
                </a:cubicBezTo>
                <a:cubicBezTo>
                  <a:pt x="4804488" y="3518515"/>
                  <a:pt x="4629422" y="4079334"/>
                  <a:pt x="4329606" y="4544544"/>
                </a:cubicBezTo>
                <a:lnTo>
                  <a:pt x="4169652" y="4768774"/>
                </a:lnTo>
                <a:lnTo>
                  <a:pt x="0" y="4768774"/>
                </a:lnTo>
                <a:lnTo>
                  <a:pt x="0" y="920300"/>
                </a:lnTo>
                <a:lnTo>
                  <a:pt x="57712" y="853735"/>
                </a:lnTo>
                <a:cubicBezTo>
                  <a:pt x="560901" y="326254"/>
                  <a:pt x="1256051" y="0"/>
                  <a:pt x="2023891" y="0"/>
                </a:cubicBezTo>
                <a:close/>
              </a:path>
            </a:pathLst>
          </a:custGeom>
          <a:gradFill flip="none" rotWithShape="1">
            <a:gsLst>
              <a:gs pos="0">
                <a:schemeClr val="accent1"/>
              </a:gs>
              <a:gs pos="100000">
                <a:schemeClr val="accent1">
                  <a:alpha val="78000"/>
                </a:schemeClr>
              </a:gs>
            </a:gsLst>
            <a:lin ang="81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grpSp>
        <p:nvGrpSpPr>
          <p:cNvPr id="68" name="Group 67">
            <a:extLst>
              <a:ext uri="{FF2B5EF4-FFF2-40B4-BE49-F238E27FC236}">
                <a16:creationId xmlns:a16="http://schemas.microsoft.com/office/drawing/2014/main" id="{5DEEC141-BF04-486A-850D-5207AFDF92E6}"/>
              </a:ext>
            </a:extLst>
          </p:cNvPr>
          <p:cNvGrpSpPr/>
          <p:nvPr/>
        </p:nvGrpSpPr>
        <p:grpSpPr>
          <a:xfrm>
            <a:off x="866673" y="3299546"/>
            <a:ext cx="1259526" cy="1259526"/>
            <a:chOff x="1649691" y="3230880"/>
            <a:chExt cx="914400" cy="914400"/>
          </a:xfrm>
        </p:grpSpPr>
        <p:sp>
          <p:nvSpPr>
            <p:cNvPr id="71" name="Accent">
              <a:extLst>
                <a:ext uri="{FF2B5EF4-FFF2-40B4-BE49-F238E27FC236}">
                  <a16:creationId xmlns:a16="http://schemas.microsoft.com/office/drawing/2014/main" id="{0F6A264C-A7B3-41B0-86F5-959D507C3AD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2" name="Outline">
              <a:extLst>
                <a:ext uri="{FF2B5EF4-FFF2-40B4-BE49-F238E27FC236}">
                  <a16:creationId xmlns:a16="http://schemas.microsoft.com/office/drawing/2014/main" id="{80CEBBC0-2878-4002-9CC3-C824B16D04C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500" dirty="0">
                <a:solidFill>
                  <a:schemeClr val="bg1"/>
                </a:solidFill>
                <a:latin typeface="Arial" panose="020B0604020202020204" pitchFamily="34" charset="0"/>
              </a:endParaRPr>
            </a:p>
          </p:txBody>
        </p:sp>
      </p:grpSp>
      <p:sp>
        <p:nvSpPr>
          <p:cNvPr id="73" name="Text Placeholder 8">
            <a:extLst>
              <a:ext uri="{FF2B5EF4-FFF2-40B4-BE49-F238E27FC236}">
                <a16:creationId xmlns:a16="http://schemas.microsoft.com/office/drawing/2014/main" id="{637D2281-3B0A-4E9F-89D7-BBD5A16C6292}"/>
              </a:ext>
            </a:extLst>
          </p:cNvPr>
          <p:cNvSpPr txBox="1">
            <a:spLocks/>
          </p:cNvSpPr>
          <p:nvPr/>
        </p:nvSpPr>
        <p:spPr>
          <a:xfrm>
            <a:off x="839663" y="4602840"/>
            <a:ext cx="3090212" cy="1276720"/>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4"/>
                </a:solidFill>
                <a:latin typeface="Arial" panose="020B0604020202020204" pitchFamily="34" charset="0"/>
              </a:rPr>
              <a:t>Lorem ipsum dolor sit amet, consectetur adipiscing elit</a:t>
            </a:r>
            <a:endParaRPr lang="en-PH" sz="2100" dirty="0">
              <a:solidFill>
                <a:schemeClr val="accent4"/>
              </a:solidFill>
              <a:latin typeface="Arial" panose="020B0604020202020204" pitchFamily="34" charset="0"/>
            </a:endParaRPr>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Hub and Spoke Slide – Five Items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140</a:t>
            </a:fld>
            <a:endParaRPr lang="en-PH" dirty="0"/>
          </a:p>
        </p:txBody>
      </p:sp>
      <p:sp>
        <p:nvSpPr>
          <p:cNvPr id="31" name="Rectangle 30">
            <a:extLst>
              <a:ext uri="{FF2B5EF4-FFF2-40B4-BE49-F238E27FC236}">
                <a16:creationId xmlns:a16="http://schemas.microsoft.com/office/drawing/2014/main" id="{164CD0E9-0C0E-47E5-AAD4-64AA8AEEE27C}"/>
              </a:ext>
            </a:extLst>
          </p:cNvPr>
          <p:cNvSpPr/>
          <p:nvPr/>
        </p:nvSpPr>
        <p:spPr>
          <a:xfrm>
            <a:off x="-411479" y="857251"/>
            <a:ext cx="400050" cy="5459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 name="Slide Number Placeholder 3">
            <a:extLst>
              <a:ext uri="{FF2B5EF4-FFF2-40B4-BE49-F238E27FC236}">
                <a16:creationId xmlns:a16="http://schemas.microsoft.com/office/drawing/2014/main" id="{2EFA55F8-32F1-4A36-B8A6-D25A4E29FCDB}"/>
              </a:ext>
            </a:extLst>
          </p:cNvPr>
          <p:cNvSpPr txBox="1">
            <a:spLocks/>
          </p:cNvSpPr>
          <p:nvPr/>
        </p:nvSpPr>
        <p:spPr>
          <a:xfrm>
            <a:off x="9612737" y="6362974"/>
            <a:ext cx="863912" cy="225652"/>
          </a:xfrm>
          <a:prstGeom prst="rect">
            <a:avLst/>
          </a:prstGeom>
        </p:spPr>
        <p:txBody>
          <a:bodyPr vert="horz" lIns="68580" tIns="34290" rIns="68580" bIns="34290" rtlCol="0" anchor="ctr"/>
          <a:lstStyle>
            <a:defPPr>
              <a:defRPr lang="en-US"/>
            </a:defPPr>
            <a:lvl1pPr marL="0" algn="r" defTabSz="914400" rtl="0" eaLnBrk="1" latinLnBrk="0" hangingPunct="1">
              <a:defRPr sz="1200" kern="1200">
                <a:solidFill>
                  <a:schemeClr val="tx1">
                    <a:tint val="75000"/>
                  </a:schemeClr>
                </a:solidFill>
                <a:latin typeface="Arial" panose="020B0604020202020204"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40FCC99B-2112-4769-A0F7-9B55781EDC8A}" type="slidenum">
              <a:rPr lang="en-PH" sz="900"/>
              <a:pPr/>
              <a:t>140</a:t>
            </a:fld>
            <a:endParaRPr lang="en-PH" sz="900" dirty="0"/>
          </a:p>
        </p:txBody>
      </p:sp>
      <p:sp>
        <p:nvSpPr>
          <p:cNvPr id="13" name="TextBox 12">
            <a:extLst>
              <a:ext uri="{FF2B5EF4-FFF2-40B4-BE49-F238E27FC236}">
                <a16:creationId xmlns:a16="http://schemas.microsoft.com/office/drawing/2014/main" id="{77106B82-4FBD-461F-BB13-623E78AC459A}"/>
              </a:ext>
            </a:extLst>
          </p:cNvPr>
          <p:cNvSpPr txBox="1"/>
          <p:nvPr/>
        </p:nvSpPr>
        <p:spPr>
          <a:xfrm>
            <a:off x="4331035" y="1454144"/>
            <a:ext cx="3623463" cy="707886"/>
          </a:xfrm>
          <a:prstGeom prst="rect">
            <a:avLst/>
          </a:prstGeom>
          <a:noFill/>
        </p:spPr>
        <p:txBody>
          <a:bodyPr wrap="square">
            <a:spAutoFit/>
          </a:bodyPr>
          <a:lstStyle/>
          <a:p>
            <a:r>
              <a:rPr lang="da-DK" sz="1000" b="1" dirty="0">
                <a:solidFill>
                  <a:schemeClr val="accent1"/>
                </a:solidFill>
              </a:rPr>
              <a:t>Lorem ipsum dolor sit amet</a:t>
            </a:r>
            <a:br>
              <a:rPr lang="en-US" sz="1000" dirty="0">
                <a:solidFill>
                  <a:schemeClr val="accent4"/>
                </a:solidFill>
              </a:rPr>
            </a:br>
            <a:r>
              <a:rPr lang="en-US" sz="1000" dirty="0"/>
              <a:t>Lorem ipsum dolor sit amet, consectetur adipiscing elit. Curabitur purus duiAenean a elit justo. Vivamus laoreet, lorem id iaculis mattis, neque diam blandit nulla</a:t>
            </a:r>
          </a:p>
        </p:txBody>
      </p:sp>
      <p:cxnSp>
        <p:nvCxnSpPr>
          <p:cNvPr id="19" name="Straight Connector 18">
            <a:extLst>
              <a:ext uri="{FF2B5EF4-FFF2-40B4-BE49-F238E27FC236}">
                <a16:creationId xmlns:a16="http://schemas.microsoft.com/office/drawing/2014/main" id="{7685F5DD-868B-4983-993B-E4D4B74D864D}"/>
              </a:ext>
            </a:extLst>
          </p:cNvPr>
          <p:cNvCxnSpPr>
            <a:cxnSpLocks/>
          </p:cNvCxnSpPr>
          <p:nvPr/>
        </p:nvCxnSpPr>
        <p:spPr>
          <a:xfrm flipH="1">
            <a:off x="3095337" y="1808087"/>
            <a:ext cx="1110903"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CE708267-0D87-44F6-8F15-73315DD999C2}"/>
              </a:ext>
            </a:extLst>
          </p:cNvPr>
          <p:cNvGrpSpPr/>
          <p:nvPr/>
        </p:nvGrpSpPr>
        <p:grpSpPr>
          <a:xfrm>
            <a:off x="2199395" y="1677588"/>
            <a:ext cx="976514" cy="789585"/>
            <a:chOff x="2566113" y="1829480"/>
            <a:chExt cx="976514" cy="789585"/>
          </a:xfrm>
        </p:grpSpPr>
        <p:grpSp>
          <p:nvGrpSpPr>
            <p:cNvPr id="2" name="Group 1">
              <a:extLst>
                <a:ext uri="{FF2B5EF4-FFF2-40B4-BE49-F238E27FC236}">
                  <a16:creationId xmlns:a16="http://schemas.microsoft.com/office/drawing/2014/main" id="{8E1D843C-3D56-4039-90A9-F93DA5AF45D3}"/>
                </a:ext>
              </a:extLst>
            </p:cNvPr>
            <p:cNvGrpSpPr/>
            <p:nvPr/>
          </p:nvGrpSpPr>
          <p:grpSpPr>
            <a:xfrm>
              <a:off x="2753042" y="1829480"/>
              <a:ext cx="789585" cy="789585"/>
              <a:chOff x="4023728" y="1763031"/>
              <a:chExt cx="1204834" cy="1204834"/>
            </a:xfrm>
          </p:grpSpPr>
          <p:sp>
            <p:nvSpPr>
              <p:cNvPr id="11" name="Oval 10">
                <a:extLst>
                  <a:ext uri="{FF2B5EF4-FFF2-40B4-BE49-F238E27FC236}">
                    <a16:creationId xmlns:a16="http://schemas.microsoft.com/office/drawing/2014/main" id="{415E3E63-1511-490F-AC00-F7548D8B3017}"/>
                  </a:ext>
                </a:extLst>
              </p:cNvPr>
              <p:cNvSpPr/>
              <p:nvPr/>
            </p:nvSpPr>
            <p:spPr>
              <a:xfrm>
                <a:off x="4023728" y="1763031"/>
                <a:ext cx="1204834" cy="1204834"/>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2" name="Group 21">
                <a:extLst>
                  <a:ext uri="{FF2B5EF4-FFF2-40B4-BE49-F238E27FC236}">
                    <a16:creationId xmlns:a16="http://schemas.microsoft.com/office/drawing/2014/main" id="{CBF42431-124E-4BC7-A268-A51DEC73EA79}"/>
                  </a:ext>
                </a:extLst>
              </p:cNvPr>
              <p:cNvGrpSpPr/>
              <p:nvPr/>
            </p:nvGrpSpPr>
            <p:grpSpPr>
              <a:xfrm>
                <a:off x="4201953" y="1941256"/>
                <a:ext cx="848384" cy="848384"/>
                <a:chOff x="1649691" y="3230880"/>
                <a:chExt cx="914400" cy="914400"/>
              </a:xfrm>
            </p:grpSpPr>
            <p:sp>
              <p:nvSpPr>
                <p:cNvPr id="23" name="Accent">
                  <a:extLst>
                    <a:ext uri="{FF2B5EF4-FFF2-40B4-BE49-F238E27FC236}">
                      <a16:creationId xmlns:a16="http://schemas.microsoft.com/office/drawing/2014/main" id="{C9B3CBE2-4F45-4AFC-A1EF-2466E2526C0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4" name="Outline">
                  <a:extLst>
                    <a:ext uri="{FF2B5EF4-FFF2-40B4-BE49-F238E27FC236}">
                      <a16:creationId xmlns:a16="http://schemas.microsoft.com/office/drawing/2014/main" id="{1037C9F8-965B-4E63-81CB-E0BBA105B91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33" name="Oval 32">
              <a:extLst>
                <a:ext uri="{FF2B5EF4-FFF2-40B4-BE49-F238E27FC236}">
                  <a16:creationId xmlns:a16="http://schemas.microsoft.com/office/drawing/2014/main" id="{D34E4AAD-0BE6-49C4-8D13-CA291806BE94}"/>
                </a:ext>
              </a:extLst>
            </p:cNvPr>
            <p:cNvSpPr/>
            <p:nvPr/>
          </p:nvSpPr>
          <p:spPr>
            <a:xfrm>
              <a:off x="2566113" y="2031717"/>
              <a:ext cx="255773" cy="2557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Arial" panose="020B0604020202020204" pitchFamily="34" charset="0"/>
                </a:rPr>
                <a:t>1</a:t>
              </a:r>
              <a:endParaRPr lang="en-PH" sz="900" dirty="0">
                <a:latin typeface="Arial" panose="020B0604020202020204" pitchFamily="34" charset="0"/>
              </a:endParaRPr>
            </a:p>
          </p:txBody>
        </p:sp>
      </p:grpSp>
      <p:grpSp>
        <p:nvGrpSpPr>
          <p:cNvPr id="20" name="Group 19">
            <a:extLst>
              <a:ext uri="{FF2B5EF4-FFF2-40B4-BE49-F238E27FC236}">
                <a16:creationId xmlns:a16="http://schemas.microsoft.com/office/drawing/2014/main" id="{B0F085DC-2DBD-4720-A66D-A58A668150FB}"/>
              </a:ext>
            </a:extLst>
          </p:cNvPr>
          <p:cNvGrpSpPr/>
          <p:nvPr/>
        </p:nvGrpSpPr>
        <p:grpSpPr>
          <a:xfrm>
            <a:off x="3362838" y="2289012"/>
            <a:ext cx="931129" cy="789585"/>
            <a:chOff x="3526825" y="2514606"/>
            <a:chExt cx="931129" cy="789585"/>
          </a:xfrm>
        </p:grpSpPr>
        <p:sp>
          <p:nvSpPr>
            <p:cNvPr id="9" name="Oval 8">
              <a:extLst>
                <a:ext uri="{FF2B5EF4-FFF2-40B4-BE49-F238E27FC236}">
                  <a16:creationId xmlns:a16="http://schemas.microsoft.com/office/drawing/2014/main" id="{880B19E2-439F-426D-9C17-673F79FEC2D1}"/>
                </a:ext>
              </a:extLst>
            </p:cNvPr>
            <p:cNvSpPr/>
            <p:nvPr/>
          </p:nvSpPr>
          <p:spPr>
            <a:xfrm>
              <a:off x="3668369" y="2514606"/>
              <a:ext cx="789585" cy="789585"/>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5" name="Group 24">
              <a:extLst>
                <a:ext uri="{FF2B5EF4-FFF2-40B4-BE49-F238E27FC236}">
                  <a16:creationId xmlns:a16="http://schemas.microsoft.com/office/drawing/2014/main" id="{0249A728-A3F3-41DB-B1F2-A0CD596A93BC}"/>
                </a:ext>
              </a:extLst>
            </p:cNvPr>
            <p:cNvGrpSpPr/>
            <p:nvPr/>
          </p:nvGrpSpPr>
          <p:grpSpPr>
            <a:xfrm>
              <a:off x="3785164" y="2631403"/>
              <a:ext cx="555986" cy="555986"/>
              <a:chOff x="1649691" y="3230880"/>
              <a:chExt cx="914400" cy="914400"/>
            </a:xfrm>
          </p:grpSpPr>
          <p:sp>
            <p:nvSpPr>
              <p:cNvPr id="26" name="Accent">
                <a:extLst>
                  <a:ext uri="{FF2B5EF4-FFF2-40B4-BE49-F238E27FC236}">
                    <a16:creationId xmlns:a16="http://schemas.microsoft.com/office/drawing/2014/main" id="{541505EC-0E84-4CAB-83CC-E8D537FF7F8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EF376F88-B24A-4F6A-9792-4E9120B7EA0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34" name="Oval 33">
              <a:extLst>
                <a:ext uri="{FF2B5EF4-FFF2-40B4-BE49-F238E27FC236}">
                  <a16:creationId xmlns:a16="http://schemas.microsoft.com/office/drawing/2014/main" id="{048DB120-BA41-42C2-958B-386879B9E6A9}"/>
                </a:ext>
              </a:extLst>
            </p:cNvPr>
            <p:cNvSpPr/>
            <p:nvPr/>
          </p:nvSpPr>
          <p:spPr>
            <a:xfrm>
              <a:off x="3526825" y="2594239"/>
              <a:ext cx="255773" cy="2557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Arial" panose="020B0604020202020204" pitchFamily="34" charset="0"/>
                </a:rPr>
                <a:t>2</a:t>
              </a:r>
              <a:endParaRPr lang="en-PH" sz="900" dirty="0">
                <a:latin typeface="Arial" panose="020B0604020202020204" pitchFamily="34" charset="0"/>
              </a:endParaRPr>
            </a:p>
          </p:txBody>
        </p:sp>
      </p:grpSp>
      <p:grpSp>
        <p:nvGrpSpPr>
          <p:cNvPr id="21" name="Group 20">
            <a:extLst>
              <a:ext uri="{FF2B5EF4-FFF2-40B4-BE49-F238E27FC236}">
                <a16:creationId xmlns:a16="http://schemas.microsoft.com/office/drawing/2014/main" id="{EE80EB9C-BC3F-492B-B093-DF76685EE058}"/>
              </a:ext>
            </a:extLst>
          </p:cNvPr>
          <p:cNvGrpSpPr/>
          <p:nvPr/>
        </p:nvGrpSpPr>
        <p:grpSpPr>
          <a:xfrm>
            <a:off x="4201548" y="3167714"/>
            <a:ext cx="858137" cy="789585"/>
            <a:chOff x="4262483" y="3416471"/>
            <a:chExt cx="858137" cy="789585"/>
          </a:xfrm>
        </p:grpSpPr>
        <p:grpSp>
          <p:nvGrpSpPr>
            <p:cNvPr id="36" name="Group 35">
              <a:extLst>
                <a:ext uri="{FF2B5EF4-FFF2-40B4-BE49-F238E27FC236}">
                  <a16:creationId xmlns:a16="http://schemas.microsoft.com/office/drawing/2014/main" id="{781A20F3-03B6-4669-8CB8-E3B64FD7288E}"/>
                </a:ext>
              </a:extLst>
            </p:cNvPr>
            <p:cNvGrpSpPr/>
            <p:nvPr/>
          </p:nvGrpSpPr>
          <p:grpSpPr>
            <a:xfrm>
              <a:off x="4331035" y="3416471"/>
              <a:ext cx="789585" cy="789585"/>
              <a:chOff x="4982606" y="5056161"/>
              <a:chExt cx="1204834" cy="1204834"/>
            </a:xfrm>
          </p:grpSpPr>
          <p:sp>
            <p:nvSpPr>
              <p:cNvPr id="10" name="Oval 9">
                <a:extLst>
                  <a:ext uri="{FF2B5EF4-FFF2-40B4-BE49-F238E27FC236}">
                    <a16:creationId xmlns:a16="http://schemas.microsoft.com/office/drawing/2014/main" id="{DEB98DCA-CBBB-4370-9006-C23EFC00CC1E}"/>
                  </a:ext>
                </a:extLst>
              </p:cNvPr>
              <p:cNvSpPr/>
              <p:nvPr/>
            </p:nvSpPr>
            <p:spPr>
              <a:xfrm>
                <a:off x="4982606" y="5056161"/>
                <a:ext cx="1204834" cy="1204834"/>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8" name="Group 27">
                <a:extLst>
                  <a:ext uri="{FF2B5EF4-FFF2-40B4-BE49-F238E27FC236}">
                    <a16:creationId xmlns:a16="http://schemas.microsoft.com/office/drawing/2014/main" id="{6D55502C-BF43-4C9F-BCE4-002EE34D069C}"/>
                  </a:ext>
                </a:extLst>
              </p:cNvPr>
              <p:cNvGrpSpPr/>
              <p:nvPr/>
            </p:nvGrpSpPr>
            <p:grpSpPr>
              <a:xfrm>
                <a:off x="5160831" y="5234386"/>
                <a:ext cx="848384" cy="848384"/>
                <a:chOff x="1649691" y="3230880"/>
                <a:chExt cx="914400" cy="914400"/>
              </a:xfrm>
            </p:grpSpPr>
            <p:sp>
              <p:nvSpPr>
                <p:cNvPr id="29" name="Accent">
                  <a:extLst>
                    <a:ext uri="{FF2B5EF4-FFF2-40B4-BE49-F238E27FC236}">
                      <a16:creationId xmlns:a16="http://schemas.microsoft.com/office/drawing/2014/main" id="{99830EBB-563F-4DF1-9CD1-5FA00115E35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9782D93D-0815-449A-A795-894272E55B5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35" name="Oval 34">
              <a:extLst>
                <a:ext uri="{FF2B5EF4-FFF2-40B4-BE49-F238E27FC236}">
                  <a16:creationId xmlns:a16="http://schemas.microsoft.com/office/drawing/2014/main" id="{68A56AED-4D1F-41D7-97B7-8FE2A87F7413}"/>
                </a:ext>
              </a:extLst>
            </p:cNvPr>
            <p:cNvSpPr/>
            <p:nvPr/>
          </p:nvSpPr>
          <p:spPr>
            <a:xfrm>
              <a:off x="4262483" y="3420504"/>
              <a:ext cx="255773" cy="2557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Arial" panose="020B0604020202020204" pitchFamily="34" charset="0"/>
                </a:rPr>
                <a:t>3</a:t>
              </a:r>
              <a:endParaRPr lang="en-PH" sz="900" dirty="0">
                <a:latin typeface="Arial" panose="020B0604020202020204" pitchFamily="34" charset="0"/>
              </a:endParaRPr>
            </a:p>
          </p:txBody>
        </p:sp>
      </p:grpSp>
      <p:sp>
        <p:nvSpPr>
          <p:cNvPr id="56" name="TextBox 55">
            <a:extLst>
              <a:ext uri="{FF2B5EF4-FFF2-40B4-BE49-F238E27FC236}">
                <a16:creationId xmlns:a16="http://schemas.microsoft.com/office/drawing/2014/main" id="{EED3AA85-D362-4627-89BF-E50928D7C283}"/>
              </a:ext>
            </a:extLst>
          </p:cNvPr>
          <p:cNvSpPr txBox="1"/>
          <p:nvPr/>
        </p:nvSpPr>
        <p:spPr>
          <a:xfrm>
            <a:off x="4942885" y="2284380"/>
            <a:ext cx="3150790" cy="707886"/>
          </a:xfrm>
          <a:prstGeom prst="rect">
            <a:avLst/>
          </a:prstGeom>
          <a:noFill/>
        </p:spPr>
        <p:txBody>
          <a:bodyPr wrap="square">
            <a:spAutoFit/>
          </a:bodyPr>
          <a:lstStyle/>
          <a:p>
            <a:r>
              <a:rPr lang="da-DK" sz="1000" b="1" dirty="0">
                <a:solidFill>
                  <a:schemeClr val="accent1"/>
                </a:solidFill>
              </a:rPr>
              <a:t>Lorem ipsum dolor sit amet</a:t>
            </a:r>
            <a:br>
              <a:rPr lang="en-US" sz="1000" dirty="0">
                <a:solidFill>
                  <a:schemeClr val="accent4"/>
                </a:solidFill>
              </a:rPr>
            </a:br>
            <a:r>
              <a:rPr lang="en-US" sz="1000" dirty="0"/>
              <a:t>Lorem ipsum dolor sit amet, consectetur adipiscing elit. Curabitur purus duiAenean a elit justo. Vivamus laoreet, lorem id iaculis mattis, neque diam blandit</a:t>
            </a:r>
          </a:p>
        </p:txBody>
      </p:sp>
      <p:cxnSp>
        <p:nvCxnSpPr>
          <p:cNvPr id="57" name="Straight Connector 56">
            <a:extLst>
              <a:ext uri="{FF2B5EF4-FFF2-40B4-BE49-F238E27FC236}">
                <a16:creationId xmlns:a16="http://schemas.microsoft.com/office/drawing/2014/main" id="{DC375372-2FBD-4CC7-A4B5-0B774333DDDC}"/>
              </a:ext>
            </a:extLst>
          </p:cNvPr>
          <p:cNvCxnSpPr>
            <a:cxnSpLocks/>
          </p:cNvCxnSpPr>
          <p:nvPr/>
        </p:nvCxnSpPr>
        <p:spPr>
          <a:xfrm flipH="1">
            <a:off x="4319803" y="2683802"/>
            <a:ext cx="602717"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C54AF822-565B-41F4-B1F6-B6C2630986E5}"/>
              </a:ext>
            </a:extLst>
          </p:cNvPr>
          <p:cNvCxnSpPr>
            <a:cxnSpLocks/>
          </p:cNvCxnSpPr>
          <p:nvPr/>
        </p:nvCxnSpPr>
        <p:spPr>
          <a:xfrm flipH="1">
            <a:off x="5059685" y="3587108"/>
            <a:ext cx="440705"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ABC1E897-72A3-402F-AFCC-3A965C8BE537}"/>
              </a:ext>
            </a:extLst>
          </p:cNvPr>
          <p:cNvSpPr txBox="1"/>
          <p:nvPr/>
        </p:nvSpPr>
        <p:spPr>
          <a:xfrm>
            <a:off x="5572940" y="3308396"/>
            <a:ext cx="2925285" cy="861774"/>
          </a:xfrm>
          <a:prstGeom prst="rect">
            <a:avLst/>
          </a:prstGeom>
          <a:noFill/>
        </p:spPr>
        <p:txBody>
          <a:bodyPr wrap="square">
            <a:spAutoFit/>
          </a:bodyPr>
          <a:lstStyle/>
          <a:p>
            <a:r>
              <a:rPr lang="da-DK" sz="1000" b="1" dirty="0">
                <a:solidFill>
                  <a:schemeClr val="accent1"/>
                </a:solidFill>
              </a:rPr>
              <a:t>Lorem ipsum dolor sit amet</a:t>
            </a:r>
            <a:br>
              <a:rPr lang="en-US" sz="1000" dirty="0">
                <a:solidFill>
                  <a:schemeClr val="accent4"/>
                </a:solidFill>
              </a:rPr>
            </a:br>
            <a:r>
              <a:rPr lang="en-US" sz="1000" dirty="0"/>
              <a:t>Lorem ipsum dolor sit amet, consectetur adipiscing elit. Curabitur purus duiAenean a elit justo. Vivamus laoreet, lorem id iaculis mattis, neque diam blandit nulla</a:t>
            </a:r>
          </a:p>
        </p:txBody>
      </p:sp>
      <p:sp>
        <p:nvSpPr>
          <p:cNvPr id="62" name="TextBox 61">
            <a:extLst>
              <a:ext uri="{FF2B5EF4-FFF2-40B4-BE49-F238E27FC236}">
                <a16:creationId xmlns:a16="http://schemas.microsoft.com/office/drawing/2014/main" id="{C4D60E71-5237-4417-9525-26E6A7CA4688}"/>
              </a:ext>
            </a:extLst>
          </p:cNvPr>
          <p:cNvSpPr txBox="1"/>
          <p:nvPr/>
        </p:nvSpPr>
        <p:spPr>
          <a:xfrm>
            <a:off x="5572940" y="4267263"/>
            <a:ext cx="2925285" cy="861774"/>
          </a:xfrm>
          <a:prstGeom prst="rect">
            <a:avLst/>
          </a:prstGeom>
          <a:noFill/>
        </p:spPr>
        <p:txBody>
          <a:bodyPr wrap="square">
            <a:spAutoFit/>
          </a:bodyPr>
          <a:lstStyle/>
          <a:p>
            <a:r>
              <a:rPr lang="da-DK" sz="1000" b="1" dirty="0">
                <a:solidFill>
                  <a:schemeClr val="accent1"/>
                </a:solidFill>
              </a:rPr>
              <a:t>Lorem ipsum dolor sit amet</a:t>
            </a:r>
            <a:br>
              <a:rPr lang="en-US" sz="1000" dirty="0">
                <a:solidFill>
                  <a:schemeClr val="accent4"/>
                </a:solidFill>
              </a:rPr>
            </a:br>
            <a:r>
              <a:rPr lang="en-US" sz="1000" dirty="0"/>
              <a:t>Lorem ipsum dolor sit amet, consectetur adipiscing elit. Curabitur purus duiAenean a elit justo. Vivamus laoreet, lorem id iaculis mattis, neque diam blandit nulla</a:t>
            </a:r>
          </a:p>
        </p:txBody>
      </p:sp>
      <p:sp>
        <p:nvSpPr>
          <p:cNvPr id="63" name="TextBox 62">
            <a:extLst>
              <a:ext uri="{FF2B5EF4-FFF2-40B4-BE49-F238E27FC236}">
                <a16:creationId xmlns:a16="http://schemas.microsoft.com/office/drawing/2014/main" id="{74F57B59-CCB7-4E5D-9255-A1AF2484FC96}"/>
              </a:ext>
            </a:extLst>
          </p:cNvPr>
          <p:cNvSpPr txBox="1"/>
          <p:nvPr/>
        </p:nvSpPr>
        <p:spPr>
          <a:xfrm>
            <a:off x="5590065" y="5344466"/>
            <a:ext cx="2925285" cy="861774"/>
          </a:xfrm>
          <a:prstGeom prst="rect">
            <a:avLst/>
          </a:prstGeom>
          <a:noFill/>
        </p:spPr>
        <p:txBody>
          <a:bodyPr wrap="square">
            <a:spAutoFit/>
          </a:bodyPr>
          <a:lstStyle/>
          <a:p>
            <a:r>
              <a:rPr lang="da-DK" sz="1000" b="1" dirty="0">
                <a:solidFill>
                  <a:schemeClr val="accent1"/>
                </a:solidFill>
              </a:rPr>
              <a:t>Lorem ipsum dolor sit amet</a:t>
            </a:r>
            <a:br>
              <a:rPr lang="en-US" sz="1000" dirty="0">
                <a:solidFill>
                  <a:schemeClr val="accent4"/>
                </a:solidFill>
              </a:rPr>
            </a:br>
            <a:r>
              <a:rPr lang="en-US" sz="1000" dirty="0"/>
              <a:t>Lorem ipsum dolor sit amet, consectetur adipiscing elit. Curabitur purus duiAenean a elit justo. Vivamus laoreet, lorem id iaculis mattis, neque diam blandit nulla</a:t>
            </a:r>
          </a:p>
        </p:txBody>
      </p:sp>
      <p:cxnSp>
        <p:nvCxnSpPr>
          <p:cNvPr id="64" name="Straight Connector 63">
            <a:extLst>
              <a:ext uri="{FF2B5EF4-FFF2-40B4-BE49-F238E27FC236}">
                <a16:creationId xmlns:a16="http://schemas.microsoft.com/office/drawing/2014/main" id="{54F57998-E95A-47C4-A0A7-8DCADEEB3369}"/>
              </a:ext>
            </a:extLst>
          </p:cNvPr>
          <p:cNvCxnSpPr>
            <a:cxnSpLocks/>
          </p:cNvCxnSpPr>
          <p:nvPr/>
        </p:nvCxnSpPr>
        <p:spPr>
          <a:xfrm flipH="1">
            <a:off x="5381701" y="4666779"/>
            <a:ext cx="191231"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E9AB0E0-9C7C-43BD-B683-1CDE12C75607}"/>
              </a:ext>
            </a:extLst>
          </p:cNvPr>
          <p:cNvCxnSpPr>
            <a:cxnSpLocks/>
          </p:cNvCxnSpPr>
          <p:nvPr/>
        </p:nvCxnSpPr>
        <p:spPr>
          <a:xfrm flipH="1">
            <a:off x="5234913" y="5716862"/>
            <a:ext cx="355143" cy="0"/>
          </a:xfrm>
          <a:prstGeom prst="line">
            <a:avLst/>
          </a:prstGeom>
          <a:ln w="15875">
            <a:solidFill>
              <a:schemeClr val="bg1">
                <a:lumMod val="50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2" name="Group 41">
            <a:extLst>
              <a:ext uri="{FF2B5EF4-FFF2-40B4-BE49-F238E27FC236}">
                <a16:creationId xmlns:a16="http://schemas.microsoft.com/office/drawing/2014/main" id="{208BF78B-553A-476C-9A03-FB3AAC2ED91E}"/>
              </a:ext>
            </a:extLst>
          </p:cNvPr>
          <p:cNvGrpSpPr/>
          <p:nvPr/>
        </p:nvGrpSpPr>
        <p:grpSpPr>
          <a:xfrm>
            <a:off x="4568535" y="4188675"/>
            <a:ext cx="789585" cy="861879"/>
            <a:chOff x="4568535" y="4404469"/>
            <a:chExt cx="789585" cy="861879"/>
          </a:xfrm>
        </p:grpSpPr>
        <p:grpSp>
          <p:nvGrpSpPr>
            <p:cNvPr id="37" name="Group 36">
              <a:extLst>
                <a:ext uri="{FF2B5EF4-FFF2-40B4-BE49-F238E27FC236}">
                  <a16:creationId xmlns:a16="http://schemas.microsoft.com/office/drawing/2014/main" id="{376CFB11-062D-4BFD-904E-25D52BE6678F}"/>
                </a:ext>
              </a:extLst>
            </p:cNvPr>
            <p:cNvGrpSpPr/>
            <p:nvPr/>
          </p:nvGrpSpPr>
          <p:grpSpPr>
            <a:xfrm>
              <a:off x="4568535" y="4476763"/>
              <a:ext cx="789585" cy="789585"/>
              <a:chOff x="4982606" y="5056161"/>
              <a:chExt cx="1204834" cy="1204834"/>
            </a:xfrm>
          </p:grpSpPr>
          <p:sp>
            <p:nvSpPr>
              <p:cNvPr id="38" name="Oval 37">
                <a:extLst>
                  <a:ext uri="{FF2B5EF4-FFF2-40B4-BE49-F238E27FC236}">
                    <a16:creationId xmlns:a16="http://schemas.microsoft.com/office/drawing/2014/main" id="{C0ECA280-6767-4B7B-BBF2-DA9D02DEAE66}"/>
                  </a:ext>
                </a:extLst>
              </p:cNvPr>
              <p:cNvSpPr/>
              <p:nvPr/>
            </p:nvSpPr>
            <p:spPr>
              <a:xfrm>
                <a:off x="4982606" y="5056161"/>
                <a:ext cx="1204834" cy="1204834"/>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9" name="Group 38">
                <a:extLst>
                  <a:ext uri="{FF2B5EF4-FFF2-40B4-BE49-F238E27FC236}">
                    <a16:creationId xmlns:a16="http://schemas.microsoft.com/office/drawing/2014/main" id="{BACF9C81-09FB-4FB1-9F3C-AAA781F3D607}"/>
                  </a:ext>
                </a:extLst>
              </p:cNvPr>
              <p:cNvGrpSpPr/>
              <p:nvPr/>
            </p:nvGrpSpPr>
            <p:grpSpPr>
              <a:xfrm>
                <a:off x="5160831" y="5234386"/>
                <a:ext cx="848384" cy="848384"/>
                <a:chOff x="1649691" y="3230880"/>
                <a:chExt cx="914400" cy="914400"/>
              </a:xfrm>
            </p:grpSpPr>
            <p:sp>
              <p:nvSpPr>
                <p:cNvPr id="40" name="Accent">
                  <a:extLst>
                    <a:ext uri="{FF2B5EF4-FFF2-40B4-BE49-F238E27FC236}">
                      <a16:creationId xmlns:a16="http://schemas.microsoft.com/office/drawing/2014/main" id="{72123FF8-F55E-4FF8-8BB6-24BE39EE0EA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1" name="Outline">
                  <a:extLst>
                    <a:ext uri="{FF2B5EF4-FFF2-40B4-BE49-F238E27FC236}">
                      <a16:creationId xmlns:a16="http://schemas.microsoft.com/office/drawing/2014/main" id="{3C072B10-7BFF-4A55-83D2-2E10F3E7493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69" name="Oval 68">
              <a:extLst>
                <a:ext uri="{FF2B5EF4-FFF2-40B4-BE49-F238E27FC236}">
                  <a16:creationId xmlns:a16="http://schemas.microsoft.com/office/drawing/2014/main" id="{CCB174F5-3BCF-4B53-A656-87C168DDE7B3}"/>
                </a:ext>
              </a:extLst>
            </p:cNvPr>
            <p:cNvSpPr/>
            <p:nvPr/>
          </p:nvSpPr>
          <p:spPr>
            <a:xfrm>
              <a:off x="4631763" y="4404469"/>
              <a:ext cx="255773" cy="2557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Arial" panose="020B0604020202020204" pitchFamily="34" charset="0"/>
                </a:rPr>
                <a:t>4</a:t>
              </a:r>
              <a:endParaRPr lang="en-PH" sz="900" dirty="0">
                <a:latin typeface="Arial" panose="020B0604020202020204" pitchFamily="34" charset="0"/>
              </a:endParaRPr>
            </a:p>
          </p:txBody>
        </p:sp>
      </p:grpSp>
      <p:grpSp>
        <p:nvGrpSpPr>
          <p:cNvPr id="43" name="Group 42">
            <a:extLst>
              <a:ext uri="{FF2B5EF4-FFF2-40B4-BE49-F238E27FC236}">
                <a16:creationId xmlns:a16="http://schemas.microsoft.com/office/drawing/2014/main" id="{EC0BBE3F-DC80-4D7F-BBCE-CF82CA92A0AF}"/>
              </a:ext>
            </a:extLst>
          </p:cNvPr>
          <p:cNvGrpSpPr/>
          <p:nvPr/>
        </p:nvGrpSpPr>
        <p:grpSpPr>
          <a:xfrm>
            <a:off x="4530764" y="5259375"/>
            <a:ext cx="789585" cy="946865"/>
            <a:chOff x="4416540" y="5388645"/>
            <a:chExt cx="789585" cy="946865"/>
          </a:xfrm>
        </p:grpSpPr>
        <p:grpSp>
          <p:nvGrpSpPr>
            <p:cNvPr id="47" name="Group 46">
              <a:extLst>
                <a:ext uri="{FF2B5EF4-FFF2-40B4-BE49-F238E27FC236}">
                  <a16:creationId xmlns:a16="http://schemas.microsoft.com/office/drawing/2014/main" id="{54D41002-885E-481A-996E-99EBCC633355}"/>
                </a:ext>
              </a:extLst>
            </p:cNvPr>
            <p:cNvGrpSpPr/>
            <p:nvPr/>
          </p:nvGrpSpPr>
          <p:grpSpPr>
            <a:xfrm>
              <a:off x="4416540" y="5545925"/>
              <a:ext cx="789585" cy="789585"/>
              <a:chOff x="4982606" y="5056161"/>
              <a:chExt cx="1204834" cy="1204834"/>
            </a:xfrm>
          </p:grpSpPr>
          <p:sp>
            <p:nvSpPr>
              <p:cNvPr id="48" name="Oval 47">
                <a:extLst>
                  <a:ext uri="{FF2B5EF4-FFF2-40B4-BE49-F238E27FC236}">
                    <a16:creationId xmlns:a16="http://schemas.microsoft.com/office/drawing/2014/main" id="{CE7DDC41-81DF-4E5B-BE99-3B756CA18745}"/>
                  </a:ext>
                </a:extLst>
              </p:cNvPr>
              <p:cNvSpPr/>
              <p:nvPr/>
            </p:nvSpPr>
            <p:spPr>
              <a:xfrm>
                <a:off x="4982606" y="5056161"/>
                <a:ext cx="1204834" cy="1204834"/>
              </a:xfrm>
              <a:prstGeom prst="ellipse">
                <a:avLst/>
              </a:prstGeom>
              <a:solidFill>
                <a:schemeClr val="bg2"/>
              </a:solidFill>
              <a:ln w="66675"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9" name="Group 48">
                <a:extLst>
                  <a:ext uri="{FF2B5EF4-FFF2-40B4-BE49-F238E27FC236}">
                    <a16:creationId xmlns:a16="http://schemas.microsoft.com/office/drawing/2014/main" id="{2E23FA9A-125F-4CE5-856A-A17FA0E25A1F}"/>
                  </a:ext>
                </a:extLst>
              </p:cNvPr>
              <p:cNvGrpSpPr/>
              <p:nvPr/>
            </p:nvGrpSpPr>
            <p:grpSpPr>
              <a:xfrm>
                <a:off x="5160831" y="5234386"/>
                <a:ext cx="848384" cy="848384"/>
                <a:chOff x="1649691" y="3230880"/>
                <a:chExt cx="914400" cy="914400"/>
              </a:xfrm>
            </p:grpSpPr>
            <p:sp>
              <p:nvSpPr>
                <p:cNvPr id="50" name="Accent">
                  <a:extLst>
                    <a:ext uri="{FF2B5EF4-FFF2-40B4-BE49-F238E27FC236}">
                      <a16:creationId xmlns:a16="http://schemas.microsoft.com/office/drawing/2014/main" id="{01CBDA13-E4BB-4D21-89BD-F10DB7E4842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1" name="Outline">
                  <a:extLst>
                    <a:ext uri="{FF2B5EF4-FFF2-40B4-BE49-F238E27FC236}">
                      <a16:creationId xmlns:a16="http://schemas.microsoft.com/office/drawing/2014/main" id="{1A2308E0-7311-40AF-A72A-B1A5265DA51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70" name="Oval 69">
              <a:extLst>
                <a:ext uri="{FF2B5EF4-FFF2-40B4-BE49-F238E27FC236}">
                  <a16:creationId xmlns:a16="http://schemas.microsoft.com/office/drawing/2014/main" id="{1FFB4B91-7A33-4001-AE2F-931EE09C424E}"/>
                </a:ext>
              </a:extLst>
            </p:cNvPr>
            <p:cNvSpPr/>
            <p:nvPr/>
          </p:nvSpPr>
          <p:spPr>
            <a:xfrm>
              <a:off x="4590125" y="5388645"/>
              <a:ext cx="255773" cy="25577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latin typeface="Arial" panose="020B0604020202020204" pitchFamily="34" charset="0"/>
                </a:rPr>
                <a:t>5</a:t>
              </a:r>
              <a:endParaRPr lang="en-PH" sz="900" dirty="0">
                <a:latin typeface="Arial" panose="020B0604020202020204" pitchFamily="34" charset="0"/>
              </a:endParaRPr>
            </a:p>
          </p:txBody>
        </p:sp>
      </p:grpSp>
      <p:sp>
        <p:nvSpPr>
          <p:cNvPr id="74" name="Rectangle 73">
            <a:extLst>
              <a:ext uri="{FF2B5EF4-FFF2-40B4-BE49-F238E27FC236}">
                <a16:creationId xmlns:a16="http://schemas.microsoft.com/office/drawing/2014/main" id="{4AF5A998-A4D8-4E85-AC8D-48BC8BE9232E}"/>
              </a:ext>
            </a:extLst>
          </p:cNvPr>
          <p:cNvSpPr/>
          <p:nvPr/>
        </p:nvSpPr>
        <p:spPr>
          <a:xfrm>
            <a:off x="-411479" y="857251"/>
            <a:ext cx="400050" cy="64036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5" name="Rectangle 74">
            <a:extLst>
              <a:ext uri="{FF2B5EF4-FFF2-40B4-BE49-F238E27FC236}">
                <a16:creationId xmlns:a16="http://schemas.microsoft.com/office/drawing/2014/main" id="{9E79ABCB-69B8-4375-9FAD-A1117394A499}"/>
              </a:ext>
            </a:extLst>
          </p:cNvPr>
          <p:cNvSpPr/>
          <p:nvPr/>
        </p:nvSpPr>
        <p:spPr>
          <a:xfrm rot="16200000">
            <a:off x="2170815" y="4278566"/>
            <a:ext cx="400050" cy="55646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Tree>
    <p:extLst>
      <p:ext uri="{BB962C8B-B14F-4D97-AF65-F5344CB8AC3E}">
        <p14:creationId xmlns:p14="http://schemas.microsoft.com/office/powerpoint/2010/main" val="208581023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EEB127-C0F1-4200-B7DB-BD07AF589494}"/>
              </a:ext>
            </a:extLst>
          </p:cNvPr>
          <p:cNvSpPr>
            <a:spLocks noGrp="1"/>
          </p:cNvSpPr>
          <p:nvPr>
            <p:ph type="title"/>
          </p:nvPr>
        </p:nvSpPr>
        <p:spPr>
          <a:xfrm>
            <a:off x="628650" y="365125"/>
            <a:ext cx="7886700" cy="617538"/>
          </a:xfrm>
        </p:spPr>
        <p:txBody>
          <a:bodyPr>
            <a:normAutofit/>
          </a:bodyPr>
          <a:lstStyle/>
          <a:p>
            <a:r>
              <a:rPr lang="en-US" dirty="0"/>
              <a:t>Four KPI Cards + Commentary</a:t>
            </a:r>
            <a:endParaRPr lang="en-PH" dirty="0"/>
          </a:p>
        </p:txBody>
      </p:sp>
      <p:sp>
        <p:nvSpPr>
          <p:cNvPr id="7" name="Slide Number Placeholder 6">
            <a:extLst>
              <a:ext uri="{FF2B5EF4-FFF2-40B4-BE49-F238E27FC236}">
                <a16:creationId xmlns:a16="http://schemas.microsoft.com/office/drawing/2014/main" id="{70C49366-FBFC-45EA-87EB-432BC269299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141</a:t>
            </a:fld>
            <a:endParaRPr lang="en-PH" dirty="0"/>
          </a:p>
        </p:txBody>
      </p:sp>
      <p:sp>
        <p:nvSpPr>
          <p:cNvPr id="8" name="Text Placeholder 7">
            <a:extLst>
              <a:ext uri="{FF2B5EF4-FFF2-40B4-BE49-F238E27FC236}">
                <a16:creationId xmlns:a16="http://schemas.microsoft.com/office/drawing/2014/main" id="{6BED4C92-AE28-4E05-955B-A79BBC49C86D}"/>
              </a:ext>
            </a:extLst>
          </p:cNvPr>
          <p:cNvSpPr>
            <a:spLocks noGrp="1"/>
          </p:cNvSpPr>
          <p:nvPr>
            <p:ph type="body" sz="quarter" idx="4294967295"/>
          </p:nvPr>
        </p:nvSpPr>
        <p:spPr>
          <a:xfrm>
            <a:off x="628650" y="1511300"/>
            <a:ext cx="7842250" cy="328613"/>
          </a:xfrm>
        </p:spPr>
        <p:txBody>
          <a:bodyPr lIns="0" tIns="0" rIns="0" bIns="0">
            <a:normAutofit/>
          </a:bodyPr>
          <a:lstStyle/>
          <a:p>
            <a:pPr marL="0" indent="0">
              <a:buNone/>
            </a:pPr>
            <a:r>
              <a:rPr lang="en-US" sz="1800" dirty="0">
                <a:solidFill>
                  <a:schemeClr val="accent1"/>
                </a:solidFill>
              </a:rPr>
              <a:t>Strong revenue growth coupled with margin expansion is driving</a:t>
            </a:r>
          </a:p>
        </p:txBody>
      </p:sp>
      <p:sp>
        <p:nvSpPr>
          <p:cNvPr id="3" name="Rectangle: Top Corners Snipped 2">
            <a:extLst>
              <a:ext uri="{FF2B5EF4-FFF2-40B4-BE49-F238E27FC236}">
                <a16:creationId xmlns:a16="http://schemas.microsoft.com/office/drawing/2014/main" id="{7540857E-25DD-4AFC-A4A7-3ED935A9B73D}"/>
              </a:ext>
            </a:extLst>
          </p:cNvPr>
          <p:cNvSpPr/>
          <p:nvPr/>
        </p:nvSpPr>
        <p:spPr>
          <a:xfrm>
            <a:off x="628650" y="2061461"/>
            <a:ext cx="3889361" cy="1764403"/>
          </a:xfrm>
          <a:prstGeom prst="snip2SameRect">
            <a:avLst/>
          </a:prstGeom>
          <a:gradFill flip="none" rotWithShape="1">
            <a:gsLst>
              <a:gs pos="0">
                <a:schemeClr val="accent1"/>
              </a:gs>
              <a:gs pos="100000">
                <a:schemeClr val="accent1">
                  <a:alpha val="78000"/>
                </a:schemeClr>
              </a:gs>
            </a:gsLst>
            <a:lin ang="81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4" name="Rectangle: Top Corners Snipped 3">
            <a:extLst>
              <a:ext uri="{FF2B5EF4-FFF2-40B4-BE49-F238E27FC236}">
                <a16:creationId xmlns:a16="http://schemas.microsoft.com/office/drawing/2014/main" id="{B97F3E5B-3915-4300-AACA-F540BBC00022}"/>
              </a:ext>
            </a:extLst>
          </p:cNvPr>
          <p:cNvSpPr/>
          <p:nvPr/>
        </p:nvSpPr>
        <p:spPr>
          <a:xfrm>
            <a:off x="628650" y="3996314"/>
            <a:ext cx="3889361" cy="1764403"/>
          </a:xfrm>
          <a:prstGeom prst="snip2SameRect">
            <a:avLst/>
          </a:prstGeom>
          <a:noFill/>
          <a:ln w="127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5" name="Rectangle: Top Corners Snipped 4">
            <a:extLst>
              <a:ext uri="{FF2B5EF4-FFF2-40B4-BE49-F238E27FC236}">
                <a16:creationId xmlns:a16="http://schemas.microsoft.com/office/drawing/2014/main" id="{9959CD32-5043-4DA8-96FE-F29DF2FF09F3}"/>
              </a:ext>
            </a:extLst>
          </p:cNvPr>
          <p:cNvSpPr/>
          <p:nvPr/>
        </p:nvSpPr>
        <p:spPr>
          <a:xfrm>
            <a:off x="4625989" y="2061463"/>
            <a:ext cx="3889361" cy="1764403"/>
          </a:xfrm>
          <a:prstGeom prst="snip2SameRect">
            <a:avLst/>
          </a:prstGeom>
          <a:noFill/>
          <a:ln w="127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6" name="Rectangle: Top Corners Snipped 5">
            <a:extLst>
              <a:ext uri="{FF2B5EF4-FFF2-40B4-BE49-F238E27FC236}">
                <a16:creationId xmlns:a16="http://schemas.microsoft.com/office/drawing/2014/main" id="{B4362205-0177-42AB-B5AF-0CB620AC7D48}"/>
              </a:ext>
            </a:extLst>
          </p:cNvPr>
          <p:cNvSpPr/>
          <p:nvPr/>
        </p:nvSpPr>
        <p:spPr>
          <a:xfrm>
            <a:off x="4625989" y="3996317"/>
            <a:ext cx="3889361" cy="1764403"/>
          </a:xfrm>
          <a:prstGeom prst="snip2SameRect">
            <a:avLst/>
          </a:prstGeom>
          <a:gradFill flip="none" rotWithShape="1">
            <a:gsLst>
              <a:gs pos="0">
                <a:schemeClr val="accent1"/>
              </a:gs>
              <a:gs pos="100000">
                <a:schemeClr val="accent1">
                  <a:alpha val="78000"/>
                </a:schemeClr>
              </a:gs>
            </a:gsLst>
            <a:lin ang="81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grpSp>
        <p:nvGrpSpPr>
          <p:cNvPr id="9" name="Group 8">
            <a:extLst>
              <a:ext uri="{FF2B5EF4-FFF2-40B4-BE49-F238E27FC236}">
                <a16:creationId xmlns:a16="http://schemas.microsoft.com/office/drawing/2014/main" id="{D1733512-8AF6-43D4-A4BD-6EA53D2C3A9D}"/>
              </a:ext>
            </a:extLst>
          </p:cNvPr>
          <p:cNvGrpSpPr/>
          <p:nvPr/>
        </p:nvGrpSpPr>
        <p:grpSpPr>
          <a:xfrm>
            <a:off x="746072" y="2412092"/>
            <a:ext cx="1387680" cy="1091880"/>
            <a:chOff x="746760" y="2608111"/>
            <a:chExt cx="1940191" cy="1169552"/>
          </a:xfrm>
        </p:grpSpPr>
        <p:sp>
          <p:nvSpPr>
            <p:cNvPr id="15" name="TextBox 14">
              <a:extLst>
                <a:ext uri="{FF2B5EF4-FFF2-40B4-BE49-F238E27FC236}">
                  <a16:creationId xmlns:a16="http://schemas.microsoft.com/office/drawing/2014/main" id="{B5BF0DCE-F76A-4842-8177-164C744A3CC0}"/>
                </a:ext>
              </a:extLst>
            </p:cNvPr>
            <p:cNvSpPr txBox="1"/>
            <p:nvPr/>
          </p:nvSpPr>
          <p:spPr>
            <a:xfrm>
              <a:off x="746760" y="2608111"/>
              <a:ext cx="1940191" cy="800220"/>
            </a:xfrm>
            <a:prstGeom prst="rect">
              <a:avLst/>
            </a:prstGeom>
            <a:noFill/>
          </p:spPr>
          <p:txBody>
            <a:bodyPr wrap="square">
              <a:spAutoFit/>
            </a:bodyPr>
            <a:lstStyle/>
            <a:p>
              <a:pPr algn="ctr"/>
              <a:r>
                <a:rPr lang="en-PH" sz="3300" b="1" dirty="0">
                  <a:solidFill>
                    <a:schemeClr val="accent4"/>
                  </a:solidFill>
                  <a:latin typeface="Arial" panose="020B0604020202020204" pitchFamily="34" charset="0"/>
                </a:rPr>
                <a:t>xxxx</a:t>
              </a:r>
            </a:p>
          </p:txBody>
        </p:sp>
        <p:sp>
          <p:nvSpPr>
            <p:cNvPr id="19" name="TextBox 18">
              <a:extLst>
                <a:ext uri="{FF2B5EF4-FFF2-40B4-BE49-F238E27FC236}">
                  <a16:creationId xmlns:a16="http://schemas.microsoft.com/office/drawing/2014/main" id="{CB0F87B9-32C1-4F25-B226-E03C5BAA6D68}"/>
                </a:ext>
              </a:extLst>
            </p:cNvPr>
            <p:cNvSpPr txBox="1"/>
            <p:nvPr/>
          </p:nvSpPr>
          <p:spPr>
            <a:xfrm>
              <a:off x="746760" y="3377553"/>
              <a:ext cx="1940191" cy="400110"/>
            </a:xfrm>
            <a:prstGeom prst="rect">
              <a:avLst/>
            </a:prstGeom>
            <a:noFill/>
          </p:spPr>
          <p:txBody>
            <a:bodyPr wrap="square">
              <a:spAutoFit/>
            </a:bodyPr>
            <a:lstStyle/>
            <a:p>
              <a:pPr algn="ctr"/>
              <a:r>
                <a:rPr lang="en-PH" sz="1350" dirty="0">
                  <a:solidFill>
                    <a:schemeClr val="bg1"/>
                  </a:solidFill>
                  <a:latin typeface="Arial" panose="020B0604020202020204" pitchFamily="34" charset="0"/>
                </a:rPr>
                <a:t>xxxx</a:t>
              </a:r>
            </a:p>
          </p:txBody>
        </p:sp>
      </p:grpSp>
      <p:grpSp>
        <p:nvGrpSpPr>
          <p:cNvPr id="10" name="Group 9">
            <a:extLst>
              <a:ext uri="{FF2B5EF4-FFF2-40B4-BE49-F238E27FC236}">
                <a16:creationId xmlns:a16="http://schemas.microsoft.com/office/drawing/2014/main" id="{4B4F649B-3B58-403F-A5A9-75A31DAE5B40}"/>
              </a:ext>
            </a:extLst>
          </p:cNvPr>
          <p:cNvGrpSpPr/>
          <p:nvPr/>
        </p:nvGrpSpPr>
        <p:grpSpPr>
          <a:xfrm>
            <a:off x="4735506" y="2412095"/>
            <a:ext cx="1387680" cy="1091880"/>
            <a:chOff x="6324600" y="2608111"/>
            <a:chExt cx="1940191" cy="1169552"/>
          </a:xfrm>
        </p:grpSpPr>
        <p:sp>
          <p:nvSpPr>
            <p:cNvPr id="31" name="TextBox 30">
              <a:extLst>
                <a:ext uri="{FF2B5EF4-FFF2-40B4-BE49-F238E27FC236}">
                  <a16:creationId xmlns:a16="http://schemas.microsoft.com/office/drawing/2014/main" id="{9A341F5E-FC6C-41B0-A4A4-F03CA5ED66AD}"/>
                </a:ext>
              </a:extLst>
            </p:cNvPr>
            <p:cNvSpPr txBox="1"/>
            <p:nvPr/>
          </p:nvSpPr>
          <p:spPr>
            <a:xfrm>
              <a:off x="6324600" y="2608111"/>
              <a:ext cx="1940191" cy="800220"/>
            </a:xfrm>
            <a:prstGeom prst="rect">
              <a:avLst/>
            </a:prstGeom>
            <a:noFill/>
          </p:spPr>
          <p:txBody>
            <a:bodyPr wrap="square">
              <a:spAutoFit/>
            </a:bodyPr>
            <a:lstStyle/>
            <a:p>
              <a:pPr algn="ctr"/>
              <a:r>
                <a:rPr lang="en-PH" sz="3300" b="1" dirty="0">
                  <a:solidFill>
                    <a:schemeClr val="accent1"/>
                  </a:solidFill>
                  <a:latin typeface="Arial" panose="020B0604020202020204" pitchFamily="34" charset="0"/>
                </a:rPr>
                <a:t>xxx</a:t>
              </a:r>
            </a:p>
          </p:txBody>
        </p:sp>
        <p:sp>
          <p:nvSpPr>
            <p:cNvPr id="32" name="TextBox 31">
              <a:extLst>
                <a:ext uri="{FF2B5EF4-FFF2-40B4-BE49-F238E27FC236}">
                  <a16:creationId xmlns:a16="http://schemas.microsoft.com/office/drawing/2014/main" id="{BBDD1A87-4C20-481F-882A-5D2BAB2CBB4E}"/>
                </a:ext>
              </a:extLst>
            </p:cNvPr>
            <p:cNvSpPr txBox="1"/>
            <p:nvPr/>
          </p:nvSpPr>
          <p:spPr>
            <a:xfrm>
              <a:off x="6324600" y="3377553"/>
              <a:ext cx="1940191" cy="400110"/>
            </a:xfrm>
            <a:prstGeom prst="rect">
              <a:avLst/>
            </a:prstGeom>
            <a:noFill/>
          </p:spPr>
          <p:txBody>
            <a:bodyPr wrap="square">
              <a:spAutoFit/>
            </a:bodyPr>
            <a:lstStyle/>
            <a:p>
              <a:pPr algn="ctr"/>
              <a:r>
                <a:rPr lang="en-PH" sz="1350" dirty="0">
                  <a:latin typeface="Arial" panose="020B0604020202020204" pitchFamily="34" charset="0"/>
                </a:rPr>
                <a:t>xxxxx</a:t>
              </a:r>
            </a:p>
          </p:txBody>
        </p:sp>
      </p:grpSp>
      <p:sp>
        <p:nvSpPr>
          <p:cNvPr id="22" name="TextBox 21">
            <a:extLst>
              <a:ext uri="{FF2B5EF4-FFF2-40B4-BE49-F238E27FC236}">
                <a16:creationId xmlns:a16="http://schemas.microsoft.com/office/drawing/2014/main" id="{64CC8E84-606F-4226-B51B-EE6D56D7AB15}"/>
              </a:ext>
            </a:extLst>
          </p:cNvPr>
          <p:cNvSpPr txBox="1"/>
          <p:nvPr/>
        </p:nvSpPr>
        <p:spPr>
          <a:xfrm>
            <a:off x="2205659" y="2297326"/>
            <a:ext cx="2194939" cy="1292662"/>
          </a:xfrm>
          <a:prstGeom prst="rect">
            <a:avLst/>
          </a:prstGeom>
          <a:noFill/>
        </p:spPr>
        <p:txBody>
          <a:bodyPr wrap="square" lIns="0" tIns="0" rIns="0" bIns="0" anchor="ctr">
            <a:spAutoFit/>
          </a:bodyPr>
          <a:lstStyle/>
          <a:p>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 amet mollis enim. Donec cursus sagittis bibendum. </a:t>
            </a:r>
            <a:endParaRPr lang="en-PH" sz="1200" dirty="0">
              <a:solidFill>
                <a:schemeClr val="bg1"/>
              </a:solidFill>
              <a:latin typeface="Arial" panose="020B0604020202020204" pitchFamily="34" charset="0"/>
            </a:endParaRPr>
          </a:p>
        </p:txBody>
      </p:sp>
      <p:sp>
        <p:nvSpPr>
          <p:cNvPr id="33" name="TextBox 32">
            <a:extLst>
              <a:ext uri="{FF2B5EF4-FFF2-40B4-BE49-F238E27FC236}">
                <a16:creationId xmlns:a16="http://schemas.microsoft.com/office/drawing/2014/main" id="{D340FE19-6C99-48A6-AF48-546272EE4935}"/>
              </a:ext>
            </a:extLst>
          </p:cNvPr>
          <p:cNvSpPr txBox="1"/>
          <p:nvPr/>
        </p:nvSpPr>
        <p:spPr>
          <a:xfrm>
            <a:off x="6195091" y="2297326"/>
            <a:ext cx="2194939" cy="1292662"/>
          </a:xfrm>
          <a:prstGeom prst="rect">
            <a:avLst/>
          </a:prstGeom>
          <a:noFill/>
        </p:spPr>
        <p:txBody>
          <a:bodyPr wrap="square" lIns="0" tIns="0" rIns="0" bIns="0" anchor="ctr">
            <a:spAutoFit/>
          </a:bodyPr>
          <a:lstStyle/>
          <a:p>
            <a:r>
              <a:rPr lang="en-US"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grpSp>
        <p:nvGrpSpPr>
          <p:cNvPr id="34" name="Group 33">
            <a:extLst>
              <a:ext uri="{FF2B5EF4-FFF2-40B4-BE49-F238E27FC236}">
                <a16:creationId xmlns:a16="http://schemas.microsoft.com/office/drawing/2014/main" id="{BF1E94F7-422D-4006-854D-CC849D1ADCE9}"/>
              </a:ext>
            </a:extLst>
          </p:cNvPr>
          <p:cNvGrpSpPr/>
          <p:nvPr/>
        </p:nvGrpSpPr>
        <p:grpSpPr>
          <a:xfrm>
            <a:off x="746072" y="4346944"/>
            <a:ext cx="1387680" cy="1091880"/>
            <a:chOff x="746760" y="2608111"/>
            <a:chExt cx="1940191" cy="1169552"/>
          </a:xfrm>
        </p:grpSpPr>
        <p:sp>
          <p:nvSpPr>
            <p:cNvPr id="35" name="TextBox 34">
              <a:extLst>
                <a:ext uri="{FF2B5EF4-FFF2-40B4-BE49-F238E27FC236}">
                  <a16:creationId xmlns:a16="http://schemas.microsoft.com/office/drawing/2014/main" id="{9DFA95DD-F3ED-4222-A405-05C37F8E87FD}"/>
                </a:ext>
              </a:extLst>
            </p:cNvPr>
            <p:cNvSpPr txBox="1"/>
            <p:nvPr/>
          </p:nvSpPr>
          <p:spPr>
            <a:xfrm>
              <a:off x="746760" y="2608111"/>
              <a:ext cx="1940191" cy="800220"/>
            </a:xfrm>
            <a:prstGeom prst="rect">
              <a:avLst/>
            </a:prstGeom>
            <a:noFill/>
          </p:spPr>
          <p:txBody>
            <a:bodyPr wrap="square">
              <a:spAutoFit/>
            </a:bodyPr>
            <a:lstStyle/>
            <a:p>
              <a:pPr algn="ctr"/>
              <a:r>
                <a:rPr lang="en-PH" sz="3300" b="1" dirty="0">
                  <a:solidFill>
                    <a:schemeClr val="accent1"/>
                  </a:solidFill>
                  <a:latin typeface="Arial" panose="020B0604020202020204" pitchFamily="34" charset="0"/>
                </a:rPr>
                <a:t>xxxx</a:t>
              </a:r>
            </a:p>
          </p:txBody>
        </p:sp>
        <p:sp>
          <p:nvSpPr>
            <p:cNvPr id="36" name="TextBox 35">
              <a:extLst>
                <a:ext uri="{FF2B5EF4-FFF2-40B4-BE49-F238E27FC236}">
                  <a16:creationId xmlns:a16="http://schemas.microsoft.com/office/drawing/2014/main" id="{FBA5887E-F78A-44A4-B54F-6230A4590E00}"/>
                </a:ext>
              </a:extLst>
            </p:cNvPr>
            <p:cNvSpPr txBox="1"/>
            <p:nvPr/>
          </p:nvSpPr>
          <p:spPr>
            <a:xfrm>
              <a:off x="746760" y="3377553"/>
              <a:ext cx="1940191" cy="400110"/>
            </a:xfrm>
            <a:prstGeom prst="rect">
              <a:avLst/>
            </a:prstGeom>
            <a:noFill/>
          </p:spPr>
          <p:txBody>
            <a:bodyPr wrap="square">
              <a:spAutoFit/>
            </a:bodyPr>
            <a:lstStyle/>
            <a:p>
              <a:pPr algn="ctr"/>
              <a:r>
                <a:rPr lang="en-PH" sz="1350" dirty="0">
                  <a:latin typeface="Arial" panose="020B0604020202020204" pitchFamily="34" charset="0"/>
                </a:rPr>
                <a:t>xxxx</a:t>
              </a:r>
            </a:p>
          </p:txBody>
        </p:sp>
      </p:grpSp>
      <p:grpSp>
        <p:nvGrpSpPr>
          <p:cNvPr id="38" name="Group 37">
            <a:extLst>
              <a:ext uri="{FF2B5EF4-FFF2-40B4-BE49-F238E27FC236}">
                <a16:creationId xmlns:a16="http://schemas.microsoft.com/office/drawing/2014/main" id="{59FAC74F-3F89-459C-BEEC-1CBB739E56A0}"/>
              </a:ext>
            </a:extLst>
          </p:cNvPr>
          <p:cNvGrpSpPr/>
          <p:nvPr/>
        </p:nvGrpSpPr>
        <p:grpSpPr>
          <a:xfrm>
            <a:off x="4735506" y="4346947"/>
            <a:ext cx="1387680" cy="1091880"/>
            <a:chOff x="6324600" y="2608111"/>
            <a:chExt cx="1940191" cy="1169552"/>
          </a:xfrm>
        </p:grpSpPr>
        <p:sp>
          <p:nvSpPr>
            <p:cNvPr id="40" name="TextBox 39">
              <a:extLst>
                <a:ext uri="{FF2B5EF4-FFF2-40B4-BE49-F238E27FC236}">
                  <a16:creationId xmlns:a16="http://schemas.microsoft.com/office/drawing/2014/main" id="{C3D0D1D2-0B79-418C-B717-814A0DA19314}"/>
                </a:ext>
              </a:extLst>
            </p:cNvPr>
            <p:cNvSpPr txBox="1"/>
            <p:nvPr/>
          </p:nvSpPr>
          <p:spPr>
            <a:xfrm>
              <a:off x="6324600" y="2608111"/>
              <a:ext cx="1940191" cy="800220"/>
            </a:xfrm>
            <a:prstGeom prst="rect">
              <a:avLst/>
            </a:prstGeom>
            <a:noFill/>
          </p:spPr>
          <p:txBody>
            <a:bodyPr wrap="square">
              <a:spAutoFit/>
            </a:bodyPr>
            <a:lstStyle/>
            <a:p>
              <a:pPr algn="ctr"/>
              <a:r>
                <a:rPr lang="en-PH" sz="3300" b="1" dirty="0">
                  <a:solidFill>
                    <a:schemeClr val="accent4"/>
                  </a:solidFill>
                  <a:latin typeface="Arial" panose="020B0604020202020204" pitchFamily="34" charset="0"/>
                </a:rPr>
                <a:t>xxx</a:t>
              </a:r>
            </a:p>
          </p:txBody>
        </p:sp>
        <p:sp>
          <p:nvSpPr>
            <p:cNvPr id="41" name="TextBox 40">
              <a:extLst>
                <a:ext uri="{FF2B5EF4-FFF2-40B4-BE49-F238E27FC236}">
                  <a16:creationId xmlns:a16="http://schemas.microsoft.com/office/drawing/2014/main" id="{27E7C75A-6320-4404-8D07-AFF75DDBE358}"/>
                </a:ext>
              </a:extLst>
            </p:cNvPr>
            <p:cNvSpPr txBox="1"/>
            <p:nvPr/>
          </p:nvSpPr>
          <p:spPr>
            <a:xfrm>
              <a:off x="6324600" y="3377553"/>
              <a:ext cx="1940191" cy="400110"/>
            </a:xfrm>
            <a:prstGeom prst="rect">
              <a:avLst/>
            </a:prstGeom>
            <a:noFill/>
          </p:spPr>
          <p:txBody>
            <a:bodyPr wrap="square">
              <a:spAutoFit/>
            </a:bodyPr>
            <a:lstStyle/>
            <a:p>
              <a:pPr algn="ctr"/>
              <a:r>
                <a:rPr lang="en-PH" sz="1350" dirty="0">
                  <a:solidFill>
                    <a:schemeClr val="bg1"/>
                  </a:solidFill>
                  <a:latin typeface="Arial" panose="020B0604020202020204" pitchFamily="34" charset="0"/>
                </a:rPr>
                <a:t>xxxxx</a:t>
              </a:r>
            </a:p>
          </p:txBody>
        </p:sp>
      </p:grpSp>
      <p:sp>
        <p:nvSpPr>
          <p:cNvPr id="42" name="TextBox 41">
            <a:extLst>
              <a:ext uri="{FF2B5EF4-FFF2-40B4-BE49-F238E27FC236}">
                <a16:creationId xmlns:a16="http://schemas.microsoft.com/office/drawing/2014/main" id="{E3297EC3-B307-40D7-8FCC-70B31DEA4A05}"/>
              </a:ext>
            </a:extLst>
          </p:cNvPr>
          <p:cNvSpPr txBox="1"/>
          <p:nvPr/>
        </p:nvSpPr>
        <p:spPr>
          <a:xfrm>
            <a:off x="2205659" y="4232178"/>
            <a:ext cx="2194939" cy="1292662"/>
          </a:xfrm>
          <a:prstGeom prst="rect">
            <a:avLst/>
          </a:prstGeom>
          <a:noFill/>
        </p:spPr>
        <p:txBody>
          <a:bodyPr wrap="square" lIns="0" tIns="0" rIns="0" bIns="0" anchor="ctr">
            <a:spAutoFit/>
          </a:bodyPr>
          <a:lstStyle/>
          <a:p>
            <a:r>
              <a:rPr lang="en-US" sz="1200" dirty="0">
                <a:latin typeface="Arial" panose="020B0604020202020204" pitchFamily="34" charset="0"/>
              </a:rPr>
              <a:t>Lorem ipsum dolor sit amet, consectetur adipiscing elit. Curabitur purus dui, euismod quis placerat eget, venenatis nec nibh. Mauris sit amet mollis enim. Donec cursus sagittis bibendum. </a:t>
            </a:r>
            <a:endParaRPr lang="en-PH" sz="1200" dirty="0">
              <a:latin typeface="Arial" panose="020B0604020202020204" pitchFamily="34" charset="0"/>
            </a:endParaRPr>
          </a:p>
        </p:txBody>
      </p:sp>
      <p:sp>
        <p:nvSpPr>
          <p:cNvPr id="43" name="TextBox 42">
            <a:extLst>
              <a:ext uri="{FF2B5EF4-FFF2-40B4-BE49-F238E27FC236}">
                <a16:creationId xmlns:a16="http://schemas.microsoft.com/office/drawing/2014/main" id="{C62C8782-19B0-4891-9DAC-0EDFA298B498}"/>
              </a:ext>
            </a:extLst>
          </p:cNvPr>
          <p:cNvSpPr txBox="1"/>
          <p:nvPr/>
        </p:nvSpPr>
        <p:spPr>
          <a:xfrm>
            <a:off x="6195091" y="4232178"/>
            <a:ext cx="2194939" cy="1292662"/>
          </a:xfrm>
          <a:prstGeom prst="rect">
            <a:avLst/>
          </a:prstGeom>
          <a:noFill/>
        </p:spPr>
        <p:txBody>
          <a:bodyPr wrap="square" lIns="0" tIns="0" rIns="0" bIns="0" anchor="ctr">
            <a:spAutoFit/>
          </a:bodyPr>
          <a:lstStyle/>
          <a:p>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Tree>
    <p:extLst>
      <p:ext uri="{BB962C8B-B14F-4D97-AF65-F5344CB8AC3E}">
        <p14:creationId xmlns:p14="http://schemas.microsoft.com/office/powerpoint/2010/main" val="1013757209"/>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C5D060D-94EE-467E-8FA3-AEBDC74452A9}"/>
              </a:ext>
            </a:extLst>
          </p:cNvPr>
          <p:cNvSpPr/>
          <p:nvPr/>
        </p:nvSpPr>
        <p:spPr>
          <a:xfrm>
            <a:off x="0" y="-28730"/>
            <a:ext cx="9144000" cy="3004910"/>
          </a:xfrm>
          <a:prstGeom prst="rect">
            <a:avLst/>
          </a:prstGeom>
          <a:gradFill>
            <a:gsLst>
              <a:gs pos="0">
                <a:schemeClr val="accent1"/>
              </a:gs>
              <a:gs pos="100000">
                <a:schemeClr val="accent2"/>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pPr algn="ctr"/>
            <a:r>
              <a:rPr lang="en-PH" dirty="0">
                <a:solidFill>
                  <a:schemeClr val="bg1"/>
                </a:solidFill>
              </a:rPr>
              <a:t>Three Step Diamond Process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142</a:t>
            </a:fld>
            <a:endParaRPr lang="en-PH" dirty="0"/>
          </a:p>
        </p:txBody>
      </p:sp>
      <p:grpSp>
        <p:nvGrpSpPr>
          <p:cNvPr id="36" name="Group 35">
            <a:extLst>
              <a:ext uri="{FF2B5EF4-FFF2-40B4-BE49-F238E27FC236}">
                <a16:creationId xmlns:a16="http://schemas.microsoft.com/office/drawing/2014/main" id="{D0F52188-0623-47CD-9FA1-90AA01248914}"/>
              </a:ext>
            </a:extLst>
          </p:cNvPr>
          <p:cNvGrpSpPr/>
          <p:nvPr/>
        </p:nvGrpSpPr>
        <p:grpSpPr>
          <a:xfrm>
            <a:off x="1255096" y="2431652"/>
            <a:ext cx="1026128" cy="1026131"/>
            <a:chOff x="6587231" y="2278266"/>
            <a:chExt cx="451672" cy="451673"/>
          </a:xfrm>
        </p:grpSpPr>
        <p:sp>
          <p:nvSpPr>
            <p:cNvPr id="40" name="Rectangle: Rounded Corners 39">
              <a:extLst>
                <a:ext uri="{FF2B5EF4-FFF2-40B4-BE49-F238E27FC236}">
                  <a16:creationId xmlns:a16="http://schemas.microsoft.com/office/drawing/2014/main" id="{68AF3C8B-D97F-4740-9FEA-0D7D0371A9B4}"/>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41" name="Rectangle: Rounded Corners 40">
              <a:extLst>
                <a:ext uri="{FF2B5EF4-FFF2-40B4-BE49-F238E27FC236}">
                  <a16:creationId xmlns:a16="http://schemas.microsoft.com/office/drawing/2014/main" id="{001D1250-A879-4307-9239-AF959376E566}"/>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43" name="Group 42">
            <a:extLst>
              <a:ext uri="{FF2B5EF4-FFF2-40B4-BE49-F238E27FC236}">
                <a16:creationId xmlns:a16="http://schemas.microsoft.com/office/drawing/2014/main" id="{2CCC54E6-61B4-4FC0-B1C0-593390C5DFAC}"/>
              </a:ext>
            </a:extLst>
          </p:cNvPr>
          <p:cNvGrpSpPr/>
          <p:nvPr/>
        </p:nvGrpSpPr>
        <p:grpSpPr>
          <a:xfrm>
            <a:off x="4054720" y="2431652"/>
            <a:ext cx="1026128" cy="1026131"/>
            <a:chOff x="6587231" y="2278266"/>
            <a:chExt cx="451672" cy="451673"/>
          </a:xfrm>
        </p:grpSpPr>
        <p:sp>
          <p:nvSpPr>
            <p:cNvPr id="47" name="Rectangle: Rounded Corners 46">
              <a:extLst>
                <a:ext uri="{FF2B5EF4-FFF2-40B4-BE49-F238E27FC236}">
                  <a16:creationId xmlns:a16="http://schemas.microsoft.com/office/drawing/2014/main" id="{EDA8EAD4-A208-4372-9684-688E39D1B05C}"/>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48" name="Rectangle: Rounded Corners 47">
              <a:extLst>
                <a:ext uri="{FF2B5EF4-FFF2-40B4-BE49-F238E27FC236}">
                  <a16:creationId xmlns:a16="http://schemas.microsoft.com/office/drawing/2014/main" id="{1E620B4D-DE70-4B78-A852-F878D4B2A100}"/>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50" name="Group 49">
            <a:extLst>
              <a:ext uri="{FF2B5EF4-FFF2-40B4-BE49-F238E27FC236}">
                <a16:creationId xmlns:a16="http://schemas.microsoft.com/office/drawing/2014/main" id="{69D85458-7EC2-4489-94E5-846269DFDAFD}"/>
              </a:ext>
            </a:extLst>
          </p:cNvPr>
          <p:cNvGrpSpPr/>
          <p:nvPr/>
        </p:nvGrpSpPr>
        <p:grpSpPr>
          <a:xfrm>
            <a:off x="6854347" y="2431652"/>
            <a:ext cx="1026128" cy="1026131"/>
            <a:chOff x="6587231" y="2278266"/>
            <a:chExt cx="451672" cy="451673"/>
          </a:xfrm>
        </p:grpSpPr>
        <p:sp>
          <p:nvSpPr>
            <p:cNvPr id="54" name="Rectangle: Rounded Corners 53">
              <a:extLst>
                <a:ext uri="{FF2B5EF4-FFF2-40B4-BE49-F238E27FC236}">
                  <a16:creationId xmlns:a16="http://schemas.microsoft.com/office/drawing/2014/main" id="{FD839938-10AC-439F-993B-7664BCDDDE6F}"/>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55" name="Rectangle: Rounded Corners 54">
              <a:extLst>
                <a:ext uri="{FF2B5EF4-FFF2-40B4-BE49-F238E27FC236}">
                  <a16:creationId xmlns:a16="http://schemas.microsoft.com/office/drawing/2014/main" id="{529BAB69-F14C-4BF5-AF13-928D07512A7F}"/>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sp>
        <p:nvSpPr>
          <p:cNvPr id="66" name="TextBox 65">
            <a:extLst>
              <a:ext uri="{FF2B5EF4-FFF2-40B4-BE49-F238E27FC236}">
                <a16:creationId xmlns:a16="http://schemas.microsoft.com/office/drawing/2014/main" id="{58BB274A-5E45-4625-9F5A-F4D2DCEB2E73}"/>
              </a:ext>
            </a:extLst>
          </p:cNvPr>
          <p:cNvSpPr txBox="1"/>
          <p:nvPr/>
        </p:nvSpPr>
        <p:spPr>
          <a:xfrm>
            <a:off x="670557" y="1791293"/>
            <a:ext cx="2195209" cy="332693"/>
          </a:xfrm>
          <a:prstGeom prst="rect">
            <a:avLst/>
          </a:prstGeom>
          <a:noFill/>
        </p:spPr>
        <p:txBody>
          <a:bodyPr wrap="square" lIns="0" tIns="0" rIns="0" bIns="0" anchor="b">
            <a:normAutofit/>
          </a:bodyPr>
          <a:lstStyle/>
          <a:p>
            <a:pPr algn="ctr"/>
            <a:r>
              <a:rPr lang="en-US" sz="1500" b="1" dirty="0">
                <a:solidFill>
                  <a:schemeClr val="accent4"/>
                </a:solidFill>
              </a:rPr>
              <a:t>Lorem ipsum dolor sit </a:t>
            </a:r>
            <a:endParaRPr lang="en-PH" sz="1500" dirty="0">
              <a:solidFill>
                <a:schemeClr val="accent4"/>
              </a:solidFill>
            </a:endParaRPr>
          </a:p>
        </p:txBody>
      </p:sp>
      <p:sp>
        <p:nvSpPr>
          <p:cNvPr id="67" name="TextBox 66">
            <a:extLst>
              <a:ext uri="{FF2B5EF4-FFF2-40B4-BE49-F238E27FC236}">
                <a16:creationId xmlns:a16="http://schemas.microsoft.com/office/drawing/2014/main" id="{07C04C3C-72E6-4F42-9ADF-0BA3F1FA098E}"/>
              </a:ext>
            </a:extLst>
          </p:cNvPr>
          <p:cNvSpPr txBox="1"/>
          <p:nvPr/>
        </p:nvSpPr>
        <p:spPr>
          <a:xfrm>
            <a:off x="3470184" y="1791294"/>
            <a:ext cx="2195209" cy="332693"/>
          </a:xfrm>
          <a:prstGeom prst="rect">
            <a:avLst/>
          </a:prstGeom>
          <a:noFill/>
        </p:spPr>
        <p:txBody>
          <a:bodyPr wrap="square" lIns="0" tIns="0" rIns="0" bIns="0" anchor="b">
            <a:normAutofit/>
          </a:bodyPr>
          <a:lstStyle/>
          <a:p>
            <a:pPr algn="ctr"/>
            <a:r>
              <a:rPr lang="en-US" sz="1500" b="1" dirty="0">
                <a:solidFill>
                  <a:schemeClr val="accent4"/>
                </a:solidFill>
              </a:rPr>
              <a:t>Lorem ipsum dolor sit </a:t>
            </a:r>
            <a:endParaRPr lang="en-PH" sz="1500" dirty="0">
              <a:solidFill>
                <a:schemeClr val="accent4"/>
              </a:solidFill>
            </a:endParaRPr>
          </a:p>
        </p:txBody>
      </p:sp>
      <p:sp>
        <p:nvSpPr>
          <p:cNvPr id="68" name="TextBox 67">
            <a:extLst>
              <a:ext uri="{FF2B5EF4-FFF2-40B4-BE49-F238E27FC236}">
                <a16:creationId xmlns:a16="http://schemas.microsoft.com/office/drawing/2014/main" id="{45D563DB-F301-4C3C-84B3-FA9E74E8B165}"/>
              </a:ext>
            </a:extLst>
          </p:cNvPr>
          <p:cNvSpPr txBox="1"/>
          <p:nvPr/>
        </p:nvSpPr>
        <p:spPr>
          <a:xfrm>
            <a:off x="6269811" y="1791294"/>
            <a:ext cx="2195209" cy="332693"/>
          </a:xfrm>
          <a:prstGeom prst="rect">
            <a:avLst/>
          </a:prstGeom>
          <a:noFill/>
        </p:spPr>
        <p:txBody>
          <a:bodyPr wrap="square" lIns="0" tIns="0" rIns="0" bIns="0" anchor="b">
            <a:normAutofit/>
          </a:bodyPr>
          <a:lstStyle/>
          <a:p>
            <a:pPr algn="ctr"/>
            <a:r>
              <a:rPr lang="en-US" sz="1500" b="1" dirty="0">
                <a:solidFill>
                  <a:schemeClr val="accent4"/>
                </a:solidFill>
              </a:rPr>
              <a:t>Lorem ipsum dolor sit </a:t>
            </a:r>
            <a:endParaRPr lang="en-PH" sz="1500" dirty="0">
              <a:solidFill>
                <a:schemeClr val="accent4"/>
              </a:solidFill>
            </a:endParaRPr>
          </a:p>
        </p:txBody>
      </p:sp>
      <p:sp>
        <p:nvSpPr>
          <p:cNvPr id="69" name="Oval 68">
            <a:extLst>
              <a:ext uri="{FF2B5EF4-FFF2-40B4-BE49-F238E27FC236}">
                <a16:creationId xmlns:a16="http://schemas.microsoft.com/office/drawing/2014/main" id="{4B0557B4-69B2-4B0C-8B52-8F143118A93B}"/>
              </a:ext>
            </a:extLst>
          </p:cNvPr>
          <p:cNvSpPr/>
          <p:nvPr/>
        </p:nvSpPr>
        <p:spPr>
          <a:xfrm>
            <a:off x="2985089" y="2809203"/>
            <a:ext cx="365760" cy="36576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accent1"/>
                </a:solidFill>
                <a:latin typeface="Arial" panose="020B0604020202020204" pitchFamily="34" charset="0"/>
              </a:rPr>
              <a:t>&gt;</a:t>
            </a:r>
            <a:endParaRPr lang="en-PH" b="1" dirty="0">
              <a:solidFill>
                <a:schemeClr val="accent1"/>
              </a:solidFill>
              <a:latin typeface="Arial" panose="020B0604020202020204" pitchFamily="34" charset="0"/>
            </a:endParaRPr>
          </a:p>
        </p:txBody>
      </p:sp>
      <p:sp>
        <p:nvSpPr>
          <p:cNvPr id="70" name="Oval 69">
            <a:extLst>
              <a:ext uri="{FF2B5EF4-FFF2-40B4-BE49-F238E27FC236}">
                <a16:creationId xmlns:a16="http://schemas.microsoft.com/office/drawing/2014/main" id="{7FC88291-2BD3-4CBB-81CD-530006FEF742}"/>
              </a:ext>
            </a:extLst>
          </p:cNvPr>
          <p:cNvSpPr/>
          <p:nvPr/>
        </p:nvSpPr>
        <p:spPr>
          <a:xfrm>
            <a:off x="5784715" y="2809203"/>
            <a:ext cx="365760" cy="365760"/>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accent1"/>
                </a:solidFill>
                <a:latin typeface="Arial" panose="020B0604020202020204" pitchFamily="34" charset="0"/>
              </a:rPr>
              <a:t>&gt;</a:t>
            </a:r>
            <a:endParaRPr lang="en-PH" b="1" dirty="0">
              <a:solidFill>
                <a:schemeClr val="accent1"/>
              </a:solidFill>
              <a:latin typeface="Arial" panose="020B0604020202020204" pitchFamily="34" charset="0"/>
            </a:endParaRPr>
          </a:p>
        </p:txBody>
      </p:sp>
      <p:grpSp>
        <p:nvGrpSpPr>
          <p:cNvPr id="71" name="Group 70">
            <a:extLst>
              <a:ext uri="{FF2B5EF4-FFF2-40B4-BE49-F238E27FC236}">
                <a16:creationId xmlns:a16="http://schemas.microsoft.com/office/drawing/2014/main" id="{DB832FF0-4AAF-40E4-A299-91DE9B7F9664}"/>
              </a:ext>
            </a:extLst>
          </p:cNvPr>
          <p:cNvGrpSpPr/>
          <p:nvPr/>
        </p:nvGrpSpPr>
        <p:grpSpPr>
          <a:xfrm>
            <a:off x="1426267" y="2602821"/>
            <a:ext cx="683786" cy="683786"/>
            <a:chOff x="1649691" y="3230880"/>
            <a:chExt cx="914400" cy="914400"/>
          </a:xfrm>
          <a:solidFill>
            <a:schemeClr val="bg1"/>
          </a:solidFill>
        </p:grpSpPr>
        <p:sp>
          <p:nvSpPr>
            <p:cNvPr id="72" name="Accent">
              <a:extLst>
                <a:ext uri="{FF2B5EF4-FFF2-40B4-BE49-F238E27FC236}">
                  <a16:creationId xmlns:a16="http://schemas.microsoft.com/office/drawing/2014/main" id="{7A808B10-965A-4D11-ADD5-809FC0B6693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3" name="Outline">
              <a:extLst>
                <a:ext uri="{FF2B5EF4-FFF2-40B4-BE49-F238E27FC236}">
                  <a16:creationId xmlns:a16="http://schemas.microsoft.com/office/drawing/2014/main" id="{5A0AB71D-06D8-4EF3-96ED-BA0C0216047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74" name="Group 73">
            <a:extLst>
              <a:ext uri="{FF2B5EF4-FFF2-40B4-BE49-F238E27FC236}">
                <a16:creationId xmlns:a16="http://schemas.microsoft.com/office/drawing/2014/main" id="{DA73A11D-F81B-4A81-B66E-5167C32941E7}"/>
              </a:ext>
            </a:extLst>
          </p:cNvPr>
          <p:cNvGrpSpPr/>
          <p:nvPr/>
        </p:nvGrpSpPr>
        <p:grpSpPr>
          <a:xfrm>
            <a:off x="4225891" y="2602821"/>
            <a:ext cx="683786" cy="683786"/>
            <a:chOff x="1649691" y="3230880"/>
            <a:chExt cx="914400" cy="914400"/>
          </a:xfrm>
          <a:solidFill>
            <a:schemeClr val="bg1"/>
          </a:solidFill>
        </p:grpSpPr>
        <p:sp>
          <p:nvSpPr>
            <p:cNvPr id="75" name="Accent">
              <a:extLst>
                <a:ext uri="{FF2B5EF4-FFF2-40B4-BE49-F238E27FC236}">
                  <a16:creationId xmlns:a16="http://schemas.microsoft.com/office/drawing/2014/main" id="{E6E08692-BC4C-4F7B-9DD0-C80F02EBC13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6" name="Outline">
              <a:extLst>
                <a:ext uri="{FF2B5EF4-FFF2-40B4-BE49-F238E27FC236}">
                  <a16:creationId xmlns:a16="http://schemas.microsoft.com/office/drawing/2014/main" id="{43B0FE81-187D-4A31-901B-F709EEEED87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77" name="Group 76">
            <a:extLst>
              <a:ext uri="{FF2B5EF4-FFF2-40B4-BE49-F238E27FC236}">
                <a16:creationId xmlns:a16="http://schemas.microsoft.com/office/drawing/2014/main" id="{C7AFB88A-A2A5-4B56-94F3-DEC6A02F0230}"/>
              </a:ext>
            </a:extLst>
          </p:cNvPr>
          <p:cNvGrpSpPr/>
          <p:nvPr/>
        </p:nvGrpSpPr>
        <p:grpSpPr>
          <a:xfrm>
            <a:off x="7025518" y="2602821"/>
            <a:ext cx="683786" cy="683786"/>
            <a:chOff x="1649691" y="3230880"/>
            <a:chExt cx="914400" cy="914400"/>
          </a:xfrm>
          <a:solidFill>
            <a:schemeClr val="bg1"/>
          </a:solidFill>
        </p:grpSpPr>
        <p:sp>
          <p:nvSpPr>
            <p:cNvPr id="78" name="Accent">
              <a:extLst>
                <a:ext uri="{FF2B5EF4-FFF2-40B4-BE49-F238E27FC236}">
                  <a16:creationId xmlns:a16="http://schemas.microsoft.com/office/drawing/2014/main" id="{58B1E114-018D-4A6A-AF76-A2019E68FCD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9" name="Outline">
              <a:extLst>
                <a:ext uri="{FF2B5EF4-FFF2-40B4-BE49-F238E27FC236}">
                  <a16:creationId xmlns:a16="http://schemas.microsoft.com/office/drawing/2014/main" id="{E75C4D9F-7B60-4E64-AD58-8834BC98D56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
        <p:nvSpPr>
          <p:cNvPr id="63" name="Text 19">
            <a:extLst>
              <a:ext uri="{FF2B5EF4-FFF2-40B4-BE49-F238E27FC236}">
                <a16:creationId xmlns:a16="http://schemas.microsoft.com/office/drawing/2014/main" id="{1B26407C-E1B0-4EF6-85E2-0BF6D60C37DC}"/>
              </a:ext>
            </a:extLst>
          </p:cNvPr>
          <p:cNvSpPr/>
          <p:nvPr/>
        </p:nvSpPr>
        <p:spPr>
          <a:xfrm>
            <a:off x="670557" y="3901083"/>
            <a:ext cx="2195209" cy="2278235"/>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a:t>
            </a:r>
          </a:p>
        </p:txBody>
      </p:sp>
      <p:sp>
        <p:nvSpPr>
          <p:cNvPr id="64" name="Text 19">
            <a:extLst>
              <a:ext uri="{FF2B5EF4-FFF2-40B4-BE49-F238E27FC236}">
                <a16:creationId xmlns:a16="http://schemas.microsoft.com/office/drawing/2014/main" id="{27AE8CB0-A8D0-437E-B416-43F1BBBC9860}"/>
              </a:ext>
            </a:extLst>
          </p:cNvPr>
          <p:cNvSpPr/>
          <p:nvPr/>
        </p:nvSpPr>
        <p:spPr>
          <a:xfrm>
            <a:off x="3470184" y="3901083"/>
            <a:ext cx="2195209" cy="2278235"/>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a:t>
            </a:r>
          </a:p>
        </p:txBody>
      </p:sp>
      <p:sp>
        <p:nvSpPr>
          <p:cNvPr id="65" name="Text 19">
            <a:extLst>
              <a:ext uri="{FF2B5EF4-FFF2-40B4-BE49-F238E27FC236}">
                <a16:creationId xmlns:a16="http://schemas.microsoft.com/office/drawing/2014/main" id="{5178FFE4-16FB-4AF6-8195-FF2472D2DD24}"/>
              </a:ext>
            </a:extLst>
          </p:cNvPr>
          <p:cNvSpPr/>
          <p:nvPr/>
        </p:nvSpPr>
        <p:spPr>
          <a:xfrm>
            <a:off x="6269811" y="3901083"/>
            <a:ext cx="2195209" cy="2278235"/>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a:t>
            </a:r>
          </a:p>
        </p:txBody>
      </p:sp>
      <p:cxnSp>
        <p:nvCxnSpPr>
          <p:cNvPr id="81" name="Straight Connector 80">
            <a:extLst>
              <a:ext uri="{FF2B5EF4-FFF2-40B4-BE49-F238E27FC236}">
                <a16:creationId xmlns:a16="http://schemas.microsoft.com/office/drawing/2014/main" id="{13D3B3CA-7771-4840-ABA9-EC4C39D73B77}"/>
              </a:ext>
            </a:extLst>
          </p:cNvPr>
          <p:cNvCxnSpPr/>
          <p:nvPr/>
        </p:nvCxnSpPr>
        <p:spPr>
          <a:xfrm>
            <a:off x="3167970" y="3402839"/>
            <a:ext cx="0" cy="2841752"/>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6DCED70-ACB1-4E66-B2F1-B3FA95364798}"/>
              </a:ext>
            </a:extLst>
          </p:cNvPr>
          <p:cNvCxnSpPr/>
          <p:nvPr/>
        </p:nvCxnSpPr>
        <p:spPr>
          <a:xfrm>
            <a:off x="5967596" y="3402839"/>
            <a:ext cx="0" cy="2841752"/>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327284"/>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359C29E5-D39E-4EB8-84E7-0053DC0AE5D2}"/>
              </a:ext>
            </a:extLst>
          </p:cNvPr>
          <p:cNvSpPr/>
          <p:nvPr/>
        </p:nvSpPr>
        <p:spPr>
          <a:xfrm>
            <a:off x="0" y="-28730"/>
            <a:ext cx="9144000" cy="3004910"/>
          </a:xfrm>
          <a:prstGeom prst="rect">
            <a:avLst/>
          </a:prstGeom>
          <a:gradFill>
            <a:gsLst>
              <a:gs pos="0">
                <a:schemeClr val="accent1"/>
              </a:gs>
              <a:gs pos="100000">
                <a:schemeClr val="accent2"/>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pPr algn="ctr"/>
            <a:r>
              <a:rPr lang="en-PH" dirty="0">
                <a:solidFill>
                  <a:schemeClr val="bg1"/>
                </a:solidFill>
              </a:rPr>
              <a:t>Five Step Diamond Process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143</a:t>
            </a:fld>
            <a:endParaRPr lang="en-PH" dirty="0"/>
          </a:p>
        </p:txBody>
      </p:sp>
      <p:sp>
        <p:nvSpPr>
          <p:cNvPr id="20" name="TextBox 19">
            <a:extLst>
              <a:ext uri="{FF2B5EF4-FFF2-40B4-BE49-F238E27FC236}">
                <a16:creationId xmlns:a16="http://schemas.microsoft.com/office/drawing/2014/main" id="{26FD5C6F-CC57-4ABD-AA20-A4D76EFD1F55}"/>
              </a:ext>
            </a:extLst>
          </p:cNvPr>
          <p:cNvSpPr txBox="1"/>
          <p:nvPr/>
        </p:nvSpPr>
        <p:spPr>
          <a:xfrm>
            <a:off x="628651" y="1791293"/>
            <a:ext cx="1310065" cy="332693"/>
          </a:xfrm>
          <a:prstGeom prst="rect">
            <a:avLst/>
          </a:prstGeom>
          <a:noFill/>
        </p:spPr>
        <p:txBody>
          <a:bodyPr wrap="square" lIns="0" tIns="0" rIns="0" bIns="0" anchor="b">
            <a:normAutofit fontScale="85000" lnSpcReduction="20000"/>
          </a:bodyPr>
          <a:lstStyle/>
          <a:p>
            <a:pPr algn="ctr"/>
            <a:r>
              <a:rPr lang="en-US" sz="1500" b="1" dirty="0">
                <a:solidFill>
                  <a:schemeClr val="accent4"/>
                </a:solidFill>
              </a:rPr>
              <a:t>Lorem ipsum dolor sit </a:t>
            </a:r>
            <a:endParaRPr lang="en-PH" sz="1500" dirty="0">
              <a:solidFill>
                <a:schemeClr val="accent4"/>
              </a:solidFill>
            </a:endParaRPr>
          </a:p>
        </p:txBody>
      </p:sp>
      <p:sp>
        <p:nvSpPr>
          <p:cNvPr id="21" name="TextBox 20">
            <a:extLst>
              <a:ext uri="{FF2B5EF4-FFF2-40B4-BE49-F238E27FC236}">
                <a16:creationId xmlns:a16="http://schemas.microsoft.com/office/drawing/2014/main" id="{8DC492A5-5DB7-4B2A-B149-163EA739E240}"/>
              </a:ext>
            </a:extLst>
          </p:cNvPr>
          <p:cNvSpPr txBox="1"/>
          <p:nvPr/>
        </p:nvSpPr>
        <p:spPr>
          <a:xfrm>
            <a:off x="2272812" y="1791293"/>
            <a:ext cx="1310065" cy="332693"/>
          </a:xfrm>
          <a:prstGeom prst="rect">
            <a:avLst/>
          </a:prstGeom>
          <a:noFill/>
        </p:spPr>
        <p:txBody>
          <a:bodyPr wrap="square" lIns="0" tIns="0" rIns="0" bIns="0" anchor="b">
            <a:normAutofit fontScale="85000" lnSpcReduction="20000"/>
          </a:bodyPr>
          <a:lstStyle/>
          <a:p>
            <a:pPr algn="ctr"/>
            <a:r>
              <a:rPr lang="en-US" sz="1500" b="1" dirty="0">
                <a:solidFill>
                  <a:schemeClr val="accent4"/>
                </a:solidFill>
              </a:rPr>
              <a:t>Lorem ipsum dolor sit </a:t>
            </a:r>
            <a:endParaRPr lang="en-PH" sz="1500" dirty="0">
              <a:solidFill>
                <a:schemeClr val="accent4"/>
              </a:solidFill>
            </a:endParaRPr>
          </a:p>
        </p:txBody>
      </p:sp>
      <p:sp>
        <p:nvSpPr>
          <p:cNvPr id="22" name="TextBox 21">
            <a:extLst>
              <a:ext uri="{FF2B5EF4-FFF2-40B4-BE49-F238E27FC236}">
                <a16:creationId xmlns:a16="http://schemas.microsoft.com/office/drawing/2014/main" id="{CB755085-31EF-4BB1-8507-BC26ED0254F1}"/>
              </a:ext>
            </a:extLst>
          </p:cNvPr>
          <p:cNvSpPr txBox="1"/>
          <p:nvPr/>
        </p:nvSpPr>
        <p:spPr>
          <a:xfrm>
            <a:off x="3916971" y="1791293"/>
            <a:ext cx="1310065" cy="332693"/>
          </a:xfrm>
          <a:prstGeom prst="rect">
            <a:avLst/>
          </a:prstGeom>
          <a:noFill/>
        </p:spPr>
        <p:txBody>
          <a:bodyPr wrap="square" lIns="0" tIns="0" rIns="0" bIns="0" anchor="b">
            <a:normAutofit fontScale="85000" lnSpcReduction="20000"/>
          </a:bodyPr>
          <a:lstStyle/>
          <a:p>
            <a:pPr algn="ctr"/>
            <a:r>
              <a:rPr lang="en-US" sz="1500" b="1" dirty="0">
                <a:solidFill>
                  <a:schemeClr val="accent4"/>
                </a:solidFill>
              </a:rPr>
              <a:t>Lorem ipsum dolor sit </a:t>
            </a:r>
            <a:endParaRPr lang="en-PH" sz="1500" dirty="0">
              <a:solidFill>
                <a:schemeClr val="accent4"/>
              </a:solidFill>
            </a:endParaRPr>
          </a:p>
        </p:txBody>
      </p:sp>
      <p:sp>
        <p:nvSpPr>
          <p:cNvPr id="38" name="TextBox 37">
            <a:extLst>
              <a:ext uri="{FF2B5EF4-FFF2-40B4-BE49-F238E27FC236}">
                <a16:creationId xmlns:a16="http://schemas.microsoft.com/office/drawing/2014/main" id="{CA4F0FC9-4315-4D1F-9F52-BDF8B7F8A6DD}"/>
              </a:ext>
            </a:extLst>
          </p:cNvPr>
          <p:cNvSpPr txBox="1"/>
          <p:nvPr/>
        </p:nvSpPr>
        <p:spPr>
          <a:xfrm>
            <a:off x="5561129" y="1791293"/>
            <a:ext cx="1310065" cy="332693"/>
          </a:xfrm>
          <a:prstGeom prst="rect">
            <a:avLst/>
          </a:prstGeom>
          <a:noFill/>
        </p:spPr>
        <p:txBody>
          <a:bodyPr wrap="square" lIns="0" tIns="0" rIns="0" bIns="0" anchor="b">
            <a:normAutofit fontScale="85000" lnSpcReduction="20000"/>
          </a:bodyPr>
          <a:lstStyle/>
          <a:p>
            <a:pPr algn="ctr"/>
            <a:r>
              <a:rPr lang="en-US" sz="1500" b="1" dirty="0">
                <a:solidFill>
                  <a:schemeClr val="accent4"/>
                </a:solidFill>
              </a:rPr>
              <a:t>Lorem ipsum dolor sit </a:t>
            </a:r>
            <a:endParaRPr lang="en-PH" sz="1500" dirty="0">
              <a:solidFill>
                <a:schemeClr val="accent4"/>
              </a:solidFill>
            </a:endParaRPr>
          </a:p>
        </p:txBody>
      </p:sp>
      <p:sp>
        <p:nvSpPr>
          <p:cNvPr id="39" name="TextBox 38">
            <a:extLst>
              <a:ext uri="{FF2B5EF4-FFF2-40B4-BE49-F238E27FC236}">
                <a16:creationId xmlns:a16="http://schemas.microsoft.com/office/drawing/2014/main" id="{9C3088E7-55B1-4642-91C3-1572A61F4E48}"/>
              </a:ext>
            </a:extLst>
          </p:cNvPr>
          <p:cNvSpPr txBox="1"/>
          <p:nvPr/>
        </p:nvSpPr>
        <p:spPr>
          <a:xfrm>
            <a:off x="7205285" y="1791293"/>
            <a:ext cx="1310065" cy="332693"/>
          </a:xfrm>
          <a:prstGeom prst="rect">
            <a:avLst/>
          </a:prstGeom>
          <a:noFill/>
        </p:spPr>
        <p:txBody>
          <a:bodyPr wrap="square" lIns="0" tIns="0" rIns="0" bIns="0" anchor="b">
            <a:normAutofit fontScale="85000" lnSpcReduction="20000"/>
          </a:bodyPr>
          <a:lstStyle/>
          <a:p>
            <a:pPr algn="ctr"/>
            <a:r>
              <a:rPr lang="en-US" sz="1500" b="1" dirty="0">
                <a:solidFill>
                  <a:schemeClr val="accent4"/>
                </a:solidFill>
              </a:rPr>
              <a:t>Lorem ipsum dolor sit </a:t>
            </a:r>
            <a:endParaRPr lang="en-PH" sz="1500" dirty="0">
              <a:solidFill>
                <a:schemeClr val="accent4"/>
              </a:solidFill>
            </a:endParaRPr>
          </a:p>
        </p:txBody>
      </p:sp>
      <p:sp>
        <p:nvSpPr>
          <p:cNvPr id="17" name="Text 19">
            <a:extLst>
              <a:ext uri="{FF2B5EF4-FFF2-40B4-BE49-F238E27FC236}">
                <a16:creationId xmlns:a16="http://schemas.microsoft.com/office/drawing/2014/main" id="{AA651482-1784-4785-91A5-15E420C24401}"/>
              </a:ext>
            </a:extLst>
          </p:cNvPr>
          <p:cNvSpPr/>
          <p:nvPr/>
        </p:nvSpPr>
        <p:spPr>
          <a:xfrm>
            <a:off x="628651" y="3901083"/>
            <a:ext cx="1310065" cy="2110647"/>
          </a:xfrm>
          <a:prstGeom prst="rect">
            <a:avLst/>
          </a:prstGeom>
          <a:noFill/>
          <a:ln/>
        </p:spPr>
        <p:txBody>
          <a:bodyPr wrap="square" lIns="0" tIns="0" rIns="0" bIns="0" rtlCol="0" anchor="t">
            <a:normAutofit fontScale="92500"/>
          </a:bodyPr>
          <a:lstStyle/>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a:t>
            </a:r>
          </a:p>
        </p:txBody>
      </p:sp>
      <p:sp>
        <p:nvSpPr>
          <p:cNvPr id="18" name="Text 19">
            <a:extLst>
              <a:ext uri="{FF2B5EF4-FFF2-40B4-BE49-F238E27FC236}">
                <a16:creationId xmlns:a16="http://schemas.microsoft.com/office/drawing/2014/main" id="{3698B68F-04C7-4E9A-9A06-E115200F88EF}"/>
              </a:ext>
            </a:extLst>
          </p:cNvPr>
          <p:cNvSpPr/>
          <p:nvPr/>
        </p:nvSpPr>
        <p:spPr>
          <a:xfrm>
            <a:off x="2272810" y="3901083"/>
            <a:ext cx="1310065" cy="2110647"/>
          </a:xfrm>
          <a:prstGeom prst="rect">
            <a:avLst/>
          </a:prstGeom>
          <a:noFill/>
          <a:ln/>
        </p:spPr>
        <p:txBody>
          <a:bodyPr wrap="square" lIns="0" tIns="0" rIns="0" bIns="0" rtlCol="0" anchor="t">
            <a:normAutofit fontScale="92500"/>
          </a:bodyPr>
          <a:lstStyle/>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a:t>
            </a:r>
          </a:p>
        </p:txBody>
      </p:sp>
      <p:sp>
        <p:nvSpPr>
          <p:cNvPr id="19" name="Text 19">
            <a:extLst>
              <a:ext uri="{FF2B5EF4-FFF2-40B4-BE49-F238E27FC236}">
                <a16:creationId xmlns:a16="http://schemas.microsoft.com/office/drawing/2014/main" id="{7100F82B-48C2-49EB-AE10-02B021B8D54B}"/>
              </a:ext>
            </a:extLst>
          </p:cNvPr>
          <p:cNvSpPr/>
          <p:nvPr/>
        </p:nvSpPr>
        <p:spPr>
          <a:xfrm>
            <a:off x="3916968" y="3901083"/>
            <a:ext cx="1310065" cy="2110647"/>
          </a:xfrm>
          <a:prstGeom prst="rect">
            <a:avLst/>
          </a:prstGeom>
          <a:noFill/>
          <a:ln/>
        </p:spPr>
        <p:txBody>
          <a:bodyPr wrap="square" lIns="0" tIns="0" rIns="0" bIns="0" rtlCol="0" anchor="t">
            <a:normAutofit fontScale="92500"/>
          </a:bodyPr>
          <a:lstStyle/>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a:t>
            </a:r>
          </a:p>
        </p:txBody>
      </p:sp>
      <p:cxnSp>
        <p:nvCxnSpPr>
          <p:cNvPr id="34" name="Straight Connector 33">
            <a:extLst>
              <a:ext uri="{FF2B5EF4-FFF2-40B4-BE49-F238E27FC236}">
                <a16:creationId xmlns:a16="http://schemas.microsoft.com/office/drawing/2014/main" id="{190388CD-C325-4074-8D50-D671CC248734}"/>
              </a:ext>
            </a:extLst>
          </p:cNvPr>
          <p:cNvCxnSpPr/>
          <p:nvPr/>
        </p:nvCxnSpPr>
        <p:spPr>
          <a:xfrm>
            <a:off x="2105761" y="3611879"/>
            <a:ext cx="0" cy="2632711"/>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7174A127-5D9D-4917-A263-8950DA680742}"/>
              </a:ext>
            </a:extLst>
          </p:cNvPr>
          <p:cNvCxnSpPr/>
          <p:nvPr/>
        </p:nvCxnSpPr>
        <p:spPr>
          <a:xfrm>
            <a:off x="3749919" y="3611879"/>
            <a:ext cx="0" cy="2632711"/>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6" name="Text 19">
            <a:extLst>
              <a:ext uri="{FF2B5EF4-FFF2-40B4-BE49-F238E27FC236}">
                <a16:creationId xmlns:a16="http://schemas.microsoft.com/office/drawing/2014/main" id="{D10A0AEB-47C2-4A4C-AF7B-E853BF5AB4F7}"/>
              </a:ext>
            </a:extLst>
          </p:cNvPr>
          <p:cNvSpPr/>
          <p:nvPr/>
        </p:nvSpPr>
        <p:spPr>
          <a:xfrm>
            <a:off x="5561127" y="3901083"/>
            <a:ext cx="1310065" cy="2110647"/>
          </a:xfrm>
          <a:prstGeom prst="rect">
            <a:avLst/>
          </a:prstGeom>
          <a:noFill/>
          <a:ln/>
        </p:spPr>
        <p:txBody>
          <a:bodyPr wrap="square" lIns="0" tIns="0" rIns="0" bIns="0" rtlCol="0" anchor="t">
            <a:normAutofit fontScale="92500"/>
          </a:bodyPr>
          <a:lstStyle/>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a:t>
            </a:r>
          </a:p>
        </p:txBody>
      </p:sp>
      <p:sp>
        <p:nvSpPr>
          <p:cNvPr id="37" name="Text 19">
            <a:extLst>
              <a:ext uri="{FF2B5EF4-FFF2-40B4-BE49-F238E27FC236}">
                <a16:creationId xmlns:a16="http://schemas.microsoft.com/office/drawing/2014/main" id="{2489EB70-ADA3-4C80-9A82-2EDAB8CC871E}"/>
              </a:ext>
            </a:extLst>
          </p:cNvPr>
          <p:cNvSpPr/>
          <p:nvPr/>
        </p:nvSpPr>
        <p:spPr>
          <a:xfrm>
            <a:off x="7205285" y="3901083"/>
            <a:ext cx="1310065" cy="2110647"/>
          </a:xfrm>
          <a:prstGeom prst="rect">
            <a:avLst/>
          </a:prstGeom>
          <a:noFill/>
          <a:ln/>
        </p:spPr>
        <p:txBody>
          <a:bodyPr wrap="square" lIns="0" tIns="0" rIns="0" bIns="0" rtlCol="0" anchor="t">
            <a:normAutofit fontScale="92500"/>
          </a:bodyPr>
          <a:lstStyle/>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975" dirty="0">
                <a:ea typeface="Calibri" pitchFamily="34" charset="-122"/>
                <a:cs typeface="Calibri" pitchFamily="34" charset="-120"/>
              </a:rPr>
              <a:t>Lorem ipsum dolor sit amet, consectetur adipiscing elit. Curabitur purus dui, euismod quis placerat eget, venenatis nec nibh. Mauris sit</a:t>
            </a:r>
          </a:p>
        </p:txBody>
      </p:sp>
      <p:cxnSp>
        <p:nvCxnSpPr>
          <p:cNvPr id="40" name="Straight Connector 39">
            <a:extLst>
              <a:ext uri="{FF2B5EF4-FFF2-40B4-BE49-F238E27FC236}">
                <a16:creationId xmlns:a16="http://schemas.microsoft.com/office/drawing/2014/main" id="{C7F5E528-78BB-4102-B8AA-CCF0A5C71AD5}"/>
              </a:ext>
            </a:extLst>
          </p:cNvPr>
          <p:cNvCxnSpPr/>
          <p:nvPr/>
        </p:nvCxnSpPr>
        <p:spPr>
          <a:xfrm>
            <a:off x="5394076" y="3611879"/>
            <a:ext cx="0" cy="2632711"/>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991809E9-D490-4419-9F40-EC2E6E91F4A0}"/>
              </a:ext>
            </a:extLst>
          </p:cNvPr>
          <p:cNvCxnSpPr/>
          <p:nvPr/>
        </p:nvCxnSpPr>
        <p:spPr>
          <a:xfrm>
            <a:off x="7038234" y="3611879"/>
            <a:ext cx="0" cy="2632711"/>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EBD275DE-1910-4DC8-8272-C11A509246A7}"/>
              </a:ext>
            </a:extLst>
          </p:cNvPr>
          <p:cNvSpPr/>
          <p:nvPr/>
        </p:nvSpPr>
        <p:spPr>
          <a:xfrm>
            <a:off x="1969326" y="2855653"/>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grpSp>
        <p:nvGrpSpPr>
          <p:cNvPr id="16" name="Group 15">
            <a:extLst>
              <a:ext uri="{FF2B5EF4-FFF2-40B4-BE49-F238E27FC236}">
                <a16:creationId xmlns:a16="http://schemas.microsoft.com/office/drawing/2014/main" id="{BC5C0A46-4667-424E-8A70-72E4F0036918}"/>
              </a:ext>
            </a:extLst>
          </p:cNvPr>
          <p:cNvGrpSpPr/>
          <p:nvPr/>
        </p:nvGrpSpPr>
        <p:grpSpPr>
          <a:xfrm>
            <a:off x="878691" y="2539723"/>
            <a:ext cx="809984" cy="809987"/>
            <a:chOff x="711592" y="2539723"/>
            <a:chExt cx="809984" cy="809987"/>
          </a:xfrm>
        </p:grpSpPr>
        <p:grpSp>
          <p:nvGrpSpPr>
            <p:cNvPr id="8" name="Group 7">
              <a:extLst>
                <a:ext uri="{FF2B5EF4-FFF2-40B4-BE49-F238E27FC236}">
                  <a16:creationId xmlns:a16="http://schemas.microsoft.com/office/drawing/2014/main" id="{45DF9C9D-C0C8-45FF-810D-2AB26ACFD30B}"/>
                </a:ext>
              </a:extLst>
            </p:cNvPr>
            <p:cNvGrpSpPr/>
            <p:nvPr/>
          </p:nvGrpSpPr>
          <p:grpSpPr>
            <a:xfrm>
              <a:off x="711592" y="2539723"/>
              <a:ext cx="809984" cy="809987"/>
              <a:chOff x="6587231" y="2278266"/>
              <a:chExt cx="451672" cy="451673"/>
            </a:xfrm>
          </p:grpSpPr>
          <p:sp>
            <p:nvSpPr>
              <p:cNvPr id="9" name="Rectangle: Rounded Corners 8">
                <a:extLst>
                  <a:ext uri="{FF2B5EF4-FFF2-40B4-BE49-F238E27FC236}">
                    <a16:creationId xmlns:a16="http://schemas.microsoft.com/office/drawing/2014/main" id="{227EEFAD-7C69-4DA6-9702-521E170A8EB8}"/>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10" name="Rectangle: Rounded Corners 9">
                <a:extLst>
                  <a:ext uri="{FF2B5EF4-FFF2-40B4-BE49-F238E27FC236}">
                    <a16:creationId xmlns:a16="http://schemas.microsoft.com/office/drawing/2014/main" id="{9212610F-2363-4406-866A-5292672F76B9}"/>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25" name="Group 24">
              <a:extLst>
                <a:ext uri="{FF2B5EF4-FFF2-40B4-BE49-F238E27FC236}">
                  <a16:creationId xmlns:a16="http://schemas.microsoft.com/office/drawing/2014/main" id="{BD0096B5-6986-4064-AE2C-107FCB3E51ED}"/>
                </a:ext>
              </a:extLst>
            </p:cNvPr>
            <p:cNvGrpSpPr/>
            <p:nvPr/>
          </p:nvGrpSpPr>
          <p:grpSpPr>
            <a:xfrm>
              <a:off x="846710" y="2674841"/>
              <a:ext cx="539753" cy="539753"/>
              <a:chOff x="1649691" y="3230880"/>
              <a:chExt cx="914400" cy="914400"/>
            </a:xfrm>
            <a:solidFill>
              <a:schemeClr val="bg1"/>
            </a:solidFill>
          </p:grpSpPr>
          <p:sp>
            <p:nvSpPr>
              <p:cNvPr id="26" name="Accent">
                <a:extLst>
                  <a:ext uri="{FF2B5EF4-FFF2-40B4-BE49-F238E27FC236}">
                    <a16:creationId xmlns:a16="http://schemas.microsoft.com/office/drawing/2014/main" id="{435CF1FC-207D-4E5A-881C-3D091257FC3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B5F66D31-0CD3-4FE4-B8B0-941BD674D68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grpSp>
        <p:nvGrpSpPr>
          <p:cNvPr id="45" name="Group 44">
            <a:extLst>
              <a:ext uri="{FF2B5EF4-FFF2-40B4-BE49-F238E27FC236}">
                <a16:creationId xmlns:a16="http://schemas.microsoft.com/office/drawing/2014/main" id="{6A1F3086-265A-4CD3-ACF9-74F970FC8089}"/>
              </a:ext>
            </a:extLst>
          </p:cNvPr>
          <p:cNvGrpSpPr/>
          <p:nvPr/>
        </p:nvGrpSpPr>
        <p:grpSpPr>
          <a:xfrm>
            <a:off x="2522850" y="2539725"/>
            <a:ext cx="809984" cy="809987"/>
            <a:chOff x="5406291" y="2377916"/>
            <a:chExt cx="1368170" cy="1368174"/>
          </a:xfrm>
        </p:grpSpPr>
        <p:grpSp>
          <p:nvGrpSpPr>
            <p:cNvPr id="11" name="Group 10">
              <a:extLst>
                <a:ext uri="{FF2B5EF4-FFF2-40B4-BE49-F238E27FC236}">
                  <a16:creationId xmlns:a16="http://schemas.microsoft.com/office/drawing/2014/main" id="{E89E1AAE-3FC6-42F4-A1D9-F1FDE65BBD27}"/>
                </a:ext>
              </a:extLst>
            </p:cNvPr>
            <p:cNvGrpSpPr/>
            <p:nvPr/>
          </p:nvGrpSpPr>
          <p:grpSpPr>
            <a:xfrm>
              <a:off x="5406291" y="2377916"/>
              <a:ext cx="1368170" cy="1368174"/>
              <a:chOff x="6587231" y="2278266"/>
              <a:chExt cx="451672" cy="451673"/>
            </a:xfrm>
          </p:grpSpPr>
          <p:sp>
            <p:nvSpPr>
              <p:cNvPr id="12" name="Rectangle: Rounded Corners 11">
                <a:extLst>
                  <a:ext uri="{FF2B5EF4-FFF2-40B4-BE49-F238E27FC236}">
                    <a16:creationId xmlns:a16="http://schemas.microsoft.com/office/drawing/2014/main" id="{9D73C487-2911-4F61-8978-3031D33EA84E}"/>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13" name="Rectangle: Rounded Corners 12">
                <a:extLst>
                  <a:ext uri="{FF2B5EF4-FFF2-40B4-BE49-F238E27FC236}">
                    <a16:creationId xmlns:a16="http://schemas.microsoft.com/office/drawing/2014/main" id="{5BEEB5AA-32D6-4DEC-8A7A-8B21F6839B82}"/>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28" name="Group 27">
              <a:extLst>
                <a:ext uri="{FF2B5EF4-FFF2-40B4-BE49-F238E27FC236}">
                  <a16:creationId xmlns:a16="http://schemas.microsoft.com/office/drawing/2014/main" id="{F5104212-CBB3-4A5A-8CF2-0F2CBE3DAD28}"/>
                </a:ext>
              </a:extLst>
            </p:cNvPr>
            <p:cNvGrpSpPr/>
            <p:nvPr/>
          </p:nvGrpSpPr>
          <p:grpSpPr>
            <a:xfrm>
              <a:off x="5634519" y="2606146"/>
              <a:ext cx="911714" cy="911714"/>
              <a:chOff x="1649691" y="3230880"/>
              <a:chExt cx="914400" cy="914400"/>
            </a:xfrm>
            <a:solidFill>
              <a:schemeClr val="bg1"/>
            </a:solidFill>
          </p:grpSpPr>
          <p:sp>
            <p:nvSpPr>
              <p:cNvPr id="29" name="Accent">
                <a:extLst>
                  <a:ext uri="{FF2B5EF4-FFF2-40B4-BE49-F238E27FC236}">
                    <a16:creationId xmlns:a16="http://schemas.microsoft.com/office/drawing/2014/main" id="{C6EEF752-A6C0-4DBB-80CF-EB924BA00E0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0A9FD2D1-9398-423C-A1AB-FBFEB31159B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sp>
        <p:nvSpPr>
          <p:cNvPr id="46" name="Oval 45">
            <a:extLst>
              <a:ext uri="{FF2B5EF4-FFF2-40B4-BE49-F238E27FC236}">
                <a16:creationId xmlns:a16="http://schemas.microsoft.com/office/drawing/2014/main" id="{2D0EF4A5-3D85-4C03-8713-6F5DD67081A2}"/>
              </a:ext>
            </a:extLst>
          </p:cNvPr>
          <p:cNvSpPr/>
          <p:nvPr/>
        </p:nvSpPr>
        <p:spPr>
          <a:xfrm>
            <a:off x="3613485" y="2855653"/>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grpSp>
        <p:nvGrpSpPr>
          <p:cNvPr id="47" name="Group 46">
            <a:extLst>
              <a:ext uri="{FF2B5EF4-FFF2-40B4-BE49-F238E27FC236}">
                <a16:creationId xmlns:a16="http://schemas.microsoft.com/office/drawing/2014/main" id="{80970246-392D-480B-A60E-696FC3E2C8A8}"/>
              </a:ext>
            </a:extLst>
          </p:cNvPr>
          <p:cNvGrpSpPr/>
          <p:nvPr/>
        </p:nvGrpSpPr>
        <p:grpSpPr>
          <a:xfrm>
            <a:off x="4167009" y="2539725"/>
            <a:ext cx="809984" cy="809987"/>
            <a:chOff x="5406291" y="2377916"/>
            <a:chExt cx="1368170" cy="1368174"/>
          </a:xfrm>
        </p:grpSpPr>
        <p:grpSp>
          <p:nvGrpSpPr>
            <p:cNvPr id="48" name="Group 47">
              <a:extLst>
                <a:ext uri="{FF2B5EF4-FFF2-40B4-BE49-F238E27FC236}">
                  <a16:creationId xmlns:a16="http://schemas.microsoft.com/office/drawing/2014/main" id="{F5443DE1-26E3-4A5E-8FDA-05359E862870}"/>
                </a:ext>
              </a:extLst>
            </p:cNvPr>
            <p:cNvGrpSpPr/>
            <p:nvPr/>
          </p:nvGrpSpPr>
          <p:grpSpPr>
            <a:xfrm>
              <a:off x="5406291" y="2377916"/>
              <a:ext cx="1368170" cy="1368174"/>
              <a:chOff x="6587231" y="2278266"/>
              <a:chExt cx="451672" cy="451673"/>
            </a:xfrm>
          </p:grpSpPr>
          <p:sp>
            <p:nvSpPr>
              <p:cNvPr id="52" name="Rectangle: Rounded Corners 51">
                <a:extLst>
                  <a:ext uri="{FF2B5EF4-FFF2-40B4-BE49-F238E27FC236}">
                    <a16:creationId xmlns:a16="http://schemas.microsoft.com/office/drawing/2014/main" id="{B3932FE2-D704-4673-B454-6A8C8C00CAC4}"/>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53" name="Rectangle: Rounded Corners 52">
                <a:extLst>
                  <a:ext uri="{FF2B5EF4-FFF2-40B4-BE49-F238E27FC236}">
                    <a16:creationId xmlns:a16="http://schemas.microsoft.com/office/drawing/2014/main" id="{705561E0-1149-442A-BDC7-B2F0C6D65E11}"/>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49" name="Group 48">
              <a:extLst>
                <a:ext uri="{FF2B5EF4-FFF2-40B4-BE49-F238E27FC236}">
                  <a16:creationId xmlns:a16="http://schemas.microsoft.com/office/drawing/2014/main" id="{83024881-6C95-436B-8A98-ACC10BD2FF2A}"/>
                </a:ext>
              </a:extLst>
            </p:cNvPr>
            <p:cNvGrpSpPr/>
            <p:nvPr/>
          </p:nvGrpSpPr>
          <p:grpSpPr>
            <a:xfrm>
              <a:off x="5634519" y="2606146"/>
              <a:ext cx="911714" cy="911714"/>
              <a:chOff x="1649691" y="3230880"/>
              <a:chExt cx="914400" cy="914400"/>
            </a:xfrm>
            <a:solidFill>
              <a:schemeClr val="bg1"/>
            </a:solidFill>
          </p:grpSpPr>
          <p:sp>
            <p:nvSpPr>
              <p:cNvPr id="50" name="Accent">
                <a:extLst>
                  <a:ext uri="{FF2B5EF4-FFF2-40B4-BE49-F238E27FC236}">
                    <a16:creationId xmlns:a16="http://schemas.microsoft.com/office/drawing/2014/main" id="{2AB4D7F0-C8BD-4987-A989-1F50D083783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51" name="Outline">
                <a:extLst>
                  <a:ext uri="{FF2B5EF4-FFF2-40B4-BE49-F238E27FC236}">
                    <a16:creationId xmlns:a16="http://schemas.microsoft.com/office/drawing/2014/main" id="{E7877BF2-5659-462B-B64E-C95B13A6A8E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sp>
        <p:nvSpPr>
          <p:cNvPr id="54" name="Oval 53">
            <a:extLst>
              <a:ext uri="{FF2B5EF4-FFF2-40B4-BE49-F238E27FC236}">
                <a16:creationId xmlns:a16="http://schemas.microsoft.com/office/drawing/2014/main" id="{5B05FADF-4E2A-4C62-875B-FAD97C738EEA}"/>
              </a:ext>
            </a:extLst>
          </p:cNvPr>
          <p:cNvSpPr/>
          <p:nvPr/>
        </p:nvSpPr>
        <p:spPr>
          <a:xfrm>
            <a:off x="5257644" y="2855653"/>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grpSp>
        <p:nvGrpSpPr>
          <p:cNvPr id="55" name="Group 54">
            <a:extLst>
              <a:ext uri="{FF2B5EF4-FFF2-40B4-BE49-F238E27FC236}">
                <a16:creationId xmlns:a16="http://schemas.microsoft.com/office/drawing/2014/main" id="{9D14ABD5-FA70-4734-A7A7-CF3F28D5E91B}"/>
              </a:ext>
            </a:extLst>
          </p:cNvPr>
          <p:cNvGrpSpPr/>
          <p:nvPr/>
        </p:nvGrpSpPr>
        <p:grpSpPr>
          <a:xfrm>
            <a:off x="5811168" y="2539725"/>
            <a:ext cx="809984" cy="809987"/>
            <a:chOff x="5406291" y="2377916"/>
            <a:chExt cx="1368170" cy="1368174"/>
          </a:xfrm>
        </p:grpSpPr>
        <p:grpSp>
          <p:nvGrpSpPr>
            <p:cNvPr id="56" name="Group 55">
              <a:extLst>
                <a:ext uri="{FF2B5EF4-FFF2-40B4-BE49-F238E27FC236}">
                  <a16:creationId xmlns:a16="http://schemas.microsoft.com/office/drawing/2014/main" id="{BA9419C0-9C6C-4585-AC39-B17CCA1DDB02}"/>
                </a:ext>
              </a:extLst>
            </p:cNvPr>
            <p:cNvGrpSpPr/>
            <p:nvPr/>
          </p:nvGrpSpPr>
          <p:grpSpPr>
            <a:xfrm>
              <a:off x="5406291" y="2377916"/>
              <a:ext cx="1368170" cy="1368174"/>
              <a:chOff x="6587231" y="2278266"/>
              <a:chExt cx="451672" cy="451673"/>
            </a:xfrm>
          </p:grpSpPr>
          <p:sp>
            <p:nvSpPr>
              <p:cNvPr id="60" name="Rectangle: Rounded Corners 59">
                <a:extLst>
                  <a:ext uri="{FF2B5EF4-FFF2-40B4-BE49-F238E27FC236}">
                    <a16:creationId xmlns:a16="http://schemas.microsoft.com/office/drawing/2014/main" id="{D32F553A-575E-4AC1-A184-D3032A8B5793}"/>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61" name="Rectangle: Rounded Corners 60">
                <a:extLst>
                  <a:ext uri="{FF2B5EF4-FFF2-40B4-BE49-F238E27FC236}">
                    <a16:creationId xmlns:a16="http://schemas.microsoft.com/office/drawing/2014/main" id="{C65CC091-2846-43CD-B14A-894CB4F77284}"/>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57" name="Group 56">
              <a:extLst>
                <a:ext uri="{FF2B5EF4-FFF2-40B4-BE49-F238E27FC236}">
                  <a16:creationId xmlns:a16="http://schemas.microsoft.com/office/drawing/2014/main" id="{DAF0D4A6-C2A6-43F8-BA7E-3687665C5F6B}"/>
                </a:ext>
              </a:extLst>
            </p:cNvPr>
            <p:cNvGrpSpPr/>
            <p:nvPr/>
          </p:nvGrpSpPr>
          <p:grpSpPr>
            <a:xfrm>
              <a:off x="5634519" y="2606146"/>
              <a:ext cx="911714" cy="911714"/>
              <a:chOff x="1649691" y="3230880"/>
              <a:chExt cx="914400" cy="914400"/>
            </a:xfrm>
            <a:solidFill>
              <a:schemeClr val="bg1"/>
            </a:solidFill>
          </p:grpSpPr>
          <p:sp>
            <p:nvSpPr>
              <p:cNvPr id="58" name="Accent">
                <a:extLst>
                  <a:ext uri="{FF2B5EF4-FFF2-40B4-BE49-F238E27FC236}">
                    <a16:creationId xmlns:a16="http://schemas.microsoft.com/office/drawing/2014/main" id="{1D684511-EF67-4469-A199-4075DB42E6B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59" name="Outline">
                <a:extLst>
                  <a:ext uri="{FF2B5EF4-FFF2-40B4-BE49-F238E27FC236}">
                    <a16:creationId xmlns:a16="http://schemas.microsoft.com/office/drawing/2014/main" id="{946AE6AC-0E83-4F88-AF1F-A25541FC24C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sp>
        <p:nvSpPr>
          <p:cNvPr id="62" name="Oval 61">
            <a:extLst>
              <a:ext uri="{FF2B5EF4-FFF2-40B4-BE49-F238E27FC236}">
                <a16:creationId xmlns:a16="http://schemas.microsoft.com/office/drawing/2014/main" id="{16DF1A2B-93CD-4B86-8290-699F92F2DFCE}"/>
              </a:ext>
            </a:extLst>
          </p:cNvPr>
          <p:cNvSpPr/>
          <p:nvPr/>
        </p:nvSpPr>
        <p:spPr>
          <a:xfrm>
            <a:off x="6901803" y="2855653"/>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grpSp>
        <p:nvGrpSpPr>
          <p:cNvPr id="63" name="Group 62">
            <a:extLst>
              <a:ext uri="{FF2B5EF4-FFF2-40B4-BE49-F238E27FC236}">
                <a16:creationId xmlns:a16="http://schemas.microsoft.com/office/drawing/2014/main" id="{69BBC9F7-47ED-4034-AAB7-419160CCCA98}"/>
              </a:ext>
            </a:extLst>
          </p:cNvPr>
          <p:cNvGrpSpPr/>
          <p:nvPr/>
        </p:nvGrpSpPr>
        <p:grpSpPr>
          <a:xfrm>
            <a:off x="7455325" y="2539725"/>
            <a:ext cx="809984" cy="809987"/>
            <a:chOff x="5406291" y="2377916"/>
            <a:chExt cx="1368170" cy="1368174"/>
          </a:xfrm>
        </p:grpSpPr>
        <p:grpSp>
          <p:nvGrpSpPr>
            <p:cNvPr id="64" name="Group 63">
              <a:extLst>
                <a:ext uri="{FF2B5EF4-FFF2-40B4-BE49-F238E27FC236}">
                  <a16:creationId xmlns:a16="http://schemas.microsoft.com/office/drawing/2014/main" id="{A0E904A1-3E46-4FA5-980B-1C604EEDCB8E}"/>
                </a:ext>
              </a:extLst>
            </p:cNvPr>
            <p:cNvGrpSpPr/>
            <p:nvPr/>
          </p:nvGrpSpPr>
          <p:grpSpPr>
            <a:xfrm>
              <a:off x="5406291" y="2377916"/>
              <a:ext cx="1368170" cy="1368174"/>
              <a:chOff x="6587231" y="2278266"/>
              <a:chExt cx="451672" cy="451673"/>
            </a:xfrm>
          </p:grpSpPr>
          <p:sp>
            <p:nvSpPr>
              <p:cNvPr id="68" name="Rectangle: Rounded Corners 67">
                <a:extLst>
                  <a:ext uri="{FF2B5EF4-FFF2-40B4-BE49-F238E27FC236}">
                    <a16:creationId xmlns:a16="http://schemas.microsoft.com/office/drawing/2014/main" id="{3787A712-8D07-4BF1-B511-08194EFB4E92}"/>
                  </a:ext>
                </a:extLst>
              </p:cNvPr>
              <p:cNvSpPr/>
              <p:nvPr/>
            </p:nvSpPr>
            <p:spPr>
              <a:xfrm rot="2528090">
                <a:off x="6587231" y="2278266"/>
                <a:ext cx="451672" cy="451673"/>
              </a:xfrm>
              <a:prstGeom prst="roundRect">
                <a:avLst/>
              </a:prstGeom>
              <a:solidFill>
                <a:srgbClr val="FFFFFF"/>
              </a:solidFill>
              <a:ln w="1270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sp>
            <p:nvSpPr>
              <p:cNvPr id="69" name="Rectangle: Rounded Corners 68">
                <a:extLst>
                  <a:ext uri="{FF2B5EF4-FFF2-40B4-BE49-F238E27FC236}">
                    <a16:creationId xmlns:a16="http://schemas.microsoft.com/office/drawing/2014/main" id="{EC2345F2-8726-4535-ACD3-5C8359D93EB8}"/>
                  </a:ext>
                </a:extLst>
              </p:cNvPr>
              <p:cNvSpPr/>
              <p:nvPr/>
            </p:nvSpPr>
            <p:spPr>
              <a:xfrm rot="2528090">
                <a:off x="6620103" y="2311138"/>
                <a:ext cx="385927" cy="385928"/>
              </a:xfrm>
              <a:prstGeom prst="roundRect">
                <a:avLst/>
              </a:prstGeom>
              <a:gradFill>
                <a:gsLst>
                  <a:gs pos="94000">
                    <a:schemeClr val="accent1"/>
                  </a:gs>
                  <a:gs pos="14000">
                    <a:schemeClr val="tx2"/>
                  </a:gs>
                </a:gsLst>
                <a:lin ang="4800000" scaled="0"/>
              </a:gradFill>
              <a:ln w="12700" cap="rnd" cmpd="sng" algn="ctr">
                <a:noFill/>
                <a:prstDash val="solid"/>
                <a:round/>
                <a:headEnd type="none" w="med" len="med"/>
                <a:tailEnd type="none" w="med" len="med"/>
              </a:ln>
              <a:effectLst/>
              <a:extLst>
                <a:ext uri="{91240B29-F687-4F45-9708-019B960494DF}">
                  <a14:hiddenLine xmlns:a14="http://schemas.microsoft.com/office/drawing/2010/main" w="12700"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endParaRPr>
              </a:p>
            </p:txBody>
          </p:sp>
        </p:grpSp>
        <p:grpSp>
          <p:nvGrpSpPr>
            <p:cNvPr id="65" name="Group 64">
              <a:extLst>
                <a:ext uri="{FF2B5EF4-FFF2-40B4-BE49-F238E27FC236}">
                  <a16:creationId xmlns:a16="http://schemas.microsoft.com/office/drawing/2014/main" id="{C9149078-03C3-4DE3-915A-F248B2DC7C8C}"/>
                </a:ext>
              </a:extLst>
            </p:cNvPr>
            <p:cNvGrpSpPr/>
            <p:nvPr/>
          </p:nvGrpSpPr>
          <p:grpSpPr>
            <a:xfrm>
              <a:off x="5634519" y="2606146"/>
              <a:ext cx="911714" cy="911714"/>
              <a:chOff x="1649691" y="3230880"/>
              <a:chExt cx="914400" cy="914400"/>
            </a:xfrm>
            <a:solidFill>
              <a:schemeClr val="bg1"/>
            </a:solidFill>
          </p:grpSpPr>
          <p:sp>
            <p:nvSpPr>
              <p:cNvPr id="66" name="Accent">
                <a:extLst>
                  <a:ext uri="{FF2B5EF4-FFF2-40B4-BE49-F238E27FC236}">
                    <a16:creationId xmlns:a16="http://schemas.microsoft.com/office/drawing/2014/main" id="{0835D3E5-DFC9-4C0C-8C6D-DDCEDF03F64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67" name="Outline">
                <a:extLst>
                  <a:ext uri="{FF2B5EF4-FFF2-40B4-BE49-F238E27FC236}">
                    <a16:creationId xmlns:a16="http://schemas.microsoft.com/office/drawing/2014/main" id="{20C02BF0-DF3A-460A-BFE8-92D291C33FB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335969623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3CE32E4-890C-4D63-874D-FB5B960268EF}"/>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144</a:t>
            </a:fld>
            <a:endParaRPr lang="en-PH" dirty="0"/>
          </a:p>
        </p:txBody>
      </p:sp>
      <p:sp>
        <p:nvSpPr>
          <p:cNvPr id="8" name="Subtitle 7">
            <a:extLst>
              <a:ext uri="{FF2B5EF4-FFF2-40B4-BE49-F238E27FC236}">
                <a16:creationId xmlns:a16="http://schemas.microsoft.com/office/drawing/2014/main" id="{764A4EF8-95C0-4746-A097-AD24366C8E0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68570D3E-C864-4B5C-9C15-28709BCD7924}"/>
              </a:ext>
            </a:extLst>
          </p:cNvPr>
          <p:cNvSpPr>
            <a:spLocks noGrp="1"/>
          </p:cNvSpPr>
          <p:nvPr>
            <p:ph type="title"/>
          </p:nvPr>
        </p:nvSpPr>
        <p:spPr>
          <a:xfrm>
            <a:off x="628650" y="2546508"/>
            <a:ext cx="7886700" cy="1600556"/>
          </a:xfrm>
        </p:spPr>
        <p:txBody>
          <a:bodyPr/>
          <a:lstStyle/>
          <a:p>
            <a:r>
              <a:rPr lang="en-PH" dirty="0"/>
              <a:t>Table Slides</a:t>
            </a:r>
          </a:p>
        </p:txBody>
      </p:sp>
    </p:spTree>
    <p:extLst>
      <p:ext uri="{BB962C8B-B14F-4D97-AF65-F5344CB8AC3E}">
        <p14:creationId xmlns:p14="http://schemas.microsoft.com/office/powerpoint/2010/main" val="397858463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95546A-BA7F-4AB8-8D66-00A418E57945}"/>
              </a:ext>
            </a:extLst>
          </p:cNvPr>
          <p:cNvSpPr>
            <a:spLocks noGrp="1"/>
          </p:cNvSpPr>
          <p:nvPr>
            <p:ph type="title"/>
          </p:nvPr>
        </p:nvSpPr>
        <p:spPr>
          <a:xfrm>
            <a:off x="628650" y="365127"/>
            <a:ext cx="7886700" cy="618100"/>
          </a:xfrm>
        </p:spPr>
        <p:txBody>
          <a:bodyPr>
            <a:normAutofit/>
          </a:bodyPr>
          <a:lstStyle/>
          <a:p>
            <a:r>
              <a:rPr lang="en-US" dirty="0"/>
              <a:t>Basic Table</a:t>
            </a:r>
            <a:endParaRPr lang="en-PH" dirty="0"/>
          </a:p>
        </p:txBody>
      </p:sp>
      <p:sp>
        <p:nvSpPr>
          <p:cNvPr id="3" name="Slide Number Placeholder 2">
            <a:extLst>
              <a:ext uri="{FF2B5EF4-FFF2-40B4-BE49-F238E27FC236}">
                <a16:creationId xmlns:a16="http://schemas.microsoft.com/office/drawing/2014/main" id="{857A5DAC-0DC3-4262-AB02-628D3AF30E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145</a:t>
            </a:fld>
            <a:endParaRPr lang="en-PH" dirty="0"/>
          </a:p>
        </p:txBody>
      </p:sp>
      <p:graphicFrame>
        <p:nvGraphicFramePr>
          <p:cNvPr id="4" name="Table 4">
            <a:extLst>
              <a:ext uri="{FF2B5EF4-FFF2-40B4-BE49-F238E27FC236}">
                <a16:creationId xmlns:a16="http://schemas.microsoft.com/office/drawing/2014/main" id="{C252B6AE-81BC-48B9-9277-69BF55B66669}"/>
              </a:ext>
            </a:extLst>
          </p:cNvPr>
          <p:cNvGraphicFramePr>
            <a:graphicFrameLocks noGrp="1"/>
          </p:cNvGraphicFramePr>
          <p:nvPr>
            <p:extLst>
              <p:ext uri="{D42A27DB-BD31-4B8C-83A1-F6EECF244321}">
                <p14:modId xmlns:p14="http://schemas.microsoft.com/office/powerpoint/2010/main" val="2058289942"/>
              </p:ext>
            </p:extLst>
          </p:nvPr>
        </p:nvGraphicFramePr>
        <p:xfrm>
          <a:off x="628650" y="2114488"/>
          <a:ext cx="7886699" cy="4032648"/>
        </p:xfrm>
        <a:graphic>
          <a:graphicData uri="http://schemas.openxmlformats.org/drawingml/2006/table">
            <a:tbl>
              <a:tblPr firstRow="1" bandRow="1">
                <a:tableStyleId>{5C22544A-7EE6-4342-B048-85BDC9FD1C3A}</a:tableStyleId>
              </a:tblPr>
              <a:tblGrid>
                <a:gridCol w="1345888">
                  <a:extLst>
                    <a:ext uri="{9D8B030D-6E8A-4147-A177-3AD203B41FA5}">
                      <a16:colId xmlns:a16="http://schemas.microsoft.com/office/drawing/2014/main" val="1653692601"/>
                    </a:ext>
                  </a:extLst>
                </a:gridCol>
                <a:gridCol w="1147619">
                  <a:extLst>
                    <a:ext uri="{9D8B030D-6E8A-4147-A177-3AD203B41FA5}">
                      <a16:colId xmlns:a16="http://schemas.microsoft.com/office/drawing/2014/main" val="83070243"/>
                    </a:ext>
                  </a:extLst>
                </a:gridCol>
                <a:gridCol w="1147619">
                  <a:extLst>
                    <a:ext uri="{9D8B030D-6E8A-4147-A177-3AD203B41FA5}">
                      <a16:colId xmlns:a16="http://schemas.microsoft.com/office/drawing/2014/main" val="4286692527"/>
                    </a:ext>
                  </a:extLst>
                </a:gridCol>
                <a:gridCol w="1147619">
                  <a:extLst>
                    <a:ext uri="{9D8B030D-6E8A-4147-A177-3AD203B41FA5}">
                      <a16:colId xmlns:a16="http://schemas.microsoft.com/office/drawing/2014/main" val="4008171560"/>
                    </a:ext>
                  </a:extLst>
                </a:gridCol>
                <a:gridCol w="3097954">
                  <a:extLst>
                    <a:ext uri="{9D8B030D-6E8A-4147-A177-3AD203B41FA5}">
                      <a16:colId xmlns:a16="http://schemas.microsoft.com/office/drawing/2014/main" val="335469658"/>
                    </a:ext>
                  </a:extLst>
                </a:gridCol>
              </a:tblGrid>
              <a:tr h="33694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1" dirty="0">
                          <a:solidFill>
                            <a:schemeClr val="accent1"/>
                          </a:solidFill>
                          <a:latin typeface="Arial" panose="020B0604020202020204" pitchFamily="34" charset="0"/>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704529">
                <a:tc>
                  <a:txBody>
                    <a:bodyPr/>
                    <a:lstStyle/>
                    <a:p>
                      <a:r>
                        <a:rPr kumimoji="0" lang="en-US" sz="14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 sit </a:t>
                      </a: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704529">
                <a:tc>
                  <a:txBody>
                    <a:bodyPr/>
                    <a:lstStyle/>
                    <a:p>
                      <a:r>
                        <a:rPr kumimoji="0" lang="en-US" sz="14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 sit </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704529">
                <a:tc>
                  <a:txBody>
                    <a:bodyPr/>
                    <a:lstStyle/>
                    <a:p>
                      <a:r>
                        <a:rPr kumimoji="0" lang="en-US" sz="14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 sit </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36966761"/>
                  </a:ext>
                </a:extLst>
              </a:tr>
              <a:tr h="704529">
                <a:tc>
                  <a:txBody>
                    <a:bodyPr/>
                    <a:lstStyle/>
                    <a:p>
                      <a:r>
                        <a:rPr kumimoji="0" lang="en-US" sz="14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 sit </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420557147"/>
                  </a:ext>
                </a:extLst>
              </a:tr>
              <a:tr h="704529">
                <a:tc>
                  <a:txBody>
                    <a:bodyPr/>
                    <a:lstStyle/>
                    <a:p>
                      <a:r>
                        <a:rPr kumimoji="0" lang="en-US" sz="14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1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 sit </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extLst>
                  <a:ext uri="{0D108BD9-81ED-4DB2-BD59-A6C34878D82A}">
                    <a16:rowId xmlns:a16="http://schemas.microsoft.com/office/drawing/2014/main" val="795181852"/>
                  </a:ext>
                </a:extLst>
              </a:tr>
            </a:tbl>
          </a:graphicData>
        </a:graphic>
      </p:graphicFrame>
      <p:grpSp>
        <p:nvGrpSpPr>
          <p:cNvPr id="14" name="Group 13">
            <a:extLst>
              <a:ext uri="{FF2B5EF4-FFF2-40B4-BE49-F238E27FC236}">
                <a16:creationId xmlns:a16="http://schemas.microsoft.com/office/drawing/2014/main" id="{EF310371-BA20-4EBB-9181-B99B6A7CE606}"/>
              </a:ext>
            </a:extLst>
          </p:cNvPr>
          <p:cNvGrpSpPr/>
          <p:nvPr/>
        </p:nvGrpSpPr>
        <p:grpSpPr>
          <a:xfrm>
            <a:off x="628650" y="1511369"/>
            <a:ext cx="7886700" cy="346449"/>
            <a:chOff x="428264" y="1796858"/>
            <a:chExt cx="8287473" cy="346449"/>
          </a:xfrm>
        </p:grpSpPr>
        <p:sp>
          <p:nvSpPr>
            <p:cNvPr id="5" name="Rectangle 4">
              <a:extLst>
                <a:ext uri="{FF2B5EF4-FFF2-40B4-BE49-F238E27FC236}">
                  <a16:creationId xmlns:a16="http://schemas.microsoft.com/office/drawing/2014/main" id="{9D9B78E7-659A-4E85-B164-BD2FD02C9D34}"/>
                </a:ext>
              </a:extLst>
            </p:cNvPr>
            <p:cNvSpPr/>
            <p:nvPr/>
          </p:nvSpPr>
          <p:spPr>
            <a:xfrm>
              <a:off x="428264" y="1796858"/>
              <a:ext cx="8287473" cy="276999"/>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6" name="Straight Connector 5">
              <a:extLst>
                <a:ext uri="{FF2B5EF4-FFF2-40B4-BE49-F238E27FC236}">
                  <a16:creationId xmlns:a16="http://schemas.microsoft.com/office/drawing/2014/main" id="{30BBEDCD-DDC2-4BAF-8916-BB2061E3CBF5}"/>
                </a:ext>
              </a:extLst>
            </p:cNvPr>
            <p:cNvCxnSpPr>
              <a:cxnSpLocks/>
            </p:cNvCxnSpPr>
            <p:nvPr/>
          </p:nvCxnSpPr>
          <p:spPr>
            <a:xfrm>
              <a:off x="428264" y="2143307"/>
              <a:ext cx="8287473"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2506605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95546A-BA7F-4AB8-8D66-00A418E57945}"/>
              </a:ext>
            </a:extLst>
          </p:cNvPr>
          <p:cNvSpPr>
            <a:spLocks noGrp="1"/>
          </p:cNvSpPr>
          <p:nvPr>
            <p:ph type="title"/>
          </p:nvPr>
        </p:nvSpPr>
        <p:spPr>
          <a:xfrm>
            <a:off x="628650" y="365127"/>
            <a:ext cx="7886700" cy="618100"/>
          </a:xfrm>
        </p:spPr>
        <p:txBody>
          <a:bodyPr>
            <a:normAutofit/>
          </a:bodyPr>
          <a:lstStyle/>
          <a:p>
            <a:r>
              <a:rPr lang="en-US" dirty="0"/>
              <a:t>Basic Table + Highlight</a:t>
            </a:r>
            <a:endParaRPr lang="en-PH" dirty="0"/>
          </a:p>
        </p:txBody>
      </p:sp>
      <p:sp>
        <p:nvSpPr>
          <p:cNvPr id="3" name="Slide Number Placeholder 2">
            <a:extLst>
              <a:ext uri="{FF2B5EF4-FFF2-40B4-BE49-F238E27FC236}">
                <a16:creationId xmlns:a16="http://schemas.microsoft.com/office/drawing/2014/main" id="{857A5DAC-0DC3-4262-AB02-628D3AF30E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146</a:t>
            </a:fld>
            <a:endParaRPr lang="en-PH" dirty="0"/>
          </a:p>
        </p:txBody>
      </p:sp>
      <p:graphicFrame>
        <p:nvGraphicFramePr>
          <p:cNvPr id="4" name="Table 4">
            <a:extLst>
              <a:ext uri="{FF2B5EF4-FFF2-40B4-BE49-F238E27FC236}">
                <a16:creationId xmlns:a16="http://schemas.microsoft.com/office/drawing/2014/main" id="{C252B6AE-81BC-48B9-9277-69BF55B66669}"/>
              </a:ext>
            </a:extLst>
          </p:cNvPr>
          <p:cNvGraphicFramePr>
            <a:graphicFrameLocks noGrp="1"/>
          </p:cNvGraphicFramePr>
          <p:nvPr>
            <p:extLst>
              <p:ext uri="{D42A27DB-BD31-4B8C-83A1-F6EECF244321}">
                <p14:modId xmlns:p14="http://schemas.microsoft.com/office/powerpoint/2010/main" val="1952184958"/>
              </p:ext>
            </p:extLst>
          </p:nvPr>
        </p:nvGraphicFramePr>
        <p:xfrm>
          <a:off x="628651" y="2114488"/>
          <a:ext cx="7886700" cy="3232143"/>
        </p:xfrm>
        <a:graphic>
          <a:graphicData uri="http://schemas.openxmlformats.org/drawingml/2006/table">
            <a:tbl>
              <a:tblPr firstRow="1" bandRow="1">
                <a:tableStyleId>{5C22544A-7EE6-4342-B048-85BDC9FD1C3A}</a:tableStyleId>
              </a:tblPr>
              <a:tblGrid>
                <a:gridCol w="1158773">
                  <a:extLst>
                    <a:ext uri="{9D8B030D-6E8A-4147-A177-3AD203B41FA5}">
                      <a16:colId xmlns:a16="http://schemas.microsoft.com/office/drawing/2014/main" val="1653692601"/>
                    </a:ext>
                  </a:extLst>
                </a:gridCol>
                <a:gridCol w="1065971">
                  <a:extLst>
                    <a:ext uri="{9D8B030D-6E8A-4147-A177-3AD203B41FA5}">
                      <a16:colId xmlns:a16="http://schemas.microsoft.com/office/drawing/2014/main" val="83070243"/>
                    </a:ext>
                  </a:extLst>
                </a:gridCol>
                <a:gridCol w="1065971">
                  <a:extLst>
                    <a:ext uri="{9D8B030D-6E8A-4147-A177-3AD203B41FA5}">
                      <a16:colId xmlns:a16="http://schemas.microsoft.com/office/drawing/2014/main" val="4286692527"/>
                    </a:ext>
                  </a:extLst>
                </a:gridCol>
                <a:gridCol w="1065971">
                  <a:extLst>
                    <a:ext uri="{9D8B030D-6E8A-4147-A177-3AD203B41FA5}">
                      <a16:colId xmlns:a16="http://schemas.microsoft.com/office/drawing/2014/main" val="4008171560"/>
                    </a:ext>
                  </a:extLst>
                </a:gridCol>
                <a:gridCol w="3530014">
                  <a:extLst>
                    <a:ext uri="{9D8B030D-6E8A-4147-A177-3AD203B41FA5}">
                      <a16:colId xmlns:a16="http://schemas.microsoft.com/office/drawing/2014/main" val="335469658"/>
                    </a:ext>
                  </a:extLst>
                </a:gridCol>
              </a:tblGrid>
              <a:tr h="4134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dirty="0">
                          <a:solidFill>
                            <a:schemeClr val="accent1"/>
                          </a:solidFill>
                          <a:latin typeface="Arial" panose="020B0604020202020204" pitchFamily="34" charset="0"/>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563746">
                <a:tc>
                  <a:txBody>
                    <a:bodyPr/>
                    <a:lstStyle/>
                    <a:p>
                      <a:r>
                        <a:rPr kumimoji="0" lang="en-US" sz="105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a:t>
                      </a:r>
                    </a:p>
                  </a:txBody>
                  <a:tcPr marL="54000" marR="54000" marT="34290" marB="34290" anchor="ct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563746">
                <a:tc>
                  <a:txBody>
                    <a:bodyPr/>
                    <a:lstStyle/>
                    <a:p>
                      <a:r>
                        <a:rPr kumimoji="0" lang="en-US" sz="105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563746">
                <a:tc>
                  <a:txBody>
                    <a:bodyPr/>
                    <a:lstStyle/>
                    <a:p>
                      <a:r>
                        <a:rPr kumimoji="0" lang="en-US" sz="105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36966761"/>
                  </a:ext>
                </a:extLst>
              </a:tr>
              <a:tr h="563746">
                <a:tc>
                  <a:txBody>
                    <a:bodyPr/>
                    <a:lstStyle/>
                    <a:p>
                      <a:r>
                        <a:rPr kumimoji="0" lang="en-US" sz="105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420557147"/>
                  </a:ext>
                </a:extLst>
              </a:tr>
              <a:tr h="563746">
                <a:tc>
                  <a:txBody>
                    <a:bodyPr/>
                    <a:lstStyle/>
                    <a:p>
                      <a:r>
                        <a:rPr kumimoji="0" lang="en-US" sz="105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800" b="1" dirty="0">
                        <a:latin typeface="Arial" panose="020B0604020202020204" pitchFamily="34" charset="0"/>
                      </a:endParaRPr>
                    </a:p>
                  </a:txBody>
                  <a:tcPr marL="0" marR="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600" dirty="0">
                        <a:latin typeface="Arial" panose="020B0604020202020204" pitchFamily="34" charset="0"/>
                      </a:endParaRP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5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venenatis nec nibh. Mauris</a:t>
                      </a:r>
                    </a:p>
                  </a:txBody>
                  <a:tcPr marL="54000" marR="54000" marT="34290" marB="34290" anchor="ctr">
                    <a:lnT w="9525" cap="flat" cmpd="sng" algn="ctr">
                      <a:solidFill>
                        <a:schemeClr val="tx1">
                          <a:lumMod val="60000"/>
                          <a:lumOff val="40000"/>
                        </a:schemeClr>
                      </a:solidFill>
                      <a:prstDash val="solid"/>
                      <a:round/>
                      <a:headEnd type="none" w="med" len="med"/>
                      <a:tailEnd type="none" w="med" len="med"/>
                    </a:lnT>
                    <a:noFill/>
                  </a:tcPr>
                </a:tc>
                <a:extLst>
                  <a:ext uri="{0D108BD9-81ED-4DB2-BD59-A6C34878D82A}">
                    <a16:rowId xmlns:a16="http://schemas.microsoft.com/office/drawing/2014/main" val="795181852"/>
                  </a:ext>
                </a:extLst>
              </a:tr>
            </a:tbl>
          </a:graphicData>
        </a:graphic>
      </p:graphicFrame>
      <p:grpSp>
        <p:nvGrpSpPr>
          <p:cNvPr id="21" name="Group 20">
            <a:extLst>
              <a:ext uri="{FF2B5EF4-FFF2-40B4-BE49-F238E27FC236}">
                <a16:creationId xmlns:a16="http://schemas.microsoft.com/office/drawing/2014/main" id="{6508050C-F952-4E0A-80A4-F607D4460414}"/>
              </a:ext>
            </a:extLst>
          </p:cNvPr>
          <p:cNvGrpSpPr/>
          <p:nvPr/>
        </p:nvGrpSpPr>
        <p:grpSpPr>
          <a:xfrm>
            <a:off x="628650" y="5542688"/>
            <a:ext cx="7886700" cy="500130"/>
            <a:chOff x="428263" y="5697167"/>
            <a:chExt cx="8287476" cy="500130"/>
          </a:xfrm>
        </p:grpSpPr>
        <p:sp>
          <p:nvSpPr>
            <p:cNvPr id="7" name="TextBox 6">
              <a:extLst>
                <a:ext uri="{FF2B5EF4-FFF2-40B4-BE49-F238E27FC236}">
                  <a16:creationId xmlns:a16="http://schemas.microsoft.com/office/drawing/2014/main" id="{33851926-E40C-4891-9122-A77A5E7160CD}"/>
                </a:ext>
              </a:extLst>
            </p:cNvPr>
            <p:cNvSpPr txBox="1"/>
            <p:nvPr/>
          </p:nvSpPr>
          <p:spPr>
            <a:xfrm>
              <a:off x="1604901" y="5697167"/>
              <a:ext cx="7110838" cy="500129"/>
            </a:xfrm>
            <a:prstGeom prst="rect">
              <a:avLst/>
            </a:prstGeom>
            <a:noFill/>
          </p:spPr>
          <p:txBody>
            <a:bodyPr wrap="square" lIns="0" tIns="0" rIns="0" bIns="0" rtlCol="0" anchor="ctr">
              <a:normAutofit fontScale="925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a:t>
              </a:r>
            </a:p>
          </p:txBody>
        </p:sp>
        <p:sp>
          <p:nvSpPr>
            <p:cNvPr id="8" name="TextBox 7">
              <a:extLst>
                <a:ext uri="{FF2B5EF4-FFF2-40B4-BE49-F238E27FC236}">
                  <a16:creationId xmlns:a16="http://schemas.microsoft.com/office/drawing/2014/main" id="{A55DBF28-3676-4303-A420-B95B64752289}"/>
                </a:ext>
              </a:extLst>
            </p:cNvPr>
            <p:cNvSpPr txBox="1"/>
            <p:nvPr/>
          </p:nvSpPr>
          <p:spPr>
            <a:xfrm>
              <a:off x="428263" y="5766410"/>
              <a:ext cx="979914" cy="430887"/>
            </a:xfrm>
            <a:prstGeom prst="rect">
              <a:avLst/>
            </a:prstGeom>
            <a:noFill/>
          </p:spPr>
          <p:txBody>
            <a:bodyPr wrap="square" lIns="0" tIns="0" rIns="0" bIns="0" rtlCol="0" anchor="ctr">
              <a:spAutoFit/>
            </a:bodyPr>
            <a:lstStyle/>
            <a:p>
              <a:r>
                <a:rPr lang="en-US" sz="1400" dirty="0">
                  <a:solidFill>
                    <a:schemeClr val="accent5"/>
                  </a:solidFill>
                  <a:latin typeface="Arial" panose="020B0604020202020204" pitchFamily="34" charset="0"/>
                </a:rPr>
                <a:t>K</a:t>
              </a:r>
              <a:r>
                <a:rPr lang="en-PH" sz="1400" dirty="0">
                  <a:solidFill>
                    <a:schemeClr val="accent5"/>
                  </a:solidFill>
                  <a:latin typeface="Arial" panose="020B0604020202020204" pitchFamily="34" charset="0"/>
                </a:rPr>
                <a:t>ey Highlight</a:t>
              </a:r>
            </a:p>
          </p:txBody>
        </p:sp>
      </p:grpSp>
      <p:grpSp>
        <p:nvGrpSpPr>
          <p:cNvPr id="17" name="Group 16">
            <a:extLst>
              <a:ext uri="{FF2B5EF4-FFF2-40B4-BE49-F238E27FC236}">
                <a16:creationId xmlns:a16="http://schemas.microsoft.com/office/drawing/2014/main" id="{D54B88A1-BEBA-408A-B300-FFB359B0CB19}"/>
              </a:ext>
            </a:extLst>
          </p:cNvPr>
          <p:cNvGrpSpPr/>
          <p:nvPr/>
        </p:nvGrpSpPr>
        <p:grpSpPr>
          <a:xfrm>
            <a:off x="628650" y="1511369"/>
            <a:ext cx="7886700" cy="346449"/>
            <a:chOff x="428264" y="1796858"/>
            <a:chExt cx="8287473" cy="346449"/>
          </a:xfrm>
        </p:grpSpPr>
        <p:sp>
          <p:nvSpPr>
            <p:cNvPr id="18" name="Rectangle 17">
              <a:extLst>
                <a:ext uri="{FF2B5EF4-FFF2-40B4-BE49-F238E27FC236}">
                  <a16:creationId xmlns:a16="http://schemas.microsoft.com/office/drawing/2014/main" id="{D59E400F-AACA-44BE-B38B-C60B410CAB60}"/>
                </a:ext>
              </a:extLst>
            </p:cNvPr>
            <p:cNvSpPr/>
            <p:nvPr/>
          </p:nvSpPr>
          <p:spPr>
            <a:xfrm>
              <a:off x="428264" y="1796858"/>
              <a:ext cx="8287473" cy="276999"/>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19" name="Straight Connector 18">
              <a:extLst>
                <a:ext uri="{FF2B5EF4-FFF2-40B4-BE49-F238E27FC236}">
                  <a16:creationId xmlns:a16="http://schemas.microsoft.com/office/drawing/2014/main" id="{718D866E-468C-4F53-AA91-B3EB6DE2F256}"/>
                </a:ext>
              </a:extLst>
            </p:cNvPr>
            <p:cNvCxnSpPr>
              <a:cxnSpLocks/>
            </p:cNvCxnSpPr>
            <p:nvPr/>
          </p:nvCxnSpPr>
          <p:spPr>
            <a:xfrm>
              <a:off x="428264" y="2143307"/>
              <a:ext cx="8287473"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14926049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95546A-BA7F-4AB8-8D66-00A418E57945}"/>
              </a:ext>
            </a:extLst>
          </p:cNvPr>
          <p:cNvSpPr>
            <a:spLocks noGrp="1"/>
          </p:cNvSpPr>
          <p:nvPr>
            <p:ph type="title"/>
          </p:nvPr>
        </p:nvSpPr>
        <p:spPr>
          <a:xfrm>
            <a:off x="628650" y="365126"/>
            <a:ext cx="5292095" cy="578772"/>
          </a:xfrm>
        </p:spPr>
        <p:txBody>
          <a:bodyPr>
            <a:normAutofit/>
          </a:bodyPr>
          <a:lstStyle/>
          <a:p>
            <a:r>
              <a:rPr lang="en-US" dirty="0"/>
              <a:t>Basic Table + RHS Insight</a:t>
            </a:r>
            <a:endParaRPr lang="en-PH" dirty="0"/>
          </a:p>
        </p:txBody>
      </p:sp>
      <p:sp>
        <p:nvSpPr>
          <p:cNvPr id="3" name="Slide Number Placeholder 2">
            <a:extLst>
              <a:ext uri="{FF2B5EF4-FFF2-40B4-BE49-F238E27FC236}">
                <a16:creationId xmlns:a16="http://schemas.microsoft.com/office/drawing/2014/main" id="{857A5DAC-0DC3-4262-AB02-628D3AF30E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147</a:t>
            </a:fld>
            <a:endParaRPr lang="en-PH" dirty="0"/>
          </a:p>
        </p:txBody>
      </p:sp>
      <p:graphicFrame>
        <p:nvGraphicFramePr>
          <p:cNvPr id="4" name="Table 4">
            <a:extLst>
              <a:ext uri="{FF2B5EF4-FFF2-40B4-BE49-F238E27FC236}">
                <a16:creationId xmlns:a16="http://schemas.microsoft.com/office/drawing/2014/main" id="{C252B6AE-81BC-48B9-9277-69BF55B66669}"/>
              </a:ext>
            </a:extLst>
          </p:cNvPr>
          <p:cNvGraphicFramePr>
            <a:graphicFrameLocks noGrp="1"/>
          </p:cNvGraphicFramePr>
          <p:nvPr>
            <p:extLst>
              <p:ext uri="{D42A27DB-BD31-4B8C-83A1-F6EECF244321}">
                <p14:modId xmlns:p14="http://schemas.microsoft.com/office/powerpoint/2010/main" val="27857964"/>
              </p:ext>
            </p:extLst>
          </p:nvPr>
        </p:nvGraphicFramePr>
        <p:xfrm>
          <a:off x="611188" y="2804160"/>
          <a:ext cx="5115246" cy="2944782"/>
        </p:xfrm>
        <a:graphic>
          <a:graphicData uri="http://schemas.openxmlformats.org/drawingml/2006/table">
            <a:tbl>
              <a:tblPr firstRow="1" bandRow="1">
                <a:tableStyleId>{5C22544A-7EE6-4342-B048-85BDC9FD1C3A}</a:tableStyleId>
              </a:tblPr>
              <a:tblGrid>
                <a:gridCol w="1021586">
                  <a:extLst>
                    <a:ext uri="{9D8B030D-6E8A-4147-A177-3AD203B41FA5}">
                      <a16:colId xmlns:a16="http://schemas.microsoft.com/office/drawing/2014/main" val="1653692601"/>
                    </a:ext>
                  </a:extLst>
                </a:gridCol>
                <a:gridCol w="871091">
                  <a:extLst>
                    <a:ext uri="{9D8B030D-6E8A-4147-A177-3AD203B41FA5}">
                      <a16:colId xmlns:a16="http://schemas.microsoft.com/office/drawing/2014/main" val="4286692527"/>
                    </a:ext>
                  </a:extLst>
                </a:gridCol>
                <a:gridCol w="871091">
                  <a:extLst>
                    <a:ext uri="{9D8B030D-6E8A-4147-A177-3AD203B41FA5}">
                      <a16:colId xmlns:a16="http://schemas.microsoft.com/office/drawing/2014/main" val="4008171560"/>
                    </a:ext>
                  </a:extLst>
                </a:gridCol>
                <a:gridCol w="2351478">
                  <a:extLst>
                    <a:ext uri="{9D8B030D-6E8A-4147-A177-3AD203B41FA5}">
                      <a16:colId xmlns:a16="http://schemas.microsoft.com/office/drawing/2014/main" val="335469658"/>
                    </a:ext>
                  </a:extLst>
                </a:gridCol>
              </a:tblGrid>
              <a:tr h="2687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chemeClr val="accent1"/>
                          </a:solidFill>
                          <a:latin typeface="Arial" panose="020B0604020202020204" pitchFamily="34" charset="0"/>
                        </a:rPr>
                        <a:t>Header</a:t>
                      </a:r>
                    </a:p>
                  </a:txBody>
                  <a:tcPr marL="0" marR="0" marT="34290" marB="34290" anchor="b">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537556">
                <a:tc>
                  <a:txBody>
                    <a:bodyPr/>
                    <a:lstStyle/>
                    <a:p>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600" b="1" dirty="0">
                        <a:latin typeface="Arial" panose="020B0604020202020204" pitchFamily="34" charset="0"/>
                      </a:endParaRPr>
                    </a:p>
                  </a:txBody>
                  <a:tcPr marL="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537556">
                <a:tc>
                  <a:txBody>
                    <a:bodyPr/>
                    <a:lstStyle/>
                    <a:p>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600" b="1" dirty="0">
                        <a:latin typeface="Arial" panose="020B0604020202020204" pitchFamily="34" charset="0"/>
                      </a:endParaRPr>
                    </a:p>
                  </a:txBody>
                  <a:tcPr marL="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537556">
                <a:tc>
                  <a:txBody>
                    <a:bodyPr/>
                    <a:lstStyle/>
                    <a:p>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600" b="1" dirty="0">
                        <a:latin typeface="Arial" panose="020B0604020202020204" pitchFamily="34" charset="0"/>
                      </a:endParaRPr>
                    </a:p>
                  </a:txBody>
                  <a:tcPr marL="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36966761"/>
                  </a:ext>
                </a:extLst>
              </a:tr>
              <a:tr h="537556">
                <a:tc>
                  <a:txBody>
                    <a:bodyPr/>
                    <a:lstStyle/>
                    <a:p>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600" b="1" dirty="0">
                        <a:latin typeface="Arial" panose="020B0604020202020204" pitchFamily="34" charset="0"/>
                      </a:endParaRPr>
                    </a:p>
                  </a:txBody>
                  <a:tcPr marL="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420557147"/>
                  </a:ext>
                </a:extLst>
              </a:tr>
              <a:tr h="435189">
                <a:tc>
                  <a:txBody>
                    <a:bodyPr/>
                    <a:lstStyle/>
                    <a:p>
                      <a:r>
                        <a:rPr kumimoji="0" lang="en-US" sz="10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a:t>
                      </a:r>
                      <a:endParaRPr lang="en-PH" sz="1600" b="1" dirty="0">
                        <a:latin typeface="Arial" panose="020B0604020202020204" pitchFamily="34" charset="0"/>
                      </a:endParaRPr>
                    </a:p>
                  </a:txBody>
                  <a:tcPr marL="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0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795181852"/>
                  </a:ext>
                </a:extLst>
              </a:tr>
            </a:tbl>
          </a:graphicData>
        </a:graphic>
      </p:graphicFrame>
      <p:sp>
        <p:nvSpPr>
          <p:cNvPr id="5" name="Rectangle 4">
            <a:extLst>
              <a:ext uri="{FF2B5EF4-FFF2-40B4-BE49-F238E27FC236}">
                <a16:creationId xmlns:a16="http://schemas.microsoft.com/office/drawing/2014/main" id="{9D9B78E7-659A-4E85-B164-BD2FD02C9D34}"/>
              </a:ext>
            </a:extLst>
          </p:cNvPr>
          <p:cNvSpPr/>
          <p:nvPr/>
        </p:nvSpPr>
        <p:spPr>
          <a:xfrm>
            <a:off x="611185" y="1796858"/>
            <a:ext cx="5115245" cy="276999"/>
          </a:xfrm>
          <a:prstGeom prst="rect">
            <a:avLst/>
          </a:prstGeom>
        </p:spPr>
        <p:txBody>
          <a:bodyPr vert="horz" wrap="square" lIns="0" tIns="0" rIns="0" bIns="0" anchor="b" anchorCtr="0">
            <a:noAutofit/>
          </a:bodyPr>
          <a:lstStyle/>
          <a:p>
            <a:r>
              <a:rPr lang="da-DK" sz="1600" dirty="0">
                <a:solidFill>
                  <a:schemeClr val="accent1"/>
                </a:solidFill>
                <a:latin typeface="Arial" panose="020B0604020202020204" pitchFamily="34" charset="0"/>
              </a:rPr>
              <a:t>Lorem ipsum dolor sit amet</a:t>
            </a:r>
            <a:endParaRPr lang="en-US" sz="1600" dirty="0">
              <a:solidFill>
                <a:schemeClr val="accent1"/>
              </a:solidFill>
              <a:latin typeface="Arial" panose="020B0604020202020204" pitchFamily="34" charset="0"/>
            </a:endParaRPr>
          </a:p>
        </p:txBody>
      </p:sp>
      <p:cxnSp>
        <p:nvCxnSpPr>
          <p:cNvPr id="6" name="Straight Connector 5">
            <a:extLst>
              <a:ext uri="{FF2B5EF4-FFF2-40B4-BE49-F238E27FC236}">
                <a16:creationId xmlns:a16="http://schemas.microsoft.com/office/drawing/2014/main" id="{30BBEDCD-DDC2-4BAF-8916-BB2061E3CBF5}"/>
              </a:ext>
            </a:extLst>
          </p:cNvPr>
          <p:cNvCxnSpPr>
            <a:cxnSpLocks/>
          </p:cNvCxnSpPr>
          <p:nvPr/>
        </p:nvCxnSpPr>
        <p:spPr>
          <a:xfrm>
            <a:off x="628650" y="2143307"/>
            <a:ext cx="5086354"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8" name="Text Placeholder 11">
            <a:extLst>
              <a:ext uri="{FF2B5EF4-FFF2-40B4-BE49-F238E27FC236}">
                <a16:creationId xmlns:a16="http://schemas.microsoft.com/office/drawing/2014/main" id="{9238179E-0096-4C43-AAA7-E022B71A11BF}"/>
              </a:ext>
            </a:extLst>
          </p:cNvPr>
          <p:cNvSpPr txBox="1">
            <a:spLocks/>
          </p:cNvSpPr>
          <p:nvPr/>
        </p:nvSpPr>
        <p:spPr>
          <a:xfrm>
            <a:off x="611188" y="2229780"/>
            <a:ext cx="5115246" cy="42197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200" dirty="0">
                <a:latin typeface="Arial" panose="020B0604020202020204" pitchFamily="34" charset="0"/>
              </a:rPr>
              <a:t>Lorem ipsum dolor sit amet, consectetur adipiscing elit. Curabitur purus dui, euismod quis placerat eget, venenatis nec nibh. </a:t>
            </a:r>
          </a:p>
        </p:txBody>
      </p:sp>
      <p:sp>
        <p:nvSpPr>
          <p:cNvPr id="13" name="TextBox 12">
            <a:extLst>
              <a:ext uri="{FF2B5EF4-FFF2-40B4-BE49-F238E27FC236}">
                <a16:creationId xmlns:a16="http://schemas.microsoft.com/office/drawing/2014/main" id="{0D2CD28A-238B-471E-BA58-3D59DA108449}"/>
              </a:ext>
            </a:extLst>
          </p:cNvPr>
          <p:cNvSpPr txBox="1"/>
          <p:nvPr/>
        </p:nvSpPr>
        <p:spPr>
          <a:xfrm>
            <a:off x="6406593" y="2332201"/>
            <a:ext cx="2439545" cy="342851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145244">
              <a:spcAft>
                <a:spcPts val="450"/>
              </a:spcAft>
              <a:buClr>
                <a:schemeClr val="bg1"/>
              </a:buClr>
              <a:buFont typeface="Arial" panose="020B0604020202020204" pitchFamily="34" charset="0"/>
              <a:buChar char="•"/>
            </a:pPr>
            <a:r>
              <a:rPr lang="en-US" sz="1300" dirty="0">
                <a:solidFill>
                  <a:schemeClr val="bg1"/>
                </a:solidFill>
                <a:latin typeface="Arial" panose="020B0604020202020204" pitchFamily="34" charset="0"/>
              </a:rPr>
              <a:t>Lorem ipsum dolor sit amet, consectetur adipiscing elit. Curabitur purus dui, euismod quis placerat eget, venenatis nec nibh. Mauris sit </a:t>
            </a:r>
          </a:p>
          <a:p>
            <a:pPr marL="214293" indent="-145244">
              <a:spcAft>
                <a:spcPts val="450"/>
              </a:spcAft>
              <a:buClr>
                <a:schemeClr val="bg1"/>
              </a:buClr>
              <a:buFont typeface="Arial" panose="020B0604020202020204" pitchFamily="34" charset="0"/>
              <a:buChar char="•"/>
            </a:pPr>
            <a:r>
              <a:rPr lang="en-US" sz="1300" dirty="0">
                <a:solidFill>
                  <a:schemeClr val="bg1"/>
                </a:solidFill>
                <a:latin typeface="Arial" panose="020B0604020202020204" pitchFamily="34" charset="0"/>
              </a:rPr>
              <a:t>Aenean a elit justo. Vivamus laoreet, lorem id iaculis mattis, neque diam blandit nulla, et rhoncus diam augue placerat elit. Nullam vitae </a:t>
            </a:r>
          </a:p>
          <a:p>
            <a:pPr marL="214293" indent="-145244">
              <a:spcAft>
                <a:spcPts val="450"/>
              </a:spcAft>
              <a:buClr>
                <a:schemeClr val="bg1"/>
              </a:buClr>
              <a:buFont typeface="Arial" panose="020B0604020202020204" pitchFamily="34" charset="0"/>
              <a:buChar char="•"/>
            </a:pPr>
            <a:r>
              <a:rPr lang="en-US" sz="1300" dirty="0">
                <a:solidFill>
                  <a:schemeClr val="bg1"/>
                </a:solidFill>
                <a:latin typeface="Arial" panose="020B0604020202020204" pitchFamily="34" charset="0"/>
              </a:rPr>
              <a:t>Aenean a elit justo. Vivamus laoreet, lorem id iaculis mattis, neque diam blandit nulla, et rhoncus diam augue placerat elit. Nullam</a:t>
            </a:r>
          </a:p>
        </p:txBody>
      </p:sp>
      <p:grpSp>
        <p:nvGrpSpPr>
          <p:cNvPr id="19" name="Group 18">
            <a:extLst>
              <a:ext uri="{FF2B5EF4-FFF2-40B4-BE49-F238E27FC236}">
                <a16:creationId xmlns:a16="http://schemas.microsoft.com/office/drawing/2014/main" id="{3C0E9469-0DAE-42F4-AB04-4A1024538E88}"/>
              </a:ext>
            </a:extLst>
          </p:cNvPr>
          <p:cNvGrpSpPr/>
          <p:nvPr/>
        </p:nvGrpSpPr>
        <p:grpSpPr>
          <a:xfrm>
            <a:off x="6406586" y="1790666"/>
            <a:ext cx="2439546" cy="346449"/>
            <a:chOff x="8363738" y="1252810"/>
            <a:chExt cx="3431105" cy="461932"/>
          </a:xfrm>
        </p:grpSpPr>
        <p:sp>
          <p:nvSpPr>
            <p:cNvPr id="14" name="Rectangle 13">
              <a:extLst>
                <a:ext uri="{FF2B5EF4-FFF2-40B4-BE49-F238E27FC236}">
                  <a16:creationId xmlns:a16="http://schemas.microsoft.com/office/drawing/2014/main" id="{ECA96120-0705-4A34-AEA2-0B2FD1849F57}"/>
                </a:ext>
              </a:extLst>
            </p:cNvPr>
            <p:cNvSpPr/>
            <p:nvPr/>
          </p:nvSpPr>
          <p:spPr>
            <a:xfrm>
              <a:off x="8363738" y="1252810"/>
              <a:ext cx="3431105" cy="369332"/>
            </a:xfrm>
            <a:prstGeom prst="rect">
              <a:avLst/>
            </a:prstGeom>
          </p:spPr>
          <p:txBody>
            <a:bodyPr vert="horz" wrap="square" lIns="0" tIns="0" rIns="0" bIns="0" anchor="b" anchorCtr="0">
              <a:noAutofit/>
            </a:bodyPr>
            <a:lstStyle/>
            <a:p>
              <a:r>
                <a:rPr lang="da-DK" sz="1600" dirty="0">
                  <a:solidFill>
                    <a:schemeClr val="accent4"/>
                  </a:solidFill>
                  <a:latin typeface="Arial" panose="020B0604020202020204" pitchFamily="34" charset="0"/>
                </a:rPr>
                <a:t>Insight</a:t>
              </a:r>
              <a:endParaRPr lang="en-US" sz="1600" dirty="0">
                <a:solidFill>
                  <a:schemeClr val="accent4"/>
                </a:solidFill>
                <a:latin typeface="Arial" panose="020B0604020202020204" pitchFamily="34" charset="0"/>
              </a:endParaRPr>
            </a:p>
          </p:txBody>
        </p:sp>
        <p:cxnSp>
          <p:nvCxnSpPr>
            <p:cNvPr id="15" name="Straight Connector 14">
              <a:extLst>
                <a:ext uri="{FF2B5EF4-FFF2-40B4-BE49-F238E27FC236}">
                  <a16:creationId xmlns:a16="http://schemas.microsoft.com/office/drawing/2014/main" id="{CF4D206C-4BAE-4FD1-839E-4075836EBDD3}"/>
                </a:ext>
              </a:extLst>
            </p:cNvPr>
            <p:cNvCxnSpPr>
              <a:cxnSpLocks/>
            </p:cNvCxnSpPr>
            <p:nvPr/>
          </p:nvCxnSpPr>
          <p:spPr>
            <a:xfrm>
              <a:off x="8382000" y="1714742"/>
              <a:ext cx="3412603"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3566294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073FDAE2-A7CD-4AFF-8DD2-25FFBCA065EB}"/>
              </a:ext>
            </a:extLst>
          </p:cNvPr>
          <p:cNvSpPr>
            <a:spLocks noGrp="1"/>
          </p:cNvSpPr>
          <p:nvPr>
            <p:ph type="title"/>
          </p:nvPr>
        </p:nvSpPr>
        <p:spPr>
          <a:xfrm>
            <a:off x="628650" y="365126"/>
            <a:ext cx="5132075" cy="578772"/>
          </a:xfrm>
        </p:spPr>
        <p:txBody>
          <a:bodyPr>
            <a:normAutofit fontScale="90000"/>
          </a:bodyPr>
          <a:lstStyle/>
          <a:p>
            <a:r>
              <a:rPr lang="en-PH" dirty="0"/>
              <a:t>Heatmap Table with Key Insights</a:t>
            </a:r>
          </a:p>
        </p:txBody>
      </p:sp>
      <p:sp>
        <p:nvSpPr>
          <p:cNvPr id="3" name="Slide Number Placeholder 2">
            <a:extLst>
              <a:ext uri="{FF2B5EF4-FFF2-40B4-BE49-F238E27FC236}">
                <a16:creationId xmlns:a16="http://schemas.microsoft.com/office/drawing/2014/main" id="{66F62374-846F-4B08-9C71-91558AFA2F6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148</a:t>
            </a:fld>
            <a:endParaRPr lang="en-PH" dirty="0"/>
          </a:p>
        </p:txBody>
      </p:sp>
      <p:graphicFrame>
        <p:nvGraphicFramePr>
          <p:cNvPr id="4" name="Table 6">
            <a:extLst>
              <a:ext uri="{FF2B5EF4-FFF2-40B4-BE49-F238E27FC236}">
                <a16:creationId xmlns:a16="http://schemas.microsoft.com/office/drawing/2014/main" id="{5FADAAF3-62B5-450E-A658-562BB7F9F208}"/>
              </a:ext>
            </a:extLst>
          </p:cNvPr>
          <p:cNvGraphicFramePr>
            <a:graphicFrameLocks noGrp="1"/>
          </p:cNvGraphicFramePr>
          <p:nvPr>
            <p:extLst>
              <p:ext uri="{D42A27DB-BD31-4B8C-83A1-F6EECF244321}">
                <p14:modId xmlns:p14="http://schemas.microsoft.com/office/powerpoint/2010/main" val="41922772"/>
              </p:ext>
            </p:extLst>
          </p:nvPr>
        </p:nvGraphicFramePr>
        <p:xfrm>
          <a:off x="610789" y="2327057"/>
          <a:ext cx="5104214" cy="2944708"/>
        </p:xfrm>
        <a:graphic>
          <a:graphicData uri="http://schemas.openxmlformats.org/drawingml/2006/table">
            <a:tbl>
              <a:tblPr firstRow="1" bandRow="1">
                <a:tableStyleId>{5C22544A-7EE6-4342-B048-85BDC9FD1C3A}</a:tableStyleId>
              </a:tblPr>
              <a:tblGrid>
                <a:gridCol w="920566">
                  <a:extLst>
                    <a:ext uri="{9D8B030D-6E8A-4147-A177-3AD203B41FA5}">
                      <a16:colId xmlns:a16="http://schemas.microsoft.com/office/drawing/2014/main" val="2474420651"/>
                    </a:ext>
                  </a:extLst>
                </a:gridCol>
                <a:gridCol w="597664">
                  <a:extLst>
                    <a:ext uri="{9D8B030D-6E8A-4147-A177-3AD203B41FA5}">
                      <a16:colId xmlns:a16="http://schemas.microsoft.com/office/drawing/2014/main" val="418545862"/>
                    </a:ext>
                  </a:extLst>
                </a:gridCol>
                <a:gridCol w="597664">
                  <a:extLst>
                    <a:ext uri="{9D8B030D-6E8A-4147-A177-3AD203B41FA5}">
                      <a16:colId xmlns:a16="http://schemas.microsoft.com/office/drawing/2014/main" val="1062786930"/>
                    </a:ext>
                  </a:extLst>
                </a:gridCol>
                <a:gridCol w="597664">
                  <a:extLst>
                    <a:ext uri="{9D8B030D-6E8A-4147-A177-3AD203B41FA5}">
                      <a16:colId xmlns:a16="http://schemas.microsoft.com/office/drawing/2014/main" val="2302806790"/>
                    </a:ext>
                  </a:extLst>
                </a:gridCol>
                <a:gridCol w="597664">
                  <a:extLst>
                    <a:ext uri="{9D8B030D-6E8A-4147-A177-3AD203B41FA5}">
                      <a16:colId xmlns:a16="http://schemas.microsoft.com/office/drawing/2014/main" val="119976491"/>
                    </a:ext>
                  </a:extLst>
                </a:gridCol>
                <a:gridCol w="597664">
                  <a:extLst>
                    <a:ext uri="{9D8B030D-6E8A-4147-A177-3AD203B41FA5}">
                      <a16:colId xmlns:a16="http://schemas.microsoft.com/office/drawing/2014/main" val="1979904338"/>
                    </a:ext>
                  </a:extLst>
                </a:gridCol>
                <a:gridCol w="597664">
                  <a:extLst>
                    <a:ext uri="{9D8B030D-6E8A-4147-A177-3AD203B41FA5}">
                      <a16:colId xmlns:a16="http://schemas.microsoft.com/office/drawing/2014/main" val="1607118299"/>
                    </a:ext>
                  </a:extLst>
                </a:gridCol>
                <a:gridCol w="597664">
                  <a:extLst>
                    <a:ext uri="{9D8B030D-6E8A-4147-A177-3AD203B41FA5}">
                      <a16:colId xmlns:a16="http://schemas.microsoft.com/office/drawing/2014/main" val="483238739"/>
                    </a:ext>
                  </a:extLst>
                </a:gridCol>
              </a:tblGrid>
              <a:tr h="389178">
                <a:tc>
                  <a:txBody>
                    <a:bodyPr/>
                    <a:lstStyle/>
                    <a:p>
                      <a:pPr algn="l"/>
                      <a:r>
                        <a:rPr lang="en-PH" sz="1050" dirty="0">
                          <a:solidFill>
                            <a:schemeClr val="accent1"/>
                          </a:solidFill>
                          <a:latin typeface="Arial" panose="020B0604020202020204" pitchFamily="34" charset="0"/>
                        </a:rPr>
                        <a:t>Header</a:t>
                      </a:r>
                    </a:p>
                  </a:txBody>
                  <a:tcPr marL="0" marR="0" marT="54000" marB="5400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5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68580" marR="68580" marT="34290" marB="34290" anchor="b">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5966971"/>
                  </a:ext>
                </a:extLst>
              </a:tr>
              <a:tr h="511106">
                <a:tc>
                  <a:txBody>
                    <a:bodyPr/>
                    <a:lstStyle/>
                    <a:p>
                      <a:pPr algn="l"/>
                      <a:r>
                        <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a:t>
                      </a:r>
                      <a:endParaRPr lang="en-PH" sz="1400" b="1" dirty="0">
                        <a:solidFill>
                          <a:schemeClr val="tx1"/>
                        </a:solidFill>
                        <a:latin typeface="Arial" panose="020B0604020202020204" pitchFamily="34" charset="0"/>
                      </a:endParaRPr>
                    </a:p>
                  </a:txBody>
                  <a:tcPr marL="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12700" cmpd="sng">
                      <a:noFill/>
                    </a:lnR>
                    <a:lnT w="19050" cap="flat" cmpd="sng" algn="ctr">
                      <a:solidFill>
                        <a:schemeClr val="accent1"/>
                      </a:solidFill>
                      <a:prstDash val="solid"/>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extLst>
                  <a:ext uri="{0D108BD9-81ED-4DB2-BD59-A6C34878D82A}">
                    <a16:rowId xmlns:a16="http://schemas.microsoft.com/office/drawing/2014/main" val="756821817"/>
                  </a:ext>
                </a:extLst>
              </a:tr>
              <a:tr h="511106">
                <a:tc>
                  <a:txBody>
                    <a:bodyPr/>
                    <a:lstStyle/>
                    <a:p>
                      <a:pPr algn="l"/>
                      <a:r>
                        <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a:t>
                      </a:r>
                      <a:endParaRPr lang="en-PH" sz="1400" b="1" dirty="0">
                        <a:solidFill>
                          <a:schemeClr val="tx1"/>
                        </a:solidFill>
                        <a:latin typeface="Arial" panose="020B0604020202020204" pitchFamily="34" charset="0"/>
                      </a:endParaRPr>
                    </a:p>
                  </a:txBody>
                  <a:tcPr marL="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12700" cmpd="sng">
                      <a:noFill/>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32694753"/>
                  </a:ext>
                </a:extLst>
              </a:tr>
              <a:tr h="511106">
                <a:tc>
                  <a:txBody>
                    <a:bodyPr/>
                    <a:lstStyle/>
                    <a:p>
                      <a:pPr algn="l"/>
                      <a:r>
                        <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a:t>
                      </a:r>
                      <a:endParaRPr lang="en-PH" sz="1400" b="1" dirty="0">
                        <a:solidFill>
                          <a:schemeClr val="tx1"/>
                        </a:solidFill>
                        <a:latin typeface="Arial" panose="020B0604020202020204" pitchFamily="34" charset="0"/>
                      </a:endParaRPr>
                    </a:p>
                  </a:txBody>
                  <a:tcPr marL="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12700" cmpd="sng">
                      <a:noFill/>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extLst>
                  <a:ext uri="{0D108BD9-81ED-4DB2-BD59-A6C34878D82A}">
                    <a16:rowId xmlns:a16="http://schemas.microsoft.com/office/drawing/2014/main" val="377734504"/>
                  </a:ext>
                </a:extLst>
              </a:tr>
              <a:tr h="511106">
                <a:tc>
                  <a:txBody>
                    <a:bodyPr/>
                    <a:lstStyle/>
                    <a:p>
                      <a:pPr algn="l"/>
                      <a:r>
                        <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a:t>
                      </a:r>
                      <a:endParaRPr lang="en-PH" sz="1400" b="1" dirty="0">
                        <a:solidFill>
                          <a:schemeClr val="tx1"/>
                        </a:solidFill>
                        <a:latin typeface="Arial" panose="020B0604020202020204" pitchFamily="34" charset="0"/>
                      </a:endParaRPr>
                    </a:p>
                  </a:txBody>
                  <a:tcPr marL="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12700" cmpd="sng">
                      <a:noFill/>
                    </a:lnR>
                    <a:lnT w="9525" cap="flat" cmpd="sng" algn="ctr">
                      <a:solidFill>
                        <a:schemeClr val="tx1">
                          <a:lumMod val="25000"/>
                          <a:lumOff val="75000"/>
                        </a:schemeClr>
                      </a:solidFill>
                      <a:prstDash val="sysDot"/>
                      <a:round/>
                      <a:headEnd type="none" w="med" len="med"/>
                      <a:tailEnd type="none" w="med" len="med"/>
                    </a:lnT>
                    <a:lnB w="9525" cap="flat" cmpd="sng" algn="ctr">
                      <a:solidFill>
                        <a:schemeClr val="tx1">
                          <a:lumMod val="25000"/>
                          <a:lumOff val="75000"/>
                        </a:schemeClr>
                      </a:solidFill>
                      <a:prstDash val="sysDot"/>
                      <a:round/>
                      <a:headEnd type="none" w="med" len="med"/>
                      <a:tailEnd type="none" w="med" len="med"/>
                    </a:lnB>
                    <a:lnTlToBr w="12700" cmpd="sng">
                      <a:noFill/>
                      <a:prstDash val="solid"/>
                    </a:lnTlToBr>
                    <a:lnBlToTr w="12700" cmpd="sng">
                      <a:noFill/>
                      <a:prstDash val="solid"/>
                    </a:lnBlToTr>
                    <a:solidFill>
                      <a:srgbClr val="FFBDBD"/>
                    </a:solidFill>
                  </a:tcPr>
                </a:tc>
                <a:extLst>
                  <a:ext uri="{0D108BD9-81ED-4DB2-BD59-A6C34878D82A}">
                    <a16:rowId xmlns:a16="http://schemas.microsoft.com/office/drawing/2014/main" val="2591673434"/>
                  </a:ext>
                </a:extLst>
              </a:tr>
              <a:tr h="511106">
                <a:tc>
                  <a:txBody>
                    <a:bodyPr/>
                    <a:lstStyle/>
                    <a:p>
                      <a:pPr algn="l"/>
                      <a:r>
                        <a:rPr kumimoji="0" lang="en-PH"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a:t>
                      </a:r>
                      <a:endParaRPr lang="en-PH" sz="1400" b="1" dirty="0">
                        <a:solidFill>
                          <a:schemeClr val="tx1"/>
                        </a:solidFill>
                        <a:latin typeface="Arial" panose="020B0604020202020204" pitchFamily="34" charset="0"/>
                      </a:endParaRPr>
                    </a:p>
                  </a:txBody>
                  <a:tcPr marL="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rgbClr val="FFBDBD"/>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000" b="0"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X</a:t>
                      </a:r>
                      <a:endParaRPr kumimoji="0" lang="en-PH" sz="1400" b="0" i="0" u="none" strike="noStrike" kern="1200" cap="none" spc="0" normalizeH="0" baseline="0" noProof="0" dirty="0">
                        <a:ln>
                          <a:noFill/>
                        </a:ln>
                        <a:solidFill>
                          <a:schemeClr val="tx1"/>
                        </a:solidFill>
                        <a:effectLst/>
                        <a:uLnTx/>
                        <a:uFillTx/>
                        <a:latin typeface="Arial" panose="020B0604020202020204" pitchFamily="34" charset="0"/>
                        <a:ea typeface="+mn-ea"/>
                        <a:cs typeface="+mn-cs"/>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12700" cmpd="sng">
                      <a:noFill/>
                    </a:lnR>
                    <a:lnT w="9525" cap="flat" cmpd="sng" algn="ctr">
                      <a:solidFill>
                        <a:schemeClr val="tx1">
                          <a:lumMod val="25000"/>
                          <a:lumOff val="75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046714274"/>
                  </a:ext>
                </a:extLst>
              </a:tr>
            </a:tbl>
          </a:graphicData>
        </a:graphic>
      </p:graphicFrame>
      <p:grpSp>
        <p:nvGrpSpPr>
          <p:cNvPr id="7" name="Group 6">
            <a:extLst>
              <a:ext uri="{FF2B5EF4-FFF2-40B4-BE49-F238E27FC236}">
                <a16:creationId xmlns:a16="http://schemas.microsoft.com/office/drawing/2014/main" id="{38AC0718-B76C-4E80-97EB-A51768B0D2A0}"/>
              </a:ext>
            </a:extLst>
          </p:cNvPr>
          <p:cNvGrpSpPr/>
          <p:nvPr/>
        </p:nvGrpSpPr>
        <p:grpSpPr>
          <a:xfrm>
            <a:off x="1920240" y="5488680"/>
            <a:ext cx="2223499" cy="366852"/>
            <a:chOff x="5236696" y="60507"/>
            <a:chExt cx="2506106" cy="328294"/>
          </a:xfrm>
        </p:grpSpPr>
        <p:sp>
          <p:nvSpPr>
            <p:cNvPr id="8" name="Rectangle 7">
              <a:extLst>
                <a:ext uri="{FF2B5EF4-FFF2-40B4-BE49-F238E27FC236}">
                  <a16:creationId xmlns:a16="http://schemas.microsoft.com/office/drawing/2014/main" id="{E123F212-8814-419E-AD2A-38EF4E1B39D4}"/>
                </a:ext>
              </a:extLst>
            </p:cNvPr>
            <p:cNvSpPr/>
            <p:nvPr/>
          </p:nvSpPr>
          <p:spPr>
            <a:xfrm>
              <a:off x="5236696" y="87702"/>
              <a:ext cx="191831" cy="191831"/>
            </a:xfrm>
            <a:prstGeom prst="rect">
              <a:avLst/>
            </a:prstGeom>
            <a:solidFill>
              <a:srgbClr val="D0F5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9" name="TextBox 8">
              <a:extLst>
                <a:ext uri="{FF2B5EF4-FFF2-40B4-BE49-F238E27FC236}">
                  <a16:creationId xmlns:a16="http://schemas.microsoft.com/office/drawing/2014/main" id="{0DB32BF5-0CF5-473B-9D26-3DE787ACF676}"/>
                </a:ext>
              </a:extLst>
            </p:cNvPr>
            <p:cNvSpPr txBox="1"/>
            <p:nvPr/>
          </p:nvSpPr>
          <p:spPr>
            <a:xfrm>
              <a:off x="5428526" y="60507"/>
              <a:ext cx="596743" cy="328294"/>
            </a:xfrm>
            <a:prstGeom prst="rect">
              <a:avLst/>
            </a:prstGeom>
            <a:noFill/>
          </p:spPr>
          <p:txBody>
            <a:bodyPr wrap="none" rtlCol="0">
              <a:spAutoFit/>
            </a:bodyPr>
            <a:lstStyle/>
            <a:p>
              <a:r>
                <a:rPr lang="en-US" sz="1000" dirty="0">
                  <a:latin typeface="Arial" panose="020B0604020202020204" pitchFamily="34" charset="0"/>
                </a:rPr>
                <a:t>High</a:t>
              </a:r>
              <a:endParaRPr lang="en-PH" sz="1000" dirty="0">
                <a:latin typeface="Arial" panose="020B0604020202020204" pitchFamily="34" charset="0"/>
              </a:endParaRPr>
            </a:p>
          </p:txBody>
        </p:sp>
        <p:sp>
          <p:nvSpPr>
            <p:cNvPr id="10" name="Rectangle 9">
              <a:extLst>
                <a:ext uri="{FF2B5EF4-FFF2-40B4-BE49-F238E27FC236}">
                  <a16:creationId xmlns:a16="http://schemas.microsoft.com/office/drawing/2014/main" id="{B3E74338-2603-4B2F-AC47-5C508BA754BE}"/>
                </a:ext>
              </a:extLst>
            </p:cNvPr>
            <p:cNvSpPr/>
            <p:nvPr/>
          </p:nvSpPr>
          <p:spPr>
            <a:xfrm>
              <a:off x="6000084" y="87702"/>
              <a:ext cx="191831" cy="191831"/>
            </a:xfrm>
            <a:prstGeom prst="rect">
              <a:avLst/>
            </a:prstGeom>
            <a:solidFill>
              <a:srgbClr val="FFF5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11" name="TextBox 10">
              <a:extLst>
                <a:ext uri="{FF2B5EF4-FFF2-40B4-BE49-F238E27FC236}">
                  <a16:creationId xmlns:a16="http://schemas.microsoft.com/office/drawing/2014/main" id="{873D19A2-0844-47CF-8B83-02DFA9BE976D}"/>
                </a:ext>
              </a:extLst>
            </p:cNvPr>
            <p:cNvSpPr txBox="1"/>
            <p:nvPr/>
          </p:nvSpPr>
          <p:spPr>
            <a:xfrm>
              <a:off x="6191914" y="60507"/>
              <a:ext cx="853224" cy="328294"/>
            </a:xfrm>
            <a:prstGeom prst="rect">
              <a:avLst/>
            </a:prstGeom>
            <a:noFill/>
          </p:spPr>
          <p:txBody>
            <a:bodyPr wrap="none" rtlCol="0">
              <a:spAutoFit/>
            </a:bodyPr>
            <a:lstStyle/>
            <a:p>
              <a:r>
                <a:rPr lang="en-US" sz="1000" dirty="0">
                  <a:latin typeface="Arial" panose="020B0604020202020204" pitchFamily="34" charset="0"/>
                </a:rPr>
                <a:t>Medium</a:t>
              </a:r>
              <a:endParaRPr lang="en-PH" sz="1000" dirty="0">
                <a:latin typeface="Arial" panose="020B0604020202020204" pitchFamily="34" charset="0"/>
              </a:endParaRPr>
            </a:p>
          </p:txBody>
        </p:sp>
        <p:sp>
          <p:nvSpPr>
            <p:cNvPr id="12" name="Rectangle 11">
              <a:extLst>
                <a:ext uri="{FF2B5EF4-FFF2-40B4-BE49-F238E27FC236}">
                  <a16:creationId xmlns:a16="http://schemas.microsoft.com/office/drawing/2014/main" id="{59F926BA-E29E-45A3-B0E6-EC50CBDCC496}"/>
                </a:ext>
              </a:extLst>
            </p:cNvPr>
            <p:cNvSpPr/>
            <p:nvPr/>
          </p:nvSpPr>
          <p:spPr>
            <a:xfrm>
              <a:off x="6992701" y="87702"/>
              <a:ext cx="191831" cy="191831"/>
            </a:xfrm>
            <a:prstGeom prst="rect">
              <a:avLst/>
            </a:prstGeom>
            <a:solidFill>
              <a:srgbClr val="FFBDB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13" name="TextBox 12">
              <a:extLst>
                <a:ext uri="{FF2B5EF4-FFF2-40B4-BE49-F238E27FC236}">
                  <a16:creationId xmlns:a16="http://schemas.microsoft.com/office/drawing/2014/main" id="{13BDCA37-A731-44C9-B6E1-F3B6F1EC9A02}"/>
                </a:ext>
              </a:extLst>
            </p:cNvPr>
            <p:cNvSpPr txBox="1"/>
            <p:nvPr/>
          </p:nvSpPr>
          <p:spPr>
            <a:xfrm>
              <a:off x="7184531" y="60507"/>
              <a:ext cx="558271" cy="328294"/>
            </a:xfrm>
            <a:prstGeom prst="rect">
              <a:avLst/>
            </a:prstGeom>
            <a:noFill/>
          </p:spPr>
          <p:txBody>
            <a:bodyPr wrap="none" rtlCol="0">
              <a:spAutoFit/>
            </a:bodyPr>
            <a:lstStyle/>
            <a:p>
              <a:r>
                <a:rPr lang="en-US" sz="1000" dirty="0">
                  <a:latin typeface="Arial" panose="020B0604020202020204" pitchFamily="34" charset="0"/>
                </a:rPr>
                <a:t>Low</a:t>
              </a:r>
              <a:endParaRPr lang="en-PH" sz="1000" dirty="0">
                <a:latin typeface="Arial" panose="020B0604020202020204" pitchFamily="34" charset="0"/>
              </a:endParaRPr>
            </a:p>
          </p:txBody>
        </p:sp>
      </p:grpSp>
      <p:grpSp>
        <p:nvGrpSpPr>
          <p:cNvPr id="5" name="Group 4">
            <a:extLst>
              <a:ext uri="{FF2B5EF4-FFF2-40B4-BE49-F238E27FC236}">
                <a16:creationId xmlns:a16="http://schemas.microsoft.com/office/drawing/2014/main" id="{DEA89F11-B304-49C6-9626-321EE37538EA}"/>
              </a:ext>
            </a:extLst>
          </p:cNvPr>
          <p:cNvGrpSpPr/>
          <p:nvPr/>
        </p:nvGrpSpPr>
        <p:grpSpPr>
          <a:xfrm>
            <a:off x="611185" y="1790666"/>
            <a:ext cx="5115245" cy="346449"/>
            <a:chOff x="428265" y="1911158"/>
            <a:chExt cx="5298166" cy="346449"/>
          </a:xfrm>
        </p:grpSpPr>
        <p:sp>
          <p:nvSpPr>
            <p:cNvPr id="15" name="Rectangle 14">
              <a:extLst>
                <a:ext uri="{FF2B5EF4-FFF2-40B4-BE49-F238E27FC236}">
                  <a16:creationId xmlns:a16="http://schemas.microsoft.com/office/drawing/2014/main" id="{67E8D5C8-0114-49BF-A049-D6CBF02F45DD}"/>
                </a:ext>
              </a:extLst>
            </p:cNvPr>
            <p:cNvSpPr/>
            <p:nvPr/>
          </p:nvSpPr>
          <p:spPr>
            <a:xfrm>
              <a:off x="428265" y="1911158"/>
              <a:ext cx="5298166" cy="276999"/>
            </a:xfrm>
            <a:prstGeom prst="rect">
              <a:avLst/>
            </a:prstGeom>
          </p:spPr>
          <p:txBody>
            <a:bodyPr vert="horz" wrap="square" lIns="0" tIns="0" rIns="0" bIns="0" anchor="b" anchorCtr="0">
              <a:noAutofit/>
            </a:bodyPr>
            <a:lstStyle/>
            <a:p>
              <a:r>
                <a:rPr lang="da-DK" sz="1600" dirty="0">
                  <a:solidFill>
                    <a:schemeClr val="accent1"/>
                  </a:solidFill>
                  <a:latin typeface="Arial" panose="020B0604020202020204" pitchFamily="34" charset="0"/>
                </a:rPr>
                <a:t>Lorem ipsum dolor sit amet</a:t>
              </a:r>
              <a:endParaRPr lang="en-US" sz="1600" dirty="0">
                <a:solidFill>
                  <a:schemeClr val="accent1"/>
                </a:solidFill>
                <a:latin typeface="Arial" panose="020B0604020202020204" pitchFamily="34" charset="0"/>
              </a:endParaRPr>
            </a:p>
          </p:txBody>
        </p:sp>
        <p:cxnSp>
          <p:nvCxnSpPr>
            <p:cNvPr id="16" name="Straight Connector 15">
              <a:extLst>
                <a:ext uri="{FF2B5EF4-FFF2-40B4-BE49-F238E27FC236}">
                  <a16:creationId xmlns:a16="http://schemas.microsoft.com/office/drawing/2014/main" id="{13F680C3-4E70-4B0A-8F4B-9C6474FE3B9C}"/>
                </a:ext>
              </a:extLst>
            </p:cNvPr>
            <p:cNvCxnSpPr>
              <a:cxnSpLocks/>
            </p:cNvCxnSpPr>
            <p:nvPr/>
          </p:nvCxnSpPr>
          <p:spPr>
            <a:xfrm>
              <a:off x="428267" y="2257607"/>
              <a:ext cx="52867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
        <p:nvSpPr>
          <p:cNvPr id="17" name="Text Placeholder 11">
            <a:extLst>
              <a:ext uri="{FF2B5EF4-FFF2-40B4-BE49-F238E27FC236}">
                <a16:creationId xmlns:a16="http://schemas.microsoft.com/office/drawing/2014/main" id="{525F8E8E-08D8-445A-A40D-C39445A1E1DB}"/>
              </a:ext>
            </a:extLst>
          </p:cNvPr>
          <p:cNvSpPr txBox="1">
            <a:spLocks/>
          </p:cNvSpPr>
          <p:nvPr/>
        </p:nvSpPr>
        <p:spPr>
          <a:xfrm>
            <a:off x="611188" y="5855532"/>
            <a:ext cx="5115246" cy="472923"/>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200" dirty="0">
                <a:latin typeface="Arial" panose="020B0604020202020204" pitchFamily="34" charset="0"/>
              </a:rPr>
              <a:t>Lorem ipsum dolor sit amet, consectetur adipiscing elit. Curabitur purus dui, euismod quis placerat eget, venenatis nec nibh. </a:t>
            </a:r>
          </a:p>
        </p:txBody>
      </p:sp>
      <p:grpSp>
        <p:nvGrpSpPr>
          <p:cNvPr id="18" name="Group 17">
            <a:extLst>
              <a:ext uri="{FF2B5EF4-FFF2-40B4-BE49-F238E27FC236}">
                <a16:creationId xmlns:a16="http://schemas.microsoft.com/office/drawing/2014/main" id="{9C92019A-A960-4C28-AB26-85EE4566D3E0}"/>
              </a:ext>
            </a:extLst>
          </p:cNvPr>
          <p:cNvGrpSpPr/>
          <p:nvPr/>
        </p:nvGrpSpPr>
        <p:grpSpPr>
          <a:xfrm>
            <a:off x="6406586" y="1790666"/>
            <a:ext cx="2439546" cy="346449"/>
            <a:chOff x="8363738" y="1252810"/>
            <a:chExt cx="3431105" cy="461932"/>
          </a:xfrm>
        </p:grpSpPr>
        <p:sp>
          <p:nvSpPr>
            <p:cNvPr id="19" name="Rectangle 18">
              <a:extLst>
                <a:ext uri="{FF2B5EF4-FFF2-40B4-BE49-F238E27FC236}">
                  <a16:creationId xmlns:a16="http://schemas.microsoft.com/office/drawing/2014/main" id="{751F2065-69DF-45B6-9F5A-73AB753496BA}"/>
                </a:ext>
              </a:extLst>
            </p:cNvPr>
            <p:cNvSpPr/>
            <p:nvPr/>
          </p:nvSpPr>
          <p:spPr>
            <a:xfrm>
              <a:off x="8363738" y="1252810"/>
              <a:ext cx="3431105" cy="369332"/>
            </a:xfrm>
            <a:prstGeom prst="rect">
              <a:avLst/>
            </a:prstGeom>
          </p:spPr>
          <p:txBody>
            <a:bodyPr vert="horz" wrap="square" lIns="0" tIns="0" rIns="0" bIns="0" anchor="b" anchorCtr="0">
              <a:noAutofit/>
            </a:bodyPr>
            <a:lstStyle/>
            <a:p>
              <a:r>
                <a:rPr lang="da-DK" sz="1600" dirty="0">
                  <a:solidFill>
                    <a:schemeClr val="accent4"/>
                  </a:solidFill>
                  <a:latin typeface="Arial" panose="020B0604020202020204" pitchFamily="34" charset="0"/>
                </a:rPr>
                <a:t>Lorem ipsum dolor</a:t>
              </a:r>
              <a:endParaRPr lang="en-US" sz="1600" dirty="0">
                <a:solidFill>
                  <a:schemeClr val="accent4"/>
                </a:solidFill>
                <a:latin typeface="Arial" panose="020B0604020202020204" pitchFamily="34" charset="0"/>
              </a:endParaRPr>
            </a:p>
          </p:txBody>
        </p:sp>
        <p:cxnSp>
          <p:nvCxnSpPr>
            <p:cNvPr id="20" name="Straight Connector 19">
              <a:extLst>
                <a:ext uri="{FF2B5EF4-FFF2-40B4-BE49-F238E27FC236}">
                  <a16:creationId xmlns:a16="http://schemas.microsoft.com/office/drawing/2014/main" id="{5CBBD833-2288-4940-A9E0-A82D02D2B6D4}"/>
                </a:ext>
              </a:extLst>
            </p:cNvPr>
            <p:cNvCxnSpPr>
              <a:cxnSpLocks/>
            </p:cNvCxnSpPr>
            <p:nvPr/>
          </p:nvCxnSpPr>
          <p:spPr>
            <a:xfrm>
              <a:off x="8382000" y="1714742"/>
              <a:ext cx="3412603"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EB7FE709-4F26-4F4D-8521-41CA95BA6A23}"/>
              </a:ext>
            </a:extLst>
          </p:cNvPr>
          <p:cNvGrpSpPr/>
          <p:nvPr/>
        </p:nvGrpSpPr>
        <p:grpSpPr>
          <a:xfrm>
            <a:off x="6406586" y="2285508"/>
            <a:ext cx="2426391" cy="1158831"/>
            <a:chOff x="8542115" y="2065007"/>
            <a:chExt cx="3235188" cy="1734189"/>
          </a:xfrm>
        </p:grpSpPr>
        <p:sp>
          <p:nvSpPr>
            <p:cNvPr id="21" name="TextBox 20">
              <a:extLst>
                <a:ext uri="{FF2B5EF4-FFF2-40B4-BE49-F238E27FC236}">
                  <a16:creationId xmlns:a16="http://schemas.microsoft.com/office/drawing/2014/main" id="{A5A91E52-B9D6-4523-A704-11BC9C0DF580}"/>
                </a:ext>
              </a:extLst>
            </p:cNvPr>
            <p:cNvSpPr txBox="1"/>
            <p:nvPr/>
          </p:nvSpPr>
          <p:spPr>
            <a:xfrm>
              <a:off x="8542115" y="2417434"/>
              <a:ext cx="3235188" cy="1381762"/>
            </a:xfrm>
            <a:prstGeom prst="rect">
              <a:avLst/>
            </a:prstGeom>
            <a:noFill/>
          </p:spPr>
          <p:txBody>
            <a:bodyPr wrap="square" lIns="0" tIns="0" rIns="0" bIns="0" rtlCol="0">
              <a:spAutoFit/>
            </a:bodyPr>
            <a:lstStyle/>
            <a:p>
              <a:pPr marL="197624" indent="-128576">
                <a:buFont typeface="Arial" panose="020B0604020202020204" pitchFamily="34" charset="0"/>
                <a:buChar char="•"/>
              </a:pPr>
              <a:r>
                <a:rPr lang="en-PH" sz="1000" dirty="0">
                  <a:solidFill>
                    <a:schemeClr val="bg1"/>
                  </a:solidFill>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2" name="TextBox 21">
              <a:extLst>
                <a:ext uri="{FF2B5EF4-FFF2-40B4-BE49-F238E27FC236}">
                  <a16:creationId xmlns:a16="http://schemas.microsoft.com/office/drawing/2014/main" id="{D6BDD4F0-4A0D-48CE-BC63-805ECA03D215}"/>
                </a:ext>
              </a:extLst>
            </p:cNvPr>
            <p:cNvSpPr txBox="1"/>
            <p:nvPr/>
          </p:nvSpPr>
          <p:spPr>
            <a:xfrm>
              <a:off x="8542115" y="2065007"/>
              <a:ext cx="3235188" cy="276352"/>
            </a:xfrm>
            <a:prstGeom prst="rect">
              <a:avLst/>
            </a:prstGeom>
            <a:noFill/>
          </p:spPr>
          <p:txBody>
            <a:bodyPr wrap="square" lIns="0" tIns="0" rIns="0" bIns="0" rtlCol="0">
              <a:spAutoFit/>
            </a:bodyPr>
            <a:lstStyle/>
            <a:p>
              <a:r>
                <a:rPr lang="en-PH" sz="1200" b="1" dirty="0">
                  <a:solidFill>
                    <a:schemeClr val="bg1"/>
                  </a:solidFill>
                  <a:latin typeface="Arial" panose="020B0604020202020204" pitchFamily="34" charset="0"/>
                </a:rPr>
                <a:t>Lorem ipsum</a:t>
              </a:r>
            </a:p>
          </p:txBody>
        </p:sp>
      </p:grpSp>
      <p:grpSp>
        <p:nvGrpSpPr>
          <p:cNvPr id="24" name="Group 23">
            <a:extLst>
              <a:ext uri="{FF2B5EF4-FFF2-40B4-BE49-F238E27FC236}">
                <a16:creationId xmlns:a16="http://schemas.microsoft.com/office/drawing/2014/main" id="{75CCEDD9-2C5B-40B8-8B50-8EAF809AE51A}"/>
              </a:ext>
            </a:extLst>
          </p:cNvPr>
          <p:cNvGrpSpPr/>
          <p:nvPr/>
        </p:nvGrpSpPr>
        <p:grpSpPr>
          <a:xfrm>
            <a:off x="6406586" y="3491105"/>
            <a:ext cx="2426391" cy="1158831"/>
            <a:chOff x="8542115" y="2065007"/>
            <a:chExt cx="3235188" cy="1734189"/>
          </a:xfrm>
        </p:grpSpPr>
        <p:sp>
          <p:nvSpPr>
            <p:cNvPr id="25" name="TextBox 24">
              <a:extLst>
                <a:ext uri="{FF2B5EF4-FFF2-40B4-BE49-F238E27FC236}">
                  <a16:creationId xmlns:a16="http://schemas.microsoft.com/office/drawing/2014/main" id="{F53DD5CE-9BEB-48DD-ADA4-31F87AC77035}"/>
                </a:ext>
              </a:extLst>
            </p:cNvPr>
            <p:cNvSpPr txBox="1"/>
            <p:nvPr/>
          </p:nvSpPr>
          <p:spPr>
            <a:xfrm>
              <a:off x="8542115" y="2417434"/>
              <a:ext cx="3235188" cy="1381762"/>
            </a:xfrm>
            <a:prstGeom prst="rect">
              <a:avLst/>
            </a:prstGeom>
            <a:noFill/>
          </p:spPr>
          <p:txBody>
            <a:bodyPr wrap="square" lIns="0" tIns="0" rIns="0" bIns="0" rtlCol="0">
              <a:spAutoFit/>
            </a:bodyPr>
            <a:lstStyle/>
            <a:p>
              <a:pPr marL="197624" indent="-128576">
                <a:buFont typeface="Arial" panose="020B0604020202020204" pitchFamily="34" charset="0"/>
                <a:buChar char="•"/>
              </a:pPr>
              <a:r>
                <a:rPr lang="en-PH" sz="1000" dirty="0">
                  <a:solidFill>
                    <a:schemeClr val="bg1"/>
                  </a:solidFill>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6" name="TextBox 25">
              <a:extLst>
                <a:ext uri="{FF2B5EF4-FFF2-40B4-BE49-F238E27FC236}">
                  <a16:creationId xmlns:a16="http://schemas.microsoft.com/office/drawing/2014/main" id="{481EB499-664B-4AF8-A5B7-0A3C5CC899DF}"/>
                </a:ext>
              </a:extLst>
            </p:cNvPr>
            <p:cNvSpPr txBox="1"/>
            <p:nvPr/>
          </p:nvSpPr>
          <p:spPr>
            <a:xfrm>
              <a:off x="8542115" y="2065007"/>
              <a:ext cx="3235188" cy="276352"/>
            </a:xfrm>
            <a:prstGeom prst="rect">
              <a:avLst/>
            </a:prstGeom>
            <a:noFill/>
          </p:spPr>
          <p:txBody>
            <a:bodyPr wrap="square" lIns="0" tIns="0" rIns="0" bIns="0" rtlCol="0">
              <a:spAutoFit/>
            </a:bodyPr>
            <a:lstStyle/>
            <a:p>
              <a:r>
                <a:rPr lang="en-PH" sz="1200" b="1" dirty="0">
                  <a:solidFill>
                    <a:schemeClr val="bg1"/>
                  </a:solidFill>
                  <a:latin typeface="Arial" panose="020B0604020202020204" pitchFamily="34" charset="0"/>
                </a:rPr>
                <a:t>Lorem ipsum</a:t>
              </a:r>
            </a:p>
          </p:txBody>
        </p:sp>
      </p:grpSp>
      <p:grpSp>
        <p:nvGrpSpPr>
          <p:cNvPr id="27" name="Group 26">
            <a:extLst>
              <a:ext uri="{FF2B5EF4-FFF2-40B4-BE49-F238E27FC236}">
                <a16:creationId xmlns:a16="http://schemas.microsoft.com/office/drawing/2014/main" id="{8663FE77-1E47-4342-9AD9-C7F6263FEEFF}"/>
              </a:ext>
            </a:extLst>
          </p:cNvPr>
          <p:cNvGrpSpPr/>
          <p:nvPr/>
        </p:nvGrpSpPr>
        <p:grpSpPr>
          <a:xfrm>
            <a:off x="6406586" y="4696702"/>
            <a:ext cx="2426391" cy="1158831"/>
            <a:chOff x="8542115" y="2065007"/>
            <a:chExt cx="3235188" cy="1734189"/>
          </a:xfrm>
        </p:grpSpPr>
        <p:sp>
          <p:nvSpPr>
            <p:cNvPr id="28" name="TextBox 27">
              <a:extLst>
                <a:ext uri="{FF2B5EF4-FFF2-40B4-BE49-F238E27FC236}">
                  <a16:creationId xmlns:a16="http://schemas.microsoft.com/office/drawing/2014/main" id="{27648F77-C42C-49DD-B17D-76B6F6693663}"/>
                </a:ext>
              </a:extLst>
            </p:cNvPr>
            <p:cNvSpPr txBox="1"/>
            <p:nvPr/>
          </p:nvSpPr>
          <p:spPr>
            <a:xfrm>
              <a:off x="8542115" y="2417434"/>
              <a:ext cx="3235188" cy="1381762"/>
            </a:xfrm>
            <a:prstGeom prst="rect">
              <a:avLst/>
            </a:prstGeom>
            <a:noFill/>
          </p:spPr>
          <p:txBody>
            <a:bodyPr wrap="square" lIns="0" tIns="0" rIns="0" bIns="0" rtlCol="0">
              <a:spAutoFit/>
            </a:bodyPr>
            <a:lstStyle/>
            <a:p>
              <a:pPr marL="197624" indent="-128576">
                <a:buFont typeface="Arial" panose="020B0604020202020204" pitchFamily="34" charset="0"/>
                <a:buChar char="•"/>
              </a:pPr>
              <a:r>
                <a:rPr lang="en-PH" sz="1000" dirty="0">
                  <a:solidFill>
                    <a:schemeClr val="bg1"/>
                  </a:solidFill>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9" name="TextBox 28">
              <a:extLst>
                <a:ext uri="{FF2B5EF4-FFF2-40B4-BE49-F238E27FC236}">
                  <a16:creationId xmlns:a16="http://schemas.microsoft.com/office/drawing/2014/main" id="{6E470A1D-988E-46E6-9FDC-492E7A338DBB}"/>
                </a:ext>
              </a:extLst>
            </p:cNvPr>
            <p:cNvSpPr txBox="1"/>
            <p:nvPr/>
          </p:nvSpPr>
          <p:spPr>
            <a:xfrm>
              <a:off x="8542115" y="2065007"/>
              <a:ext cx="3235188" cy="276352"/>
            </a:xfrm>
            <a:prstGeom prst="rect">
              <a:avLst/>
            </a:prstGeom>
            <a:noFill/>
          </p:spPr>
          <p:txBody>
            <a:bodyPr wrap="square" lIns="0" tIns="0" rIns="0" bIns="0" rtlCol="0">
              <a:spAutoFit/>
            </a:bodyPr>
            <a:lstStyle/>
            <a:p>
              <a:r>
                <a:rPr lang="en-PH" sz="1200" b="1" dirty="0">
                  <a:solidFill>
                    <a:schemeClr val="bg1"/>
                  </a:solidFill>
                  <a:latin typeface="Arial" panose="020B0604020202020204" pitchFamily="34" charset="0"/>
                </a:rPr>
                <a:t>Lorem ipsum</a:t>
              </a:r>
            </a:p>
          </p:txBody>
        </p:sp>
      </p:grpSp>
    </p:spTree>
    <p:extLst>
      <p:ext uri="{BB962C8B-B14F-4D97-AF65-F5344CB8AC3E}">
        <p14:creationId xmlns:p14="http://schemas.microsoft.com/office/powerpoint/2010/main" val="147343942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671496A-3B0C-45CC-B0F4-574913B1B3D0}"/>
              </a:ext>
            </a:extLst>
          </p:cNvPr>
          <p:cNvSpPr>
            <a:spLocks noGrp="1"/>
          </p:cNvSpPr>
          <p:nvPr>
            <p:ph type="title"/>
          </p:nvPr>
        </p:nvSpPr>
        <p:spPr>
          <a:xfrm>
            <a:off x="628650" y="365127"/>
            <a:ext cx="7886700" cy="618100"/>
          </a:xfrm>
        </p:spPr>
        <p:txBody>
          <a:bodyPr>
            <a:normAutofit/>
          </a:bodyPr>
          <a:lstStyle/>
          <a:p>
            <a:r>
              <a:rPr lang="en-PH" dirty="0"/>
              <a:t>Comparison Matrix Table with 5 Rows</a:t>
            </a:r>
          </a:p>
        </p:txBody>
      </p:sp>
      <p:sp>
        <p:nvSpPr>
          <p:cNvPr id="3" name="Slide Number Placeholder 2">
            <a:extLst>
              <a:ext uri="{FF2B5EF4-FFF2-40B4-BE49-F238E27FC236}">
                <a16:creationId xmlns:a16="http://schemas.microsoft.com/office/drawing/2014/main" id="{0BC36553-C6D2-431C-AE87-3E298EED305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149</a:t>
            </a:fld>
            <a:endParaRPr lang="en-PH" dirty="0"/>
          </a:p>
        </p:txBody>
      </p:sp>
      <p:graphicFrame>
        <p:nvGraphicFramePr>
          <p:cNvPr id="5" name="Table 4">
            <a:extLst>
              <a:ext uri="{FF2B5EF4-FFF2-40B4-BE49-F238E27FC236}">
                <a16:creationId xmlns:a16="http://schemas.microsoft.com/office/drawing/2014/main" id="{144192A3-2DBF-414B-A757-9B771FEDA8F8}"/>
              </a:ext>
            </a:extLst>
          </p:cNvPr>
          <p:cNvGraphicFramePr>
            <a:graphicFrameLocks noGrp="1"/>
          </p:cNvGraphicFramePr>
          <p:nvPr>
            <p:extLst>
              <p:ext uri="{D42A27DB-BD31-4B8C-83A1-F6EECF244321}">
                <p14:modId xmlns:p14="http://schemas.microsoft.com/office/powerpoint/2010/main" val="1059240378"/>
              </p:ext>
            </p:extLst>
          </p:nvPr>
        </p:nvGraphicFramePr>
        <p:xfrm>
          <a:off x="628650" y="2561498"/>
          <a:ext cx="7886699" cy="2815860"/>
        </p:xfrm>
        <a:graphic>
          <a:graphicData uri="http://schemas.openxmlformats.org/drawingml/2006/table">
            <a:tbl>
              <a:tblPr firstRow="1" bandRow="1">
                <a:tableStyleId>{0E3FDE45-AF77-4B5C-9715-49D594BDF05E}</a:tableStyleId>
              </a:tblPr>
              <a:tblGrid>
                <a:gridCol w="2314355">
                  <a:extLst>
                    <a:ext uri="{9D8B030D-6E8A-4147-A177-3AD203B41FA5}">
                      <a16:colId xmlns:a16="http://schemas.microsoft.com/office/drawing/2014/main" val="2975815307"/>
                    </a:ext>
                  </a:extLst>
                </a:gridCol>
                <a:gridCol w="1393086">
                  <a:extLst>
                    <a:ext uri="{9D8B030D-6E8A-4147-A177-3AD203B41FA5}">
                      <a16:colId xmlns:a16="http://schemas.microsoft.com/office/drawing/2014/main" val="1944461075"/>
                    </a:ext>
                  </a:extLst>
                </a:gridCol>
                <a:gridCol w="1393086">
                  <a:extLst>
                    <a:ext uri="{9D8B030D-6E8A-4147-A177-3AD203B41FA5}">
                      <a16:colId xmlns:a16="http://schemas.microsoft.com/office/drawing/2014/main" val="1142488286"/>
                    </a:ext>
                  </a:extLst>
                </a:gridCol>
                <a:gridCol w="1393086">
                  <a:extLst>
                    <a:ext uri="{9D8B030D-6E8A-4147-A177-3AD203B41FA5}">
                      <a16:colId xmlns:a16="http://schemas.microsoft.com/office/drawing/2014/main" val="3065271397"/>
                    </a:ext>
                  </a:extLst>
                </a:gridCol>
                <a:gridCol w="1393086">
                  <a:extLst>
                    <a:ext uri="{9D8B030D-6E8A-4147-A177-3AD203B41FA5}">
                      <a16:colId xmlns:a16="http://schemas.microsoft.com/office/drawing/2014/main" val="4043445256"/>
                    </a:ext>
                  </a:extLst>
                </a:gridCol>
              </a:tblGrid>
              <a:tr h="205740">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471342"/>
                  </a:ext>
                </a:extLst>
              </a:tr>
              <a:tr h="522024">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703252821"/>
                  </a:ext>
                </a:extLst>
              </a:tr>
              <a:tr h="522024">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287177971"/>
                  </a:ext>
                </a:extLst>
              </a:tr>
              <a:tr h="522024">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1315820502"/>
                  </a:ext>
                </a:extLst>
              </a:tr>
              <a:tr h="522024">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081331910"/>
                  </a:ext>
                </a:extLst>
              </a:tr>
              <a:tr h="522024">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3089494631"/>
                  </a:ext>
                </a:extLst>
              </a:tr>
            </a:tbl>
          </a:graphicData>
        </a:graphic>
      </p:graphicFrame>
      <p:sp>
        <p:nvSpPr>
          <p:cNvPr id="6" name="Rectangle 5">
            <a:extLst>
              <a:ext uri="{FF2B5EF4-FFF2-40B4-BE49-F238E27FC236}">
                <a16:creationId xmlns:a16="http://schemas.microsoft.com/office/drawing/2014/main" id="{D2DDC9F8-0911-4226-BDAB-E3298ACC9BEF}"/>
              </a:ext>
            </a:extLst>
          </p:cNvPr>
          <p:cNvSpPr/>
          <p:nvPr/>
        </p:nvSpPr>
        <p:spPr>
          <a:xfrm>
            <a:off x="298500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7" name="Rectangle 6">
            <a:extLst>
              <a:ext uri="{FF2B5EF4-FFF2-40B4-BE49-F238E27FC236}">
                <a16:creationId xmlns:a16="http://schemas.microsoft.com/office/drawing/2014/main" id="{A7FE76A5-0048-4F98-9E49-6FF92A6E8558}"/>
              </a:ext>
            </a:extLst>
          </p:cNvPr>
          <p:cNvSpPr/>
          <p:nvPr/>
        </p:nvSpPr>
        <p:spPr>
          <a:xfrm>
            <a:off x="4378421"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8" name="Rectangle 7">
            <a:extLst>
              <a:ext uri="{FF2B5EF4-FFF2-40B4-BE49-F238E27FC236}">
                <a16:creationId xmlns:a16="http://schemas.microsoft.com/office/drawing/2014/main" id="{1EBA7761-6171-4A6F-B6FC-85058288C9EA}"/>
              </a:ext>
            </a:extLst>
          </p:cNvPr>
          <p:cNvSpPr/>
          <p:nvPr/>
        </p:nvSpPr>
        <p:spPr>
          <a:xfrm>
            <a:off x="577183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9" name="Rectangle 8">
            <a:extLst>
              <a:ext uri="{FF2B5EF4-FFF2-40B4-BE49-F238E27FC236}">
                <a16:creationId xmlns:a16="http://schemas.microsoft.com/office/drawing/2014/main" id="{DBFB6C24-AFAC-40E4-8446-C31DD2670237}"/>
              </a:ext>
            </a:extLst>
          </p:cNvPr>
          <p:cNvSpPr/>
          <p:nvPr/>
        </p:nvSpPr>
        <p:spPr>
          <a:xfrm>
            <a:off x="7165250"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grpSp>
        <p:nvGrpSpPr>
          <p:cNvPr id="123" name="Group 122">
            <a:extLst>
              <a:ext uri="{FF2B5EF4-FFF2-40B4-BE49-F238E27FC236}">
                <a16:creationId xmlns:a16="http://schemas.microsoft.com/office/drawing/2014/main" id="{44C3FFCE-C07F-498C-98B5-82C64368694F}"/>
              </a:ext>
            </a:extLst>
          </p:cNvPr>
          <p:cNvGrpSpPr/>
          <p:nvPr/>
        </p:nvGrpSpPr>
        <p:grpSpPr>
          <a:xfrm>
            <a:off x="3491135" y="2263140"/>
            <a:ext cx="290854" cy="290854"/>
            <a:chOff x="571018" y="2385875"/>
            <a:chExt cx="1381760" cy="1381760"/>
          </a:xfrm>
        </p:grpSpPr>
        <p:pic>
          <p:nvPicPr>
            <p:cNvPr id="121" name="Graphic 120" descr="Single gear with solid fill">
              <a:extLst>
                <a:ext uri="{FF2B5EF4-FFF2-40B4-BE49-F238E27FC236}">
                  <a16:creationId xmlns:a16="http://schemas.microsoft.com/office/drawing/2014/main" id="{F3D46436-8753-4984-ABBE-4CC56C08EB6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122" name="Oval 121">
              <a:extLst>
                <a:ext uri="{FF2B5EF4-FFF2-40B4-BE49-F238E27FC236}">
                  <a16:creationId xmlns:a16="http://schemas.microsoft.com/office/drawing/2014/main" id="{F1A7C875-4ACD-473D-B940-83247E277AC6}"/>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124" name="Group 123">
            <a:extLst>
              <a:ext uri="{FF2B5EF4-FFF2-40B4-BE49-F238E27FC236}">
                <a16:creationId xmlns:a16="http://schemas.microsoft.com/office/drawing/2014/main" id="{577BF60A-3DF2-49CF-A5E1-372875C8C369}"/>
              </a:ext>
            </a:extLst>
          </p:cNvPr>
          <p:cNvGrpSpPr/>
          <p:nvPr/>
        </p:nvGrpSpPr>
        <p:grpSpPr>
          <a:xfrm>
            <a:off x="4884549" y="2263140"/>
            <a:ext cx="290854" cy="290854"/>
            <a:chOff x="571018" y="2385875"/>
            <a:chExt cx="1381760" cy="1381760"/>
          </a:xfrm>
        </p:grpSpPr>
        <p:pic>
          <p:nvPicPr>
            <p:cNvPr id="125" name="Graphic 124" descr="Single gear with solid fill">
              <a:extLst>
                <a:ext uri="{FF2B5EF4-FFF2-40B4-BE49-F238E27FC236}">
                  <a16:creationId xmlns:a16="http://schemas.microsoft.com/office/drawing/2014/main" id="{EC955330-277B-4ADF-B330-F311DD179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126" name="Oval 125">
              <a:extLst>
                <a:ext uri="{FF2B5EF4-FFF2-40B4-BE49-F238E27FC236}">
                  <a16:creationId xmlns:a16="http://schemas.microsoft.com/office/drawing/2014/main" id="{FF65E3BD-FFE4-4571-8706-E76799E8C4E9}"/>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127" name="Group 126">
            <a:extLst>
              <a:ext uri="{FF2B5EF4-FFF2-40B4-BE49-F238E27FC236}">
                <a16:creationId xmlns:a16="http://schemas.microsoft.com/office/drawing/2014/main" id="{12E5935A-6987-494B-AF61-D9D147359829}"/>
              </a:ext>
            </a:extLst>
          </p:cNvPr>
          <p:cNvGrpSpPr/>
          <p:nvPr/>
        </p:nvGrpSpPr>
        <p:grpSpPr>
          <a:xfrm>
            <a:off x="6277963" y="2263140"/>
            <a:ext cx="290854" cy="290854"/>
            <a:chOff x="571018" y="2385875"/>
            <a:chExt cx="1381760" cy="1381760"/>
          </a:xfrm>
        </p:grpSpPr>
        <p:pic>
          <p:nvPicPr>
            <p:cNvPr id="128" name="Graphic 127" descr="Single gear with solid fill">
              <a:extLst>
                <a:ext uri="{FF2B5EF4-FFF2-40B4-BE49-F238E27FC236}">
                  <a16:creationId xmlns:a16="http://schemas.microsoft.com/office/drawing/2014/main" id="{B48D5F82-A73D-47C1-9305-A3B60614A7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129" name="Oval 128">
              <a:extLst>
                <a:ext uri="{FF2B5EF4-FFF2-40B4-BE49-F238E27FC236}">
                  <a16:creationId xmlns:a16="http://schemas.microsoft.com/office/drawing/2014/main" id="{253A1281-D962-4625-AD68-9D3C810BDF14}"/>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130" name="Group 129">
            <a:extLst>
              <a:ext uri="{FF2B5EF4-FFF2-40B4-BE49-F238E27FC236}">
                <a16:creationId xmlns:a16="http://schemas.microsoft.com/office/drawing/2014/main" id="{1236B815-9F20-4C52-8E60-1395D60B9A9E}"/>
              </a:ext>
            </a:extLst>
          </p:cNvPr>
          <p:cNvGrpSpPr/>
          <p:nvPr/>
        </p:nvGrpSpPr>
        <p:grpSpPr>
          <a:xfrm>
            <a:off x="7671378" y="2263140"/>
            <a:ext cx="290854" cy="290854"/>
            <a:chOff x="571018" y="2385875"/>
            <a:chExt cx="1381760" cy="1381760"/>
          </a:xfrm>
        </p:grpSpPr>
        <p:pic>
          <p:nvPicPr>
            <p:cNvPr id="131" name="Graphic 130" descr="Single gear with solid fill">
              <a:extLst>
                <a:ext uri="{FF2B5EF4-FFF2-40B4-BE49-F238E27FC236}">
                  <a16:creationId xmlns:a16="http://schemas.microsoft.com/office/drawing/2014/main" id="{7EA25DE2-CDD9-4130-8BA1-8744862225A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132" name="Oval 131">
              <a:extLst>
                <a:ext uri="{FF2B5EF4-FFF2-40B4-BE49-F238E27FC236}">
                  <a16:creationId xmlns:a16="http://schemas.microsoft.com/office/drawing/2014/main" id="{6A13E970-FB67-4032-8DE8-FF64793759A2}"/>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134" name="Oval 133">
            <a:extLst>
              <a:ext uri="{FF2B5EF4-FFF2-40B4-BE49-F238E27FC236}">
                <a16:creationId xmlns:a16="http://schemas.microsoft.com/office/drawing/2014/main" id="{F229F385-EC32-4660-9AB6-7CBDF3B4CF4D}"/>
              </a:ext>
            </a:extLst>
          </p:cNvPr>
          <p:cNvSpPr/>
          <p:nvPr/>
        </p:nvSpPr>
        <p:spPr>
          <a:xfrm>
            <a:off x="3503226" y="28841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35" name="Oval 134">
            <a:extLst>
              <a:ext uri="{FF2B5EF4-FFF2-40B4-BE49-F238E27FC236}">
                <a16:creationId xmlns:a16="http://schemas.microsoft.com/office/drawing/2014/main" id="{E62892EA-6599-4AA3-8E49-CD901C3759A8}"/>
              </a:ext>
            </a:extLst>
          </p:cNvPr>
          <p:cNvSpPr/>
          <p:nvPr/>
        </p:nvSpPr>
        <p:spPr>
          <a:xfrm>
            <a:off x="4896640" y="288419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58" name="Oval 157">
            <a:extLst>
              <a:ext uri="{FF2B5EF4-FFF2-40B4-BE49-F238E27FC236}">
                <a16:creationId xmlns:a16="http://schemas.microsoft.com/office/drawing/2014/main" id="{98C8FE7C-F99B-43A8-9D46-C50F5CA1DD42}"/>
              </a:ext>
            </a:extLst>
          </p:cNvPr>
          <p:cNvSpPr/>
          <p:nvPr/>
        </p:nvSpPr>
        <p:spPr>
          <a:xfrm>
            <a:off x="6290056" y="28841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70" name="Oval 169">
            <a:extLst>
              <a:ext uri="{FF2B5EF4-FFF2-40B4-BE49-F238E27FC236}">
                <a16:creationId xmlns:a16="http://schemas.microsoft.com/office/drawing/2014/main" id="{E61BE4F2-EDBE-46F7-8A71-1D6B75B3F349}"/>
              </a:ext>
            </a:extLst>
          </p:cNvPr>
          <p:cNvSpPr/>
          <p:nvPr/>
        </p:nvSpPr>
        <p:spPr>
          <a:xfrm>
            <a:off x="7683469" y="28841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grpSp>
        <p:nvGrpSpPr>
          <p:cNvPr id="11" name="Group 10">
            <a:extLst>
              <a:ext uri="{FF2B5EF4-FFF2-40B4-BE49-F238E27FC236}">
                <a16:creationId xmlns:a16="http://schemas.microsoft.com/office/drawing/2014/main" id="{DD15314A-D104-4586-B58C-8C2474D1C7E7}"/>
              </a:ext>
            </a:extLst>
          </p:cNvPr>
          <p:cNvGrpSpPr/>
          <p:nvPr/>
        </p:nvGrpSpPr>
        <p:grpSpPr>
          <a:xfrm>
            <a:off x="628650" y="1511369"/>
            <a:ext cx="7886700" cy="346449"/>
            <a:chOff x="428265" y="1796858"/>
            <a:chExt cx="8258539" cy="346449"/>
          </a:xfrm>
        </p:grpSpPr>
        <p:sp>
          <p:nvSpPr>
            <p:cNvPr id="182" name="Rectangle 181">
              <a:extLst>
                <a:ext uri="{FF2B5EF4-FFF2-40B4-BE49-F238E27FC236}">
                  <a16:creationId xmlns:a16="http://schemas.microsoft.com/office/drawing/2014/main" id="{F8122312-A698-4E77-B029-C8FFFC60BEAA}"/>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183" name="Straight Connector 182">
              <a:extLst>
                <a:ext uri="{FF2B5EF4-FFF2-40B4-BE49-F238E27FC236}">
                  <a16:creationId xmlns:a16="http://schemas.microsoft.com/office/drawing/2014/main" id="{B708F320-67B9-4DF2-84C3-1A47270EED06}"/>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
        <p:nvSpPr>
          <p:cNvPr id="71" name="Oval 70">
            <a:extLst>
              <a:ext uri="{FF2B5EF4-FFF2-40B4-BE49-F238E27FC236}">
                <a16:creationId xmlns:a16="http://schemas.microsoft.com/office/drawing/2014/main" id="{475749E4-5FD0-48CA-B28B-D74F0A27C039}"/>
              </a:ext>
            </a:extLst>
          </p:cNvPr>
          <p:cNvSpPr/>
          <p:nvPr/>
        </p:nvSpPr>
        <p:spPr>
          <a:xfrm>
            <a:off x="3503226" y="341378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2" name="Oval 71">
            <a:extLst>
              <a:ext uri="{FF2B5EF4-FFF2-40B4-BE49-F238E27FC236}">
                <a16:creationId xmlns:a16="http://schemas.microsoft.com/office/drawing/2014/main" id="{DF9096B4-0078-49E5-8454-5986FD8BDEAB}"/>
              </a:ext>
            </a:extLst>
          </p:cNvPr>
          <p:cNvSpPr/>
          <p:nvPr/>
        </p:nvSpPr>
        <p:spPr>
          <a:xfrm>
            <a:off x="4896640" y="341378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3" name="Oval 72">
            <a:extLst>
              <a:ext uri="{FF2B5EF4-FFF2-40B4-BE49-F238E27FC236}">
                <a16:creationId xmlns:a16="http://schemas.microsoft.com/office/drawing/2014/main" id="{277AC781-38C9-45D4-AB63-5AC25688996D}"/>
              </a:ext>
            </a:extLst>
          </p:cNvPr>
          <p:cNvSpPr/>
          <p:nvPr/>
        </p:nvSpPr>
        <p:spPr>
          <a:xfrm>
            <a:off x="6290056" y="341378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4" name="Oval 73">
            <a:extLst>
              <a:ext uri="{FF2B5EF4-FFF2-40B4-BE49-F238E27FC236}">
                <a16:creationId xmlns:a16="http://schemas.microsoft.com/office/drawing/2014/main" id="{3758F540-B1B9-4E0A-A955-3253BB0E5183}"/>
              </a:ext>
            </a:extLst>
          </p:cNvPr>
          <p:cNvSpPr/>
          <p:nvPr/>
        </p:nvSpPr>
        <p:spPr>
          <a:xfrm>
            <a:off x="7683469" y="341378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5" name="Oval 74">
            <a:extLst>
              <a:ext uri="{FF2B5EF4-FFF2-40B4-BE49-F238E27FC236}">
                <a16:creationId xmlns:a16="http://schemas.microsoft.com/office/drawing/2014/main" id="{2F897BAF-8754-43E4-8AF7-E634E2180694}"/>
              </a:ext>
            </a:extLst>
          </p:cNvPr>
          <p:cNvSpPr/>
          <p:nvPr/>
        </p:nvSpPr>
        <p:spPr>
          <a:xfrm>
            <a:off x="3503226" y="394337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6" name="Oval 75">
            <a:extLst>
              <a:ext uri="{FF2B5EF4-FFF2-40B4-BE49-F238E27FC236}">
                <a16:creationId xmlns:a16="http://schemas.microsoft.com/office/drawing/2014/main" id="{FC5BD867-D850-46CD-A369-93DA740F8B50}"/>
              </a:ext>
            </a:extLst>
          </p:cNvPr>
          <p:cNvSpPr/>
          <p:nvPr/>
        </p:nvSpPr>
        <p:spPr>
          <a:xfrm>
            <a:off x="4896640" y="394337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7" name="Oval 76">
            <a:extLst>
              <a:ext uri="{FF2B5EF4-FFF2-40B4-BE49-F238E27FC236}">
                <a16:creationId xmlns:a16="http://schemas.microsoft.com/office/drawing/2014/main" id="{039EEEDF-DF48-49DD-89C4-212CA5AA5F71}"/>
              </a:ext>
            </a:extLst>
          </p:cNvPr>
          <p:cNvSpPr/>
          <p:nvPr/>
        </p:nvSpPr>
        <p:spPr>
          <a:xfrm>
            <a:off x="6290056" y="394337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8" name="Oval 77">
            <a:extLst>
              <a:ext uri="{FF2B5EF4-FFF2-40B4-BE49-F238E27FC236}">
                <a16:creationId xmlns:a16="http://schemas.microsoft.com/office/drawing/2014/main" id="{B10103F8-93F4-43F4-A01F-2640324AD8BF}"/>
              </a:ext>
            </a:extLst>
          </p:cNvPr>
          <p:cNvSpPr/>
          <p:nvPr/>
        </p:nvSpPr>
        <p:spPr>
          <a:xfrm>
            <a:off x="7683469" y="394337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79" name="Oval 78">
            <a:extLst>
              <a:ext uri="{FF2B5EF4-FFF2-40B4-BE49-F238E27FC236}">
                <a16:creationId xmlns:a16="http://schemas.microsoft.com/office/drawing/2014/main" id="{C6EF42C4-66E5-4A71-98CC-33417545538C}"/>
              </a:ext>
            </a:extLst>
          </p:cNvPr>
          <p:cNvSpPr/>
          <p:nvPr/>
        </p:nvSpPr>
        <p:spPr>
          <a:xfrm>
            <a:off x="3503226" y="500255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0" name="Oval 79">
            <a:extLst>
              <a:ext uri="{FF2B5EF4-FFF2-40B4-BE49-F238E27FC236}">
                <a16:creationId xmlns:a16="http://schemas.microsoft.com/office/drawing/2014/main" id="{EB2B7F38-339D-42B6-8D74-F95AE35F0500}"/>
              </a:ext>
            </a:extLst>
          </p:cNvPr>
          <p:cNvSpPr/>
          <p:nvPr/>
        </p:nvSpPr>
        <p:spPr>
          <a:xfrm>
            <a:off x="4896640" y="500255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1" name="Oval 80">
            <a:extLst>
              <a:ext uri="{FF2B5EF4-FFF2-40B4-BE49-F238E27FC236}">
                <a16:creationId xmlns:a16="http://schemas.microsoft.com/office/drawing/2014/main" id="{F42F979D-329C-4B79-BAC5-B226750B1268}"/>
              </a:ext>
            </a:extLst>
          </p:cNvPr>
          <p:cNvSpPr/>
          <p:nvPr/>
        </p:nvSpPr>
        <p:spPr>
          <a:xfrm>
            <a:off x="6290056" y="500255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2" name="Oval 81">
            <a:extLst>
              <a:ext uri="{FF2B5EF4-FFF2-40B4-BE49-F238E27FC236}">
                <a16:creationId xmlns:a16="http://schemas.microsoft.com/office/drawing/2014/main" id="{9F8E8C33-199A-4AB2-8521-D1E89BB3B2AC}"/>
              </a:ext>
            </a:extLst>
          </p:cNvPr>
          <p:cNvSpPr/>
          <p:nvPr/>
        </p:nvSpPr>
        <p:spPr>
          <a:xfrm>
            <a:off x="7683469" y="500255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5" name="Oval 84">
            <a:extLst>
              <a:ext uri="{FF2B5EF4-FFF2-40B4-BE49-F238E27FC236}">
                <a16:creationId xmlns:a16="http://schemas.microsoft.com/office/drawing/2014/main" id="{548125DB-A2BF-4FFE-88C3-1496C78DCFC8}"/>
              </a:ext>
            </a:extLst>
          </p:cNvPr>
          <p:cNvSpPr/>
          <p:nvPr/>
        </p:nvSpPr>
        <p:spPr>
          <a:xfrm>
            <a:off x="3503226" y="447296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6" name="Oval 85">
            <a:extLst>
              <a:ext uri="{FF2B5EF4-FFF2-40B4-BE49-F238E27FC236}">
                <a16:creationId xmlns:a16="http://schemas.microsoft.com/office/drawing/2014/main" id="{6D735379-47C5-4088-8A09-190A816F0AE7}"/>
              </a:ext>
            </a:extLst>
          </p:cNvPr>
          <p:cNvSpPr/>
          <p:nvPr/>
        </p:nvSpPr>
        <p:spPr>
          <a:xfrm>
            <a:off x="4896640" y="447296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7" name="Oval 86">
            <a:extLst>
              <a:ext uri="{FF2B5EF4-FFF2-40B4-BE49-F238E27FC236}">
                <a16:creationId xmlns:a16="http://schemas.microsoft.com/office/drawing/2014/main" id="{4AB2A5A8-DEC3-4D55-9742-D0F73EF26A54}"/>
              </a:ext>
            </a:extLst>
          </p:cNvPr>
          <p:cNvSpPr/>
          <p:nvPr/>
        </p:nvSpPr>
        <p:spPr>
          <a:xfrm>
            <a:off x="6290056" y="447296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8" name="Oval 87">
            <a:extLst>
              <a:ext uri="{FF2B5EF4-FFF2-40B4-BE49-F238E27FC236}">
                <a16:creationId xmlns:a16="http://schemas.microsoft.com/office/drawing/2014/main" id="{3AD87979-9BE1-4694-AE6F-5E499C7F190B}"/>
              </a:ext>
            </a:extLst>
          </p:cNvPr>
          <p:cNvSpPr/>
          <p:nvPr/>
        </p:nvSpPr>
        <p:spPr>
          <a:xfrm>
            <a:off x="7683469" y="447296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Tree>
    <p:extLst>
      <p:ext uri="{BB962C8B-B14F-4D97-AF65-F5344CB8AC3E}">
        <p14:creationId xmlns:p14="http://schemas.microsoft.com/office/powerpoint/2010/main" val="323004186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B122753-4A52-43E0-8FE7-8903650D4888}"/>
              </a:ext>
            </a:extLst>
          </p:cNvPr>
          <p:cNvSpPr>
            <a:spLocks noGrp="1"/>
          </p:cNvSpPr>
          <p:nvPr>
            <p:ph type="title"/>
          </p:nvPr>
        </p:nvSpPr>
        <p:spPr>
          <a:xfrm>
            <a:off x="428268" y="365126"/>
            <a:ext cx="5492477" cy="578772"/>
          </a:xfrm>
        </p:spPr>
        <p:txBody>
          <a:bodyPr>
            <a:normAutofit/>
          </a:bodyPr>
          <a:lstStyle/>
          <a:p>
            <a:r>
              <a:rPr lang="en-PH" dirty="0"/>
              <a:t>Basic One-Third Green RHS</a:t>
            </a:r>
          </a:p>
        </p:txBody>
      </p:sp>
      <p:sp>
        <p:nvSpPr>
          <p:cNvPr id="4" name="Slide Number Placeholder 3">
            <a:extLst>
              <a:ext uri="{FF2B5EF4-FFF2-40B4-BE49-F238E27FC236}">
                <a16:creationId xmlns:a16="http://schemas.microsoft.com/office/drawing/2014/main" id="{78419A85-9FA2-46AA-81D6-BEDDD08D515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15</a:t>
            </a:fld>
            <a:endParaRPr lang="en-PH" dirty="0"/>
          </a:p>
        </p:txBody>
      </p:sp>
      <p:sp>
        <p:nvSpPr>
          <p:cNvPr id="7" name="Text Placeholder 8">
            <a:extLst>
              <a:ext uri="{FF2B5EF4-FFF2-40B4-BE49-F238E27FC236}">
                <a16:creationId xmlns:a16="http://schemas.microsoft.com/office/drawing/2014/main" id="{624EDDDD-CC4F-4FBD-B9BD-3D077EA036A0}"/>
              </a:ext>
            </a:extLst>
          </p:cNvPr>
          <p:cNvSpPr txBox="1">
            <a:spLocks/>
          </p:cNvSpPr>
          <p:nvPr/>
        </p:nvSpPr>
        <p:spPr>
          <a:xfrm>
            <a:off x="428379" y="1562073"/>
            <a:ext cx="5492476"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8" name="Text Placeholder 10">
            <a:extLst>
              <a:ext uri="{FF2B5EF4-FFF2-40B4-BE49-F238E27FC236}">
                <a16:creationId xmlns:a16="http://schemas.microsoft.com/office/drawing/2014/main" id="{817A93BE-6748-438D-A227-459258418DE7}"/>
              </a:ext>
            </a:extLst>
          </p:cNvPr>
          <p:cNvSpPr txBox="1">
            <a:spLocks/>
          </p:cNvSpPr>
          <p:nvPr/>
        </p:nvSpPr>
        <p:spPr>
          <a:xfrm>
            <a:off x="428265" y="2020721"/>
            <a:ext cx="5360478" cy="338092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400" dirty="0">
                <a:latin typeface="Arial" panose="020B0604020202020204" pitchFamily="34" charset="0"/>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p>
          <a:p>
            <a:pPr marL="405964" indent="-136910">
              <a:buClr>
                <a:schemeClr val="accent1"/>
              </a:buClr>
            </a:pPr>
            <a:r>
              <a:rPr lang="en-PH" sz="1400" dirty="0">
                <a:latin typeface="Arial" panose="020B0604020202020204" pitchFamily="34" charset="0"/>
              </a:rPr>
              <a:t>Aenean a elit justo. Vivamus laoreet, lorem id iaculis mattis, neque diam blandit nulla, et rhoncus diam augue placerat elit. Nullam vitae tincidunt libero. Sed id arcu metus.</a:t>
            </a:r>
          </a:p>
          <a:p>
            <a:pPr marL="405964" indent="-136910">
              <a:buClr>
                <a:schemeClr val="accent1"/>
              </a:buClr>
            </a:pPr>
            <a:r>
              <a:rPr lang="en-PH" sz="1400" dirty="0">
                <a:latin typeface="Arial" panose="020B0604020202020204" pitchFamily="34" charset="0"/>
              </a:rPr>
              <a:t>Aenean a elit justo. Vivamus laoreet, lorem id iaculis mattis, neque diam blandit nulla, et rhoncus diam augue placerat elit. Nullam vitae tincidunt libero. Sed id arcu metus.</a:t>
            </a:r>
          </a:p>
          <a:p>
            <a:pPr marL="405964" indent="-136910">
              <a:buClr>
                <a:schemeClr val="accent1"/>
              </a:buClr>
            </a:pPr>
            <a:r>
              <a:rPr lang="en-PH" sz="1400" dirty="0">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endParaRPr lang="en-PH" sz="1400" dirty="0">
              <a:latin typeface="Arial" panose="020B0604020202020204" pitchFamily="34" charset="0"/>
            </a:endParaRPr>
          </a:p>
        </p:txBody>
      </p:sp>
      <p:sp>
        <p:nvSpPr>
          <p:cNvPr id="9" name="Text Placeholder 8">
            <a:extLst>
              <a:ext uri="{FF2B5EF4-FFF2-40B4-BE49-F238E27FC236}">
                <a16:creationId xmlns:a16="http://schemas.microsoft.com/office/drawing/2014/main" id="{BE4D84FD-1B1B-4E24-98DF-135C40C0C249}"/>
              </a:ext>
            </a:extLst>
          </p:cNvPr>
          <p:cNvSpPr txBox="1">
            <a:spLocks/>
          </p:cNvSpPr>
          <p:nvPr/>
        </p:nvSpPr>
        <p:spPr>
          <a:xfrm>
            <a:off x="6298183" y="1562073"/>
            <a:ext cx="2640083"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4"/>
                </a:solidFill>
                <a:latin typeface="Arial" panose="020B0604020202020204" pitchFamily="34" charset="0"/>
              </a:rPr>
              <a:t>H</a:t>
            </a:r>
            <a:r>
              <a:rPr lang="en-PH" sz="1800" dirty="0">
                <a:solidFill>
                  <a:schemeClr val="accent4"/>
                </a:solidFill>
                <a:latin typeface="Arial" panose="020B0604020202020204" pitchFamily="34" charset="0"/>
              </a:rPr>
              <a:t>eader</a:t>
            </a:r>
          </a:p>
        </p:txBody>
      </p:sp>
      <p:sp>
        <p:nvSpPr>
          <p:cNvPr id="10" name="Text Placeholder 10">
            <a:extLst>
              <a:ext uri="{FF2B5EF4-FFF2-40B4-BE49-F238E27FC236}">
                <a16:creationId xmlns:a16="http://schemas.microsoft.com/office/drawing/2014/main" id="{10F07A67-0E85-449D-9D0C-75511C735353}"/>
              </a:ext>
            </a:extLst>
          </p:cNvPr>
          <p:cNvSpPr txBox="1">
            <a:spLocks/>
          </p:cNvSpPr>
          <p:nvPr/>
        </p:nvSpPr>
        <p:spPr>
          <a:xfrm>
            <a:off x="6298126" y="2020721"/>
            <a:ext cx="2417612" cy="338092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400" dirty="0">
                <a:solidFill>
                  <a:schemeClr val="bg1"/>
                </a:solidFill>
                <a:latin typeface="Arial" panose="020B0604020202020204" pitchFamily="34" charset="0"/>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p>
          <a:p>
            <a:pPr marL="0" indent="0">
              <a:buNone/>
            </a:pPr>
            <a:r>
              <a:rPr lang="en-PH" sz="1400" dirty="0">
                <a:solidFill>
                  <a:schemeClr val="bg1"/>
                </a:solidFill>
                <a:latin typeface="Arial" panose="020B0604020202020204" pitchFamily="34" charset="0"/>
              </a:rPr>
              <a:t>Lorem ipsum dolor sit amet, consectetur adipiscing elit. Curabitur purus dui, euismod quis placerat eget, venenatis nec nibh. Mauris sitAenean a elit justo. Vivamus laoreet, </a:t>
            </a:r>
          </a:p>
        </p:txBody>
      </p:sp>
      <p:sp>
        <p:nvSpPr>
          <p:cNvPr id="11" name="Right Triangle 10">
            <a:extLst>
              <a:ext uri="{FF2B5EF4-FFF2-40B4-BE49-F238E27FC236}">
                <a16:creationId xmlns:a16="http://schemas.microsoft.com/office/drawing/2014/main" id="{E1E5EBE1-2D62-4B99-A632-6E5E73829653}"/>
              </a:ext>
            </a:extLst>
          </p:cNvPr>
          <p:cNvSpPr/>
          <p:nvPr/>
        </p:nvSpPr>
        <p:spPr>
          <a:xfrm flipH="1" flipV="1">
            <a:off x="8458200" y="0"/>
            <a:ext cx="675322" cy="707924"/>
          </a:xfrm>
          <a:prstGeom prst="rtTriangl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2" name="TextBox 11">
            <a:extLst>
              <a:ext uri="{FF2B5EF4-FFF2-40B4-BE49-F238E27FC236}">
                <a16:creationId xmlns:a16="http://schemas.microsoft.com/office/drawing/2014/main" id="{A952B679-1B22-460B-BC98-4BE4353F00FC}"/>
              </a:ext>
            </a:extLst>
          </p:cNvPr>
          <p:cNvSpPr txBox="1"/>
          <p:nvPr/>
        </p:nvSpPr>
        <p:spPr>
          <a:xfrm>
            <a:off x="7474235" y="123134"/>
            <a:ext cx="1087821" cy="230833"/>
          </a:xfrm>
          <a:prstGeom prst="rect">
            <a:avLst/>
          </a:prstGeom>
          <a:noFill/>
        </p:spPr>
        <p:txBody>
          <a:bodyPr wrap="square" rtlCol="0">
            <a:normAutofit/>
          </a:bodyPr>
          <a:lstStyle/>
          <a:p>
            <a:pPr algn="r"/>
            <a:r>
              <a:rPr lang="en-PH" sz="825" dirty="0">
                <a:solidFill>
                  <a:schemeClr val="bg1"/>
                </a:solidFill>
                <a:latin typeface="Arial" panose="020B0604020202020204" pitchFamily="34" charset="0"/>
              </a:rPr>
              <a:t>Tracker</a:t>
            </a:r>
          </a:p>
        </p:txBody>
      </p:sp>
      <p:pic>
        <p:nvPicPr>
          <p:cNvPr id="13" name="Graphic 12" descr="Single gear with solid fill">
            <a:extLst>
              <a:ext uri="{FF2B5EF4-FFF2-40B4-BE49-F238E27FC236}">
                <a16:creationId xmlns:a16="http://schemas.microsoft.com/office/drawing/2014/main" id="{B79A063C-F221-47C2-BDA5-630C7241D5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758198" y="47457"/>
            <a:ext cx="332864" cy="332864"/>
          </a:xfrm>
          <a:prstGeom prst="rect">
            <a:avLst/>
          </a:prstGeom>
        </p:spPr>
      </p:pic>
    </p:spTree>
    <p:extLst>
      <p:ext uri="{BB962C8B-B14F-4D97-AF65-F5344CB8AC3E}">
        <p14:creationId xmlns:p14="http://schemas.microsoft.com/office/powerpoint/2010/main" val="280273654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671496A-3B0C-45CC-B0F4-574913B1B3D0}"/>
              </a:ext>
            </a:extLst>
          </p:cNvPr>
          <p:cNvSpPr>
            <a:spLocks noGrp="1"/>
          </p:cNvSpPr>
          <p:nvPr>
            <p:ph type="title"/>
          </p:nvPr>
        </p:nvSpPr>
        <p:spPr/>
        <p:txBody>
          <a:bodyPr>
            <a:normAutofit/>
          </a:bodyPr>
          <a:lstStyle/>
          <a:p>
            <a:r>
              <a:rPr lang="en-PH" dirty="0"/>
              <a:t>Comparison Matrix Table with 10 Rows</a:t>
            </a:r>
          </a:p>
        </p:txBody>
      </p:sp>
      <p:sp>
        <p:nvSpPr>
          <p:cNvPr id="3" name="Slide Number Placeholder 2">
            <a:extLst>
              <a:ext uri="{FF2B5EF4-FFF2-40B4-BE49-F238E27FC236}">
                <a16:creationId xmlns:a16="http://schemas.microsoft.com/office/drawing/2014/main" id="{0BC36553-C6D2-431C-AE87-3E298EED3054}"/>
              </a:ext>
            </a:extLst>
          </p:cNvPr>
          <p:cNvSpPr>
            <a:spLocks noGrp="1"/>
          </p:cNvSpPr>
          <p:nvPr>
            <p:ph type="sldNum" sz="quarter" idx="12"/>
          </p:nvPr>
        </p:nvSpPr>
        <p:spPr/>
        <p:txBody>
          <a:bodyPr/>
          <a:lstStyle/>
          <a:p>
            <a:fld id="{40FCC99B-2112-4769-A0F7-9B55781EDC8A}" type="slidenum">
              <a:rPr lang="en-PH" smtClean="0"/>
              <a:pPr/>
              <a:t>150</a:t>
            </a:fld>
            <a:endParaRPr lang="en-PH" dirty="0"/>
          </a:p>
        </p:txBody>
      </p:sp>
      <p:grpSp>
        <p:nvGrpSpPr>
          <p:cNvPr id="68" name="Group 67">
            <a:extLst>
              <a:ext uri="{FF2B5EF4-FFF2-40B4-BE49-F238E27FC236}">
                <a16:creationId xmlns:a16="http://schemas.microsoft.com/office/drawing/2014/main" id="{77EA7737-E925-4228-B5E1-7F6589473557}"/>
              </a:ext>
            </a:extLst>
          </p:cNvPr>
          <p:cNvGrpSpPr/>
          <p:nvPr/>
        </p:nvGrpSpPr>
        <p:grpSpPr>
          <a:xfrm>
            <a:off x="628650" y="1511369"/>
            <a:ext cx="7886700" cy="346449"/>
            <a:chOff x="428265" y="1796858"/>
            <a:chExt cx="8258539" cy="346449"/>
          </a:xfrm>
        </p:grpSpPr>
        <p:sp>
          <p:nvSpPr>
            <p:cNvPr id="69" name="Rectangle 68">
              <a:extLst>
                <a:ext uri="{FF2B5EF4-FFF2-40B4-BE49-F238E27FC236}">
                  <a16:creationId xmlns:a16="http://schemas.microsoft.com/office/drawing/2014/main" id="{4C9E8142-4FBE-4261-A803-D2F8C6D12660}"/>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70" name="Straight Connector 69">
              <a:extLst>
                <a:ext uri="{FF2B5EF4-FFF2-40B4-BE49-F238E27FC236}">
                  <a16:creationId xmlns:a16="http://schemas.microsoft.com/office/drawing/2014/main" id="{782CDD31-0850-4B89-8C6F-3D8D9045B84E}"/>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graphicFrame>
        <p:nvGraphicFramePr>
          <p:cNvPr id="71" name="Table 70">
            <a:extLst>
              <a:ext uri="{FF2B5EF4-FFF2-40B4-BE49-F238E27FC236}">
                <a16:creationId xmlns:a16="http://schemas.microsoft.com/office/drawing/2014/main" id="{98906BE8-FB64-425F-BF0E-02179A26A2BE}"/>
              </a:ext>
            </a:extLst>
          </p:cNvPr>
          <p:cNvGraphicFramePr>
            <a:graphicFrameLocks noGrp="1"/>
          </p:cNvGraphicFramePr>
          <p:nvPr>
            <p:extLst>
              <p:ext uri="{D42A27DB-BD31-4B8C-83A1-F6EECF244321}">
                <p14:modId xmlns:p14="http://schemas.microsoft.com/office/powerpoint/2010/main" val="2359643691"/>
              </p:ext>
            </p:extLst>
          </p:nvPr>
        </p:nvGraphicFramePr>
        <p:xfrm>
          <a:off x="628650" y="2561498"/>
          <a:ext cx="7886699" cy="3373740"/>
        </p:xfrm>
        <a:graphic>
          <a:graphicData uri="http://schemas.openxmlformats.org/drawingml/2006/table">
            <a:tbl>
              <a:tblPr firstRow="1" bandRow="1">
                <a:tableStyleId>{0E3FDE45-AF77-4B5C-9715-49D594BDF05E}</a:tableStyleId>
              </a:tblPr>
              <a:tblGrid>
                <a:gridCol w="2314355">
                  <a:extLst>
                    <a:ext uri="{9D8B030D-6E8A-4147-A177-3AD203B41FA5}">
                      <a16:colId xmlns:a16="http://schemas.microsoft.com/office/drawing/2014/main" val="2975815307"/>
                    </a:ext>
                  </a:extLst>
                </a:gridCol>
                <a:gridCol w="1393086">
                  <a:extLst>
                    <a:ext uri="{9D8B030D-6E8A-4147-A177-3AD203B41FA5}">
                      <a16:colId xmlns:a16="http://schemas.microsoft.com/office/drawing/2014/main" val="1944461075"/>
                    </a:ext>
                  </a:extLst>
                </a:gridCol>
                <a:gridCol w="1393086">
                  <a:extLst>
                    <a:ext uri="{9D8B030D-6E8A-4147-A177-3AD203B41FA5}">
                      <a16:colId xmlns:a16="http://schemas.microsoft.com/office/drawing/2014/main" val="1142488286"/>
                    </a:ext>
                  </a:extLst>
                </a:gridCol>
                <a:gridCol w="1393086">
                  <a:extLst>
                    <a:ext uri="{9D8B030D-6E8A-4147-A177-3AD203B41FA5}">
                      <a16:colId xmlns:a16="http://schemas.microsoft.com/office/drawing/2014/main" val="3065271397"/>
                    </a:ext>
                  </a:extLst>
                </a:gridCol>
                <a:gridCol w="1393086">
                  <a:extLst>
                    <a:ext uri="{9D8B030D-6E8A-4147-A177-3AD203B41FA5}">
                      <a16:colId xmlns:a16="http://schemas.microsoft.com/office/drawing/2014/main" val="4043445256"/>
                    </a:ext>
                  </a:extLst>
                </a:gridCol>
              </a:tblGrid>
              <a:tr h="205740">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471342"/>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703252821"/>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287177971"/>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1315820502"/>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081331910"/>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089494631"/>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324194796"/>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4068153438"/>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653385402"/>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8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886341097"/>
                  </a:ext>
                </a:extLst>
              </a:tr>
              <a:tr h="316800">
                <a:tc>
                  <a:txBody>
                    <a:bodyPr/>
                    <a:lstStyle/>
                    <a:p>
                      <a:pPr algn="r"/>
                      <a:r>
                        <a:rPr kumimoji="0" lang="en-US" sz="11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9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254034212"/>
                  </a:ext>
                </a:extLst>
              </a:tr>
            </a:tbl>
          </a:graphicData>
        </a:graphic>
      </p:graphicFrame>
      <p:sp>
        <p:nvSpPr>
          <p:cNvPr id="72" name="Rectangle 71">
            <a:extLst>
              <a:ext uri="{FF2B5EF4-FFF2-40B4-BE49-F238E27FC236}">
                <a16:creationId xmlns:a16="http://schemas.microsoft.com/office/drawing/2014/main" id="{8C46FA10-9B66-470A-8884-A48ACF4DFF12}"/>
              </a:ext>
            </a:extLst>
          </p:cNvPr>
          <p:cNvSpPr/>
          <p:nvPr/>
        </p:nvSpPr>
        <p:spPr>
          <a:xfrm>
            <a:off x="298500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73" name="Rectangle 72">
            <a:extLst>
              <a:ext uri="{FF2B5EF4-FFF2-40B4-BE49-F238E27FC236}">
                <a16:creationId xmlns:a16="http://schemas.microsoft.com/office/drawing/2014/main" id="{48864A37-787A-466B-AC58-45746351A419}"/>
              </a:ext>
            </a:extLst>
          </p:cNvPr>
          <p:cNvSpPr/>
          <p:nvPr/>
        </p:nvSpPr>
        <p:spPr>
          <a:xfrm>
            <a:off x="4378421"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74" name="Rectangle 73">
            <a:extLst>
              <a:ext uri="{FF2B5EF4-FFF2-40B4-BE49-F238E27FC236}">
                <a16:creationId xmlns:a16="http://schemas.microsoft.com/office/drawing/2014/main" id="{17795FC2-3CF3-4E68-AD42-DB8677376962}"/>
              </a:ext>
            </a:extLst>
          </p:cNvPr>
          <p:cNvSpPr/>
          <p:nvPr/>
        </p:nvSpPr>
        <p:spPr>
          <a:xfrm>
            <a:off x="577183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75" name="Rectangle 74">
            <a:extLst>
              <a:ext uri="{FF2B5EF4-FFF2-40B4-BE49-F238E27FC236}">
                <a16:creationId xmlns:a16="http://schemas.microsoft.com/office/drawing/2014/main" id="{EDA288E3-BB46-4CD7-8B88-8DCBA3903F97}"/>
              </a:ext>
            </a:extLst>
          </p:cNvPr>
          <p:cNvSpPr/>
          <p:nvPr/>
        </p:nvSpPr>
        <p:spPr>
          <a:xfrm>
            <a:off x="7165250"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grpSp>
        <p:nvGrpSpPr>
          <p:cNvPr id="76" name="Group 75">
            <a:extLst>
              <a:ext uri="{FF2B5EF4-FFF2-40B4-BE49-F238E27FC236}">
                <a16:creationId xmlns:a16="http://schemas.microsoft.com/office/drawing/2014/main" id="{5CB4F9EA-33BE-4343-A9E8-FC538CB00A8E}"/>
              </a:ext>
            </a:extLst>
          </p:cNvPr>
          <p:cNvGrpSpPr/>
          <p:nvPr/>
        </p:nvGrpSpPr>
        <p:grpSpPr>
          <a:xfrm>
            <a:off x="3491135" y="2263140"/>
            <a:ext cx="290854" cy="290854"/>
            <a:chOff x="571018" y="2385875"/>
            <a:chExt cx="1381760" cy="1381760"/>
          </a:xfrm>
        </p:grpSpPr>
        <p:pic>
          <p:nvPicPr>
            <p:cNvPr id="77" name="Graphic 76" descr="Single gear with solid fill">
              <a:extLst>
                <a:ext uri="{FF2B5EF4-FFF2-40B4-BE49-F238E27FC236}">
                  <a16:creationId xmlns:a16="http://schemas.microsoft.com/office/drawing/2014/main" id="{FCE797F1-A370-4893-8AE0-905019007CE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78" name="Oval 77">
              <a:extLst>
                <a:ext uri="{FF2B5EF4-FFF2-40B4-BE49-F238E27FC236}">
                  <a16:creationId xmlns:a16="http://schemas.microsoft.com/office/drawing/2014/main" id="{E524B1F1-558B-48A6-8F53-E6B3AD4BCB54}"/>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79" name="Group 78">
            <a:extLst>
              <a:ext uri="{FF2B5EF4-FFF2-40B4-BE49-F238E27FC236}">
                <a16:creationId xmlns:a16="http://schemas.microsoft.com/office/drawing/2014/main" id="{E397BF9C-8EB2-4B84-8BCE-49AD4FF75DDA}"/>
              </a:ext>
            </a:extLst>
          </p:cNvPr>
          <p:cNvGrpSpPr/>
          <p:nvPr/>
        </p:nvGrpSpPr>
        <p:grpSpPr>
          <a:xfrm>
            <a:off x="4884549" y="2263140"/>
            <a:ext cx="290854" cy="290854"/>
            <a:chOff x="571018" y="2385875"/>
            <a:chExt cx="1381760" cy="1381760"/>
          </a:xfrm>
        </p:grpSpPr>
        <p:pic>
          <p:nvPicPr>
            <p:cNvPr id="80" name="Graphic 79" descr="Single gear with solid fill">
              <a:extLst>
                <a:ext uri="{FF2B5EF4-FFF2-40B4-BE49-F238E27FC236}">
                  <a16:creationId xmlns:a16="http://schemas.microsoft.com/office/drawing/2014/main" id="{220AEC90-7141-491E-997E-42F10F888878}"/>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81" name="Oval 80">
              <a:extLst>
                <a:ext uri="{FF2B5EF4-FFF2-40B4-BE49-F238E27FC236}">
                  <a16:creationId xmlns:a16="http://schemas.microsoft.com/office/drawing/2014/main" id="{A6087103-70FD-420F-A786-A3A1C8E2BB9B}"/>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82" name="Group 81">
            <a:extLst>
              <a:ext uri="{FF2B5EF4-FFF2-40B4-BE49-F238E27FC236}">
                <a16:creationId xmlns:a16="http://schemas.microsoft.com/office/drawing/2014/main" id="{2DE16FDA-3B24-45C4-AFD9-B0475806059E}"/>
              </a:ext>
            </a:extLst>
          </p:cNvPr>
          <p:cNvGrpSpPr/>
          <p:nvPr/>
        </p:nvGrpSpPr>
        <p:grpSpPr>
          <a:xfrm>
            <a:off x="6277963" y="2263140"/>
            <a:ext cx="290854" cy="290854"/>
            <a:chOff x="571018" y="2385875"/>
            <a:chExt cx="1381760" cy="1381760"/>
          </a:xfrm>
        </p:grpSpPr>
        <p:pic>
          <p:nvPicPr>
            <p:cNvPr id="83" name="Graphic 82" descr="Single gear with solid fill">
              <a:extLst>
                <a:ext uri="{FF2B5EF4-FFF2-40B4-BE49-F238E27FC236}">
                  <a16:creationId xmlns:a16="http://schemas.microsoft.com/office/drawing/2014/main" id="{890695A4-26D7-4D55-9085-E7EE0C22825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84" name="Oval 83">
              <a:extLst>
                <a:ext uri="{FF2B5EF4-FFF2-40B4-BE49-F238E27FC236}">
                  <a16:creationId xmlns:a16="http://schemas.microsoft.com/office/drawing/2014/main" id="{4D02B22D-4634-43ED-BD14-AD66C67679BF}"/>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85" name="Group 84">
            <a:extLst>
              <a:ext uri="{FF2B5EF4-FFF2-40B4-BE49-F238E27FC236}">
                <a16:creationId xmlns:a16="http://schemas.microsoft.com/office/drawing/2014/main" id="{A550C428-5BF4-4BB5-A77D-81D02A5980F3}"/>
              </a:ext>
            </a:extLst>
          </p:cNvPr>
          <p:cNvGrpSpPr/>
          <p:nvPr/>
        </p:nvGrpSpPr>
        <p:grpSpPr>
          <a:xfrm>
            <a:off x="7671378" y="2263140"/>
            <a:ext cx="290854" cy="290854"/>
            <a:chOff x="571018" y="2385875"/>
            <a:chExt cx="1381760" cy="1381760"/>
          </a:xfrm>
        </p:grpSpPr>
        <p:pic>
          <p:nvPicPr>
            <p:cNvPr id="86" name="Graphic 85" descr="Single gear with solid fill">
              <a:extLst>
                <a:ext uri="{FF2B5EF4-FFF2-40B4-BE49-F238E27FC236}">
                  <a16:creationId xmlns:a16="http://schemas.microsoft.com/office/drawing/2014/main" id="{2D807529-8882-45BA-8787-B0BE11F5A9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87" name="Oval 86">
              <a:extLst>
                <a:ext uri="{FF2B5EF4-FFF2-40B4-BE49-F238E27FC236}">
                  <a16:creationId xmlns:a16="http://schemas.microsoft.com/office/drawing/2014/main" id="{0D73F99B-2514-4B59-9BD2-307C8FB5E4A2}"/>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88" name="Oval 87">
            <a:extLst>
              <a:ext uri="{FF2B5EF4-FFF2-40B4-BE49-F238E27FC236}">
                <a16:creationId xmlns:a16="http://schemas.microsoft.com/office/drawing/2014/main" id="{8C31707A-E684-40FD-99B1-682ECA364545}"/>
              </a:ext>
            </a:extLst>
          </p:cNvPr>
          <p:cNvSpPr/>
          <p:nvPr/>
        </p:nvSpPr>
        <p:spPr>
          <a:xfrm>
            <a:off x="3503226" y="27915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89" name="Oval 88">
            <a:extLst>
              <a:ext uri="{FF2B5EF4-FFF2-40B4-BE49-F238E27FC236}">
                <a16:creationId xmlns:a16="http://schemas.microsoft.com/office/drawing/2014/main" id="{4D72F133-F336-4002-BF68-8D34887E3037}"/>
              </a:ext>
            </a:extLst>
          </p:cNvPr>
          <p:cNvSpPr/>
          <p:nvPr/>
        </p:nvSpPr>
        <p:spPr>
          <a:xfrm>
            <a:off x="4896640" y="2791599"/>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0" name="Oval 89">
            <a:extLst>
              <a:ext uri="{FF2B5EF4-FFF2-40B4-BE49-F238E27FC236}">
                <a16:creationId xmlns:a16="http://schemas.microsoft.com/office/drawing/2014/main" id="{0A0C072C-FD2B-4EA8-9984-FDD9C24556AE}"/>
              </a:ext>
            </a:extLst>
          </p:cNvPr>
          <p:cNvSpPr/>
          <p:nvPr/>
        </p:nvSpPr>
        <p:spPr>
          <a:xfrm>
            <a:off x="6290056" y="27915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1" name="Oval 90">
            <a:extLst>
              <a:ext uri="{FF2B5EF4-FFF2-40B4-BE49-F238E27FC236}">
                <a16:creationId xmlns:a16="http://schemas.microsoft.com/office/drawing/2014/main" id="{A75B09E9-6438-4456-A81E-80A4B3FAEE37}"/>
              </a:ext>
            </a:extLst>
          </p:cNvPr>
          <p:cNvSpPr/>
          <p:nvPr/>
        </p:nvSpPr>
        <p:spPr>
          <a:xfrm>
            <a:off x="7683469" y="2791599"/>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2" name="Oval 91">
            <a:extLst>
              <a:ext uri="{FF2B5EF4-FFF2-40B4-BE49-F238E27FC236}">
                <a16:creationId xmlns:a16="http://schemas.microsoft.com/office/drawing/2014/main" id="{766E7B33-CF77-41FB-B7CC-A1B25AEF8056}"/>
              </a:ext>
            </a:extLst>
          </p:cNvPr>
          <p:cNvSpPr/>
          <p:nvPr/>
        </p:nvSpPr>
        <p:spPr>
          <a:xfrm>
            <a:off x="3503226" y="3426965"/>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3" name="Oval 92">
            <a:extLst>
              <a:ext uri="{FF2B5EF4-FFF2-40B4-BE49-F238E27FC236}">
                <a16:creationId xmlns:a16="http://schemas.microsoft.com/office/drawing/2014/main" id="{38EC4641-F1BB-4DC2-BB99-0C8AC524208D}"/>
              </a:ext>
            </a:extLst>
          </p:cNvPr>
          <p:cNvSpPr/>
          <p:nvPr/>
        </p:nvSpPr>
        <p:spPr>
          <a:xfrm>
            <a:off x="4896640" y="3426965"/>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4" name="Oval 93">
            <a:extLst>
              <a:ext uri="{FF2B5EF4-FFF2-40B4-BE49-F238E27FC236}">
                <a16:creationId xmlns:a16="http://schemas.microsoft.com/office/drawing/2014/main" id="{21009C48-F547-4372-B26B-22D88F491189}"/>
              </a:ext>
            </a:extLst>
          </p:cNvPr>
          <p:cNvSpPr/>
          <p:nvPr/>
        </p:nvSpPr>
        <p:spPr>
          <a:xfrm>
            <a:off x="6290056" y="3426965"/>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5" name="Oval 94">
            <a:extLst>
              <a:ext uri="{FF2B5EF4-FFF2-40B4-BE49-F238E27FC236}">
                <a16:creationId xmlns:a16="http://schemas.microsoft.com/office/drawing/2014/main" id="{3FA46AF3-6F04-4BEB-BB10-00F913C3D3B1}"/>
              </a:ext>
            </a:extLst>
          </p:cNvPr>
          <p:cNvSpPr/>
          <p:nvPr/>
        </p:nvSpPr>
        <p:spPr>
          <a:xfrm>
            <a:off x="7683469" y="3426965"/>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6" name="Oval 95">
            <a:extLst>
              <a:ext uri="{FF2B5EF4-FFF2-40B4-BE49-F238E27FC236}">
                <a16:creationId xmlns:a16="http://schemas.microsoft.com/office/drawing/2014/main" id="{B8C5CD49-E7B5-46FF-B297-5A805D179B70}"/>
              </a:ext>
            </a:extLst>
          </p:cNvPr>
          <p:cNvSpPr/>
          <p:nvPr/>
        </p:nvSpPr>
        <p:spPr>
          <a:xfrm>
            <a:off x="3503226" y="4062331"/>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7" name="Oval 96">
            <a:extLst>
              <a:ext uri="{FF2B5EF4-FFF2-40B4-BE49-F238E27FC236}">
                <a16:creationId xmlns:a16="http://schemas.microsoft.com/office/drawing/2014/main" id="{FE2A94F5-D627-4617-AAB6-79E7FE9A712B}"/>
              </a:ext>
            </a:extLst>
          </p:cNvPr>
          <p:cNvSpPr/>
          <p:nvPr/>
        </p:nvSpPr>
        <p:spPr>
          <a:xfrm>
            <a:off x="4896640" y="4062331"/>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8" name="Oval 97">
            <a:extLst>
              <a:ext uri="{FF2B5EF4-FFF2-40B4-BE49-F238E27FC236}">
                <a16:creationId xmlns:a16="http://schemas.microsoft.com/office/drawing/2014/main" id="{06A4DDF1-0EBC-4BB5-86DA-F9A5D46AFF5C}"/>
              </a:ext>
            </a:extLst>
          </p:cNvPr>
          <p:cNvSpPr/>
          <p:nvPr/>
        </p:nvSpPr>
        <p:spPr>
          <a:xfrm>
            <a:off x="6290056" y="4062331"/>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9" name="Oval 98">
            <a:extLst>
              <a:ext uri="{FF2B5EF4-FFF2-40B4-BE49-F238E27FC236}">
                <a16:creationId xmlns:a16="http://schemas.microsoft.com/office/drawing/2014/main" id="{3B90A1D3-7D33-420F-9776-FC7048BE1345}"/>
              </a:ext>
            </a:extLst>
          </p:cNvPr>
          <p:cNvSpPr/>
          <p:nvPr/>
        </p:nvSpPr>
        <p:spPr>
          <a:xfrm>
            <a:off x="7683469" y="4062331"/>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0" name="Oval 99">
            <a:extLst>
              <a:ext uri="{FF2B5EF4-FFF2-40B4-BE49-F238E27FC236}">
                <a16:creationId xmlns:a16="http://schemas.microsoft.com/office/drawing/2014/main" id="{F1087265-C53F-4E6E-AB40-7FCDDD7E5AC7}"/>
              </a:ext>
            </a:extLst>
          </p:cNvPr>
          <p:cNvSpPr/>
          <p:nvPr/>
        </p:nvSpPr>
        <p:spPr>
          <a:xfrm>
            <a:off x="3503226" y="5015380"/>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1" name="Oval 100">
            <a:extLst>
              <a:ext uri="{FF2B5EF4-FFF2-40B4-BE49-F238E27FC236}">
                <a16:creationId xmlns:a16="http://schemas.microsoft.com/office/drawing/2014/main" id="{7B5E72C9-AA5C-4841-948D-87A6BCA1C15C}"/>
              </a:ext>
            </a:extLst>
          </p:cNvPr>
          <p:cNvSpPr/>
          <p:nvPr/>
        </p:nvSpPr>
        <p:spPr>
          <a:xfrm>
            <a:off x="4896640" y="5015380"/>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2" name="Oval 101">
            <a:extLst>
              <a:ext uri="{FF2B5EF4-FFF2-40B4-BE49-F238E27FC236}">
                <a16:creationId xmlns:a16="http://schemas.microsoft.com/office/drawing/2014/main" id="{5D9C980C-9EDE-4E20-B8CF-2BA380EBD0D0}"/>
              </a:ext>
            </a:extLst>
          </p:cNvPr>
          <p:cNvSpPr/>
          <p:nvPr/>
        </p:nvSpPr>
        <p:spPr>
          <a:xfrm>
            <a:off x="6290056" y="5015380"/>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3" name="Oval 102">
            <a:extLst>
              <a:ext uri="{FF2B5EF4-FFF2-40B4-BE49-F238E27FC236}">
                <a16:creationId xmlns:a16="http://schemas.microsoft.com/office/drawing/2014/main" id="{65786F93-D01E-4864-A34B-DCCE0D9375ED}"/>
              </a:ext>
            </a:extLst>
          </p:cNvPr>
          <p:cNvSpPr/>
          <p:nvPr/>
        </p:nvSpPr>
        <p:spPr>
          <a:xfrm>
            <a:off x="7683469" y="5015380"/>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4" name="Oval 103">
            <a:extLst>
              <a:ext uri="{FF2B5EF4-FFF2-40B4-BE49-F238E27FC236}">
                <a16:creationId xmlns:a16="http://schemas.microsoft.com/office/drawing/2014/main" id="{D31B8106-6EE3-4BB8-A98E-4AD9659D92AA}"/>
              </a:ext>
            </a:extLst>
          </p:cNvPr>
          <p:cNvSpPr/>
          <p:nvPr/>
        </p:nvSpPr>
        <p:spPr>
          <a:xfrm>
            <a:off x="3503226" y="4697697"/>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5" name="Oval 104">
            <a:extLst>
              <a:ext uri="{FF2B5EF4-FFF2-40B4-BE49-F238E27FC236}">
                <a16:creationId xmlns:a16="http://schemas.microsoft.com/office/drawing/2014/main" id="{2C3AC8ED-DBB7-4C9E-8DBB-F55636D45683}"/>
              </a:ext>
            </a:extLst>
          </p:cNvPr>
          <p:cNvSpPr/>
          <p:nvPr/>
        </p:nvSpPr>
        <p:spPr>
          <a:xfrm>
            <a:off x="4896640" y="4697697"/>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6" name="Oval 105">
            <a:extLst>
              <a:ext uri="{FF2B5EF4-FFF2-40B4-BE49-F238E27FC236}">
                <a16:creationId xmlns:a16="http://schemas.microsoft.com/office/drawing/2014/main" id="{39FFE7F8-F56F-40D6-AFF8-823749324237}"/>
              </a:ext>
            </a:extLst>
          </p:cNvPr>
          <p:cNvSpPr/>
          <p:nvPr/>
        </p:nvSpPr>
        <p:spPr>
          <a:xfrm>
            <a:off x="6290056" y="4697697"/>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7" name="Oval 106">
            <a:extLst>
              <a:ext uri="{FF2B5EF4-FFF2-40B4-BE49-F238E27FC236}">
                <a16:creationId xmlns:a16="http://schemas.microsoft.com/office/drawing/2014/main" id="{669540F3-FE77-41C0-A903-87AC76800448}"/>
              </a:ext>
            </a:extLst>
          </p:cNvPr>
          <p:cNvSpPr/>
          <p:nvPr/>
        </p:nvSpPr>
        <p:spPr>
          <a:xfrm>
            <a:off x="7683469" y="4697697"/>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9" name="Oval 108">
            <a:extLst>
              <a:ext uri="{FF2B5EF4-FFF2-40B4-BE49-F238E27FC236}">
                <a16:creationId xmlns:a16="http://schemas.microsoft.com/office/drawing/2014/main" id="{C80ECC08-AFA8-4166-959D-39C23E57FA54}"/>
              </a:ext>
            </a:extLst>
          </p:cNvPr>
          <p:cNvSpPr/>
          <p:nvPr/>
        </p:nvSpPr>
        <p:spPr>
          <a:xfrm>
            <a:off x="3503226" y="4380014"/>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0" name="Oval 109">
            <a:extLst>
              <a:ext uri="{FF2B5EF4-FFF2-40B4-BE49-F238E27FC236}">
                <a16:creationId xmlns:a16="http://schemas.microsoft.com/office/drawing/2014/main" id="{0EA6CE51-DBF3-4895-881C-3BC496A7AD4A}"/>
              </a:ext>
            </a:extLst>
          </p:cNvPr>
          <p:cNvSpPr/>
          <p:nvPr/>
        </p:nvSpPr>
        <p:spPr>
          <a:xfrm>
            <a:off x="4896640" y="4380014"/>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1" name="Oval 110">
            <a:extLst>
              <a:ext uri="{FF2B5EF4-FFF2-40B4-BE49-F238E27FC236}">
                <a16:creationId xmlns:a16="http://schemas.microsoft.com/office/drawing/2014/main" id="{35E77BE8-33D3-4E08-986B-22ECC4614BC6}"/>
              </a:ext>
            </a:extLst>
          </p:cNvPr>
          <p:cNvSpPr/>
          <p:nvPr/>
        </p:nvSpPr>
        <p:spPr>
          <a:xfrm>
            <a:off x="6290056" y="4380014"/>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2" name="Oval 111">
            <a:extLst>
              <a:ext uri="{FF2B5EF4-FFF2-40B4-BE49-F238E27FC236}">
                <a16:creationId xmlns:a16="http://schemas.microsoft.com/office/drawing/2014/main" id="{4E9C6435-CB11-4727-9D16-66ADDF07D778}"/>
              </a:ext>
            </a:extLst>
          </p:cNvPr>
          <p:cNvSpPr/>
          <p:nvPr/>
        </p:nvSpPr>
        <p:spPr>
          <a:xfrm>
            <a:off x="7683469" y="4380014"/>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3" name="Oval 112">
            <a:extLst>
              <a:ext uri="{FF2B5EF4-FFF2-40B4-BE49-F238E27FC236}">
                <a16:creationId xmlns:a16="http://schemas.microsoft.com/office/drawing/2014/main" id="{F84ECAFE-F934-48D9-9BBC-140CEF7F9D49}"/>
              </a:ext>
            </a:extLst>
          </p:cNvPr>
          <p:cNvSpPr/>
          <p:nvPr/>
        </p:nvSpPr>
        <p:spPr>
          <a:xfrm>
            <a:off x="3503226" y="3744648"/>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4" name="Oval 113">
            <a:extLst>
              <a:ext uri="{FF2B5EF4-FFF2-40B4-BE49-F238E27FC236}">
                <a16:creationId xmlns:a16="http://schemas.microsoft.com/office/drawing/2014/main" id="{A099B433-7A24-42E0-9DC0-F6F5494694BB}"/>
              </a:ext>
            </a:extLst>
          </p:cNvPr>
          <p:cNvSpPr/>
          <p:nvPr/>
        </p:nvSpPr>
        <p:spPr>
          <a:xfrm>
            <a:off x="4896640" y="3744648"/>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5" name="Oval 114">
            <a:extLst>
              <a:ext uri="{FF2B5EF4-FFF2-40B4-BE49-F238E27FC236}">
                <a16:creationId xmlns:a16="http://schemas.microsoft.com/office/drawing/2014/main" id="{82F27AF0-40D8-44CD-98E9-07197DBC1112}"/>
              </a:ext>
            </a:extLst>
          </p:cNvPr>
          <p:cNvSpPr/>
          <p:nvPr/>
        </p:nvSpPr>
        <p:spPr>
          <a:xfrm>
            <a:off x="6290056" y="3744648"/>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6" name="Oval 115">
            <a:extLst>
              <a:ext uri="{FF2B5EF4-FFF2-40B4-BE49-F238E27FC236}">
                <a16:creationId xmlns:a16="http://schemas.microsoft.com/office/drawing/2014/main" id="{8E0C9694-DD9E-4941-875C-8F64A0B67008}"/>
              </a:ext>
            </a:extLst>
          </p:cNvPr>
          <p:cNvSpPr/>
          <p:nvPr/>
        </p:nvSpPr>
        <p:spPr>
          <a:xfrm>
            <a:off x="7683469" y="3744648"/>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7" name="Oval 116">
            <a:extLst>
              <a:ext uri="{FF2B5EF4-FFF2-40B4-BE49-F238E27FC236}">
                <a16:creationId xmlns:a16="http://schemas.microsoft.com/office/drawing/2014/main" id="{8F7BF2CB-66F6-476F-9F5C-65B5686EC5AD}"/>
              </a:ext>
            </a:extLst>
          </p:cNvPr>
          <p:cNvSpPr/>
          <p:nvPr/>
        </p:nvSpPr>
        <p:spPr>
          <a:xfrm>
            <a:off x="3503226" y="310928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8" name="Oval 117">
            <a:extLst>
              <a:ext uri="{FF2B5EF4-FFF2-40B4-BE49-F238E27FC236}">
                <a16:creationId xmlns:a16="http://schemas.microsoft.com/office/drawing/2014/main" id="{8B0E9DAB-CF72-4B22-AA38-BC1FD9CC5FFF}"/>
              </a:ext>
            </a:extLst>
          </p:cNvPr>
          <p:cNvSpPr/>
          <p:nvPr/>
        </p:nvSpPr>
        <p:spPr>
          <a:xfrm>
            <a:off x="4896640" y="3109282"/>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9" name="Oval 118">
            <a:extLst>
              <a:ext uri="{FF2B5EF4-FFF2-40B4-BE49-F238E27FC236}">
                <a16:creationId xmlns:a16="http://schemas.microsoft.com/office/drawing/2014/main" id="{F77496A2-109F-4797-AD0D-A5D196C1D98C}"/>
              </a:ext>
            </a:extLst>
          </p:cNvPr>
          <p:cNvSpPr/>
          <p:nvPr/>
        </p:nvSpPr>
        <p:spPr>
          <a:xfrm>
            <a:off x="6290056" y="310928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20" name="Oval 119">
            <a:extLst>
              <a:ext uri="{FF2B5EF4-FFF2-40B4-BE49-F238E27FC236}">
                <a16:creationId xmlns:a16="http://schemas.microsoft.com/office/drawing/2014/main" id="{B2E9B1AE-B083-4896-8C7C-0C36ED84075A}"/>
              </a:ext>
            </a:extLst>
          </p:cNvPr>
          <p:cNvSpPr/>
          <p:nvPr/>
        </p:nvSpPr>
        <p:spPr>
          <a:xfrm>
            <a:off x="7683469" y="310928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33" name="Oval 132">
            <a:extLst>
              <a:ext uri="{FF2B5EF4-FFF2-40B4-BE49-F238E27FC236}">
                <a16:creationId xmlns:a16="http://schemas.microsoft.com/office/drawing/2014/main" id="{CC2CA1D5-3C41-46A7-A2D1-76178442E8F9}"/>
              </a:ext>
            </a:extLst>
          </p:cNvPr>
          <p:cNvSpPr/>
          <p:nvPr/>
        </p:nvSpPr>
        <p:spPr>
          <a:xfrm>
            <a:off x="3503226" y="565074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45" name="Oval 144">
            <a:extLst>
              <a:ext uri="{FF2B5EF4-FFF2-40B4-BE49-F238E27FC236}">
                <a16:creationId xmlns:a16="http://schemas.microsoft.com/office/drawing/2014/main" id="{42815CBF-DF11-4814-AF3D-9B016CE0556E}"/>
              </a:ext>
            </a:extLst>
          </p:cNvPr>
          <p:cNvSpPr/>
          <p:nvPr/>
        </p:nvSpPr>
        <p:spPr>
          <a:xfrm>
            <a:off x="4896640" y="5650742"/>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46" name="Oval 145">
            <a:extLst>
              <a:ext uri="{FF2B5EF4-FFF2-40B4-BE49-F238E27FC236}">
                <a16:creationId xmlns:a16="http://schemas.microsoft.com/office/drawing/2014/main" id="{806D1BA4-9214-48AA-AEDE-A9EAA4788708}"/>
              </a:ext>
            </a:extLst>
          </p:cNvPr>
          <p:cNvSpPr/>
          <p:nvPr/>
        </p:nvSpPr>
        <p:spPr>
          <a:xfrm>
            <a:off x="6290056" y="565074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47" name="Oval 146">
            <a:extLst>
              <a:ext uri="{FF2B5EF4-FFF2-40B4-BE49-F238E27FC236}">
                <a16:creationId xmlns:a16="http://schemas.microsoft.com/office/drawing/2014/main" id="{10A5EB68-816D-4A3F-B5CB-611965C17B4C}"/>
              </a:ext>
            </a:extLst>
          </p:cNvPr>
          <p:cNvSpPr/>
          <p:nvPr/>
        </p:nvSpPr>
        <p:spPr>
          <a:xfrm>
            <a:off x="7683469" y="5650742"/>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48" name="Oval 147">
            <a:extLst>
              <a:ext uri="{FF2B5EF4-FFF2-40B4-BE49-F238E27FC236}">
                <a16:creationId xmlns:a16="http://schemas.microsoft.com/office/drawing/2014/main" id="{DCBEE645-2C27-47DB-B0CF-C9AC9BAEC610}"/>
              </a:ext>
            </a:extLst>
          </p:cNvPr>
          <p:cNvSpPr/>
          <p:nvPr/>
        </p:nvSpPr>
        <p:spPr>
          <a:xfrm>
            <a:off x="3503226" y="5333063"/>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68" name="Oval 167">
            <a:extLst>
              <a:ext uri="{FF2B5EF4-FFF2-40B4-BE49-F238E27FC236}">
                <a16:creationId xmlns:a16="http://schemas.microsoft.com/office/drawing/2014/main" id="{066ACFA3-1739-4625-B16B-3D548D7071A4}"/>
              </a:ext>
            </a:extLst>
          </p:cNvPr>
          <p:cNvSpPr/>
          <p:nvPr/>
        </p:nvSpPr>
        <p:spPr>
          <a:xfrm>
            <a:off x="4896640" y="5333063"/>
            <a:ext cx="266673" cy="266673"/>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69" name="Oval 168">
            <a:extLst>
              <a:ext uri="{FF2B5EF4-FFF2-40B4-BE49-F238E27FC236}">
                <a16:creationId xmlns:a16="http://schemas.microsoft.com/office/drawing/2014/main" id="{BA039EAC-00CF-4D8C-A41E-2A3C8D7D8411}"/>
              </a:ext>
            </a:extLst>
          </p:cNvPr>
          <p:cNvSpPr/>
          <p:nvPr/>
        </p:nvSpPr>
        <p:spPr>
          <a:xfrm>
            <a:off x="6290056" y="5333063"/>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0" name="Oval 179">
            <a:extLst>
              <a:ext uri="{FF2B5EF4-FFF2-40B4-BE49-F238E27FC236}">
                <a16:creationId xmlns:a16="http://schemas.microsoft.com/office/drawing/2014/main" id="{F5E3A070-DA00-4845-B64F-DBF213A03198}"/>
              </a:ext>
            </a:extLst>
          </p:cNvPr>
          <p:cNvSpPr/>
          <p:nvPr/>
        </p:nvSpPr>
        <p:spPr>
          <a:xfrm>
            <a:off x="7683469" y="5333063"/>
            <a:ext cx="266673" cy="26667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Tree>
    <p:extLst>
      <p:ext uri="{BB962C8B-B14F-4D97-AF65-F5344CB8AC3E}">
        <p14:creationId xmlns:p14="http://schemas.microsoft.com/office/powerpoint/2010/main" val="1887092740"/>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671496A-3B0C-45CC-B0F4-574913B1B3D0}"/>
              </a:ext>
            </a:extLst>
          </p:cNvPr>
          <p:cNvSpPr>
            <a:spLocks noGrp="1"/>
          </p:cNvSpPr>
          <p:nvPr>
            <p:ph type="title"/>
          </p:nvPr>
        </p:nvSpPr>
        <p:spPr/>
        <p:txBody>
          <a:bodyPr>
            <a:normAutofit/>
          </a:bodyPr>
          <a:lstStyle/>
          <a:p>
            <a:r>
              <a:rPr lang="en-PH" dirty="0"/>
              <a:t>Comparison Matrix Table with 12 Rows</a:t>
            </a:r>
          </a:p>
        </p:txBody>
      </p:sp>
      <p:sp>
        <p:nvSpPr>
          <p:cNvPr id="3" name="Slide Number Placeholder 2">
            <a:extLst>
              <a:ext uri="{FF2B5EF4-FFF2-40B4-BE49-F238E27FC236}">
                <a16:creationId xmlns:a16="http://schemas.microsoft.com/office/drawing/2014/main" id="{0BC36553-C6D2-431C-AE87-3E298EED3054}"/>
              </a:ext>
            </a:extLst>
          </p:cNvPr>
          <p:cNvSpPr>
            <a:spLocks noGrp="1"/>
          </p:cNvSpPr>
          <p:nvPr>
            <p:ph type="sldNum" sz="quarter" idx="12"/>
          </p:nvPr>
        </p:nvSpPr>
        <p:spPr/>
        <p:txBody>
          <a:bodyPr/>
          <a:lstStyle/>
          <a:p>
            <a:fld id="{40FCC99B-2112-4769-A0F7-9B55781EDC8A}" type="slidenum">
              <a:rPr lang="en-PH" smtClean="0"/>
              <a:pPr/>
              <a:t>151</a:t>
            </a:fld>
            <a:endParaRPr lang="en-PH" dirty="0"/>
          </a:p>
        </p:txBody>
      </p:sp>
      <p:grpSp>
        <p:nvGrpSpPr>
          <p:cNvPr id="76" name="Group 75">
            <a:extLst>
              <a:ext uri="{FF2B5EF4-FFF2-40B4-BE49-F238E27FC236}">
                <a16:creationId xmlns:a16="http://schemas.microsoft.com/office/drawing/2014/main" id="{B7C11D5A-4A21-44DB-95E1-876ABC59CFC7}"/>
              </a:ext>
            </a:extLst>
          </p:cNvPr>
          <p:cNvGrpSpPr/>
          <p:nvPr/>
        </p:nvGrpSpPr>
        <p:grpSpPr>
          <a:xfrm>
            <a:off x="628650" y="1511369"/>
            <a:ext cx="7886700" cy="346449"/>
            <a:chOff x="428265" y="1796858"/>
            <a:chExt cx="8258539" cy="346449"/>
          </a:xfrm>
        </p:grpSpPr>
        <p:sp>
          <p:nvSpPr>
            <p:cNvPr id="77" name="Rectangle 76">
              <a:extLst>
                <a:ext uri="{FF2B5EF4-FFF2-40B4-BE49-F238E27FC236}">
                  <a16:creationId xmlns:a16="http://schemas.microsoft.com/office/drawing/2014/main" id="{F23EB90D-0684-4A4A-9766-AA6287E94B64}"/>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78" name="Straight Connector 77">
              <a:extLst>
                <a:ext uri="{FF2B5EF4-FFF2-40B4-BE49-F238E27FC236}">
                  <a16:creationId xmlns:a16="http://schemas.microsoft.com/office/drawing/2014/main" id="{A821D5E2-17A2-4711-81F9-9A43D8209365}"/>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graphicFrame>
        <p:nvGraphicFramePr>
          <p:cNvPr id="79" name="Table 78">
            <a:extLst>
              <a:ext uri="{FF2B5EF4-FFF2-40B4-BE49-F238E27FC236}">
                <a16:creationId xmlns:a16="http://schemas.microsoft.com/office/drawing/2014/main" id="{9311A48B-4F79-475D-AEC4-1A4B3873BB29}"/>
              </a:ext>
            </a:extLst>
          </p:cNvPr>
          <p:cNvGraphicFramePr>
            <a:graphicFrameLocks noGrp="1"/>
          </p:cNvGraphicFramePr>
          <p:nvPr>
            <p:extLst>
              <p:ext uri="{D42A27DB-BD31-4B8C-83A1-F6EECF244321}">
                <p14:modId xmlns:p14="http://schemas.microsoft.com/office/powerpoint/2010/main" val="3418973566"/>
              </p:ext>
            </p:extLst>
          </p:nvPr>
        </p:nvGraphicFramePr>
        <p:xfrm>
          <a:off x="628650" y="2561498"/>
          <a:ext cx="7886699" cy="3661740"/>
        </p:xfrm>
        <a:graphic>
          <a:graphicData uri="http://schemas.openxmlformats.org/drawingml/2006/table">
            <a:tbl>
              <a:tblPr firstRow="1" bandRow="1">
                <a:tableStyleId>{0E3FDE45-AF77-4B5C-9715-49D594BDF05E}</a:tableStyleId>
              </a:tblPr>
              <a:tblGrid>
                <a:gridCol w="2314355">
                  <a:extLst>
                    <a:ext uri="{9D8B030D-6E8A-4147-A177-3AD203B41FA5}">
                      <a16:colId xmlns:a16="http://schemas.microsoft.com/office/drawing/2014/main" val="2975815307"/>
                    </a:ext>
                  </a:extLst>
                </a:gridCol>
                <a:gridCol w="1393086">
                  <a:extLst>
                    <a:ext uri="{9D8B030D-6E8A-4147-A177-3AD203B41FA5}">
                      <a16:colId xmlns:a16="http://schemas.microsoft.com/office/drawing/2014/main" val="1944461075"/>
                    </a:ext>
                  </a:extLst>
                </a:gridCol>
                <a:gridCol w="1393086">
                  <a:extLst>
                    <a:ext uri="{9D8B030D-6E8A-4147-A177-3AD203B41FA5}">
                      <a16:colId xmlns:a16="http://schemas.microsoft.com/office/drawing/2014/main" val="1142488286"/>
                    </a:ext>
                  </a:extLst>
                </a:gridCol>
                <a:gridCol w="1393086">
                  <a:extLst>
                    <a:ext uri="{9D8B030D-6E8A-4147-A177-3AD203B41FA5}">
                      <a16:colId xmlns:a16="http://schemas.microsoft.com/office/drawing/2014/main" val="3065271397"/>
                    </a:ext>
                  </a:extLst>
                </a:gridCol>
                <a:gridCol w="1393086">
                  <a:extLst>
                    <a:ext uri="{9D8B030D-6E8A-4147-A177-3AD203B41FA5}">
                      <a16:colId xmlns:a16="http://schemas.microsoft.com/office/drawing/2014/main" val="4043445256"/>
                    </a:ext>
                  </a:extLst>
                </a:gridCol>
              </a:tblGrid>
              <a:tr h="205740">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900" dirty="0">
                        <a:latin typeface="Arial" panose="020B0604020202020204" pitchFamily="34" charset="0"/>
                      </a:endParaRPr>
                    </a:p>
                  </a:txBody>
                  <a:tcPr marL="68580" marR="68580" marT="34290" marB="34290" anchor="ctr">
                    <a:lnL>
                      <a:noFill/>
                    </a:lnL>
                    <a:lnR>
                      <a:noFill/>
                    </a:lnR>
                    <a:lnT w="12700" cmpd="sng">
                      <a:noFill/>
                    </a:lnT>
                    <a:lnB w="9525" cap="flat" cmpd="sng" algn="ctr">
                      <a:solidFill>
                        <a:schemeClr val="tx1">
                          <a:lumMod val="60000"/>
                          <a:lumOff val="4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5471342"/>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703252821"/>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287177971"/>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1315820502"/>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081331910"/>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3089494631"/>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324194796"/>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4068153438"/>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653385402"/>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886341097"/>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54034212"/>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endParaRPr lang="en-US" sz="600" b="1" dirty="0">
                        <a:solidFill>
                          <a:schemeClr val="tx1"/>
                        </a:solidFill>
                        <a:latin typeface="Arial" panose="020B0604020202020204" pitchFamily="34" charset="0"/>
                      </a:endParaRP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solidFill>
                        <a:schemeClr val="tx1">
                          <a:lumMod val="60000"/>
                          <a:lumOff val="40000"/>
                        </a:schemeClr>
                      </a:solidFill>
                      <a:prstDash val="sysDot"/>
                      <a:round/>
                      <a:headEnd type="none" w="med" len="med"/>
                      <a:tailEnd type="none" w="med" len="med"/>
                    </a:lnB>
                    <a:noFill/>
                  </a:tcPr>
                </a:tc>
                <a:extLst>
                  <a:ext uri="{0D108BD9-81ED-4DB2-BD59-A6C34878D82A}">
                    <a16:rowId xmlns:a16="http://schemas.microsoft.com/office/drawing/2014/main" val="2645914120"/>
                  </a:ext>
                </a:extLst>
              </a:tr>
              <a:tr h="288000">
                <a:tc>
                  <a:txBody>
                    <a:bodyPr/>
                    <a:lstStyle/>
                    <a:p>
                      <a:pPr algn="r"/>
                      <a:r>
                        <a:rPr kumimoji="0" lang="en-US" sz="1000" b="1" i="0" u="none" strike="noStrike" kern="1200" cap="none" spc="0" normalizeH="0" baseline="0" noProof="0" dirty="0">
                          <a:ln>
                            <a:noFill/>
                          </a:ln>
                          <a:solidFill>
                            <a:schemeClr val="tx1"/>
                          </a:solidFill>
                          <a:effectLst/>
                          <a:uLnTx/>
                          <a:uFillTx/>
                          <a:latin typeface="Arial" panose="020B0604020202020204" pitchFamily="34" charset="0"/>
                          <a:ea typeface="+mn-ea"/>
                          <a:cs typeface="+mn-cs"/>
                        </a:rPr>
                        <a:t>Lorem ipsum dolor sit amet</a:t>
                      </a:r>
                    </a:p>
                  </a:txBody>
                  <a:tcPr marL="108000" marR="135000" marT="34290" marB="34290" anchor="ctr">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tc>
                  <a:txBody>
                    <a:bodyPr/>
                    <a:lstStyle/>
                    <a:p>
                      <a:endParaRPr lang="en-US" sz="700" dirty="0">
                        <a:latin typeface="Arial" panose="020B0604020202020204" pitchFamily="34" charset="0"/>
                      </a:endParaRPr>
                    </a:p>
                  </a:txBody>
                  <a:tcPr marL="68580" marR="68580" marT="34290" marB="34290" anchor="ctr">
                    <a:lnL w="12700" cap="flat" cmpd="sng" algn="ctr">
                      <a:solidFill>
                        <a:schemeClr val="tx1"/>
                      </a:solidFill>
                      <a:prstDash val="solid"/>
                      <a:round/>
                      <a:headEnd type="none" w="med" len="med"/>
                      <a:tailEnd type="none" w="med" len="med"/>
                    </a:lnL>
                    <a:lnT w="9525" cap="flat" cmpd="sng" algn="ctr">
                      <a:solidFill>
                        <a:schemeClr val="tx1">
                          <a:lumMod val="60000"/>
                          <a:lumOff val="40000"/>
                        </a:schemeClr>
                      </a:solidFill>
                      <a:prstDash val="sysDot"/>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1304854070"/>
                  </a:ext>
                </a:extLst>
              </a:tr>
            </a:tbl>
          </a:graphicData>
        </a:graphic>
      </p:graphicFrame>
      <p:sp>
        <p:nvSpPr>
          <p:cNvPr id="80" name="Rectangle 79">
            <a:extLst>
              <a:ext uri="{FF2B5EF4-FFF2-40B4-BE49-F238E27FC236}">
                <a16:creationId xmlns:a16="http://schemas.microsoft.com/office/drawing/2014/main" id="{6FE2DABC-4995-49CF-B29C-FA056C28EC15}"/>
              </a:ext>
            </a:extLst>
          </p:cNvPr>
          <p:cNvSpPr/>
          <p:nvPr/>
        </p:nvSpPr>
        <p:spPr>
          <a:xfrm>
            <a:off x="298500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81" name="Rectangle 80">
            <a:extLst>
              <a:ext uri="{FF2B5EF4-FFF2-40B4-BE49-F238E27FC236}">
                <a16:creationId xmlns:a16="http://schemas.microsoft.com/office/drawing/2014/main" id="{BC75DF11-2FD5-4100-9413-0C956766CC15}"/>
              </a:ext>
            </a:extLst>
          </p:cNvPr>
          <p:cNvSpPr/>
          <p:nvPr/>
        </p:nvSpPr>
        <p:spPr>
          <a:xfrm>
            <a:off x="4378421"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82" name="Rectangle 81">
            <a:extLst>
              <a:ext uri="{FF2B5EF4-FFF2-40B4-BE49-F238E27FC236}">
                <a16:creationId xmlns:a16="http://schemas.microsoft.com/office/drawing/2014/main" id="{B0320AC8-78A8-4986-AAA2-C317824A8372}"/>
              </a:ext>
            </a:extLst>
          </p:cNvPr>
          <p:cNvSpPr/>
          <p:nvPr/>
        </p:nvSpPr>
        <p:spPr>
          <a:xfrm>
            <a:off x="5771837"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sp>
        <p:nvSpPr>
          <p:cNvPr id="83" name="Rectangle 82">
            <a:extLst>
              <a:ext uri="{FF2B5EF4-FFF2-40B4-BE49-F238E27FC236}">
                <a16:creationId xmlns:a16="http://schemas.microsoft.com/office/drawing/2014/main" id="{90F38C8D-A264-475C-B5C4-4A92ED309F87}"/>
              </a:ext>
            </a:extLst>
          </p:cNvPr>
          <p:cNvSpPr/>
          <p:nvPr/>
        </p:nvSpPr>
        <p:spPr>
          <a:xfrm>
            <a:off x="7165250" y="2529404"/>
            <a:ext cx="1303110" cy="234198"/>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bg1"/>
                </a:solidFill>
                <a:latin typeface="Arial" panose="020B0604020202020204" pitchFamily="34" charset="0"/>
              </a:rPr>
              <a:t>Lorem ipsum </a:t>
            </a:r>
          </a:p>
        </p:txBody>
      </p:sp>
      <p:grpSp>
        <p:nvGrpSpPr>
          <p:cNvPr id="84" name="Group 83">
            <a:extLst>
              <a:ext uri="{FF2B5EF4-FFF2-40B4-BE49-F238E27FC236}">
                <a16:creationId xmlns:a16="http://schemas.microsoft.com/office/drawing/2014/main" id="{A4204A80-B54B-43E9-A730-2C0F24E2443B}"/>
              </a:ext>
            </a:extLst>
          </p:cNvPr>
          <p:cNvGrpSpPr/>
          <p:nvPr/>
        </p:nvGrpSpPr>
        <p:grpSpPr>
          <a:xfrm>
            <a:off x="3491135" y="2263140"/>
            <a:ext cx="290854" cy="290854"/>
            <a:chOff x="571018" y="2385875"/>
            <a:chExt cx="1381760" cy="1381760"/>
          </a:xfrm>
        </p:grpSpPr>
        <p:pic>
          <p:nvPicPr>
            <p:cNvPr id="85" name="Graphic 84" descr="Single gear with solid fill">
              <a:extLst>
                <a:ext uri="{FF2B5EF4-FFF2-40B4-BE49-F238E27FC236}">
                  <a16:creationId xmlns:a16="http://schemas.microsoft.com/office/drawing/2014/main" id="{5F853BC5-D2EC-4D1F-B6C7-2B54FB3963E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86" name="Oval 85">
              <a:extLst>
                <a:ext uri="{FF2B5EF4-FFF2-40B4-BE49-F238E27FC236}">
                  <a16:creationId xmlns:a16="http://schemas.microsoft.com/office/drawing/2014/main" id="{5CE48181-0BA3-4F34-9BED-6559B2469FC5}"/>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87" name="Group 86">
            <a:extLst>
              <a:ext uri="{FF2B5EF4-FFF2-40B4-BE49-F238E27FC236}">
                <a16:creationId xmlns:a16="http://schemas.microsoft.com/office/drawing/2014/main" id="{95EB627A-BEE5-4AC5-AA6E-6F730A9260A1}"/>
              </a:ext>
            </a:extLst>
          </p:cNvPr>
          <p:cNvGrpSpPr/>
          <p:nvPr/>
        </p:nvGrpSpPr>
        <p:grpSpPr>
          <a:xfrm>
            <a:off x="4884549" y="2263140"/>
            <a:ext cx="290854" cy="290854"/>
            <a:chOff x="571018" y="2385875"/>
            <a:chExt cx="1381760" cy="1381760"/>
          </a:xfrm>
        </p:grpSpPr>
        <p:pic>
          <p:nvPicPr>
            <p:cNvPr id="88" name="Graphic 87" descr="Single gear with solid fill">
              <a:extLst>
                <a:ext uri="{FF2B5EF4-FFF2-40B4-BE49-F238E27FC236}">
                  <a16:creationId xmlns:a16="http://schemas.microsoft.com/office/drawing/2014/main" id="{3D9EE628-93A9-4388-9059-D0A266E1218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89" name="Oval 88">
              <a:extLst>
                <a:ext uri="{FF2B5EF4-FFF2-40B4-BE49-F238E27FC236}">
                  <a16:creationId xmlns:a16="http://schemas.microsoft.com/office/drawing/2014/main" id="{19E785EC-C52E-41F2-A746-3D9E8836086B}"/>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90" name="Group 89">
            <a:extLst>
              <a:ext uri="{FF2B5EF4-FFF2-40B4-BE49-F238E27FC236}">
                <a16:creationId xmlns:a16="http://schemas.microsoft.com/office/drawing/2014/main" id="{B9E170DF-031D-45D2-8E93-FB08006C4D31}"/>
              </a:ext>
            </a:extLst>
          </p:cNvPr>
          <p:cNvGrpSpPr/>
          <p:nvPr/>
        </p:nvGrpSpPr>
        <p:grpSpPr>
          <a:xfrm>
            <a:off x="6277963" y="2263140"/>
            <a:ext cx="290854" cy="290854"/>
            <a:chOff x="571018" y="2385875"/>
            <a:chExt cx="1381760" cy="1381760"/>
          </a:xfrm>
        </p:grpSpPr>
        <p:pic>
          <p:nvPicPr>
            <p:cNvPr id="91" name="Graphic 90" descr="Single gear with solid fill">
              <a:extLst>
                <a:ext uri="{FF2B5EF4-FFF2-40B4-BE49-F238E27FC236}">
                  <a16:creationId xmlns:a16="http://schemas.microsoft.com/office/drawing/2014/main" id="{C3379DBD-E495-42C0-B76C-5A72A0FB31E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92" name="Oval 91">
              <a:extLst>
                <a:ext uri="{FF2B5EF4-FFF2-40B4-BE49-F238E27FC236}">
                  <a16:creationId xmlns:a16="http://schemas.microsoft.com/office/drawing/2014/main" id="{5B3657EE-385A-4CB4-BD81-BEA7B002D5BE}"/>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93" name="Group 92">
            <a:extLst>
              <a:ext uri="{FF2B5EF4-FFF2-40B4-BE49-F238E27FC236}">
                <a16:creationId xmlns:a16="http://schemas.microsoft.com/office/drawing/2014/main" id="{838BFA90-2BD9-40AC-B78C-5EE418B79D46}"/>
              </a:ext>
            </a:extLst>
          </p:cNvPr>
          <p:cNvGrpSpPr/>
          <p:nvPr/>
        </p:nvGrpSpPr>
        <p:grpSpPr>
          <a:xfrm>
            <a:off x="7671378" y="2263140"/>
            <a:ext cx="290854" cy="290854"/>
            <a:chOff x="571018" y="2385875"/>
            <a:chExt cx="1381760" cy="1381760"/>
          </a:xfrm>
        </p:grpSpPr>
        <p:pic>
          <p:nvPicPr>
            <p:cNvPr id="94" name="Graphic 93" descr="Single gear with solid fill">
              <a:extLst>
                <a:ext uri="{FF2B5EF4-FFF2-40B4-BE49-F238E27FC236}">
                  <a16:creationId xmlns:a16="http://schemas.microsoft.com/office/drawing/2014/main" id="{11CAAB05-2CB1-43D4-A908-F05E70D3839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45653" y="2560510"/>
              <a:ext cx="1032490" cy="1032490"/>
            </a:xfrm>
            <a:prstGeom prst="rect">
              <a:avLst/>
            </a:prstGeom>
          </p:spPr>
        </p:pic>
        <p:sp>
          <p:nvSpPr>
            <p:cNvPr id="95" name="Oval 94">
              <a:extLst>
                <a:ext uri="{FF2B5EF4-FFF2-40B4-BE49-F238E27FC236}">
                  <a16:creationId xmlns:a16="http://schemas.microsoft.com/office/drawing/2014/main" id="{52E1CF7B-4D7D-441D-A135-95799E6CA26A}"/>
                </a:ext>
              </a:extLst>
            </p:cNvPr>
            <p:cNvSpPr/>
            <p:nvPr/>
          </p:nvSpPr>
          <p:spPr>
            <a:xfrm>
              <a:off x="571018"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96" name="Oval 95">
            <a:extLst>
              <a:ext uri="{FF2B5EF4-FFF2-40B4-BE49-F238E27FC236}">
                <a16:creationId xmlns:a16="http://schemas.microsoft.com/office/drawing/2014/main" id="{BE0816F1-1615-4894-8B21-CFCA35BD3374}"/>
              </a:ext>
            </a:extLst>
          </p:cNvPr>
          <p:cNvSpPr/>
          <p:nvPr/>
        </p:nvSpPr>
        <p:spPr>
          <a:xfrm>
            <a:off x="3558763" y="28151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7" name="Oval 96">
            <a:extLst>
              <a:ext uri="{FF2B5EF4-FFF2-40B4-BE49-F238E27FC236}">
                <a16:creationId xmlns:a16="http://schemas.microsoft.com/office/drawing/2014/main" id="{B2846C2D-1F27-4EA0-B7F5-9DE75EACEB02}"/>
              </a:ext>
            </a:extLst>
          </p:cNvPr>
          <p:cNvSpPr/>
          <p:nvPr/>
        </p:nvSpPr>
        <p:spPr>
          <a:xfrm>
            <a:off x="4952177" y="2815184"/>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8" name="Oval 97">
            <a:extLst>
              <a:ext uri="{FF2B5EF4-FFF2-40B4-BE49-F238E27FC236}">
                <a16:creationId xmlns:a16="http://schemas.microsoft.com/office/drawing/2014/main" id="{BBDBFA93-9F80-4AAA-99DF-65FB9DEBBBFC}"/>
              </a:ext>
            </a:extLst>
          </p:cNvPr>
          <p:cNvSpPr/>
          <p:nvPr/>
        </p:nvSpPr>
        <p:spPr>
          <a:xfrm>
            <a:off x="6345593" y="28151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99" name="Oval 98">
            <a:extLst>
              <a:ext uri="{FF2B5EF4-FFF2-40B4-BE49-F238E27FC236}">
                <a16:creationId xmlns:a16="http://schemas.microsoft.com/office/drawing/2014/main" id="{1DEE37D7-BD26-444D-B6B4-27CC51A068BC}"/>
              </a:ext>
            </a:extLst>
          </p:cNvPr>
          <p:cNvSpPr/>
          <p:nvPr/>
        </p:nvSpPr>
        <p:spPr>
          <a:xfrm>
            <a:off x="7739006" y="28151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0" name="Oval 99">
            <a:extLst>
              <a:ext uri="{FF2B5EF4-FFF2-40B4-BE49-F238E27FC236}">
                <a16:creationId xmlns:a16="http://schemas.microsoft.com/office/drawing/2014/main" id="{D02EFB1D-C78F-467A-9376-5D4ACC6FB77C}"/>
              </a:ext>
            </a:extLst>
          </p:cNvPr>
          <p:cNvSpPr/>
          <p:nvPr/>
        </p:nvSpPr>
        <p:spPr>
          <a:xfrm>
            <a:off x="3558763" y="339325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1" name="Oval 100">
            <a:extLst>
              <a:ext uri="{FF2B5EF4-FFF2-40B4-BE49-F238E27FC236}">
                <a16:creationId xmlns:a16="http://schemas.microsoft.com/office/drawing/2014/main" id="{E3381685-5141-4494-B69B-230DFB9F6CD7}"/>
              </a:ext>
            </a:extLst>
          </p:cNvPr>
          <p:cNvSpPr/>
          <p:nvPr/>
        </p:nvSpPr>
        <p:spPr>
          <a:xfrm>
            <a:off x="4952177" y="3393256"/>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2" name="Oval 101">
            <a:extLst>
              <a:ext uri="{FF2B5EF4-FFF2-40B4-BE49-F238E27FC236}">
                <a16:creationId xmlns:a16="http://schemas.microsoft.com/office/drawing/2014/main" id="{3245D083-7979-4A57-8BDC-130C66CD410B}"/>
              </a:ext>
            </a:extLst>
          </p:cNvPr>
          <p:cNvSpPr/>
          <p:nvPr/>
        </p:nvSpPr>
        <p:spPr>
          <a:xfrm>
            <a:off x="6345593" y="339325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3" name="Oval 102">
            <a:extLst>
              <a:ext uri="{FF2B5EF4-FFF2-40B4-BE49-F238E27FC236}">
                <a16:creationId xmlns:a16="http://schemas.microsoft.com/office/drawing/2014/main" id="{D5C06EDF-B6B7-40CB-892B-2D30BB14690C}"/>
              </a:ext>
            </a:extLst>
          </p:cNvPr>
          <p:cNvSpPr/>
          <p:nvPr/>
        </p:nvSpPr>
        <p:spPr>
          <a:xfrm>
            <a:off x="7739006" y="339325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4" name="Oval 103">
            <a:extLst>
              <a:ext uri="{FF2B5EF4-FFF2-40B4-BE49-F238E27FC236}">
                <a16:creationId xmlns:a16="http://schemas.microsoft.com/office/drawing/2014/main" id="{1D9FC222-8C9B-4734-B88F-5DCC8571171E}"/>
              </a:ext>
            </a:extLst>
          </p:cNvPr>
          <p:cNvSpPr/>
          <p:nvPr/>
        </p:nvSpPr>
        <p:spPr>
          <a:xfrm>
            <a:off x="3558763" y="397132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5" name="Oval 104">
            <a:extLst>
              <a:ext uri="{FF2B5EF4-FFF2-40B4-BE49-F238E27FC236}">
                <a16:creationId xmlns:a16="http://schemas.microsoft.com/office/drawing/2014/main" id="{4035FB00-A33F-4D48-8BEE-ED66722A8DFA}"/>
              </a:ext>
            </a:extLst>
          </p:cNvPr>
          <p:cNvSpPr/>
          <p:nvPr/>
        </p:nvSpPr>
        <p:spPr>
          <a:xfrm>
            <a:off x="4952177" y="3971328"/>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6" name="Oval 105">
            <a:extLst>
              <a:ext uri="{FF2B5EF4-FFF2-40B4-BE49-F238E27FC236}">
                <a16:creationId xmlns:a16="http://schemas.microsoft.com/office/drawing/2014/main" id="{6CB3F28E-A38F-4E70-89BD-AD934C6AA32D}"/>
              </a:ext>
            </a:extLst>
          </p:cNvPr>
          <p:cNvSpPr/>
          <p:nvPr/>
        </p:nvSpPr>
        <p:spPr>
          <a:xfrm>
            <a:off x="6345593" y="397132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7" name="Oval 106">
            <a:extLst>
              <a:ext uri="{FF2B5EF4-FFF2-40B4-BE49-F238E27FC236}">
                <a16:creationId xmlns:a16="http://schemas.microsoft.com/office/drawing/2014/main" id="{1D5FE448-E232-4569-A3EB-61962E795A3D}"/>
              </a:ext>
            </a:extLst>
          </p:cNvPr>
          <p:cNvSpPr/>
          <p:nvPr/>
        </p:nvSpPr>
        <p:spPr>
          <a:xfrm>
            <a:off x="7739006" y="397132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8" name="Oval 107">
            <a:extLst>
              <a:ext uri="{FF2B5EF4-FFF2-40B4-BE49-F238E27FC236}">
                <a16:creationId xmlns:a16="http://schemas.microsoft.com/office/drawing/2014/main" id="{8846BC2F-6EBB-4D84-9A32-141985239178}"/>
              </a:ext>
            </a:extLst>
          </p:cNvPr>
          <p:cNvSpPr/>
          <p:nvPr/>
        </p:nvSpPr>
        <p:spPr>
          <a:xfrm>
            <a:off x="3558763" y="512747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09" name="Oval 108">
            <a:extLst>
              <a:ext uri="{FF2B5EF4-FFF2-40B4-BE49-F238E27FC236}">
                <a16:creationId xmlns:a16="http://schemas.microsoft.com/office/drawing/2014/main" id="{92587940-BD3A-470D-B7C5-23CCA6236258}"/>
              </a:ext>
            </a:extLst>
          </p:cNvPr>
          <p:cNvSpPr/>
          <p:nvPr/>
        </p:nvSpPr>
        <p:spPr>
          <a:xfrm>
            <a:off x="4952177" y="5127472"/>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0" name="Oval 109">
            <a:extLst>
              <a:ext uri="{FF2B5EF4-FFF2-40B4-BE49-F238E27FC236}">
                <a16:creationId xmlns:a16="http://schemas.microsoft.com/office/drawing/2014/main" id="{399BB3CE-FCDA-48F6-A8A9-7E584951953D}"/>
              </a:ext>
            </a:extLst>
          </p:cNvPr>
          <p:cNvSpPr/>
          <p:nvPr/>
        </p:nvSpPr>
        <p:spPr>
          <a:xfrm>
            <a:off x="6345593" y="512747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1" name="Oval 110">
            <a:extLst>
              <a:ext uri="{FF2B5EF4-FFF2-40B4-BE49-F238E27FC236}">
                <a16:creationId xmlns:a16="http://schemas.microsoft.com/office/drawing/2014/main" id="{607F5243-CC06-4B54-8597-7922C4E2E3D5}"/>
              </a:ext>
            </a:extLst>
          </p:cNvPr>
          <p:cNvSpPr/>
          <p:nvPr/>
        </p:nvSpPr>
        <p:spPr>
          <a:xfrm>
            <a:off x="7739006" y="512747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2" name="Oval 111">
            <a:extLst>
              <a:ext uri="{FF2B5EF4-FFF2-40B4-BE49-F238E27FC236}">
                <a16:creationId xmlns:a16="http://schemas.microsoft.com/office/drawing/2014/main" id="{42666D4B-8AD7-4C6B-9F3D-BDBAB58B2CE7}"/>
              </a:ext>
            </a:extLst>
          </p:cNvPr>
          <p:cNvSpPr/>
          <p:nvPr/>
        </p:nvSpPr>
        <p:spPr>
          <a:xfrm>
            <a:off x="3558763" y="454940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3" name="Oval 112">
            <a:extLst>
              <a:ext uri="{FF2B5EF4-FFF2-40B4-BE49-F238E27FC236}">
                <a16:creationId xmlns:a16="http://schemas.microsoft.com/office/drawing/2014/main" id="{4818E27D-D1E6-498C-A237-4979B53B4D83}"/>
              </a:ext>
            </a:extLst>
          </p:cNvPr>
          <p:cNvSpPr/>
          <p:nvPr/>
        </p:nvSpPr>
        <p:spPr>
          <a:xfrm>
            <a:off x="4952177" y="4549400"/>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4" name="Oval 113">
            <a:extLst>
              <a:ext uri="{FF2B5EF4-FFF2-40B4-BE49-F238E27FC236}">
                <a16:creationId xmlns:a16="http://schemas.microsoft.com/office/drawing/2014/main" id="{82FCF47A-B174-454F-BEAD-4D6E2F4C5595}"/>
              </a:ext>
            </a:extLst>
          </p:cNvPr>
          <p:cNvSpPr/>
          <p:nvPr/>
        </p:nvSpPr>
        <p:spPr>
          <a:xfrm>
            <a:off x="6345593" y="454940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5" name="Oval 114">
            <a:extLst>
              <a:ext uri="{FF2B5EF4-FFF2-40B4-BE49-F238E27FC236}">
                <a16:creationId xmlns:a16="http://schemas.microsoft.com/office/drawing/2014/main" id="{BB5A5370-3AEB-4010-A41C-9675379AE850}"/>
              </a:ext>
            </a:extLst>
          </p:cNvPr>
          <p:cNvSpPr/>
          <p:nvPr/>
        </p:nvSpPr>
        <p:spPr>
          <a:xfrm>
            <a:off x="7739006" y="454940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6" name="Oval 115">
            <a:extLst>
              <a:ext uri="{FF2B5EF4-FFF2-40B4-BE49-F238E27FC236}">
                <a16:creationId xmlns:a16="http://schemas.microsoft.com/office/drawing/2014/main" id="{03DD615E-085D-4270-B49D-04CE2D2F2972}"/>
              </a:ext>
            </a:extLst>
          </p:cNvPr>
          <p:cNvSpPr/>
          <p:nvPr/>
        </p:nvSpPr>
        <p:spPr>
          <a:xfrm>
            <a:off x="3558763" y="426036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7" name="Oval 116">
            <a:extLst>
              <a:ext uri="{FF2B5EF4-FFF2-40B4-BE49-F238E27FC236}">
                <a16:creationId xmlns:a16="http://schemas.microsoft.com/office/drawing/2014/main" id="{0D58252F-F23B-4767-A5E6-2563F1E0A52B}"/>
              </a:ext>
            </a:extLst>
          </p:cNvPr>
          <p:cNvSpPr/>
          <p:nvPr/>
        </p:nvSpPr>
        <p:spPr>
          <a:xfrm>
            <a:off x="4952177" y="4260364"/>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8" name="Oval 117">
            <a:extLst>
              <a:ext uri="{FF2B5EF4-FFF2-40B4-BE49-F238E27FC236}">
                <a16:creationId xmlns:a16="http://schemas.microsoft.com/office/drawing/2014/main" id="{31397E8A-7E77-4383-A9E7-5C623C7B9DC8}"/>
              </a:ext>
            </a:extLst>
          </p:cNvPr>
          <p:cNvSpPr/>
          <p:nvPr/>
        </p:nvSpPr>
        <p:spPr>
          <a:xfrm>
            <a:off x="6345593" y="426036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19" name="Oval 118">
            <a:extLst>
              <a:ext uri="{FF2B5EF4-FFF2-40B4-BE49-F238E27FC236}">
                <a16:creationId xmlns:a16="http://schemas.microsoft.com/office/drawing/2014/main" id="{05B6D7BD-8416-4C18-8C2C-F635C40D11EB}"/>
              </a:ext>
            </a:extLst>
          </p:cNvPr>
          <p:cNvSpPr/>
          <p:nvPr/>
        </p:nvSpPr>
        <p:spPr>
          <a:xfrm>
            <a:off x="7739006" y="426036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20" name="Oval 119">
            <a:extLst>
              <a:ext uri="{FF2B5EF4-FFF2-40B4-BE49-F238E27FC236}">
                <a16:creationId xmlns:a16="http://schemas.microsoft.com/office/drawing/2014/main" id="{23B94860-E193-4839-A3A8-BEBB0200FF1D}"/>
              </a:ext>
            </a:extLst>
          </p:cNvPr>
          <p:cNvSpPr/>
          <p:nvPr/>
        </p:nvSpPr>
        <p:spPr>
          <a:xfrm>
            <a:off x="3558763" y="368229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33" name="Oval 132">
            <a:extLst>
              <a:ext uri="{FF2B5EF4-FFF2-40B4-BE49-F238E27FC236}">
                <a16:creationId xmlns:a16="http://schemas.microsoft.com/office/drawing/2014/main" id="{C697B841-D26A-4933-B7B9-1E516887B349}"/>
              </a:ext>
            </a:extLst>
          </p:cNvPr>
          <p:cNvSpPr/>
          <p:nvPr/>
        </p:nvSpPr>
        <p:spPr>
          <a:xfrm>
            <a:off x="4952177" y="3682292"/>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4" name="Oval 183">
            <a:extLst>
              <a:ext uri="{FF2B5EF4-FFF2-40B4-BE49-F238E27FC236}">
                <a16:creationId xmlns:a16="http://schemas.microsoft.com/office/drawing/2014/main" id="{D7F38CEB-9F4E-4A40-89D3-E5CC1733E646}"/>
              </a:ext>
            </a:extLst>
          </p:cNvPr>
          <p:cNvSpPr/>
          <p:nvPr/>
        </p:nvSpPr>
        <p:spPr>
          <a:xfrm>
            <a:off x="6345593" y="368229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5" name="Oval 184">
            <a:extLst>
              <a:ext uri="{FF2B5EF4-FFF2-40B4-BE49-F238E27FC236}">
                <a16:creationId xmlns:a16="http://schemas.microsoft.com/office/drawing/2014/main" id="{4A8EE66D-1F26-4C55-80C2-BF5098B15911}"/>
              </a:ext>
            </a:extLst>
          </p:cNvPr>
          <p:cNvSpPr/>
          <p:nvPr/>
        </p:nvSpPr>
        <p:spPr>
          <a:xfrm>
            <a:off x="7739006" y="3682292"/>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6" name="Oval 185">
            <a:extLst>
              <a:ext uri="{FF2B5EF4-FFF2-40B4-BE49-F238E27FC236}">
                <a16:creationId xmlns:a16="http://schemas.microsoft.com/office/drawing/2014/main" id="{D788FDC6-D112-4C80-9F62-EB8406A7F3FE}"/>
              </a:ext>
            </a:extLst>
          </p:cNvPr>
          <p:cNvSpPr/>
          <p:nvPr/>
        </p:nvSpPr>
        <p:spPr>
          <a:xfrm>
            <a:off x="3558763" y="310422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7" name="Oval 186">
            <a:extLst>
              <a:ext uri="{FF2B5EF4-FFF2-40B4-BE49-F238E27FC236}">
                <a16:creationId xmlns:a16="http://schemas.microsoft.com/office/drawing/2014/main" id="{919F737C-0CEF-4D31-A9EF-550861823BCB}"/>
              </a:ext>
            </a:extLst>
          </p:cNvPr>
          <p:cNvSpPr/>
          <p:nvPr/>
        </p:nvSpPr>
        <p:spPr>
          <a:xfrm>
            <a:off x="4952177" y="3104220"/>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8" name="Oval 187">
            <a:extLst>
              <a:ext uri="{FF2B5EF4-FFF2-40B4-BE49-F238E27FC236}">
                <a16:creationId xmlns:a16="http://schemas.microsoft.com/office/drawing/2014/main" id="{3E0386C2-89FE-4A32-B5EA-3F0F2BDE24B1}"/>
              </a:ext>
            </a:extLst>
          </p:cNvPr>
          <p:cNvSpPr/>
          <p:nvPr/>
        </p:nvSpPr>
        <p:spPr>
          <a:xfrm>
            <a:off x="6345593" y="310422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89" name="Oval 188">
            <a:extLst>
              <a:ext uri="{FF2B5EF4-FFF2-40B4-BE49-F238E27FC236}">
                <a16:creationId xmlns:a16="http://schemas.microsoft.com/office/drawing/2014/main" id="{0FC9BCAC-4161-4B25-99FD-B958042F1BDA}"/>
              </a:ext>
            </a:extLst>
          </p:cNvPr>
          <p:cNvSpPr/>
          <p:nvPr/>
        </p:nvSpPr>
        <p:spPr>
          <a:xfrm>
            <a:off x="7739006" y="3104220"/>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0" name="Oval 189">
            <a:extLst>
              <a:ext uri="{FF2B5EF4-FFF2-40B4-BE49-F238E27FC236}">
                <a16:creationId xmlns:a16="http://schemas.microsoft.com/office/drawing/2014/main" id="{0648E213-B3E2-46E5-B1CD-9DA04CE5F9F1}"/>
              </a:ext>
            </a:extLst>
          </p:cNvPr>
          <p:cNvSpPr/>
          <p:nvPr/>
        </p:nvSpPr>
        <p:spPr>
          <a:xfrm>
            <a:off x="3558763" y="541650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1" name="Oval 190">
            <a:extLst>
              <a:ext uri="{FF2B5EF4-FFF2-40B4-BE49-F238E27FC236}">
                <a16:creationId xmlns:a16="http://schemas.microsoft.com/office/drawing/2014/main" id="{F6BBCCFA-7B4E-4174-B3A7-89D759C6700A}"/>
              </a:ext>
            </a:extLst>
          </p:cNvPr>
          <p:cNvSpPr/>
          <p:nvPr/>
        </p:nvSpPr>
        <p:spPr>
          <a:xfrm>
            <a:off x="4952177" y="5416508"/>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2" name="Oval 191">
            <a:extLst>
              <a:ext uri="{FF2B5EF4-FFF2-40B4-BE49-F238E27FC236}">
                <a16:creationId xmlns:a16="http://schemas.microsoft.com/office/drawing/2014/main" id="{03234C7C-4A8B-43DF-8B10-BD3B00FD6533}"/>
              </a:ext>
            </a:extLst>
          </p:cNvPr>
          <p:cNvSpPr/>
          <p:nvPr/>
        </p:nvSpPr>
        <p:spPr>
          <a:xfrm>
            <a:off x="6345593" y="541650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3" name="Oval 192">
            <a:extLst>
              <a:ext uri="{FF2B5EF4-FFF2-40B4-BE49-F238E27FC236}">
                <a16:creationId xmlns:a16="http://schemas.microsoft.com/office/drawing/2014/main" id="{C094CC7E-3510-4F26-B4B9-761BA36179AB}"/>
              </a:ext>
            </a:extLst>
          </p:cNvPr>
          <p:cNvSpPr/>
          <p:nvPr/>
        </p:nvSpPr>
        <p:spPr>
          <a:xfrm>
            <a:off x="7739006" y="5416508"/>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4" name="Oval 193">
            <a:extLst>
              <a:ext uri="{FF2B5EF4-FFF2-40B4-BE49-F238E27FC236}">
                <a16:creationId xmlns:a16="http://schemas.microsoft.com/office/drawing/2014/main" id="{E48C3079-581D-40D8-A612-430FC6C0F65C}"/>
              </a:ext>
            </a:extLst>
          </p:cNvPr>
          <p:cNvSpPr/>
          <p:nvPr/>
        </p:nvSpPr>
        <p:spPr>
          <a:xfrm>
            <a:off x="3558763" y="483843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5" name="Oval 194">
            <a:extLst>
              <a:ext uri="{FF2B5EF4-FFF2-40B4-BE49-F238E27FC236}">
                <a16:creationId xmlns:a16="http://schemas.microsoft.com/office/drawing/2014/main" id="{21A29AD9-5ADC-492C-B40B-87F72B4B697A}"/>
              </a:ext>
            </a:extLst>
          </p:cNvPr>
          <p:cNvSpPr/>
          <p:nvPr/>
        </p:nvSpPr>
        <p:spPr>
          <a:xfrm>
            <a:off x="4952177" y="4838436"/>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6" name="Oval 195">
            <a:extLst>
              <a:ext uri="{FF2B5EF4-FFF2-40B4-BE49-F238E27FC236}">
                <a16:creationId xmlns:a16="http://schemas.microsoft.com/office/drawing/2014/main" id="{E08D0CF0-0758-42CD-A9EA-945D33C7FCF7}"/>
              </a:ext>
            </a:extLst>
          </p:cNvPr>
          <p:cNvSpPr/>
          <p:nvPr/>
        </p:nvSpPr>
        <p:spPr>
          <a:xfrm>
            <a:off x="6345593" y="483843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7" name="Oval 196">
            <a:extLst>
              <a:ext uri="{FF2B5EF4-FFF2-40B4-BE49-F238E27FC236}">
                <a16:creationId xmlns:a16="http://schemas.microsoft.com/office/drawing/2014/main" id="{AA6F81B7-BAD2-4890-B1D8-4D2AEDEE2551}"/>
              </a:ext>
            </a:extLst>
          </p:cNvPr>
          <p:cNvSpPr/>
          <p:nvPr/>
        </p:nvSpPr>
        <p:spPr>
          <a:xfrm>
            <a:off x="7739006" y="4838436"/>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8" name="Oval 197">
            <a:extLst>
              <a:ext uri="{FF2B5EF4-FFF2-40B4-BE49-F238E27FC236}">
                <a16:creationId xmlns:a16="http://schemas.microsoft.com/office/drawing/2014/main" id="{5FBEAC89-295F-4192-97D3-DD3C518C242D}"/>
              </a:ext>
            </a:extLst>
          </p:cNvPr>
          <p:cNvSpPr/>
          <p:nvPr/>
        </p:nvSpPr>
        <p:spPr>
          <a:xfrm>
            <a:off x="3558763" y="570554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199" name="Oval 198">
            <a:extLst>
              <a:ext uri="{FF2B5EF4-FFF2-40B4-BE49-F238E27FC236}">
                <a16:creationId xmlns:a16="http://schemas.microsoft.com/office/drawing/2014/main" id="{A50E41F8-8068-43F7-A5A6-0E99B11CCBDC}"/>
              </a:ext>
            </a:extLst>
          </p:cNvPr>
          <p:cNvSpPr/>
          <p:nvPr/>
        </p:nvSpPr>
        <p:spPr>
          <a:xfrm>
            <a:off x="4952177" y="5705544"/>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0" name="Oval 199">
            <a:extLst>
              <a:ext uri="{FF2B5EF4-FFF2-40B4-BE49-F238E27FC236}">
                <a16:creationId xmlns:a16="http://schemas.microsoft.com/office/drawing/2014/main" id="{2DAFCAA0-206B-47AA-AF4D-3E477E082651}"/>
              </a:ext>
            </a:extLst>
          </p:cNvPr>
          <p:cNvSpPr/>
          <p:nvPr/>
        </p:nvSpPr>
        <p:spPr>
          <a:xfrm>
            <a:off x="6345593" y="570554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1" name="Oval 200">
            <a:extLst>
              <a:ext uri="{FF2B5EF4-FFF2-40B4-BE49-F238E27FC236}">
                <a16:creationId xmlns:a16="http://schemas.microsoft.com/office/drawing/2014/main" id="{B2A8795C-1061-4183-91E2-01461D83F28F}"/>
              </a:ext>
            </a:extLst>
          </p:cNvPr>
          <p:cNvSpPr/>
          <p:nvPr/>
        </p:nvSpPr>
        <p:spPr>
          <a:xfrm>
            <a:off x="7739006" y="570554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2" name="Oval 201">
            <a:extLst>
              <a:ext uri="{FF2B5EF4-FFF2-40B4-BE49-F238E27FC236}">
                <a16:creationId xmlns:a16="http://schemas.microsoft.com/office/drawing/2014/main" id="{60372A84-7D6F-4C4F-B0CE-6B3CAABDAA2A}"/>
              </a:ext>
            </a:extLst>
          </p:cNvPr>
          <p:cNvSpPr/>
          <p:nvPr/>
        </p:nvSpPr>
        <p:spPr>
          <a:xfrm>
            <a:off x="3558763" y="59945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3" name="Oval 202">
            <a:extLst>
              <a:ext uri="{FF2B5EF4-FFF2-40B4-BE49-F238E27FC236}">
                <a16:creationId xmlns:a16="http://schemas.microsoft.com/office/drawing/2014/main" id="{D86515D7-AD96-49C4-AF0F-60927E6C8472}"/>
              </a:ext>
            </a:extLst>
          </p:cNvPr>
          <p:cNvSpPr/>
          <p:nvPr/>
        </p:nvSpPr>
        <p:spPr>
          <a:xfrm>
            <a:off x="4952177" y="5994584"/>
            <a:ext cx="186464" cy="186464"/>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4" name="Oval 203">
            <a:extLst>
              <a:ext uri="{FF2B5EF4-FFF2-40B4-BE49-F238E27FC236}">
                <a16:creationId xmlns:a16="http://schemas.microsoft.com/office/drawing/2014/main" id="{3687DEBF-2088-4621-824D-9CF93783AB18}"/>
              </a:ext>
            </a:extLst>
          </p:cNvPr>
          <p:cNvSpPr/>
          <p:nvPr/>
        </p:nvSpPr>
        <p:spPr>
          <a:xfrm>
            <a:off x="6345593" y="59945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
        <p:nvSpPr>
          <p:cNvPr id="205" name="Oval 204">
            <a:extLst>
              <a:ext uri="{FF2B5EF4-FFF2-40B4-BE49-F238E27FC236}">
                <a16:creationId xmlns:a16="http://schemas.microsoft.com/office/drawing/2014/main" id="{9594E804-A107-48B0-9983-4A26B21B2268}"/>
              </a:ext>
            </a:extLst>
          </p:cNvPr>
          <p:cNvSpPr/>
          <p:nvPr/>
        </p:nvSpPr>
        <p:spPr>
          <a:xfrm>
            <a:off x="7739006" y="5994584"/>
            <a:ext cx="186464" cy="1864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900" b="1" dirty="0">
                <a:solidFill>
                  <a:schemeClr val="bg1"/>
                </a:solidFill>
                <a:latin typeface="Arial" panose="020B0604020202020204" pitchFamily="34" charset="0"/>
              </a:rPr>
              <a:t>✓</a:t>
            </a:r>
            <a:endParaRPr lang="en-PH" sz="900" b="1" dirty="0">
              <a:solidFill>
                <a:schemeClr val="bg1"/>
              </a:solidFill>
              <a:latin typeface="Arial" panose="020B0604020202020204" pitchFamily="34" charset="0"/>
            </a:endParaRPr>
          </a:p>
        </p:txBody>
      </p:sp>
    </p:spTree>
    <p:extLst>
      <p:ext uri="{BB962C8B-B14F-4D97-AF65-F5344CB8AC3E}">
        <p14:creationId xmlns:p14="http://schemas.microsoft.com/office/powerpoint/2010/main" val="170766681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4">
            <a:extLst>
              <a:ext uri="{FF2B5EF4-FFF2-40B4-BE49-F238E27FC236}">
                <a16:creationId xmlns:a16="http://schemas.microsoft.com/office/drawing/2014/main" id="{A1337001-4C7D-43EB-8F91-C38D94287F3E}"/>
              </a:ext>
            </a:extLst>
          </p:cNvPr>
          <p:cNvGraphicFramePr>
            <a:graphicFrameLocks noGrp="1"/>
          </p:cNvGraphicFramePr>
          <p:nvPr>
            <p:extLst>
              <p:ext uri="{D42A27DB-BD31-4B8C-83A1-F6EECF244321}">
                <p14:modId xmlns:p14="http://schemas.microsoft.com/office/powerpoint/2010/main" val="166983566"/>
              </p:ext>
            </p:extLst>
          </p:nvPr>
        </p:nvGraphicFramePr>
        <p:xfrm>
          <a:off x="628650" y="2114489"/>
          <a:ext cx="7886697" cy="3926951"/>
        </p:xfrm>
        <a:graphic>
          <a:graphicData uri="http://schemas.openxmlformats.org/drawingml/2006/table">
            <a:tbl>
              <a:tblPr firstRow="1" bandRow="1">
                <a:tableStyleId>{5C22544A-7EE6-4342-B048-85BDC9FD1C3A}</a:tableStyleId>
              </a:tblPr>
              <a:tblGrid>
                <a:gridCol w="2385124">
                  <a:extLst>
                    <a:ext uri="{9D8B030D-6E8A-4147-A177-3AD203B41FA5}">
                      <a16:colId xmlns:a16="http://schemas.microsoft.com/office/drawing/2014/main" val="1653692601"/>
                    </a:ext>
                  </a:extLst>
                </a:gridCol>
                <a:gridCol w="1475120">
                  <a:extLst>
                    <a:ext uri="{9D8B030D-6E8A-4147-A177-3AD203B41FA5}">
                      <a16:colId xmlns:a16="http://schemas.microsoft.com/office/drawing/2014/main" val="4286692527"/>
                    </a:ext>
                  </a:extLst>
                </a:gridCol>
                <a:gridCol w="1475120">
                  <a:extLst>
                    <a:ext uri="{9D8B030D-6E8A-4147-A177-3AD203B41FA5}">
                      <a16:colId xmlns:a16="http://schemas.microsoft.com/office/drawing/2014/main" val="4008171560"/>
                    </a:ext>
                  </a:extLst>
                </a:gridCol>
                <a:gridCol w="2551333">
                  <a:extLst>
                    <a:ext uri="{9D8B030D-6E8A-4147-A177-3AD203B41FA5}">
                      <a16:colId xmlns:a16="http://schemas.microsoft.com/office/drawing/2014/main" val="335469658"/>
                    </a:ext>
                  </a:extLst>
                </a:gridCol>
              </a:tblGrid>
              <a:tr h="42937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dirty="0">
                          <a:solidFill>
                            <a:schemeClr val="accent1"/>
                          </a:solidFill>
                          <a:latin typeface="Arial" panose="020B0604020202020204" pitchFamily="34" charset="0"/>
                        </a:rPr>
                        <a:t>Header</a:t>
                      </a:r>
                    </a:p>
                  </a:txBody>
                  <a:tcPr marL="0" marR="0" marT="34290" marB="34290" anchor="b">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1163726">
                <a:tc>
                  <a:txBody>
                    <a:bodyPr/>
                    <a:lstStyle/>
                    <a:p>
                      <a:r>
                        <a:rPr kumimoji="0" lang="en-US" sz="1200" b="1" i="0" u="none" strike="noStrike" kern="1200" cap="none" spc="0" normalizeH="0" baseline="0" noProof="0" dirty="0">
                          <a:ln>
                            <a:noFill/>
                          </a:ln>
                          <a:solidFill>
                            <a:srgbClr val="0A5338"/>
                          </a:solidFill>
                          <a:effectLst/>
                          <a:uLnTx/>
                          <a:uFillTx/>
                          <a:latin typeface="Arial" panose="020B0604020202020204" pitchFamily="34" charset="0"/>
                          <a:ea typeface="+mn-ea"/>
                          <a:cs typeface="+mn-cs"/>
                        </a:rPr>
                        <a:t>Lorem ipsum</a:t>
                      </a: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a:t>
                      </a:r>
                    </a:p>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1163726">
                <a:tc>
                  <a:txBody>
                    <a:bodyPr/>
                    <a:lstStyle/>
                    <a:p>
                      <a:r>
                        <a:rPr kumimoji="0" lang="en-US" sz="1200" b="1" i="0" u="none" strike="noStrike" kern="1200" cap="none" spc="0" normalizeH="0" baseline="0" noProof="0" dirty="0">
                          <a:ln>
                            <a:noFill/>
                          </a:ln>
                          <a:solidFill>
                            <a:srgbClr val="187A54"/>
                          </a:solidFill>
                          <a:effectLst/>
                          <a:uLnTx/>
                          <a:uFillTx/>
                          <a:latin typeface="Arial" panose="020B0604020202020204" pitchFamily="34" charset="0"/>
                          <a:ea typeface="+mn-ea"/>
                          <a:cs typeface="+mn-cs"/>
                        </a:rPr>
                        <a:t>Lorem ipsum</a:t>
                      </a: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a:t>
                      </a:r>
                    </a:p>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1163726">
                <a:tc>
                  <a:txBody>
                    <a:bodyPr/>
                    <a:lstStyle/>
                    <a:p>
                      <a:r>
                        <a:rPr kumimoji="0" lang="en-US" sz="1200" b="1" i="0" u="none" strike="noStrike" kern="1200" cap="none" spc="0" normalizeH="0" baseline="0" noProof="0" dirty="0">
                          <a:ln>
                            <a:noFill/>
                          </a:ln>
                          <a:solidFill>
                            <a:srgbClr val="28B974"/>
                          </a:solidFill>
                          <a:effectLst/>
                          <a:uLnTx/>
                          <a:uFillTx/>
                          <a:latin typeface="Arial" panose="020B0604020202020204" pitchFamily="34" charset="0"/>
                          <a:ea typeface="+mn-ea"/>
                          <a:cs typeface="+mn-cs"/>
                        </a:rPr>
                        <a:t>Lorem ipsum</a:t>
                      </a: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Lorem ipsum dolor sit amet</a:t>
                      </a:r>
                      <a:endParaRPr lang="en-PH" sz="16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a:t>
                      </a:r>
                    </a:p>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2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3736966761"/>
                  </a:ext>
                </a:extLst>
              </a:tr>
            </a:tbl>
          </a:graphicData>
        </a:graphic>
      </p:graphicFrame>
      <p:grpSp>
        <p:nvGrpSpPr>
          <p:cNvPr id="5" name="Group 4">
            <a:extLst>
              <a:ext uri="{FF2B5EF4-FFF2-40B4-BE49-F238E27FC236}">
                <a16:creationId xmlns:a16="http://schemas.microsoft.com/office/drawing/2014/main" id="{59F8D19F-6F0E-4441-AC54-A0B0469D8073}"/>
              </a:ext>
            </a:extLst>
          </p:cNvPr>
          <p:cNvGrpSpPr/>
          <p:nvPr/>
        </p:nvGrpSpPr>
        <p:grpSpPr>
          <a:xfrm>
            <a:off x="637540" y="2615879"/>
            <a:ext cx="1267524" cy="3379808"/>
            <a:chOff x="636607" y="1747380"/>
            <a:chExt cx="2989459" cy="4043601"/>
          </a:xfrm>
        </p:grpSpPr>
        <p:sp>
          <p:nvSpPr>
            <p:cNvPr id="18" name="Freeform: Shape 17">
              <a:extLst>
                <a:ext uri="{FF2B5EF4-FFF2-40B4-BE49-F238E27FC236}">
                  <a16:creationId xmlns:a16="http://schemas.microsoft.com/office/drawing/2014/main" id="{30B73A6A-65B8-4829-A405-0B9FFC6AB9AF}"/>
                </a:ext>
              </a:extLst>
            </p:cNvPr>
            <p:cNvSpPr/>
            <p:nvPr/>
          </p:nvSpPr>
          <p:spPr>
            <a:xfrm>
              <a:off x="636607" y="1747380"/>
              <a:ext cx="890951" cy="1202978"/>
            </a:xfrm>
            <a:custGeom>
              <a:avLst/>
              <a:gdLst>
                <a:gd name="connsiteX0" fmla="*/ 1768 w 699496"/>
                <a:gd name="connsiteY0" fmla="*/ 0 h 1202978"/>
                <a:gd name="connsiteX1" fmla="*/ 699496 w 699496"/>
                <a:gd name="connsiteY1" fmla="*/ 1202978 h 1202978"/>
                <a:gd name="connsiteX2" fmla="*/ 0 w 699496"/>
                <a:gd name="connsiteY2" fmla="*/ 1202978 h 1202978"/>
                <a:gd name="connsiteX3" fmla="*/ 0 w 699496"/>
                <a:gd name="connsiteY3" fmla="*/ 3048 h 1202978"/>
                <a:gd name="connsiteX4" fmla="*/ 1768 w 699496"/>
                <a:gd name="connsiteY4" fmla="*/ 0 h 1202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496" h="1202978">
                  <a:moveTo>
                    <a:pt x="1768" y="0"/>
                  </a:moveTo>
                  <a:lnTo>
                    <a:pt x="699496" y="1202978"/>
                  </a:lnTo>
                  <a:lnTo>
                    <a:pt x="0" y="1202978"/>
                  </a:lnTo>
                  <a:lnTo>
                    <a:pt x="0" y="3048"/>
                  </a:lnTo>
                  <a:lnTo>
                    <a:pt x="176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0" name="Freeform: Shape 19">
              <a:extLst>
                <a:ext uri="{FF2B5EF4-FFF2-40B4-BE49-F238E27FC236}">
                  <a16:creationId xmlns:a16="http://schemas.microsoft.com/office/drawing/2014/main" id="{A4565053-4138-4DD2-8BC9-358AF4CD16F0}"/>
                </a:ext>
              </a:extLst>
            </p:cNvPr>
            <p:cNvSpPr/>
            <p:nvPr/>
          </p:nvSpPr>
          <p:spPr>
            <a:xfrm>
              <a:off x="636608" y="3125986"/>
              <a:ext cx="1909394" cy="1202978"/>
            </a:xfrm>
            <a:custGeom>
              <a:avLst/>
              <a:gdLst>
                <a:gd name="connsiteX0" fmla="*/ 0 w 1499087"/>
                <a:gd name="connsiteY0" fmla="*/ 0 h 1202978"/>
                <a:gd name="connsiteX1" fmla="*/ 801359 w 1499087"/>
                <a:gd name="connsiteY1" fmla="*/ 0 h 1202978"/>
                <a:gd name="connsiteX2" fmla="*/ 1499087 w 1499087"/>
                <a:gd name="connsiteY2" fmla="*/ 1202978 h 1202978"/>
                <a:gd name="connsiteX3" fmla="*/ 0 w 1499087"/>
                <a:gd name="connsiteY3" fmla="*/ 1202978 h 1202978"/>
                <a:gd name="connsiteX4" fmla="*/ 0 w 1499087"/>
                <a:gd name="connsiteY4" fmla="*/ 0 h 1202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087" h="1202978">
                  <a:moveTo>
                    <a:pt x="0" y="0"/>
                  </a:moveTo>
                  <a:lnTo>
                    <a:pt x="801359" y="0"/>
                  </a:lnTo>
                  <a:lnTo>
                    <a:pt x="1499087" y="1202978"/>
                  </a:lnTo>
                  <a:lnTo>
                    <a:pt x="0" y="120297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1" name="Freeform: Shape 20">
              <a:extLst>
                <a:ext uri="{FF2B5EF4-FFF2-40B4-BE49-F238E27FC236}">
                  <a16:creationId xmlns:a16="http://schemas.microsoft.com/office/drawing/2014/main" id="{E657B153-09F7-43AB-8D1B-09D63F91A92B}"/>
                </a:ext>
              </a:extLst>
            </p:cNvPr>
            <p:cNvSpPr/>
            <p:nvPr/>
          </p:nvSpPr>
          <p:spPr>
            <a:xfrm>
              <a:off x="636608" y="4588003"/>
              <a:ext cx="2989458" cy="1202978"/>
            </a:xfrm>
            <a:custGeom>
              <a:avLst/>
              <a:gdLst>
                <a:gd name="connsiteX0" fmla="*/ 0 w 2347057"/>
                <a:gd name="connsiteY0" fmla="*/ 0 h 1202978"/>
                <a:gd name="connsiteX1" fmla="*/ 1649329 w 2347057"/>
                <a:gd name="connsiteY1" fmla="*/ 0 h 1202978"/>
                <a:gd name="connsiteX2" fmla="*/ 2347057 w 2347057"/>
                <a:gd name="connsiteY2" fmla="*/ 1202978 h 1202978"/>
                <a:gd name="connsiteX3" fmla="*/ 0 w 2347057"/>
                <a:gd name="connsiteY3" fmla="*/ 1202978 h 1202978"/>
                <a:gd name="connsiteX4" fmla="*/ 0 w 2347057"/>
                <a:gd name="connsiteY4" fmla="*/ 0 h 1202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7057" h="1202978">
                  <a:moveTo>
                    <a:pt x="0" y="0"/>
                  </a:moveTo>
                  <a:lnTo>
                    <a:pt x="1649329" y="0"/>
                  </a:lnTo>
                  <a:lnTo>
                    <a:pt x="2347057" y="1202978"/>
                  </a:lnTo>
                  <a:lnTo>
                    <a:pt x="0" y="1202978"/>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grpSp>
      <p:sp>
        <p:nvSpPr>
          <p:cNvPr id="2" name="Title 1">
            <a:extLst>
              <a:ext uri="{FF2B5EF4-FFF2-40B4-BE49-F238E27FC236}">
                <a16:creationId xmlns:a16="http://schemas.microsoft.com/office/drawing/2014/main" id="{04B12372-27F5-4B37-BD68-7D6B35270931}"/>
              </a:ext>
            </a:extLst>
          </p:cNvPr>
          <p:cNvSpPr>
            <a:spLocks noGrp="1"/>
          </p:cNvSpPr>
          <p:nvPr>
            <p:ph type="title"/>
          </p:nvPr>
        </p:nvSpPr>
        <p:spPr/>
        <p:txBody>
          <a:bodyPr>
            <a:normAutofit fontScale="90000"/>
          </a:bodyPr>
          <a:lstStyle/>
          <a:p>
            <a:r>
              <a:rPr lang="en-PH" dirty="0"/>
              <a:t>Tiered Comparison Table with 3 Pyramid Layers</a:t>
            </a:r>
          </a:p>
        </p:txBody>
      </p:sp>
      <p:sp>
        <p:nvSpPr>
          <p:cNvPr id="3" name="Slide Number Placeholder 2">
            <a:extLst>
              <a:ext uri="{FF2B5EF4-FFF2-40B4-BE49-F238E27FC236}">
                <a16:creationId xmlns:a16="http://schemas.microsoft.com/office/drawing/2014/main" id="{8594AEFE-A498-43F4-A505-E47937540517}"/>
              </a:ext>
            </a:extLst>
          </p:cNvPr>
          <p:cNvSpPr>
            <a:spLocks noGrp="1"/>
          </p:cNvSpPr>
          <p:nvPr>
            <p:ph type="sldNum" sz="quarter" idx="12"/>
          </p:nvPr>
        </p:nvSpPr>
        <p:spPr/>
        <p:txBody>
          <a:bodyPr/>
          <a:lstStyle/>
          <a:p>
            <a:fld id="{40FCC99B-2112-4769-A0F7-9B55781EDC8A}" type="slidenum">
              <a:rPr lang="en-PH" smtClean="0"/>
              <a:pPr/>
              <a:t>152</a:t>
            </a:fld>
            <a:endParaRPr lang="en-PH" dirty="0"/>
          </a:p>
        </p:txBody>
      </p:sp>
      <p:grpSp>
        <p:nvGrpSpPr>
          <p:cNvPr id="22" name="Group 21">
            <a:extLst>
              <a:ext uri="{FF2B5EF4-FFF2-40B4-BE49-F238E27FC236}">
                <a16:creationId xmlns:a16="http://schemas.microsoft.com/office/drawing/2014/main" id="{9A7C173F-B7A9-4B1F-89DE-A98472D3F614}"/>
              </a:ext>
            </a:extLst>
          </p:cNvPr>
          <p:cNvGrpSpPr/>
          <p:nvPr/>
        </p:nvGrpSpPr>
        <p:grpSpPr>
          <a:xfrm>
            <a:off x="628650" y="1511369"/>
            <a:ext cx="7886700" cy="346449"/>
            <a:chOff x="428265" y="1796858"/>
            <a:chExt cx="8258539" cy="346449"/>
          </a:xfrm>
        </p:grpSpPr>
        <p:sp>
          <p:nvSpPr>
            <p:cNvPr id="23" name="Rectangle 22">
              <a:extLst>
                <a:ext uri="{FF2B5EF4-FFF2-40B4-BE49-F238E27FC236}">
                  <a16:creationId xmlns:a16="http://schemas.microsoft.com/office/drawing/2014/main" id="{28267B1B-8B0F-4490-8907-2B980A4A5981}"/>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24" name="Straight Connector 23">
              <a:extLst>
                <a:ext uri="{FF2B5EF4-FFF2-40B4-BE49-F238E27FC236}">
                  <a16:creationId xmlns:a16="http://schemas.microsoft.com/office/drawing/2014/main" id="{09D73771-2A51-46E0-B337-570D3E661305}"/>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2815996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4">
            <a:extLst>
              <a:ext uri="{FF2B5EF4-FFF2-40B4-BE49-F238E27FC236}">
                <a16:creationId xmlns:a16="http://schemas.microsoft.com/office/drawing/2014/main" id="{A1337001-4C7D-43EB-8F91-C38D94287F3E}"/>
              </a:ext>
            </a:extLst>
          </p:cNvPr>
          <p:cNvGraphicFramePr>
            <a:graphicFrameLocks noGrp="1"/>
          </p:cNvGraphicFramePr>
          <p:nvPr>
            <p:extLst>
              <p:ext uri="{D42A27DB-BD31-4B8C-83A1-F6EECF244321}">
                <p14:modId xmlns:p14="http://schemas.microsoft.com/office/powerpoint/2010/main" val="2243139802"/>
              </p:ext>
            </p:extLst>
          </p:nvPr>
        </p:nvGraphicFramePr>
        <p:xfrm>
          <a:off x="628650" y="2114486"/>
          <a:ext cx="7886697" cy="3920550"/>
        </p:xfrm>
        <a:graphic>
          <a:graphicData uri="http://schemas.openxmlformats.org/drawingml/2006/table">
            <a:tbl>
              <a:tblPr firstRow="1" bandRow="1">
                <a:tableStyleId>{5C22544A-7EE6-4342-B048-85BDC9FD1C3A}</a:tableStyleId>
              </a:tblPr>
              <a:tblGrid>
                <a:gridCol w="2385124">
                  <a:extLst>
                    <a:ext uri="{9D8B030D-6E8A-4147-A177-3AD203B41FA5}">
                      <a16:colId xmlns:a16="http://schemas.microsoft.com/office/drawing/2014/main" val="1653692601"/>
                    </a:ext>
                  </a:extLst>
                </a:gridCol>
                <a:gridCol w="1475120">
                  <a:extLst>
                    <a:ext uri="{9D8B030D-6E8A-4147-A177-3AD203B41FA5}">
                      <a16:colId xmlns:a16="http://schemas.microsoft.com/office/drawing/2014/main" val="4286692527"/>
                    </a:ext>
                  </a:extLst>
                </a:gridCol>
                <a:gridCol w="1475120">
                  <a:extLst>
                    <a:ext uri="{9D8B030D-6E8A-4147-A177-3AD203B41FA5}">
                      <a16:colId xmlns:a16="http://schemas.microsoft.com/office/drawing/2014/main" val="4008171560"/>
                    </a:ext>
                  </a:extLst>
                </a:gridCol>
                <a:gridCol w="2551333">
                  <a:extLst>
                    <a:ext uri="{9D8B030D-6E8A-4147-A177-3AD203B41FA5}">
                      <a16:colId xmlns:a16="http://schemas.microsoft.com/office/drawing/2014/main" val="335469658"/>
                    </a:ext>
                  </a:extLst>
                </a:gridCol>
              </a:tblGrid>
              <a:tr h="4370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dirty="0">
                          <a:solidFill>
                            <a:schemeClr val="accent1"/>
                          </a:solidFill>
                          <a:latin typeface="Arial" panose="020B0604020202020204" pitchFamily="34" charset="0"/>
                        </a:rPr>
                        <a:t>Header</a:t>
                      </a:r>
                    </a:p>
                  </a:txBody>
                  <a:tcPr marL="0" marR="0" marT="34290" marB="34290" anchor="b">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870874">
                <a:tc>
                  <a:txBody>
                    <a:bodyPr/>
                    <a:lstStyle/>
                    <a:p>
                      <a:r>
                        <a:rPr kumimoji="0" lang="en-US" sz="1100" b="1" i="0" u="none" strike="noStrike" kern="1200" cap="none" spc="0" normalizeH="0" baseline="0" noProof="0" dirty="0">
                          <a:ln>
                            <a:noFill/>
                          </a:ln>
                          <a:solidFill>
                            <a:schemeClr val="accent3"/>
                          </a:solidFill>
                          <a:effectLst/>
                          <a:uLnTx/>
                          <a:uFillTx/>
                          <a:latin typeface="Arial" panose="020B0604020202020204" pitchFamily="34" charset="0"/>
                          <a:ea typeface="+mn-ea"/>
                          <a:cs typeface="+mn-cs"/>
                        </a:rPr>
                        <a:t>Lorem ipsum</a:t>
                      </a:r>
                      <a:endParaRPr lang="en-PH" sz="1400" b="1" dirty="0">
                        <a:solidFill>
                          <a:schemeClr val="accent3"/>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870874">
                <a:tc>
                  <a:txBody>
                    <a:bodyPr/>
                    <a:lstStyle/>
                    <a:p>
                      <a:r>
                        <a:rPr kumimoji="0" lang="en-US" sz="11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Lorem ipsum</a:t>
                      </a:r>
                      <a:endParaRPr lang="en-PH" sz="1400" b="1" dirty="0">
                        <a:solidFill>
                          <a:schemeClr val="accent2"/>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870874">
                <a:tc>
                  <a:txBody>
                    <a:bodyPr/>
                    <a:lstStyle/>
                    <a:p>
                      <a:r>
                        <a:rPr kumimoji="0" lang="en-US" sz="1100" b="1" i="0" u="none" strike="noStrike" kern="1200" cap="none" spc="0" normalizeH="0" baseline="0" noProof="0" dirty="0">
                          <a:ln>
                            <a:noFill/>
                          </a:ln>
                          <a:solidFill>
                            <a:srgbClr val="3EAF93"/>
                          </a:solidFill>
                          <a:effectLst/>
                          <a:uLnTx/>
                          <a:uFillTx/>
                          <a:latin typeface="Arial" panose="020B0604020202020204" pitchFamily="34" charset="0"/>
                          <a:ea typeface="+mn-ea"/>
                          <a:cs typeface="+mn-cs"/>
                        </a:rPr>
                        <a:t>Lorem ipsum</a:t>
                      </a:r>
                      <a:endParaRPr lang="en-PH" sz="1400" b="1" dirty="0">
                        <a:solidFill>
                          <a:srgbClr val="3EAF93"/>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36966761"/>
                  </a:ext>
                </a:extLst>
              </a:tr>
              <a:tr h="870874">
                <a:tc>
                  <a:txBody>
                    <a:bodyPr/>
                    <a:lstStyle/>
                    <a:p>
                      <a:r>
                        <a:rPr kumimoji="0" lang="en-US" sz="11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a:t>
                      </a:r>
                      <a:endParaRPr lang="en-PH" sz="1400" b="1" dirty="0">
                        <a:solidFill>
                          <a:schemeClr val="accent1"/>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4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rgbClr val="28B974"/>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 eget, </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1589289485"/>
                  </a:ext>
                </a:extLst>
              </a:tr>
            </a:tbl>
          </a:graphicData>
        </a:graphic>
      </p:graphicFrame>
      <p:grpSp>
        <p:nvGrpSpPr>
          <p:cNvPr id="2" name="Group 1">
            <a:extLst>
              <a:ext uri="{FF2B5EF4-FFF2-40B4-BE49-F238E27FC236}">
                <a16:creationId xmlns:a16="http://schemas.microsoft.com/office/drawing/2014/main" id="{DFEB6309-8705-4438-94E9-8B1F60FDA4A0}"/>
              </a:ext>
            </a:extLst>
          </p:cNvPr>
          <p:cNvGrpSpPr/>
          <p:nvPr/>
        </p:nvGrpSpPr>
        <p:grpSpPr>
          <a:xfrm>
            <a:off x="637871" y="2615878"/>
            <a:ext cx="1267524" cy="3379809"/>
            <a:chOff x="477456" y="2766647"/>
            <a:chExt cx="1267524" cy="2594025"/>
          </a:xfrm>
        </p:grpSpPr>
        <p:sp>
          <p:nvSpPr>
            <p:cNvPr id="14" name="Freeform: Shape 13">
              <a:extLst>
                <a:ext uri="{FF2B5EF4-FFF2-40B4-BE49-F238E27FC236}">
                  <a16:creationId xmlns:a16="http://schemas.microsoft.com/office/drawing/2014/main" id="{C22DD8A7-271B-4F1F-B9D3-72361916009B}"/>
                </a:ext>
              </a:extLst>
            </p:cNvPr>
            <p:cNvSpPr/>
            <p:nvPr/>
          </p:nvSpPr>
          <p:spPr>
            <a:xfrm>
              <a:off x="477461" y="2766647"/>
              <a:ext cx="281021" cy="575118"/>
            </a:xfrm>
            <a:custGeom>
              <a:avLst/>
              <a:gdLst>
                <a:gd name="connsiteX0" fmla="*/ 0 w 521186"/>
                <a:gd name="connsiteY0" fmla="*/ 0 h 898596"/>
                <a:gd name="connsiteX1" fmla="*/ 521186 w 521186"/>
                <a:gd name="connsiteY1" fmla="*/ 898596 h 898596"/>
                <a:gd name="connsiteX2" fmla="*/ 0 w 521186"/>
                <a:gd name="connsiteY2" fmla="*/ 898596 h 898596"/>
                <a:gd name="connsiteX3" fmla="*/ 0 w 521186"/>
                <a:gd name="connsiteY3" fmla="*/ 0 h 898596"/>
              </a:gdLst>
              <a:ahLst/>
              <a:cxnLst>
                <a:cxn ang="0">
                  <a:pos x="connsiteX0" y="connsiteY0"/>
                </a:cxn>
                <a:cxn ang="0">
                  <a:pos x="connsiteX1" y="connsiteY1"/>
                </a:cxn>
                <a:cxn ang="0">
                  <a:pos x="connsiteX2" y="connsiteY2"/>
                </a:cxn>
                <a:cxn ang="0">
                  <a:pos x="connsiteX3" y="connsiteY3"/>
                </a:cxn>
              </a:cxnLst>
              <a:rect l="l" t="t" r="r" b="b"/>
              <a:pathLst>
                <a:path w="521186" h="898596">
                  <a:moveTo>
                    <a:pt x="0" y="0"/>
                  </a:moveTo>
                  <a:lnTo>
                    <a:pt x="521186" y="898596"/>
                  </a:lnTo>
                  <a:lnTo>
                    <a:pt x="0" y="898596"/>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15" name="Freeform: Shape 14">
              <a:extLst>
                <a:ext uri="{FF2B5EF4-FFF2-40B4-BE49-F238E27FC236}">
                  <a16:creationId xmlns:a16="http://schemas.microsoft.com/office/drawing/2014/main" id="{A5C86EC2-74AB-47E3-BD99-05E06528AD5B}"/>
                </a:ext>
              </a:extLst>
            </p:cNvPr>
            <p:cNvSpPr/>
            <p:nvPr/>
          </p:nvSpPr>
          <p:spPr>
            <a:xfrm>
              <a:off x="477457" y="3439114"/>
              <a:ext cx="609884" cy="575676"/>
            </a:xfrm>
            <a:custGeom>
              <a:avLst/>
              <a:gdLst>
                <a:gd name="connsiteX0" fmla="*/ 0 w 1131099"/>
                <a:gd name="connsiteY0" fmla="*/ 0 h 899468"/>
                <a:gd name="connsiteX1" fmla="*/ 609408 w 1131099"/>
                <a:gd name="connsiteY1" fmla="*/ 0 h 899468"/>
                <a:gd name="connsiteX2" fmla="*/ 1131099 w 1131099"/>
                <a:gd name="connsiteY2" fmla="*/ 899468 h 899468"/>
                <a:gd name="connsiteX3" fmla="*/ 0 w 1131099"/>
                <a:gd name="connsiteY3" fmla="*/ 899468 h 899468"/>
                <a:gd name="connsiteX4" fmla="*/ 0 w 1131099"/>
                <a:gd name="connsiteY4" fmla="*/ 0 h 899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1099" h="899468">
                  <a:moveTo>
                    <a:pt x="0" y="0"/>
                  </a:moveTo>
                  <a:lnTo>
                    <a:pt x="609408" y="0"/>
                  </a:lnTo>
                  <a:lnTo>
                    <a:pt x="1131099" y="899468"/>
                  </a:lnTo>
                  <a:lnTo>
                    <a:pt x="0" y="89946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16" name="Freeform: Shape 15">
              <a:extLst>
                <a:ext uri="{FF2B5EF4-FFF2-40B4-BE49-F238E27FC236}">
                  <a16:creationId xmlns:a16="http://schemas.microsoft.com/office/drawing/2014/main" id="{63C1EF44-FDAE-46D8-8557-61213F07092B}"/>
                </a:ext>
              </a:extLst>
            </p:cNvPr>
            <p:cNvSpPr/>
            <p:nvPr/>
          </p:nvSpPr>
          <p:spPr>
            <a:xfrm>
              <a:off x="477457" y="4112140"/>
              <a:ext cx="938744" cy="575676"/>
            </a:xfrm>
            <a:custGeom>
              <a:avLst/>
              <a:gdLst>
                <a:gd name="connsiteX0" fmla="*/ 0 w 1741010"/>
                <a:gd name="connsiteY0" fmla="*/ 0 h 899468"/>
                <a:gd name="connsiteX1" fmla="*/ 1219319 w 1741010"/>
                <a:gd name="connsiteY1" fmla="*/ 0 h 899468"/>
                <a:gd name="connsiteX2" fmla="*/ 1741010 w 1741010"/>
                <a:gd name="connsiteY2" fmla="*/ 899468 h 899468"/>
                <a:gd name="connsiteX3" fmla="*/ 0 w 1741010"/>
                <a:gd name="connsiteY3" fmla="*/ 899468 h 899468"/>
                <a:gd name="connsiteX4" fmla="*/ 0 w 1741010"/>
                <a:gd name="connsiteY4" fmla="*/ 0 h 899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10" h="899468">
                  <a:moveTo>
                    <a:pt x="0" y="0"/>
                  </a:moveTo>
                  <a:lnTo>
                    <a:pt x="1219319" y="0"/>
                  </a:lnTo>
                  <a:lnTo>
                    <a:pt x="1741010" y="899468"/>
                  </a:lnTo>
                  <a:lnTo>
                    <a:pt x="0" y="899468"/>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17" name="Freeform: Shape 16">
              <a:extLst>
                <a:ext uri="{FF2B5EF4-FFF2-40B4-BE49-F238E27FC236}">
                  <a16:creationId xmlns:a16="http://schemas.microsoft.com/office/drawing/2014/main" id="{36AB3B23-FB3E-4D49-B69F-1502D9005243}"/>
                </a:ext>
              </a:extLst>
            </p:cNvPr>
            <p:cNvSpPr/>
            <p:nvPr/>
          </p:nvSpPr>
          <p:spPr>
            <a:xfrm>
              <a:off x="477456" y="4785167"/>
              <a:ext cx="1267524" cy="575505"/>
            </a:xfrm>
            <a:custGeom>
              <a:avLst/>
              <a:gdLst>
                <a:gd name="connsiteX0" fmla="*/ 0 w 2350770"/>
                <a:gd name="connsiteY0" fmla="*/ 0 h 899202"/>
                <a:gd name="connsiteX1" fmla="*/ 1829233 w 2350770"/>
                <a:gd name="connsiteY1" fmla="*/ 0 h 899202"/>
                <a:gd name="connsiteX2" fmla="*/ 2350770 w 2350770"/>
                <a:gd name="connsiteY2" fmla="*/ 899202 h 899202"/>
                <a:gd name="connsiteX3" fmla="*/ 0 w 2350770"/>
                <a:gd name="connsiteY3" fmla="*/ 899202 h 899202"/>
                <a:gd name="connsiteX4" fmla="*/ 0 w 2350770"/>
                <a:gd name="connsiteY4" fmla="*/ 0 h 899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770" h="899202">
                  <a:moveTo>
                    <a:pt x="0" y="0"/>
                  </a:moveTo>
                  <a:lnTo>
                    <a:pt x="1829233" y="0"/>
                  </a:lnTo>
                  <a:lnTo>
                    <a:pt x="2350770" y="899202"/>
                  </a:lnTo>
                  <a:lnTo>
                    <a:pt x="0" y="899202"/>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grpSp>
      <p:sp>
        <p:nvSpPr>
          <p:cNvPr id="4" name="Title 3">
            <a:extLst>
              <a:ext uri="{FF2B5EF4-FFF2-40B4-BE49-F238E27FC236}">
                <a16:creationId xmlns:a16="http://schemas.microsoft.com/office/drawing/2014/main" id="{581A3F2F-8AC3-46F4-A1E6-D5DA6E6199F7}"/>
              </a:ext>
            </a:extLst>
          </p:cNvPr>
          <p:cNvSpPr>
            <a:spLocks noGrp="1"/>
          </p:cNvSpPr>
          <p:nvPr>
            <p:ph type="title"/>
          </p:nvPr>
        </p:nvSpPr>
        <p:spPr/>
        <p:txBody>
          <a:bodyPr>
            <a:normAutofit fontScale="90000"/>
          </a:bodyPr>
          <a:lstStyle/>
          <a:p>
            <a:r>
              <a:rPr lang="en-PH" dirty="0"/>
              <a:t>Tiered Comparison Table with 4 Pyramid Layers</a:t>
            </a:r>
          </a:p>
        </p:txBody>
      </p:sp>
      <p:sp>
        <p:nvSpPr>
          <p:cNvPr id="3" name="Slide Number Placeholder 2">
            <a:extLst>
              <a:ext uri="{FF2B5EF4-FFF2-40B4-BE49-F238E27FC236}">
                <a16:creationId xmlns:a16="http://schemas.microsoft.com/office/drawing/2014/main" id="{8594AEFE-A498-43F4-A505-E47937540517}"/>
              </a:ext>
            </a:extLst>
          </p:cNvPr>
          <p:cNvSpPr>
            <a:spLocks noGrp="1"/>
          </p:cNvSpPr>
          <p:nvPr>
            <p:ph type="sldNum" sz="quarter" idx="12"/>
          </p:nvPr>
        </p:nvSpPr>
        <p:spPr/>
        <p:txBody>
          <a:bodyPr/>
          <a:lstStyle/>
          <a:p>
            <a:fld id="{40FCC99B-2112-4769-A0F7-9B55781EDC8A}" type="slidenum">
              <a:rPr lang="en-PH" smtClean="0"/>
              <a:pPr/>
              <a:t>153</a:t>
            </a:fld>
            <a:endParaRPr lang="en-PH" dirty="0"/>
          </a:p>
        </p:txBody>
      </p:sp>
      <p:grpSp>
        <p:nvGrpSpPr>
          <p:cNvPr id="23" name="Group 22">
            <a:extLst>
              <a:ext uri="{FF2B5EF4-FFF2-40B4-BE49-F238E27FC236}">
                <a16:creationId xmlns:a16="http://schemas.microsoft.com/office/drawing/2014/main" id="{C1BE6ED3-C7CE-4E34-8315-333830FDB3E6}"/>
              </a:ext>
            </a:extLst>
          </p:cNvPr>
          <p:cNvGrpSpPr/>
          <p:nvPr/>
        </p:nvGrpSpPr>
        <p:grpSpPr>
          <a:xfrm>
            <a:off x="628650" y="1511369"/>
            <a:ext cx="7886700" cy="346449"/>
            <a:chOff x="428265" y="1796858"/>
            <a:chExt cx="8258539" cy="346449"/>
          </a:xfrm>
        </p:grpSpPr>
        <p:sp>
          <p:nvSpPr>
            <p:cNvPr id="24" name="Rectangle 23">
              <a:extLst>
                <a:ext uri="{FF2B5EF4-FFF2-40B4-BE49-F238E27FC236}">
                  <a16:creationId xmlns:a16="http://schemas.microsoft.com/office/drawing/2014/main" id="{BE3D590E-1515-480A-878F-0E56662BEEE7}"/>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25" name="Straight Connector 24">
              <a:extLst>
                <a:ext uri="{FF2B5EF4-FFF2-40B4-BE49-F238E27FC236}">
                  <a16:creationId xmlns:a16="http://schemas.microsoft.com/office/drawing/2014/main" id="{C0C8FC19-F9F8-4A96-BDAC-F87BC8DB1A09}"/>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5056177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Table 4">
            <a:extLst>
              <a:ext uri="{FF2B5EF4-FFF2-40B4-BE49-F238E27FC236}">
                <a16:creationId xmlns:a16="http://schemas.microsoft.com/office/drawing/2014/main" id="{A1337001-4C7D-43EB-8F91-C38D94287F3E}"/>
              </a:ext>
            </a:extLst>
          </p:cNvPr>
          <p:cNvGraphicFramePr>
            <a:graphicFrameLocks noGrp="1"/>
          </p:cNvGraphicFramePr>
          <p:nvPr>
            <p:extLst>
              <p:ext uri="{D42A27DB-BD31-4B8C-83A1-F6EECF244321}">
                <p14:modId xmlns:p14="http://schemas.microsoft.com/office/powerpoint/2010/main" val="1269577241"/>
              </p:ext>
            </p:extLst>
          </p:nvPr>
        </p:nvGraphicFramePr>
        <p:xfrm>
          <a:off x="611188" y="2114487"/>
          <a:ext cx="7913688" cy="3920555"/>
        </p:xfrm>
        <a:graphic>
          <a:graphicData uri="http://schemas.openxmlformats.org/drawingml/2006/table">
            <a:tbl>
              <a:tblPr firstRow="1" bandRow="1">
                <a:tableStyleId>{5C22544A-7EE6-4342-B048-85BDC9FD1C3A}</a:tableStyleId>
              </a:tblPr>
              <a:tblGrid>
                <a:gridCol w="2393286">
                  <a:extLst>
                    <a:ext uri="{9D8B030D-6E8A-4147-A177-3AD203B41FA5}">
                      <a16:colId xmlns:a16="http://schemas.microsoft.com/office/drawing/2014/main" val="1653692601"/>
                    </a:ext>
                  </a:extLst>
                </a:gridCol>
                <a:gridCol w="1480169">
                  <a:extLst>
                    <a:ext uri="{9D8B030D-6E8A-4147-A177-3AD203B41FA5}">
                      <a16:colId xmlns:a16="http://schemas.microsoft.com/office/drawing/2014/main" val="4286692527"/>
                    </a:ext>
                  </a:extLst>
                </a:gridCol>
                <a:gridCol w="1480169">
                  <a:extLst>
                    <a:ext uri="{9D8B030D-6E8A-4147-A177-3AD203B41FA5}">
                      <a16:colId xmlns:a16="http://schemas.microsoft.com/office/drawing/2014/main" val="4008171560"/>
                    </a:ext>
                  </a:extLst>
                </a:gridCol>
                <a:gridCol w="2560064">
                  <a:extLst>
                    <a:ext uri="{9D8B030D-6E8A-4147-A177-3AD203B41FA5}">
                      <a16:colId xmlns:a16="http://schemas.microsoft.com/office/drawing/2014/main" val="335469658"/>
                    </a:ext>
                  </a:extLst>
                </a:gridCol>
              </a:tblGrid>
              <a:tr h="43705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b="0" dirty="0">
                          <a:solidFill>
                            <a:schemeClr val="accent1"/>
                          </a:solidFill>
                          <a:latin typeface="Arial" panose="020B0604020202020204" pitchFamily="34" charset="0"/>
                        </a:rPr>
                        <a:t>Header</a:t>
                      </a:r>
                    </a:p>
                  </a:txBody>
                  <a:tcPr marL="0" marR="0" marT="34290" marB="34290" anchor="b">
                    <a:lnL w="9525" cap="flat" cmpd="sng" algn="ctr">
                      <a:noFill/>
                      <a:prstDash val="solid"/>
                      <a:round/>
                      <a:headEnd type="none" w="med" len="med"/>
                      <a:tailEnd type="none" w="med" len="med"/>
                    </a:lnL>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Pct val="100000"/>
                        <a:buFont typeface="Trebuchet MS" panose="020B0703020202090204" pitchFamily="34" charset="0"/>
                        <a:buChar char="​"/>
                        <a:tabLst/>
                        <a:defRPr/>
                      </a:pPr>
                      <a:r>
                        <a:rPr kumimoji="0" lang="en-US" sz="16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Header</a:t>
                      </a:r>
                    </a:p>
                  </a:txBody>
                  <a:tcPr marL="0" marR="0" marT="34290" marB="34290" anchor="b">
                    <a:lnR w="9525"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extLst>
                  <a:ext uri="{0D108BD9-81ED-4DB2-BD59-A6C34878D82A}">
                    <a16:rowId xmlns:a16="http://schemas.microsoft.com/office/drawing/2014/main" val="42917114"/>
                  </a:ext>
                </a:extLst>
              </a:tr>
              <a:tr h="696700">
                <a:tc>
                  <a:txBody>
                    <a:bodyPr/>
                    <a:lstStyle/>
                    <a:p>
                      <a:r>
                        <a:rPr kumimoji="0" lang="en-US" sz="1100" b="1" i="0" u="none" strike="noStrike" kern="1200" cap="none" spc="0" normalizeH="0" baseline="0" noProof="0" dirty="0">
                          <a:ln>
                            <a:noFill/>
                          </a:ln>
                          <a:solidFill>
                            <a:srgbClr val="0C3D2A"/>
                          </a:solidFill>
                          <a:effectLst/>
                          <a:uLnTx/>
                          <a:uFillTx/>
                          <a:latin typeface="Arial" panose="020B0604020202020204" pitchFamily="34" charset="0"/>
                          <a:ea typeface="+mn-ea"/>
                          <a:cs typeface="+mn-cs"/>
                        </a:rPr>
                        <a:t>Lorem ipsum</a:t>
                      </a:r>
                      <a:endParaRPr lang="en-PH" sz="2000" b="1" dirty="0">
                        <a:solidFill>
                          <a:srgbClr val="0C3D2A"/>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chemeClr val="accent1"/>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solidFill>
                        <a:schemeClr val="accent1"/>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518147210"/>
                  </a:ext>
                </a:extLst>
              </a:tr>
              <a:tr h="696700">
                <a:tc>
                  <a:txBody>
                    <a:bodyPr/>
                    <a:lstStyle/>
                    <a:p>
                      <a:r>
                        <a:rPr kumimoji="0" lang="en-US" sz="1100" b="1" i="0" u="none" strike="noStrike" kern="1200" cap="none" spc="0" normalizeH="0" baseline="0" noProof="0" dirty="0">
                          <a:ln>
                            <a:noFill/>
                          </a:ln>
                          <a:solidFill>
                            <a:schemeClr val="accent3"/>
                          </a:solidFill>
                          <a:effectLst/>
                          <a:uLnTx/>
                          <a:uFillTx/>
                          <a:latin typeface="Arial" panose="020B0604020202020204" pitchFamily="34" charset="0"/>
                          <a:ea typeface="+mn-ea"/>
                          <a:cs typeface="+mn-cs"/>
                        </a:rPr>
                        <a:t>Lorem ipsum</a:t>
                      </a:r>
                      <a:endParaRPr lang="en-PH" sz="2000" b="1" dirty="0">
                        <a:solidFill>
                          <a:schemeClr val="accent3"/>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chemeClr val="accent1"/>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2657241667"/>
                  </a:ext>
                </a:extLst>
              </a:tr>
              <a:tr h="696700">
                <a:tc>
                  <a:txBody>
                    <a:bodyPr/>
                    <a:lstStyle/>
                    <a:p>
                      <a:r>
                        <a:rPr kumimoji="0" lang="en-US" sz="1100" b="1" i="0" u="none" strike="noStrike" kern="1200" cap="none" spc="0" normalizeH="0" baseline="0" noProof="0" dirty="0">
                          <a:ln>
                            <a:noFill/>
                          </a:ln>
                          <a:solidFill>
                            <a:schemeClr val="accent2"/>
                          </a:solidFill>
                          <a:effectLst/>
                          <a:uLnTx/>
                          <a:uFillTx/>
                          <a:latin typeface="Arial" panose="020B0604020202020204" pitchFamily="34" charset="0"/>
                          <a:ea typeface="+mn-ea"/>
                          <a:cs typeface="+mn-cs"/>
                        </a:rPr>
                        <a:t>Lorem ipsum</a:t>
                      </a:r>
                      <a:endParaRPr lang="en-PH" sz="2000" b="1" dirty="0">
                        <a:solidFill>
                          <a:schemeClr val="accent2"/>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chemeClr val="accent1"/>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3736966761"/>
                  </a:ext>
                </a:extLst>
              </a:tr>
              <a:tr h="696700">
                <a:tc>
                  <a:txBody>
                    <a:bodyPr/>
                    <a:lstStyle/>
                    <a:p>
                      <a:r>
                        <a:rPr kumimoji="0" lang="en-US" sz="1100" b="1" i="0" u="none" strike="noStrike" kern="1200" cap="none" spc="0" normalizeH="0" baseline="0" noProof="0" dirty="0">
                          <a:ln>
                            <a:noFill/>
                          </a:ln>
                          <a:solidFill>
                            <a:schemeClr val="accent5"/>
                          </a:solidFill>
                          <a:effectLst/>
                          <a:uLnTx/>
                          <a:uFillTx/>
                          <a:latin typeface="Arial" panose="020B0604020202020204" pitchFamily="34" charset="0"/>
                          <a:ea typeface="+mn-ea"/>
                          <a:cs typeface="+mn-cs"/>
                        </a:rPr>
                        <a:t>Lorem ipsum</a:t>
                      </a:r>
                      <a:endParaRPr lang="en-PH" sz="2000" b="1" dirty="0">
                        <a:solidFill>
                          <a:schemeClr val="accent5"/>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chemeClr val="accent1"/>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solidFill>
                        <a:schemeClr val="tx1">
                          <a:lumMod val="60000"/>
                          <a:lumOff val="40000"/>
                        </a:schemeClr>
                      </a:solidFill>
                      <a:prstDash val="solid"/>
                      <a:round/>
                      <a:headEnd type="none" w="med" len="med"/>
                      <a:tailEnd type="none" w="med" len="med"/>
                    </a:lnB>
                    <a:noFill/>
                  </a:tcPr>
                </a:tc>
                <a:extLst>
                  <a:ext uri="{0D108BD9-81ED-4DB2-BD59-A6C34878D82A}">
                    <a16:rowId xmlns:a16="http://schemas.microsoft.com/office/drawing/2014/main" val="1589289485"/>
                  </a:ext>
                </a:extLst>
              </a:tr>
              <a:tr h="696700">
                <a:tc>
                  <a:txBody>
                    <a:bodyPr/>
                    <a:lstStyle/>
                    <a:p>
                      <a:r>
                        <a:rPr kumimoji="0" lang="en-US" sz="1100" b="1"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a:t>
                      </a:r>
                      <a:endParaRPr lang="en-PH" sz="2000" b="1" dirty="0">
                        <a:solidFill>
                          <a:schemeClr val="accent1"/>
                        </a:solidFill>
                        <a:latin typeface="Arial" panose="020B0604020202020204" pitchFamily="34" charset="0"/>
                      </a:endParaRPr>
                    </a:p>
                  </a:txBody>
                  <a:tcPr marL="1377000" marR="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endParaRPr lang="en-PH" sz="1800" dirty="0">
                        <a:latin typeface="Arial" panose="020B0604020202020204" pitchFamily="34" charset="0"/>
                      </a:endParaRP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tc>
                  <a:txBody>
                    <a:bodyPr/>
                    <a:lstStyle/>
                    <a:p>
                      <a:pPr marL="173038" marR="0" lvl="1" indent="-139700" algn="l" defTabSz="914400" rtl="0" eaLnBrk="1" fontAlgn="auto" latinLnBrk="0" hangingPunct="1">
                        <a:lnSpc>
                          <a:spcPct val="100000"/>
                        </a:lnSpc>
                        <a:spcBef>
                          <a:spcPts val="0"/>
                        </a:spcBef>
                        <a:spcAft>
                          <a:spcPts val="0"/>
                        </a:spcAft>
                        <a:buClr>
                          <a:schemeClr val="accent1"/>
                        </a:buClr>
                        <a:buSzPct val="100000"/>
                        <a:buFont typeface="Trebuchet MS" panose="020B070302020209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 euismod quis placerat</a:t>
                      </a:r>
                    </a:p>
                  </a:txBody>
                  <a:tcPr marL="54000" marR="54000" marT="34290" marB="34290" anchor="ctr">
                    <a:lnL w="9525" cap="flat" cmpd="sng" algn="ctr">
                      <a:no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tx1">
                          <a:lumMod val="60000"/>
                          <a:lumOff val="40000"/>
                        </a:schemeClr>
                      </a:solidFill>
                      <a:prstDash val="solid"/>
                      <a:round/>
                      <a:headEnd type="none" w="med" len="med"/>
                      <a:tailEnd type="none" w="med" len="med"/>
                    </a:lnT>
                    <a:lnB w="9525" cap="flat" cmpd="sng" algn="ctr">
                      <a:noFill/>
                      <a:prstDash val="solid"/>
                      <a:round/>
                      <a:headEnd type="none" w="med" len="med"/>
                      <a:tailEnd type="none" w="med" len="med"/>
                    </a:lnB>
                    <a:noFill/>
                  </a:tcPr>
                </a:tc>
                <a:extLst>
                  <a:ext uri="{0D108BD9-81ED-4DB2-BD59-A6C34878D82A}">
                    <a16:rowId xmlns:a16="http://schemas.microsoft.com/office/drawing/2014/main" val="2169184731"/>
                  </a:ext>
                </a:extLst>
              </a:tr>
            </a:tbl>
          </a:graphicData>
        </a:graphic>
      </p:graphicFrame>
      <p:sp>
        <p:nvSpPr>
          <p:cNvPr id="4" name="Title 3">
            <a:extLst>
              <a:ext uri="{FF2B5EF4-FFF2-40B4-BE49-F238E27FC236}">
                <a16:creationId xmlns:a16="http://schemas.microsoft.com/office/drawing/2014/main" id="{581A3F2F-8AC3-46F4-A1E6-D5DA6E6199F7}"/>
              </a:ext>
            </a:extLst>
          </p:cNvPr>
          <p:cNvSpPr>
            <a:spLocks noGrp="1"/>
          </p:cNvSpPr>
          <p:nvPr>
            <p:ph type="title"/>
          </p:nvPr>
        </p:nvSpPr>
        <p:spPr>
          <a:xfrm>
            <a:off x="628650" y="365127"/>
            <a:ext cx="7886700" cy="618100"/>
          </a:xfrm>
        </p:spPr>
        <p:txBody>
          <a:bodyPr>
            <a:normAutofit fontScale="90000"/>
          </a:bodyPr>
          <a:lstStyle/>
          <a:p>
            <a:r>
              <a:rPr lang="en-PH" dirty="0"/>
              <a:t>Tiered Comparison Table with 5 Pyramid Layers</a:t>
            </a:r>
          </a:p>
        </p:txBody>
      </p:sp>
      <p:sp>
        <p:nvSpPr>
          <p:cNvPr id="3" name="Slide Number Placeholder 2">
            <a:extLst>
              <a:ext uri="{FF2B5EF4-FFF2-40B4-BE49-F238E27FC236}">
                <a16:creationId xmlns:a16="http://schemas.microsoft.com/office/drawing/2014/main" id="{8594AEFE-A498-43F4-A505-E47937540517}"/>
              </a:ext>
            </a:extLst>
          </p:cNvPr>
          <p:cNvSpPr>
            <a:spLocks noGrp="1"/>
          </p:cNvSpPr>
          <p:nvPr>
            <p:ph type="sldNum" sz="quarter" idx="12"/>
          </p:nvPr>
        </p:nvSpPr>
        <p:spPr/>
        <p:txBody>
          <a:bodyPr/>
          <a:lstStyle/>
          <a:p>
            <a:fld id="{40FCC99B-2112-4769-A0F7-9B55781EDC8A}" type="slidenum">
              <a:rPr lang="en-PH" smtClean="0"/>
              <a:pPr/>
              <a:t>154</a:t>
            </a:fld>
            <a:endParaRPr lang="en-PH" dirty="0"/>
          </a:p>
        </p:txBody>
      </p:sp>
      <p:grpSp>
        <p:nvGrpSpPr>
          <p:cNvPr id="2" name="Group 1">
            <a:extLst>
              <a:ext uri="{FF2B5EF4-FFF2-40B4-BE49-F238E27FC236}">
                <a16:creationId xmlns:a16="http://schemas.microsoft.com/office/drawing/2014/main" id="{804C3341-CC16-4C51-8CA6-49BAB1E68855}"/>
              </a:ext>
            </a:extLst>
          </p:cNvPr>
          <p:cNvGrpSpPr/>
          <p:nvPr/>
        </p:nvGrpSpPr>
        <p:grpSpPr>
          <a:xfrm>
            <a:off x="628650" y="2615879"/>
            <a:ext cx="1267529" cy="3379808"/>
            <a:chOff x="477456" y="2754635"/>
            <a:chExt cx="1267529" cy="2606040"/>
          </a:xfrm>
        </p:grpSpPr>
        <p:sp>
          <p:nvSpPr>
            <p:cNvPr id="22" name="Freeform: Shape 21">
              <a:extLst>
                <a:ext uri="{FF2B5EF4-FFF2-40B4-BE49-F238E27FC236}">
                  <a16:creationId xmlns:a16="http://schemas.microsoft.com/office/drawing/2014/main" id="{7A656D39-417B-4BF7-8B76-B249EA39B381}"/>
                </a:ext>
              </a:extLst>
            </p:cNvPr>
            <p:cNvSpPr/>
            <p:nvPr/>
          </p:nvSpPr>
          <p:spPr>
            <a:xfrm>
              <a:off x="477456" y="2754635"/>
              <a:ext cx="225898" cy="458987"/>
            </a:xfrm>
            <a:custGeom>
              <a:avLst/>
              <a:gdLst>
                <a:gd name="connsiteX0" fmla="*/ 5988 w 419749"/>
                <a:gd name="connsiteY0" fmla="*/ 0 h 713378"/>
                <a:gd name="connsiteX1" fmla="*/ 5989 w 419749"/>
                <a:gd name="connsiteY1" fmla="*/ 0 h 713378"/>
                <a:gd name="connsiteX2" fmla="*/ 419749 w 419749"/>
                <a:gd name="connsiteY2" fmla="*/ 713378 h 713378"/>
                <a:gd name="connsiteX3" fmla="*/ 0 w 419749"/>
                <a:gd name="connsiteY3" fmla="*/ 713378 h 713378"/>
                <a:gd name="connsiteX4" fmla="*/ 0 w 419749"/>
                <a:gd name="connsiteY4" fmla="*/ 10324 h 713378"/>
                <a:gd name="connsiteX5" fmla="*/ 5988 w 419749"/>
                <a:gd name="connsiteY5" fmla="*/ 0 h 713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749" h="713378">
                  <a:moveTo>
                    <a:pt x="5988" y="0"/>
                  </a:moveTo>
                  <a:lnTo>
                    <a:pt x="5989" y="0"/>
                  </a:lnTo>
                  <a:lnTo>
                    <a:pt x="419749" y="713378"/>
                  </a:lnTo>
                  <a:lnTo>
                    <a:pt x="0" y="713378"/>
                  </a:lnTo>
                  <a:lnTo>
                    <a:pt x="0" y="10324"/>
                  </a:lnTo>
                  <a:lnTo>
                    <a:pt x="5988" y="0"/>
                  </a:lnTo>
                  <a:close/>
                </a:path>
              </a:pathLst>
            </a:cu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3" name="Freeform: Shape 22">
              <a:extLst>
                <a:ext uri="{FF2B5EF4-FFF2-40B4-BE49-F238E27FC236}">
                  <a16:creationId xmlns:a16="http://schemas.microsoft.com/office/drawing/2014/main" id="{437EB35F-C681-4D64-8B93-789F1E7D14E3}"/>
                </a:ext>
              </a:extLst>
            </p:cNvPr>
            <p:cNvSpPr/>
            <p:nvPr/>
          </p:nvSpPr>
          <p:spPr>
            <a:xfrm>
              <a:off x="477456" y="3291398"/>
              <a:ext cx="486304" cy="458987"/>
            </a:xfrm>
            <a:custGeom>
              <a:avLst/>
              <a:gdLst>
                <a:gd name="connsiteX0" fmla="*/ 0 w 903620"/>
                <a:gd name="connsiteY0" fmla="*/ 0 h 713378"/>
                <a:gd name="connsiteX1" fmla="*/ 489860 w 903620"/>
                <a:gd name="connsiteY1" fmla="*/ 0 h 713378"/>
                <a:gd name="connsiteX2" fmla="*/ 903620 w 903620"/>
                <a:gd name="connsiteY2" fmla="*/ 713378 h 713378"/>
                <a:gd name="connsiteX3" fmla="*/ 0 w 903620"/>
                <a:gd name="connsiteY3" fmla="*/ 713378 h 713378"/>
                <a:gd name="connsiteX4" fmla="*/ 0 w 903620"/>
                <a:gd name="connsiteY4" fmla="*/ 0 h 713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3620" h="713378">
                  <a:moveTo>
                    <a:pt x="0" y="0"/>
                  </a:moveTo>
                  <a:lnTo>
                    <a:pt x="489860" y="0"/>
                  </a:lnTo>
                  <a:lnTo>
                    <a:pt x="903620" y="713378"/>
                  </a:lnTo>
                  <a:lnTo>
                    <a:pt x="0" y="713378"/>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4" name="Freeform: Shape 23">
              <a:extLst>
                <a:ext uri="{FF2B5EF4-FFF2-40B4-BE49-F238E27FC236}">
                  <a16:creationId xmlns:a16="http://schemas.microsoft.com/office/drawing/2014/main" id="{266136C3-17B7-4322-89D3-346D9AD293B2}"/>
                </a:ext>
              </a:extLst>
            </p:cNvPr>
            <p:cNvSpPr/>
            <p:nvPr/>
          </p:nvSpPr>
          <p:spPr>
            <a:xfrm>
              <a:off x="477460" y="3828161"/>
              <a:ext cx="746711" cy="458987"/>
            </a:xfrm>
            <a:custGeom>
              <a:avLst/>
              <a:gdLst>
                <a:gd name="connsiteX0" fmla="*/ 0 w 1387492"/>
                <a:gd name="connsiteY0" fmla="*/ 0 h 713378"/>
                <a:gd name="connsiteX1" fmla="*/ 973732 w 1387492"/>
                <a:gd name="connsiteY1" fmla="*/ 0 h 713378"/>
                <a:gd name="connsiteX2" fmla="*/ 1387492 w 1387492"/>
                <a:gd name="connsiteY2" fmla="*/ 713378 h 713378"/>
                <a:gd name="connsiteX3" fmla="*/ 0 w 1387492"/>
                <a:gd name="connsiteY3" fmla="*/ 713378 h 713378"/>
                <a:gd name="connsiteX4" fmla="*/ 0 w 1387492"/>
                <a:gd name="connsiteY4" fmla="*/ 0 h 713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7492" h="713378">
                  <a:moveTo>
                    <a:pt x="0" y="0"/>
                  </a:moveTo>
                  <a:lnTo>
                    <a:pt x="973732" y="0"/>
                  </a:lnTo>
                  <a:lnTo>
                    <a:pt x="1387492" y="713378"/>
                  </a:lnTo>
                  <a:lnTo>
                    <a:pt x="0" y="713378"/>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5" name="Freeform: Shape 24">
              <a:extLst>
                <a:ext uri="{FF2B5EF4-FFF2-40B4-BE49-F238E27FC236}">
                  <a16:creationId xmlns:a16="http://schemas.microsoft.com/office/drawing/2014/main" id="{75629055-42F5-47D6-93B4-CCC6D23087A8}"/>
                </a:ext>
              </a:extLst>
            </p:cNvPr>
            <p:cNvSpPr/>
            <p:nvPr/>
          </p:nvSpPr>
          <p:spPr>
            <a:xfrm>
              <a:off x="477461" y="4364924"/>
              <a:ext cx="1007117" cy="458987"/>
            </a:xfrm>
            <a:custGeom>
              <a:avLst/>
              <a:gdLst>
                <a:gd name="connsiteX0" fmla="*/ 0 w 1871363"/>
                <a:gd name="connsiteY0" fmla="*/ 0 h 713378"/>
                <a:gd name="connsiteX1" fmla="*/ 1457603 w 1871363"/>
                <a:gd name="connsiteY1" fmla="*/ 0 h 713378"/>
                <a:gd name="connsiteX2" fmla="*/ 1871363 w 1871363"/>
                <a:gd name="connsiteY2" fmla="*/ 713378 h 713378"/>
                <a:gd name="connsiteX3" fmla="*/ 0 w 1871363"/>
                <a:gd name="connsiteY3" fmla="*/ 713378 h 713378"/>
                <a:gd name="connsiteX4" fmla="*/ 0 w 1871363"/>
                <a:gd name="connsiteY4" fmla="*/ 0 h 713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1363" h="713378">
                  <a:moveTo>
                    <a:pt x="0" y="0"/>
                  </a:moveTo>
                  <a:lnTo>
                    <a:pt x="1457603" y="0"/>
                  </a:lnTo>
                  <a:lnTo>
                    <a:pt x="1871363" y="713378"/>
                  </a:lnTo>
                  <a:lnTo>
                    <a:pt x="0" y="713378"/>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26" name="Freeform: Shape 25">
              <a:extLst>
                <a:ext uri="{FF2B5EF4-FFF2-40B4-BE49-F238E27FC236}">
                  <a16:creationId xmlns:a16="http://schemas.microsoft.com/office/drawing/2014/main" id="{45134348-7250-48A3-9A15-C3861A4DB3DA}"/>
                </a:ext>
              </a:extLst>
            </p:cNvPr>
            <p:cNvSpPr/>
            <p:nvPr/>
          </p:nvSpPr>
          <p:spPr>
            <a:xfrm>
              <a:off x="477460" y="4901688"/>
              <a:ext cx="1267525" cy="458987"/>
            </a:xfrm>
            <a:custGeom>
              <a:avLst/>
              <a:gdLst>
                <a:gd name="connsiteX0" fmla="*/ 0 w 2355236"/>
                <a:gd name="connsiteY0" fmla="*/ 0 h 713378"/>
                <a:gd name="connsiteX1" fmla="*/ 1941477 w 2355236"/>
                <a:gd name="connsiteY1" fmla="*/ 0 h 713378"/>
                <a:gd name="connsiteX2" fmla="*/ 2355236 w 2355236"/>
                <a:gd name="connsiteY2" fmla="*/ 713378 h 713378"/>
                <a:gd name="connsiteX3" fmla="*/ 0 w 2355236"/>
                <a:gd name="connsiteY3" fmla="*/ 713378 h 713378"/>
                <a:gd name="connsiteX4" fmla="*/ 0 w 2355236"/>
                <a:gd name="connsiteY4" fmla="*/ 0 h 713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5236" h="713378">
                  <a:moveTo>
                    <a:pt x="0" y="0"/>
                  </a:moveTo>
                  <a:lnTo>
                    <a:pt x="1941477" y="0"/>
                  </a:lnTo>
                  <a:lnTo>
                    <a:pt x="2355236" y="713378"/>
                  </a:lnTo>
                  <a:lnTo>
                    <a:pt x="0" y="713378"/>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grpSp>
      <p:grpSp>
        <p:nvGrpSpPr>
          <p:cNvPr id="29" name="Group 28">
            <a:extLst>
              <a:ext uri="{FF2B5EF4-FFF2-40B4-BE49-F238E27FC236}">
                <a16:creationId xmlns:a16="http://schemas.microsoft.com/office/drawing/2014/main" id="{47196337-6F8B-48C5-B96F-6A06B969E9BD}"/>
              </a:ext>
            </a:extLst>
          </p:cNvPr>
          <p:cNvGrpSpPr/>
          <p:nvPr/>
        </p:nvGrpSpPr>
        <p:grpSpPr>
          <a:xfrm>
            <a:off x="628650" y="1511369"/>
            <a:ext cx="7886700" cy="346449"/>
            <a:chOff x="428265" y="1796858"/>
            <a:chExt cx="8258539" cy="346449"/>
          </a:xfrm>
        </p:grpSpPr>
        <p:sp>
          <p:nvSpPr>
            <p:cNvPr id="30" name="Rectangle 29">
              <a:extLst>
                <a:ext uri="{FF2B5EF4-FFF2-40B4-BE49-F238E27FC236}">
                  <a16:creationId xmlns:a16="http://schemas.microsoft.com/office/drawing/2014/main" id="{6E5371DE-0E4A-468F-9CE3-E814F270D6DE}"/>
                </a:ext>
              </a:extLst>
            </p:cNvPr>
            <p:cNvSpPr/>
            <p:nvPr/>
          </p:nvSpPr>
          <p:spPr>
            <a:xfrm>
              <a:off x="428265" y="1796858"/>
              <a:ext cx="5298166"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31" name="Straight Connector 30">
              <a:extLst>
                <a:ext uri="{FF2B5EF4-FFF2-40B4-BE49-F238E27FC236}">
                  <a16:creationId xmlns:a16="http://schemas.microsoft.com/office/drawing/2014/main" id="{76169E1C-A073-4157-8EC4-89EAAB793AE0}"/>
                </a:ext>
              </a:extLst>
            </p:cNvPr>
            <p:cNvCxnSpPr>
              <a:cxnSpLocks/>
            </p:cNvCxnSpPr>
            <p:nvPr/>
          </p:nvCxnSpPr>
          <p:spPr>
            <a:xfrm>
              <a:off x="428267" y="2143307"/>
              <a:ext cx="825853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67108155"/>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201FAB-2667-2946-63BB-D88C61EFF758}"/>
            </a:ext>
          </a:extLst>
        </p:cNvPr>
        <p:cNvGrpSpPr/>
        <p:nvPr/>
      </p:nvGrpSpPr>
      <p:grpSpPr>
        <a:xfrm>
          <a:off x="0" y="0"/>
          <a:ext cx="0" cy="0"/>
          <a:chOff x="0" y="0"/>
          <a:chExt cx="0" cy="0"/>
        </a:xfrm>
      </p:grpSpPr>
      <p:sp>
        <p:nvSpPr>
          <p:cNvPr id="50" name="Rectangle 49">
            <a:extLst>
              <a:ext uri="{FF2B5EF4-FFF2-40B4-BE49-F238E27FC236}">
                <a16:creationId xmlns:a16="http://schemas.microsoft.com/office/drawing/2014/main" id="{E1A3325D-645B-E2C0-9105-752C0097F0E3}"/>
              </a:ext>
            </a:extLst>
          </p:cNvPr>
          <p:cNvSpPr/>
          <p:nvPr/>
        </p:nvSpPr>
        <p:spPr>
          <a:xfrm>
            <a:off x="1920240" y="1996676"/>
            <a:ext cx="1318377" cy="564616"/>
          </a:xfrm>
          <a:prstGeom prst="rect">
            <a:avLst/>
          </a:prstGeom>
          <a:solidFill>
            <a:schemeClr val="tx2">
              <a:lumMod val="20000"/>
              <a:lumOff val="80000"/>
            </a:schemeClr>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8" name="Rectangle 17">
            <a:extLst>
              <a:ext uri="{FF2B5EF4-FFF2-40B4-BE49-F238E27FC236}">
                <a16:creationId xmlns:a16="http://schemas.microsoft.com/office/drawing/2014/main" id="{39CC43AC-B26C-FC49-A88C-A5008D0C0FEE}"/>
              </a:ext>
            </a:extLst>
          </p:cNvPr>
          <p:cNvSpPr/>
          <p:nvPr/>
        </p:nvSpPr>
        <p:spPr>
          <a:xfrm>
            <a:off x="1920240" y="1943754"/>
            <a:ext cx="1318377" cy="49819"/>
          </a:xfrm>
          <a:prstGeom prst="rect">
            <a:avLst/>
          </a:prstGeom>
          <a:solidFill>
            <a:schemeClr val="dk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84" name="Rectangle 83">
            <a:extLst>
              <a:ext uri="{FF2B5EF4-FFF2-40B4-BE49-F238E27FC236}">
                <a16:creationId xmlns:a16="http://schemas.microsoft.com/office/drawing/2014/main" id="{7F046C3E-1CA2-4584-960D-FA7A75615421}"/>
              </a:ext>
            </a:extLst>
          </p:cNvPr>
          <p:cNvSpPr/>
          <p:nvPr/>
        </p:nvSpPr>
        <p:spPr>
          <a:xfrm>
            <a:off x="3241843" y="1996676"/>
            <a:ext cx="1318377" cy="564616"/>
          </a:xfrm>
          <a:prstGeom prst="rect">
            <a:avLst/>
          </a:prstGeom>
          <a:solidFill>
            <a:schemeClr val="tx2">
              <a:lumMod val="20000"/>
              <a:lumOff val="80000"/>
            </a:schemeClr>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85" name="Rectangle 84">
            <a:extLst>
              <a:ext uri="{FF2B5EF4-FFF2-40B4-BE49-F238E27FC236}">
                <a16:creationId xmlns:a16="http://schemas.microsoft.com/office/drawing/2014/main" id="{F5A5D28A-6328-4AA8-9D62-CF0FC9837F3A}"/>
              </a:ext>
            </a:extLst>
          </p:cNvPr>
          <p:cNvSpPr/>
          <p:nvPr/>
        </p:nvSpPr>
        <p:spPr>
          <a:xfrm>
            <a:off x="3241843" y="1943754"/>
            <a:ext cx="1318377" cy="49819"/>
          </a:xfrm>
          <a:prstGeom prst="rect">
            <a:avLst/>
          </a:prstGeom>
          <a:solidFill>
            <a:schemeClr val="dk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2" name="Rectangle 101">
            <a:extLst>
              <a:ext uri="{FF2B5EF4-FFF2-40B4-BE49-F238E27FC236}">
                <a16:creationId xmlns:a16="http://schemas.microsoft.com/office/drawing/2014/main" id="{799E7BF5-632E-4CDD-BA39-04CC52EE5F9B}"/>
              </a:ext>
            </a:extLst>
          </p:cNvPr>
          <p:cNvSpPr/>
          <p:nvPr/>
        </p:nvSpPr>
        <p:spPr>
          <a:xfrm>
            <a:off x="4560218" y="1996676"/>
            <a:ext cx="1318377" cy="564616"/>
          </a:xfrm>
          <a:prstGeom prst="rect">
            <a:avLst/>
          </a:prstGeom>
          <a:solidFill>
            <a:schemeClr val="tx2">
              <a:lumMod val="20000"/>
              <a:lumOff val="80000"/>
            </a:schemeClr>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3" name="Rectangle 102">
            <a:extLst>
              <a:ext uri="{FF2B5EF4-FFF2-40B4-BE49-F238E27FC236}">
                <a16:creationId xmlns:a16="http://schemas.microsoft.com/office/drawing/2014/main" id="{E391A21F-9589-4EA4-BDD3-91C5416B9A1F}"/>
              </a:ext>
            </a:extLst>
          </p:cNvPr>
          <p:cNvSpPr/>
          <p:nvPr/>
        </p:nvSpPr>
        <p:spPr>
          <a:xfrm>
            <a:off x="4560218" y="1943754"/>
            <a:ext cx="1318377" cy="49819"/>
          </a:xfrm>
          <a:prstGeom prst="rect">
            <a:avLst/>
          </a:prstGeom>
          <a:solidFill>
            <a:schemeClr val="dk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4" name="Rectangle 103">
            <a:extLst>
              <a:ext uri="{FF2B5EF4-FFF2-40B4-BE49-F238E27FC236}">
                <a16:creationId xmlns:a16="http://schemas.microsoft.com/office/drawing/2014/main" id="{CC506B99-8954-46A1-9EDB-722E143C3882}"/>
              </a:ext>
            </a:extLst>
          </p:cNvPr>
          <p:cNvSpPr/>
          <p:nvPr/>
        </p:nvSpPr>
        <p:spPr>
          <a:xfrm>
            <a:off x="5878596" y="1996676"/>
            <a:ext cx="1318377" cy="564616"/>
          </a:xfrm>
          <a:prstGeom prst="rect">
            <a:avLst/>
          </a:prstGeom>
          <a:solidFill>
            <a:schemeClr val="tx2">
              <a:lumMod val="20000"/>
              <a:lumOff val="80000"/>
            </a:schemeClr>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5" name="Rectangle 104">
            <a:extLst>
              <a:ext uri="{FF2B5EF4-FFF2-40B4-BE49-F238E27FC236}">
                <a16:creationId xmlns:a16="http://schemas.microsoft.com/office/drawing/2014/main" id="{9D5B06AA-6082-4CBD-BD80-4E49F554168E}"/>
              </a:ext>
            </a:extLst>
          </p:cNvPr>
          <p:cNvSpPr/>
          <p:nvPr/>
        </p:nvSpPr>
        <p:spPr>
          <a:xfrm>
            <a:off x="5878596" y="1943754"/>
            <a:ext cx="1318377" cy="49819"/>
          </a:xfrm>
          <a:prstGeom prst="rect">
            <a:avLst/>
          </a:prstGeom>
          <a:solidFill>
            <a:schemeClr val="dk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6" name="Rectangle 105">
            <a:extLst>
              <a:ext uri="{FF2B5EF4-FFF2-40B4-BE49-F238E27FC236}">
                <a16:creationId xmlns:a16="http://schemas.microsoft.com/office/drawing/2014/main" id="{55889D20-612C-4092-BADE-0077E52CB8B2}"/>
              </a:ext>
            </a:extLst>
          </p:cNvPr>
          <p:cNvSpPr/>
          <p:nvPr/>
        </p:nvSpPr>
        <p:spPr>
          <a:xfrm>
            <a:off x="7196973" y="1996676"/>
            <a:ext cx="1318377" cy="564616"/>
          </a:xfrm>
          <a:prstGeom prst="rect">
            <a:avLst/>
          </a:prstGeom>
          <a:solidFill>
            <a:schemeClr val="tx2">
              <a:lumMod val="20000"/>
              <a:lumOff val="80000"/>
            </a:schemeClr>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sp>
        <p:nvSpPr>
          <p:cNvPr id="107" name="Rectangle 106">
            <a:extLst>
              <a:ext uri="{FF2B5EF4-FFF2-40B4-BE49-F238E27FC236}">
                <a16:creationId xmlns:a16="http://schemas.microsoft.com/office/drawing/2014/main" id="{7410CF6C-1307-4013-9A90-8C3A5BBF329F}"/>
              </a:ext>
            </a:extLst>
          </p:cNvPr>
          <p:cNvSpPr/>
          <p:nvPr/>
        </p:nvSpPr>
        <p:spPr>
          <a:xfrm>
            <a:off x="7196973" y="1943754"/>
            <a:ext cx="1318377" cy="49819"/>
          </a:xfrm>
          <a:prstGeom prst="rect">
            <a:avLst/>
          </a:prstGeom>
          <a:solidFill>
            <a:schemeClr val="dk2"/>
          </a:solidFill>
          <a:ln w="95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dk2"/>
              </a:solidFill>
              <a:latin typeface="Arial" panose="020B0604020202020204" pitchFamily="34" charset="0"/>
            </a:endParaRPr>
          </a:p>
        </p:txBody>
      </p:sp>
      <p:grpSp>
        <p:nvGrpSpPr>
          <p:cNvPr id="15" name="Group 14">
            <a:extLst>
              <a:ext uri="{FF2B5EF4-FFF2-40B4-BE49-F238E27FC236}">
                <a16:creationId xmlns:a16="http://schemas.microsoft.com/office/drawing/2014/main" id="{C5EDEB76-C7E0-4885-969D-074EF0F8730E}"/>
              </a:ext>
            </a:extLst>
          </p:cNvPr>
          <p:cNvGrpSpPr/>
          <p:nvPr/>
        </p:nvGrpSpPr>
        <p:grpSpPr>
          <a:xfrm>
            <a:off x="628650" y="2566416"/>
            <a:ext cx="1259144" cy="3590544"/>
            <a:chOff x="628650" y="2566416"/>
            <a:chExt cx="3925288" cy="3590544"/>
          </a:xfrm>
        </p:grpSpPr>
        <p:sp>
          <p:nvSpPr>
            <p:cNvPr id="58" name="Rectangle: Rounded Corners 57">
              <a:extLst>
                <a:ext uri="{FF2B5EF4-FFF2-40B4-BE49-F238E27FC236}">
                  <a16:creationId xmlns:a16="http://schemas.microsoft.com/office/drawing/2014/main" id="{4D9A8302-B9F6-3D04-A5AF-C2C50690F6DA}"/>
                </a:ext>
              </a:extLst>
            </p:cNvPr>
            <p:cNvSpPr/>
            <p:nvPr/>
          </p:nvSpPr>
          <p:spPr>
            <a:xfrm>
              <a:off x="628650" y="2566416"/>
              <a:ext cx="3925288" cy="839265"/>
            </a:xfrm>
            <a:prstGeom prst="homePlate">
              <a:avLst>
                <a:gd name="adj" fmla="val 12004"/>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tx2"/>
                </a:solidFill>
                <a:latin typeface="Arial" panose="020B0604020202020204" pitchFamily="34" charset="0"/>
              </a:endParaRPr>
            </a:p>
          </p:txBody>
        </p:sp>
        <p:sp>
          <p:nvSpPr>
            <p:cNvPr id="59" name="Rectangle: Rounded Corners 58">
              <a:extLst>
                <a:ext uri="{FF2B5EF4-FFF2-40B4-BE49-F238E27FC236}">
                  <a16:creationId xmlns:a16="http://schemas.microsoft.com/office/drawing/2014/main" id="{27FC6CF0-A38A-09E4-0276-3886F4D24AEC}"/>
                </a:ext>
              </a:extLst>
            </p:cNvPr>
            <p:cNvSpPr/>
            <p:nvPr/>
          </p:nvSpPr>
          <p:spPr>
            <a:xfrm>
              <a:off x="628650" y="3483509"/>
              <a:ext cx="3925288" cy="839265"/>
            </a:xfrm>
            <a:prstGeom prst="homePlate">
              <a:avLst>
                <a:gd name="adj" fmla="val 12004"/>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tx2"/>
                </a:solidFill>
                <a:latin typeface="Arial" panose="020B0604020202020204" pitchFamily="34" charset="0"/>
              </a:endParaRPr>
            </a:p>
          </p:txBody>
        </p:sp>
        <p:sp>
          <p:nvSpPr>
            <p:cNvPr id="60" name="Rectangle: Rounded Corners 59">
              <a:extLst>
                <a:ext uri="{FF2B5EF4-FFF2-40B4-BE49-F238E27FC236}">
                  <a16:creationId xmlns:a16="http://schemas.microsoft.com/office/drawing/2014/main" id="{5E83CC90-7CD9-808E-B612-E549F06EA140}"/>
                </a:ext>
              </a:extLst>
            </p:cNvPr>
            <p:cNvSpPr/>
            <p:nvPr/>
          </p:nvSpPr>
          <p:spPr>
            <a:xfrm>
              <a:off x="628650" y="4400602"/>
              <a:ext cx="3925288" cy="839265"/>
            </a:xfrm>
            <a:prstGeom prst="homePlate">
              <a:avLst>
                <a:gd name="adj" fmla="val 12004"/>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tx2"/>
                </a:solidFill>
                <a:latin typeface="Arial" panose="020B0604020202020204" pitchFamily="34" charset="0"/>
              </a:endParaRPr>
            </a:p>
          </p:txBody>
        </p:sp>
        <p:sp>
          <p:nvSpPr>
            <p:cNvPr id="61" name="Rectangle: Rounded Corners 60">
              <a:extLst>
                <a:ext uri="{FF2B5EF4-FFF2-40B4-BE49-F238E27FC236}">
                  <a16:creationId xmlns:a16="http://schemas.microsoft.com/office/drawing/2014/main" id="{11EED518-C6F2-39D6-C778-66C076D4F1E0}"/>
                </a:ext>
              </a:extLst>
            </p:cNvPr>
            <p:cNvSpPr/>
            <p:nvPr/>
          </p:nvSpPr>
          <p:spPr>
            <a:xfrm>
              <a:off x="628650" y="5317695"/>
              <a:ext cx="3925288" cy="839265"/>
            </a:xfrm>
            <a:prstGeom prst="homePlate">
              <a:avLst>
                <a:gd name="adj" fmla="val 12004"/>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chemeClr val="tx2"/>
                </a:solidFill>
                <a:latin typeface="Arial" panose="020B0604020202020204" pitchFamily="34" charset="0"/>
              </a:endParaRPr>
            </a:p>
          </p:txBody>
        </p:sp>
      </p:grpSp>
      <p:graphicFrame>
        <p:nvGraphicFramePr>
          <p:cNvPr id="7" name="Table 6">
            <a:extLst>
              <a:ext uri="{FF2B5EF4-FFF2-40B4-BE49-F238E27FC236}">
                <a16:creationId xmlns:a16="http://schemas.microsoft.com/office/drawing/2014/main" id="{F3BD211A-BE72-DE52-DA33-73994211A42C}"/>
              </a:ext>
            </a:extLst>
          </p:cNvPr>
          <p:cNvGraphicFramePr>
            <a:graphicFrameLocks noGrp="1"/>
          </p:cNvGraphicFramePr>
          <p:nvPr>
            <p:extLst>
              <p:ext uri="{D42A27DB-BD31-4B8C-83A1-F6EECF244321}">
                <p14:modId xmlns:p14="http://schemas.microsoft.com/office/powerpoint/2010/main" val="129954991"/>
              </p:ext>
            </p:extLst>
          </p:nvPr>
        </p:nvGraphicFramePr>
        <p:xfrm>
          <a:off x="628649" y="2092784"/>
          <a:ext cx="7886702" cy="4098772"/>
        </p:xfrm>
        <a:graphic>
          <a:graphicData uri="http://schemas.openxmlformats.org/drawingml/2006/table">
            <a:tbl>
              <a:tblPr firstRow="1">
                <a:tableStyleId>{2D5ABB26-0587-4C30-8999-92F81FD0307C}</a:tableStyleId>
              </a:tblPr>
              <a:tblGrid>
                <a:gridCol w="1290417">
                  <a:extLst>
                    <a:ext uri="{9D8B030D-6E8A-4147-A177-3AD203B41FA5}">
                      <a16:colId xmlns:a16="http://schemas.microsoft.com/office/drawing/2014/main" val="113176024"/>
                    </a:ext>
                  </a:extLst>
                </a:gridCol>
                <a:gridCol w="1319257">
                  <a:extLst>
                    <a:ext uri="{9D8B030D-6E8A-4147-A177-3AD203B41FA5}">
                      <a16:colId xmlns:a16="http://schemas.microsoft.com/office/drawing/2014/main" val="524936885"/>
                    </a:ext>
                  </a:extLst>
                </a:gridCol>
                <a:gridCol w="1319257">
                  <a:extLst>
                    <a:ext uri="{9D8B030D-6E8A-4147-A177-3AD203B41FA5}">
                      <a16:colId xmlns:a16="http://schemas.microsoft.com/office/drawing/2014/main" val="1234033591"/>
                    </a:ext>
                  </a:extLst>
                </a:gridCol>
                <a:gridCol w="1319257">
                  <a:extLst>
                    <a:ext uri="{9D8B030D-6E8A-4147-A177-3AD203B41FA5}">
                      <a16:colId xmlns:a16="http://schemas.microsoft.com/office/drawing/2014/main" val="2286495179"/>
                    </a:ext>
                  </a:extLst>
                </a:gridCol>
                <a:gridCol w="1319257">
                  <a:extLst>
                    <a:ext uri="{9D8B030D-6E8A-4147-A177-3AD203B41FA5}">
                      <a16:colId xmlns:a16="http://schemas.microsoft.com/office/drawing/2014/main" val="1536982401"/>
                    </a:ext>
                  </a:extLst>
                </a:gridCol>
                <a:gridCol w="1319257">
                  <a:extLst>
                    <a:ext uri="{9D8B030D-6E8A-4147-A177-3AD203B41FA5}">
                      <a16:colId xmlns:a16="http://schemas.microsoft.com/office/drawing/2014/main" val="2572818417"/>
                    </a:ext>
                  </a:extLst>
                </a:gridCol>
              </a:tblGrid>
              <a:tr h="429209">
                <a:tc>
                  <a:txBody>
                    <a:bodyPr/>
                    <a:lstStyle/>
                    <a:p>
                      <a:pPr algn="ctr"/>
                      <a:endParaRPr lang="en-US" sz="1200" b="1" dirty="0">
                        <a:solidFill>
                          <a:srgbClr val="3738C0"/>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 dolor </a:t>
                      </a:r>
                      <a:endParaRPr lang="en-US" sz="1600" b="0" i="0" u="none" dirty="0">
                        <a:solidFill>
                          <a:schemeClr val="accent1"/>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 dolor </a:t>
                      </a:r>
                      <a:endParaRPr lang="en-US" sz="1600" b="0" i="0" u="none" dirty="0">
                        <a:solidFill>
                          <a:schemeClr val="accent1"/>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 dolor </a:t>
                      </a:r>
                      <a:endParaRPr lang="en-US" sz="1600" b="0" i="0" u="none" dirty="0">
                        <a:solidFill>
                          <a:schemeClr val="accent1"/>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 dolor </a:t>
                      </a:r>
                      <a:endParaRPr lang="en-US" sz="1600" b="0" i="0" u="none" dirty="0">
                        <a:solidFill>
                          <a:schemeClr val="accent1"/>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kumimoji="0" lang="en-US" sz="1200" b="0" i="0" u="none" strike="noStrike" kern="1200" cap="none" spc="0" normalizeH="0" baseline="0" noProof="0" dirty="0">
                          <a:ln>
                            <a:noFill/>
                          </a:ln>
                          <a:solidFill>
                            <a:schemeClr val="accent1"/>
                          </a:solidFill>
                          <a:effectLst/>
                          <a:uLnTx/>
                          <a:uFillTx/>
                          <a:latin typeface="Arial" panose="020B0604020202020204" pitchFamily="34" charset="0"/>
                          <a:ea typeface="+mn-ea"/>
                          <a:cs typeface="+mn-cs"/>
                        </a:rPr>
                        <a:t>Lorem ipsum dolor </a:t>
                      </a:r>
                      <a:endParaRPr lang="en-US" sz="1600" b="0" i="0" u="none" dirty="0">
                        <a:solidFill>
                          <a:schemeClr val="accent1"/>
                        </a:solidFill>
                        <a:latin typeface="Arial" panose="020B0604020202020204" pitchFamily="34" charset="0"/>
                        <a:ea typeface="+mn-ea"/>
                        <a:cs typeface="+mn-cs"/>
                      </a:endParaRPr>
                    </a:p>
                  </a:txBody>
                  <a:tcPr marL="34290" marR="34290" marT="34290" marB="34290" anchor="ctr">
                    <a:lnL>
                      <a:noFill/>
                    </a:lnL>
                    <a:lnR>
                      <a:noFill/>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48233751"/>
                  </a:ext>
                </a:extLst>
              </a:tr>
              <a:tr h="916108">
                <a:tc>
                  <a:txBody>
                    <a:bodyPr/>
                    <a:lstStyle/>
                    <a:p>
                      <a:pPr algn="l"/>
                      <a:r>
                        <a:rPr lang="da-DK" sz="1200" b="0" dirty="0">
                          <a:solidFill>
                            <a:srgbClr val="FFFFFF"/>
                          </a:solidFill>
                          <a:latin typeface="Arial" panose="020B0604020202020204" pitchFamily="34" charset="0"/>
                          <a:ea typeface="+mn-ea"/>
                          <a:cs typeface="+mn-cs"/>
                        </a:rPr>
                        <a:t>Lorem ipsum</a:t>
                      </a:r>
                      <a:br>
                        <a:rPr lang="da-DK" sz="1200" b="0" dirty="0">
                          <a:solidFill>
                            <a:srgbClr val="FFFFFF"/>
                          </a:solidFill>
                          <a:latin typeface="Arial" panose="020B0604020202020204" pitchFamily="34" charset="0"/>
                          <a:ea typeface="+mn-ea"/>
                          <a:cs typeface="+mn-cs"/>
                        </a:rPr>
                      </a:br>
                      <a:r>
                        <a:rPr lang="da-DK" sz="1200" b="0" dirty="0">
                          <a:solidFill>
                            <a:srgbClr val="FFFFFF"/>
                          </a:solidFill>
                          <a:latin typeface="Arial" panose="020B0604020202020204" pitchFamily="34" charset="0"/>
                          <a:ea typeface="+mn-ea"/>
                          <a:cs typeface="+mn-cs"/>
                        </a:rPr>
                        <a:t>dolor sit amet</a:t>
                      </a:r>
                    </a:p>
                  </a:txBody>
                  <a:tcPr marL="34290" marR="34290" marT="34290" marB="34290" anchor="ctr">
                    <a:lnL>
                      <a:noFill/>
                    </a:lnL>
                    <a:lnR>
                      <a:noFill/>
                    </a:lnR>
                    <a:lnT w="12700" cap="flat" cmpd="sng" algn="ctr">
                      <a:noFill/>
                      <a:prstDash val="solid"/>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a:noFill/>
                    </a:lnL>
                    <a:lnR w="952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144994147"/>
                  </a:ext>
                </a:extLst>
              </a:tr>
              <a:tr h="916108">
                <a:tc>
                  <a:txBody>
                    <a:bodyPr/>
                    <a:lstStyle/>
                    <a:p>
                      <a:pPr algn="l"/>
                      <a:r>
                        <a:rPr lang="da-DK" sz="1200" b="0" dirty="0">
                          <a:solidFill>
                            <a:srgbClr val="FFFFFF"/>
                          </a:solidFill>
                          <a:latin typeface="Arial" panose="020B0604020202020204" pitchFamily="34" charset="0"/>
                          <a:ea typeface="+mn-ea"/>
                          <a:cs typeface="+mn-cs"/>
                        </a:rPr>
                        <a:t>Lorem ipsum </a:t>
                      </a:r>
                      <a:br>
                        <a:rPr lang="da-DK" sz="1200" b="0" dirty="0">
                          <a:solidFill>
                            <a:srgbClr val="FFFFFF"/>
                          </a:solidFill>
                          <a:latin typeface="Arial" panose="020B0604020202020204" pitchFamily="34" charset="0"/>
                          <a:ea typeface="+mn-ea"/>
                          <a:cs typeface="+mn-cs"/>
                        </a:rPr>
                      </a:br>
                      <a:r>
                        <a:rPr lang="da-DK" sz="1200" b="0" dirty="0">
                          <a:solidFill>
                            <a:srgbClr val="FFFFFF"/>
                          </a:solidFill>
                          <a:latin typeface="Arial" panose="020B0604020202020204" pitchFamily="34" charset="0"/>
                          <a:ea typeface="+mn-ea"/>
                          <a:cs typeface="+mn-cs"/>
                        </a:rPr>
                        <a:t>dolor sit amet</a:t>
                      </a:r>
                    </a:p>
                  </a:txBody>
                  <a:tcPr marL="34290" marR="34290" marT="34290" marB="34290" anchor="ctr">
                    <a:lnL>
                      <a:noFill/>
                    </a:lnL>
                    <a:lnR>
                      <a:noFill/>
                    </a:lnR>
                    <a:lnT w="12700" cap="flat" cmpd="sng" algn="ctr">
                      <a:noFill/>
                      <a:prstDash val="sysDash"/>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a:noFill/>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58983357"/>
                  </a:ext>
                </a:extLst>
              </a:tr>
              <a:tr h="916108">
                <a:tc>
                  <a:txBody>
                    <a:bodyPr/>
                    <a:lstStyle/>
                    <a:p>
                      <a:pPr algn="l"/>
                      <a:r>
                        <a:rPr lang="da-DK" sz="1200" b="0" dirty="0">
                          <a:solidFill>
                            <a:srgbClr val="FFFFFF"/>
                          </a:solidFill>
                          <a:latin typeface="Arial" panose="020B0604020202020204" pitchFamily="34" charset="0"/>
                          <a:ea typeface="+mn-ea"/>
                          <a:cs typeface="+mn-cs"/>
                        </a:rPr>
                        <a:t>Lorem ipsum </a:t>
                      </a:r>
                      <a:br>
                        <a:rPr lang="da-DK" sz="1200" b="0" dirty="0">
                          <a:solidFill>
                            <a:srgbClr val="FFFFFF"/>
                          </a:solidFill>
                          <a:latin typeface="Arial" panose="020B0604020202020204" pitchFamily="34" charset="0"/>
                          <a:ea typeface="+mn-ea"/>
                          <a:cs typeface="+mn-cs"/>
                        </a:rPr>
                      </a:br>
                      <a:r>
                        <a:rPr lang="da-DK" sz="1200" b="0" dirty="0">
                          <a:solidFill>
                            <a:srgbClr val="FFFFFF"/>
                          </a:solidFill>
                          <a:latin typeface="Arial" panose="020B0604020202020204" pitchFamily="34" charset="0"/>
                          <a:ea typeface="+mn-ea"/>
                          <a:cs typeface="+mn-cs"/>
                        </a:rPr>
                        <a:t>dolor sit amet</a:t>
                      </a:r>
                    </a:p>
                  </a:txBody>
                  <a:tcPr marL="34290" marR="34290" marT="34290" marB="34290" anchor="ctr">
                    <a:lnL>
                      <a:noFill/>
                    </a:lnL>
                    <a:lnR>
                      <a:noFill/>
                    </a:lnR>
                    <a:lnT w="12700" cap="flat" cmpd="sng" algn="ctr">
                      <a:noFill/>
                      <a:prstDash val="sysDash"/>
                      <a:round/>
                      <a:headEnd type="none" w="med" len="med"/>
                      <a:tailEnd type="none" w="med" len="med"/>
                    </a:lnT>
                    <a:lnB w="12700" cap="flat" cmpd="sng" algn="ctr">
                      <a:noFill/>
                      <a:prstDash val="sysDash"/>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a:noFill/>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09525543"/>
                  </a:ext>
                </a:extLst>
              </a:tr>
              <a:tr h="916108">
                <a:tc>
                  <a:txBody>
                    <a:bodyPr/>
                    <a:lstStyle/>
                    <a:p>
                      <a:pPr algn="l"/>
                      <a:r>
                        <a:rPr lang="da-DK" sz="1200" b="0" dirty="0">
                          <a:solidFill>
                            <a:srgbClr val="FFFFFF"/>
                          </a:solidFill>
                          <a:latin typeface="Arial" panose="020B0604020202020204" pitchFamily="34" charset="0"/>
                          <a:ea typeface="+mn-ea"/>
                          <a:cs typeface="+mn-cs"/>
                        </a:rPr>
                        <a:t>Lorem ipsum </a:t>
                      </a:r>
                      <a:br>
                        <a:rPr lang="da-DK" sz="1200" b="0" dirty="0">
                          <a:solidFill>
                            <a:srgbClr val="FFFFFF"/>
                          </a:solidFill>
                          <a:latin typeface="Arial" panose="020B0604020202020204" pitchFamily="34" charset="0"/>
                          <a:ea typeface="+mn-ea"/>
                          <a:cs typeface="+mn-cs"/>
                        </a:rPr>
                      </a:br>
                      <a:r>
                        <a:rPr lang="da-DK" sz="1200" b="0" dirty="0">
                          <a:solidFill>
                            <a:srgbClr val="FFFFFF"/>
                          </a:solidFill>
                          <a:latin typeface="Arial" panose="020B0604020202020204" pitchFamily="34" charset="0"/>
                          <a:ea typeface="+mn-ea"/>
                          <a:cs typeface="+mn-cs"/>
                        </a:rPr>
                        <a:t>dolor sit amet</a:t>
                      </a:r>
                    </a:p>
                  </a:txBody>
                  <a:tcPr marL="34290" marR="34290" marT="34290" marB="34290" anchor="ctr">
                    <a:lnL>
                      <a:noFill/>
                    </a:lnL>
                    <a:lnR>
                      <a:noFill/>
                    </a:lnR>
                    <a:lnT w="12700"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a:noFill/>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w="9525" cap="flat" cmpd="sng" algn="ctr">
                      <a:solidFill>
                        <a:schemeClr val="bg1">
                          <a:lumMod val="75000"/>
                        </a:schemeClr>
                      </a:solidFill>
                      <a:prstDash val="solid"/>
                      <a:round/>
                      <a:headEnd type="none" w="med" len="med"/>
                      <a:tailEnd type="none" w="med" len="med"/>
                    </a:lnR>
                    <a:lnT w="9525"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US" sz="9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 consectetur adipiscing elit. Curabitur purus dui</a:t>
                      </a:r>
                      <a:endParaRPr lang="en-US" sz="900" b="0" i="0" u="none" dirty="0">
                        <a:solidFill>
                          <a:schemeClr val="tx1"/>
                        </a:solidFill>
                        <a:latin typeface="Arial" panose="020B0604020202020204" pitchFamily="34" charset="0"/>
                        <a:ea typeface="+mn-ea"/>
                        <a:cs typeface="+mn-cs"/>
                      </a:endParaRPr>
                    </a:p>
                  </a:txBody>
                  <a:tcPr marL="0" marR="0" marT="0" marB="0" anchor="ctr">
                    <a:lnL w="9525" cap="flat" cmpd="sng" algn="ctr">
                      <a:solidFill>
                        <a:schemeClr val="bg1">
                          <a:lumMod val="75000"/>
                        </a:schemeClr>
                      </a:solidFill>
                      <a:prstDash val="solid"/>
                      <a:round/>
                      <a:headEnd type="none" w="med" len="med"/>
                      <a:tailEnd type="none" w="med" len="med"/>
                    </a:lnL>
                    <a:lnR>
                      <a:noFill/>
                    </a:lnR>
                    <a:lnT w="9525" cap="flat" cmpd="sng" algn="ctr">
                      <a:solidFill>
                        <a:srgbClr val="9A9A9A"/>
                      </a:solidFill>
                      <a:prstDash val="sysDot"/>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24020234"/>
                  </a:ext>
                </a:extLst>
              </a:tr>
            </a:tbl>
          </a:graphicData>
        </a:graphic>
      </p:graphicFrame>
      <p:graphicFrame>
        <p:nvGraphicFramePr>
          <p:cNvPr id="8" name="think-cell data - do not delete" hidden="1">
            <a:extLst>
              <a:ext uri="{FF2B5EF4-FFF2-40B4-BE49-F238E27FC236}">
                <a16:creationId xmlns:a16="http://schemas.microsoft.com/office/drawing/2014/main" id="{CE7DCE71-CB29-C27B-AF34-653ABF6BC33E}"/>
              </a:ext>
            </a:extLst>
          </p:cNvPr>
          <p:cNvGraphicFramePr>
            <a:graphicFrameLocks noChangeAspect="1"/>
          </p:cNvGraphicFramePr>
          <p:nvPr>
            <p:custDataLst>
              <p:tags r:id="rId1"/>
            </p:custDataLst>
          </p:nvPr>
        </p:nvGraphicFramePr>
        <p:xfrm>
          <a:off x="1192" y="858443"/>
          <a:ext cx="920" cy="1191"/>
        </p:xfrm>
        <a:graphic>
          <a:graphicData uri="http://schemas.openxmlformats.org/presentationml/2006/ole">
            <mc:AlternateContent xmlns:mc="http://schemas.openxmlformats.org/markup-compatibility/2006">
              <mc:Choice xmlns:v="urn:schemas-microsoft-com:vml" Requires="v">
                <p:oleObj name="think-cell Slide" r:id="rId5" imgW="7772400" imgH="10058400" progId="TCLayout.ActiveDocument.1">
                  <p:embed/>
                </p:oleObj>
              </mc:Choice>
              <mc:Fallback>
                <p:oleObj name="think-cell Slide" r:id="rId5" imgW="7772400" imgH="10058400" progId="TCLayout.ActiveDocument.1">
                  <p:embed/>
                  <p:pic>
                    <p:nvPicPr>
                      <p:cNvPr id="8" name="think-cell data - do not delete" hidden="1">
                        <a:extLst>
                          <a:ext uri="{FF2B5EF4-FFF2-40B4-BE49-F238E27FC236}">
                            <a16:creationId xmlns:a16="http://schemas.microsoft.com/office/drawing/2014/main" id="{CE7DCE71-CB29-C27B-AF34-653ABF6BC33E}"/>
                          </a:ext>
                        </a:extLst>
                      </p:cNvPr>
                      <p:cNvPicPr/>
                      <p:nvPr/>
                    </p:nvPicPr>
                    <p:blipFill>
                      <a:blip r:embed="rId6"/>
                      <a:stretch>
                        <a:fillRect/>
                      </a:stretch>
                    </p:blipFill>
                    <p:spPr>
                      <a:xfrm>
                        <a:off x="1192" y="858443"/>
                        <a:ext cx="920" cy="1191"/>
                      </a:xfrm>
                      <a:prstGeom prst="rect">
                        <a:avLst/>
                      </a:prstGeom>
                    </p:spPr>
                  </p:pic>
                </p:oleObj>
              </mc:Fallback>
            </mc:AlternateContent>
          </a:graphicData>
        </a:graphic>
      </p:graphicFrame>
      <p:sp>
        <p:nvSpPr>
          <p:cNvPr id="6" name="Title 5">
            <a:extLst>
              <a:ext uri="{FF2B5EF4-FFF2-40B4-BE49-F238E27FC236}">
                <a16:creationId xmlns:a16="http://schemas.microsoft.com/office/drawing/2014/main" id="{EAFBD2FF-DCA2-DCBE-5665-FD53C341DF66}"/>
              </a:ext>
            </a:extLst>
          </p:cNvPr>
          <p:cNvSpPr>
            <a:spLocks noGrp="1"/>
          </p:cNvSpPr>
          <p:nvPr>
            <p:ph type="title"/>
          </p:nvPr>
        </p:nvSpPr>
        <p:spPr>
          <a:xfrm>
            <a:off x="628650" y="365127"/>
            <a:ext cx="7886700" cy="618100"/>
          </a:xfrm>
        </p:spPr>
        <p:txBody>
          <a:bodyPr vert="horz">
            <a:normAutofit/>
          </a:bodyPr>
          <a:lstStyle/>
          <a:p>
            <a:r>
              <a:rPr lang="en-US" dirty="0"/>
              <a:t>Icon Header Matrix Table</a:t>
            </a:r>
          </a:p>
        </p:txBody>
      </p:sp>
      <p:sp>
        <p:nvSpPr>
          <p:cNvPr id="2" name="Slide Number Placeholder 1">
            <a:extLst>
              <a:ext uri="{FF2B5EF4-FFF2-40B4-BE49-F238E27FC236}">
                <a16:creationId xmlns:a16="http://schemas.microsoft.com/office/drawing/2014/main" id="{43E8F292-1838-4098-8DD0-6AF3CFCB805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155</a:t>
            </a:fld>
            <a:endParaRPr lang="en-PH" dirty="0"/>
          </a:p>
        </p:txBody>
      </p:sp>
      <p:sp>
        <p:nvSpPr>
          <p:cNvPr id="86" name="Rectangle 85" hidden="1">
            <a:extLst>
              <a:ext uri="{FF2B5EF4-FFF2-40B4-BE49-F238E27FC236}">
                <a16:creationId xmlns:a16="http://schemas.microsoft.com/office/drawing/2014/main" id="{39003EB3-7B09-601C-239D-976AA3E61085}"/>
              </a:ext>
            </a:extLst>
          </p:cNvPr>
          <p:cNvSpPr/>
          <p:nvPr>
            <p:custDataLst>
              <p:tags r:id="rId2"/>
            </p:custDataLst>
          </p:nvPr>
        </p:nvSpPr>
        <p:spPr bwMode="gray">
          <a:xfrm>
            <a:off x="0" y="857250"/>
            <a:ext cx="119063" cy="119063"/>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spcAft>
                <a:spcPct val="0"/>
              </a:spcAft>
            </a:pPr>
            <a:endParaRPr lang="en-US" sz="1200" dirty="0">
              <a:solidFill>
                <a:srgbClr val="FFFFFF"/>
              </a:solidFill>
              <a:latin typeface="Arial" panose="020B0604020202020204" pitchFamily="34" charset="0"/>
              <a:sym typeface="Trebuchet MS" panose="020B0603020202020204" pitchFamily="34" charset="0"/>
            </a:endParaRPr>
          </a:p>
        </p:txBody>
      </p:sp>
      <p:sp>
        <p:nvSpPr>
          <p:cNvPr id="12" name="Arc 11">
            <a:extLst>
              <a:ext uri="{FF2B5EF4-FFF2-40B4-BE49-F238E27FC236}">
                <a16:creationId xmlns:a16="http://schemas.microsoft.com/office/drawing/2014/main" id="{BDBD9C28-4DAC-D530-BD16-90C05073F29D}"/>
              </a:ext>
            </a:extLst>
          </p:cNvPr>
          <p:cNvSpPr>
            <a:spLocks noChangeAspect="1"/>
          </p:cNvSpPr>
          <p:nvPr/>
        </p:nvSpPr>
        <p:spPr>
          <a:xfrm>
            <a:off x="2163655" y="1511369"/>
            <a:ext cx="831546" cy="798632"/>
          </a:xfrm>
          <a:prstGeom prst="arc">
            <a:avLst>
              <a:gd name="adj1" fmla="val 10772125"/>
              <a:gd name="adj2" fmla="val 0"/>
            </a:avLst>
          </a:prstGeom>
          <a:solidFill>
            <a:schemeClr val="bg1"/>
          </a:solidFill>
          <a:ln w="9525" cap="rnd" cmpd="sng" algn="ctr">
            <a:noFill/>
            <a:prstDash val="solid"/>
            <a:round/>
            <a:tailEnd type="none"/>
          </a:ln>
          <a:effectLst>
            <a:outerShdw blurRad="50800" dist="38100" dir="16200000" rotWithShape="0">
              <a:prstClr val="black">
                <a:alpha val="40000"/>
              </a:prstClr>
            </a:outerShdw>
          </a:effectLst>
          <a:extLst>
            <a:ext uri="{91240B29-F687-4F45-9708-019B960494DF}">
              <a14:hiddenLine xmlns:a14="http://schemas.microsoft.com/office/drawing/2010/main" w="9525" cap="rnd" cmpd="sng" algn="ctr">
                <a:solidFill>
                  <a:schemeClr val="accent5"/>
                </a:solidFill>
                <a:prstDash val="solid"/>
                <a:round/>
                <a:tailEnd type="none"/>
              </a14:hiddenLine>
            </a:ext>
          </a:ex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sz="825" dirty="0">
              <a:latin typeface="Arial" panose="020B0604020202020204" pitchFamily="34" charset="0"/>
            </a:endParaRPr>
          </a:p>
        </p:txBody>
      </p:sp>
      <p:sp>
        <p:nvSpPr>
          <p:cNvPr id="13" name="Arc 12">
            <a:extLst>
              <a:ext uri="{FF2B5EF4-FFF2-40B4-BE49-F238E27FC236}">
                <a16:creationId xmlns:a16="http://schemas.microsoft.com/office/drawing/2014/main" id="{599BEA68-5CA5-9BD6-BA41-0A42A301984F}"/>
              </a:ext>
            </a:extLst>
          </p:cNvPr>
          <p:cNvSpPr>
            <a:spLocks noChangeAspect="1"/>
          </p:cNvSpPr>
          <p:nvPr/>
        </p:nvSpPr>
        <p:spPr>
          <a:xfrm>
            <a:off x="3485258" y="1511369"/>
            <a:ext cx="831546" cy="798632"/>
          </a:xfrm>
          <a:prstGeom prst="arc">
            <a:avLst>
              <a:gd name="adj1" fmla="val 10772125"/>
              <a:gd name="adj2" fmla="val 0"/>
            </a:avLst>
          </a:prstGeom>
          <a:solidFill>
            <a:schemeClr val="bg1"/>
          </a:solidFill>
          <a:ln w="9525" cap="rnd" cmpd="sng" algn="ctr">
            <a:noFill/>
            <a:prstDash val="solid"/>
            <a:round/>
            <a:tailEnd type="none"/>
          </a:ln>
          <a:effectLst>
            <a:outerShdw blurRad="50800" dist="38100" dir="16200000" rotWithShape="0">
              <a:prstClr val="black">
                <a:alpha val="40000"/>
              </a:prstClr>
            </a:outerShdw>
          </a:effectLst>
          <a:extLst>
            <a:ext uri="{91240B29-F687-4F45-9708-019B960494DF}">
              <a14:hiddenLine xmlns:a14="http://schemas.microsoft.com/office/drawing/2010/main" w="9525" cap="rnd" cmpd="sng" algn="ctr">
                <a:solidFill>
                  <a:schemeClr val="accent5"/>
                </a:solidFill>
                <a:prstDash val="solid"/>
                <a:round/>
                <a:tailEnd type="none"/>
              </a14:hiddenLine>
            </a:ext>
          </a:ex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sz="825" dirty="0">
              <a:latin typeface="Arial" panose="020B0604020202020204" pitchFamily="34" charset="0"/>
            </a:endParaRPr>
          </a:p>
        </p:txBody>
      </p:sp>
      <p:sp>
        <p:nvSpPr>
          <p:cNvPr id="14" name="Arc 13">
            <a:extLst>
              <a:ext uri="{FF2B5EF4-FFF2-40B4-BE49-F238E27FC236}">
                <a16:creationId xmlns:a16="http://schemas.microsoft.com/office/drawing/2014/main" id="{EA0710D0-02E7-BD6E-CF43-006DA36F93F0}"/>
              </a:ext>
            </a:extLst>
          </p:cNvPr>
          <p:cNvSpPr>
            <a:spLocks noChangeAspect="1"/>
          </p:cNvSpPr>
          <p:nvPr/>
        </p:nvSpPr>
        <p:spPr>
          <a:xfrm>
            <a:off x="4803633" y="1511369"/>
            <a:ext cx="831546" cy="798632"/>
          </a:xfrm>
          <a:prstGeom prst="arc">
            <a:avLst>
              <a:gd name="adj1" fmla="val 10772125"/>
              <a:gd name="adj2" fmla="val 0"/>
            </a:avLst>
          </a:prstGeom>
          <a:solidFill>
            <a:schemeClr val="bg1"/>
          </a:solidFill>
          <a:ln w="9525" cap="rnd" cmpd="sng" algn="ctr">
            <a:noFill/>
            <a:prstDash val="solid"/>
            <a:round/>
            <a:tailEnd type="none"/>
          </a:ln>
          <a:effectLst>
            <a:outerShdw blurRad="50800" dist="38100" dir="16200000" rotWithShape="0">
              <a:prstClr val="black">
                <a:alpha val="40000"/>
              </a:prstClr>
            </a:outerShdw>
          </a:effectLst>
          <a:extLst>
            <a:ext uri="{91240B29-F687-4F45-9708-019B960494DF}">
              <a14:hiddenLine xmlns:a14="http://schemas.microsoft.com/office/drawing/2010/main" w="9525" cap="rnd" cmpd="sng" algn="ctr">
                <a:solidFill>
                  <a:schemeClr val="accent5"/>
                </a:solidFill>
                <a:prstDash val="solid"/>
                <a:round/>
                <a:tailEnd type="none"/>
              </a14:hiddenLine>
            </a:ext>
          </a:ex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sz="825" dirty="0">
              <a:latin typeface="Arial" panose="020B0604020202020204" pitchFamily="34" charset="0"/>
            </a:endParaRPr>
          </a:p>
        </p:txBody>
      </p:sp>
      <p:sp>
        <p:nvSpPr>
          <p:cNvPr id="16" name="Arc 15">
            <a:extLst>
              <a:ext uri="{FF2B5EF4-FFF2-40B4-BE49-F238E27FC236}">
                <a16:creationId xmlns:a16="http://schemas.microsoft.com/office/drawing/2014/main" id="{334DBDD2-20E3-1E73-1CFD-C93049EA4B23}"/>
              </a:ext>
            </a:extLst>
          </p:cNvPr>
          <p:cNvSpPr>
            <a:spLocks noChangeAspect="1"/>
          </p:cNvSpPr>
          <p:nvPr/>
        </p:nvSpPr>
        <p:spPr>
          <a:xfrm>
            <a:off x="6122011" y="1511369"/>
            <a:ext cx="831546" cy="798632"/>
          </a:xfrm>
          <a:prstGeom prst="arc">
            <a:avLst>
              <a:gd name="adj1" fmla="val 10772125"/>
              <a:gd name="adj2" fmla="val 0"/>
            </a:avLst>
          </a:prstGeom>
          <a:solidFill>
            <a:schemeClr val="bg1"/>
          </a:solidFill>
          <a:ln w="9525" cap="rnd" cmpd="sng" algn="ctr">
            <a:noFill/>
            <a:prstDash val="solid"/>
            <a:round/>
            <a:tailEnd type="none"/>
          </a:ln>
          <a:effectLst>
            <a:outerShdw blurRad="50800" dist="38100" dir="16200000" rotWithShape="0">
              <a:prstClr val="black">
                <a:alpha val="40000"/>
              </a:prstClr>
            </a:outerShdw>
          </a:effectLst>
          <a:extLst>
            <a:ext uri="{91240B29-F687-4F45-9708-019B960494DF}">
              <a14:hiddenLine xmlns:a14="http://schemas.microsoft.com/office/drawing/2010/main" w="9525" cap="rnd" cmpd="sng" algn="ctr">
                <a:solidFill>
                  <a:schemeClr val="accent5"/>
                </a:solidFill>
                <a:prstDash val="solid"/>
                <a:round/>
                <a:tailEnd type="none"/>
              </a14:hiddenLine>
            </a:ext>
          </a:ex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sz="825" dirty="0">
              <a:latin typeface="Arial" panose="020B0604020202020204" pitchFamily="34" charset="0"/>
            </a:endParaRPr>
          </a:p>
        </p:txBody>
      </p:sp>
      <p:sp>
        <p:nvSpPr>
          <p:cNvPr id="17" name="Arc 16">
            <a:extLst>
              <a:ext uri="{FF2B5EF4-FFF2-40B4-BE49-F238E27FC236}">
                <a16:creationId xmlns:a16="http://schemas.microsoft.com/office/drawing/2014/main" id="{B00B7B45-B0A0-C690-8770-C97AA361B2AE}"/>
              </a:ext>
            </a:extLst>
          </p:cNvPr>
          <p:cNvSpPr>
            <a:spLocks noChangeAspect="1"/>
          </p:cNvSpPr>
          <p:nvPr/>
        </p:nvSpPr>
        <p:spPr>
          <a:xfrm>
            <a:off x="7440388" y="1511369"/>
            <a:ext cx="831546" cy="798632"/>
          </a:xfrm>
          <a:prstGeom prst="arc">
            <a:avLst>
              <a:gd name="adj1" fmla="val 10772125"/>
              <a:gd name="adj2" fmla="val 0"/>
            </a:avLst>
          </a:prstGeom>
          <a:solidFill>
            <a:schemeClr val="bg1"/>
          </a:solidFill>
          <a:ln w="9525" cap="rnd" cmpd="sng" algn="ctr">
            <a:noFill/>
            <a:prstDash val="solid"/>
            <a:round/>
            <a:tailEnd type="none"/>
          </a:ln>
          <a:effectLst>
            <a:outerShdw blurRad="50800" dist="38100" dir="16200000" rotWithShape="0">
              <a:prstClr val="black">
                <a:alpha val="40000"/>
              </a:prstClr>
            </a:outerShdw>
          </a:effectLst>
          <a:extLst>
            <a:ext uri="{91240B29-F687-4F45-9708-019B960494DF}">
              <a14:hiddenLine xmlns:a14="http://schemas.microsoft.com/office/drawing/2010/main" w="9525" cap="rnd" cmpd="sng" algn="ctr">
                <a:solidFill>
                  <a:schemeClr val="accent5"/>
                </a:solidFill>
                <a:prstDash val="solid"/>
                <a:round/>
                <a:tailEnd type="none"/>
              </a14:hiddenLine>
            </a:ext>
          </a:extLst>
        </p:spPr>
        <p:style>
          <a:lnRef idx="1">
            <a:schemeClr val="accent1"/>
          </a:lnRef>
          <a:fillRef idx="0">
            <a:schemeClr val="accent1"/>
          </a:fillRef>
          <a:effectRef idx="0">
            <a:schemeClr val="accent1"/>
          </a:effectRef>
          <a:fontRef idx="minor">
            <a:schemeClr val="tx1"/>
          </a:fontRef>
        </p:style>
        <p:txBody>
          <a:bodyPr wrap="square" rtlCol="0" anchor="ct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endParaRPr lang="en-US" sz="825" dirty="0">
              <a:latin typeface="Arial" panose="020B0604020202020204" pitchFamily="34" charset="0"/>
            </a:endParaRPr>
          </a:p>
        </p:txBody>
      </p:sp>
      <p:grpSp>
        <p:nvGrpSpPr>
          <p:cNvPr id="109" name="Group 108">
            <a:extLst>
              <a:ext uri="{FF2B5EF4-FFF2-40B4-BE49-F238E27FC236}">
                <a16:creationId xmlns:a16="http://schemas.microsoft.com/office/drawing/2014/main" id="{53E2B1B4-76C2-4DF0-95C4-EDE996A999F6}"/>
              </a:ext>
            </a:extLst>
          </p:cNvPr>
          <p:cNvGrpSpPr/>
          <p:nvPr/>
        </p:nvGrpSpPr>
        <p:grpSpPr>
          <a:xfrm>
            <a:off x="2382419" y="1548673"/>
            <a:ext cx="394019" cy="394019"/>
            <a:chOff x="1649691" y="3230880"/>
            <a:chExt cx="914400" cy="914400"/>
          </a:xfrm>
        </p:grpSpPr>
        <p:sp>
          <p:nvSpPr>
            <p:cNvPr id="110" name="Accent">
              <a:extLst>
                <a:ext uri="{FF2B5EF4-FFF2-40B4-BE49-F238E27FC236}">
                  <a16:creationId xmlns:a16="http://schemas.microsoft.com/office/drawing/2014/main" id="{A57F5080-34EF-40BF-A4D9-648A33F7947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11" name="Outline">
              <a:extLst>
                <a:ext uri="{FF2B5EF4-FFF2-40B4-BE49-F238E27FC236}">
                  <a16:creationId xmlns:a16="http://schemas.microsoft.com/office/drawing/2014/main" id="{E6BE1ADC-6430-439D-B8FA-BBF319061FB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112" name="Group 111">
            <a:extLst>
              <a:ext uri="{FF2B5EF4-FFF2-40B4-BE49-F238E27FC236}">
                <a16:creationId xmlns:a16="http://schemas.microsoft.com/office/drawing/2014/main" id="{447689CB-0431-48D6-8EF8-F9926951E112}"/>
              </a:ext>
            </a:extLst>
          </p:cNvPr>
          <p:cNvGrpSpPr/>
          <p:nvPr/>
        </p:nvGrpSpPr>
        <p:grpSpPr>
          <a:xfrm>
            <a:off x="3704022" y="1548673"/>
            <a:ext cx="394019" cy="394019"/>
            <a:chOff x="1649691" y="3230880"/>
            <a:chExt cx="914400" cy="914400"/>
          </a:xfrm>
        </p:grpSpPr>
        <p:sp>
          <p:nvSpPr>
            <p:cNvPr id="113" name="Accent">
              <a:extLst>
                <a:ext uri="{FF2B5EF4-FFF2-40B4-BE49-F238E27FC236}">
                  <a16:creationId xmlns:a16="http://schemas.microsoft.com/office/drawing/2014/main" id="{C432C964-604E-47D5-8452-80BFC2099D3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14" name="Outline">
              <a:extLst>
                <a:ext uri="{FF2B5EF4-FFF2-40B4-BE49-F238E27FC236}">
                  <a16:creationId xmlns:a16="http://schemas.microsoft.com/office/drawing/2014/main" id="{4709E127-155B-4B87-9FE5-C8E7A653BE3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115" name="Group 114">
            <a:extLst>
              <a:ext uri="{FF2B5EF4-FFF2-40B4-BE49-F238E27FC236}">
                <a16:creationId xmlns:a16="http://schemas.microsoft.com/office/drawing/2014/main" id="{8DC2EBD7-4652-49B1-BFC5-A77CE65A9A69}"/>
              </a:ext>
            </a:extLst>
          </p:cNvPr>
          <p:cNvGrpSpPr/>
          <p:nvPr/>
        </p:nvGrpSpPr>
        <p:grpSpPr>
          <a:xfrm>
            <a:off x="5022397" y="1548673"/>
            <a:ext cx="394019" cy="394019"/>
            <a:chOff x="1649691" y="3230880"/>
            <a:chExt cx="914400" cy="914400"/>
          </a:xfrm>
        </p:grpSpPr>
        <p:sp>
          <p:nvSpPr>
            <p:cNvPr id="116" name="Accent">
              <a:extLst>
                <a:ext uri="{FF2B5EF4-FFF2-40B4-BE49-F238E27FC236}">
                  <a16:creationId xmlns:a16="http://schemas.microsoft.com/office/drawing/2014/main" id="{E92D6040-B242-4915-834D-12B8A60DD2C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17" name="Outline">
              <a:extLst>
                <a:ext uri="{FF2B5EF4-FFF2-40B4-BE49-F238E27FC236}">
                  <a16:creationId xmlns:a16="http://schemas.microsoft.com/office/drawing/2014/main" id="{AC558CC8-6334-4D72-B535-F5903701897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125" name="Group 124">
            <a:extLst>
              <a:ext uri="{FF2B5EF4-FFF2-40B4-BE49-F238E27FC236}">
                <a16:creationId xmlns:a16="http://schemas.microsoft.com/office/drawing/2014/main" id="{93AF8BFA-56CB-4B70-9BDE-D7F471EDB939}"/>
              </a:ext>
            </a:extLst>
          </p:cNvPr>
          <p:cNvGrpSpPr/>
          <p:nvPr/>
        </p:nvGrpSpPr>
        <p:grpSpPr>
          <a:xfrm>
            <a:off x="6340775" y="1548673"/>
            <a:ext cx="394019" cy="394019"/>
            <a:chOff x="1649691" y="3230880"/>
            <a:chExt cx="914400" cy="914400"/>
          </a:xfrm>
        </p:grpSpPr>
        <p:sp>
          <p:nvSpPr>
            <p:cNvPr id="126" name="Accent">
              <a:extLst>
                <a:ext uri="{FF2B5EF4-FFF2-40B4-BE49-F238E27FC236}">
                  <a16:creationId xmlns:a16="http://schemas.microsoft.com/office/drawing/2014/main" id="{2CB6E130-A399-4929-AEB5-B95B5090081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27" name="Outline">
              <a:extLst>
                <a:ext uri="{FF2B5EF4-FFF2-40B4-BE49-F238E27FC236}">
                  <a16:creationId xmlns:a16="http://schemas.microsoft.com/office/drawing/2014/main" id="{BDEF8604-9A43-4764-8486-1E2E1C2456F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128" name="Group 127">
            <a:extLst>
              <a:ext uri="{FF2B5EF4-FFF2-40B4-BE49-F238E27FC236}">
                <a16:creationId xmlns:a16="http://schemas.microsoft.com/office/drawing/2014/main" id="{02B87E01-9B88-4C59-9E26-4DCA16EEFBED}"/>
              </a:ext>
            </a:extLst>
          </p:cNvPr>
          <p:cNvGrpSpPr/>
          <p:nvPr/>
        </p:nvGrpSpPr>
        <p:grpSpPr>
          <a:xfrm>
            <a:off x="7659152" y="1548673"/>
            <a:ext cx="394019" cy="394019"/>
            <a:chOff x="1649691" y="3230880"/>
            <a:chExt cx="914400" cy="914400"/>
          </a:xfrm>
        </p:grpSpPr>
        <p:sp>
          <p:nvSpPr>
            <p:cNvPr id="129" name="Accent">
              <a:extLst>
                <a:ext uri="{FF2B5EF4-FFF2-40B4-BE49-F238E27FC236}">
                  <a16:creationId xmlns:a16="http://schemas.microsoft.com/office/drawing/2014/main" id="{F3C29BD1-DBA7-41A8-A623-9C559DF3629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30" name="Outline">
              <a:extLst>
                <a:ext uri="{FF2B5EF4-FFF2-40B4-BE49-F238E27FC236}">
                  <a16:creationId xmlns:a16="http://schemas.microsoft.com/office/drawing/2014/main" id="{86665C39-BB9E-42CD-A913-DC0F5011AE0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11508810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4FC74C74-5A38-4B24-92C6-8E9A09AAF5C3}"/>
              </a:ext>
            </a:extLst>
          </p:cNvPr>
          <p:cNvSpPr/>
          <p:nvPr/>
        </p:nvSpPr>
        <p:spPr>
          <a:xfrm>
            <a:off x="611188" y="2657328"/>
            <a:ext cx="34289" cy="3000011"/>
          </a:xfrm>
          <a:prstGeom prst="rect">
            <a:avLst/>
          </a:prstGeom>
          <a:solidFill>
            <a:schemeClr val="tx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Franklin Gothic Book" panose="020B0503020102020204" pitchFamily="34" charset="0"/>
            </a:endParaRPr>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Four Column Alignment Table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156</a:t>
            </a:fld>
            <a:endParaRPr lang="en-PH" dirty="0"/>
          </a:p>
        </p:txBody>
      </p:sp>
      <p:sp>
        <p:nvSpPr>
          <p:cNvPr id="6" name="Arrow: Pentagon 5">
            <a:extLst>
              <a:ext uri="{FF2B5EF4-FFF2-40B4-BE49-F238E27FC236}">
                <a16:creationId xmlns:a16="http://schemas.microsoft.com/office/drawing/2014/main" id="{D5867F4D-3415-4451-8A96-9C134D498577}"/>
              </a:ext>
            </a:extLst>
          </p:cNvPr>
          <p:cNvSpPr/>
          <p:nvPr/>
        </p:nvSpPr>
        <p:spPr>
          <a:xfrm>
            <a:off x="668697" y="2037044"/>
            <a:ext cx="1314101" cy="815455"/>
          </a:xfrm>
          <a:prstGeom prst="homePlate">
            <a:avLst>
              <a:gd name="adj" fmla="val 12004"/>
            </a:avLst>
          </a:prstGeom>
          <a:solidFill>
            <a:schemeClr val="tx2">
              <a:lumMod val="5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tx2">
                  <a:lumMod val="50000"/>
                </a:schemeClr>
              </a:solidFill>
              <a:latin typeface="Franklin Gothic Book" panose="020B0503020102020204" pitchFamily="34" charset="0"/>
            </a:endParaRPr>
          </a:p>
        </p:txBody>
      </p:sp>
      <p:sp>
        <p:nvSpPr>
          <p:cNvPr id="7" name="Arrow: Pentagon 6">
            <a:extLst>
              <a:ext uri="{FF2B5EF4-FFF2-40B4-BE49-F238E27FC236}">
                <a16:creationId xmlns:a16="http://schemas.microsoft.com/office/drawing/2014/main" id="{157411BA-6ABA-4C85-A097-A718F1A4B449}"/>
              </a:ext>
            </a:extLst>
          </p:cNvPr>
          <p:cNvSpPr/>
          <p:nvPr/>
        </p:nvSpPr>
        <p:spPr>
          <a:xfrm>
            <a:off x="611189" y="2037044"/>
            <a:ext cx="1314101" cy="815455"/>
          </a:xfrm>
          <a:prstGeom prst="homePlate">
            <a:avLst>
              <a:gd name="adj" fmla="val 12004"/>
            </a:avLst>
          </a:prstGeom>
          <a:solidFill>
            <a:schemeClr val="tx2">
              <a:lumMod val="20000"/>
              <a:lumOff val="8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tx2">
                  <a:lumMod val="50000"/>
                </a:schemeClr>
              </a:solidFill>
              <a:latin typeface="Franklin Gothic Book" panose="020B0503020102020204" pitchFamily="34" charset="0"/>
            </a:endParaRPr>
          </a:p>
        </p:txBody>
      </p:sp>
      <p:sp>
        <p:nvSpPr>
          <p:cNvPr id="9" name="Rectangle: Top Corners Rounded 8">
            <a:extLst>
              <a:ext uri="{FF2B5EF4-FFF2-40B4-BE49-F238E27FC236}">
                <a16:creationId xmlns:a16="http://schemas.microsoft.com/office/drawing/2014/main" id="{39B4CB4E-A0C0-4374-AAAD-928B2339D476}"/>
              </a:ext>
            </a:extLst>
          </p:cNvPr>
          <p:cNvSpPr/>
          <p:nvPr/>
        </p:nvSpPr>
        <p:spPr>
          <a:xfrm>
            <a:off x="2143432" y="1993604"/>
            <a:ext cx="1531318" cy="858894"/>
          </a:xfrm>
          <a:prstGeom prst="round2Same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spc="-8" dirty="0">
              <a:solidFill>
                <a:schemeClr val="bg1"/>
              </a:solidFill>
              <a:latin typeface="Franklin Gothic Book" panose="020B0503020102020204" pitchFamily="34" charset="0"/>
            </a:endParaRPr>
          </a:p>
        </p:txBody>
      </p:sp>
      <p:sp>
        <p:nvSpPr>
          <p:cNvPr id="10" name="Rectangle: Top Corners Rounded 9">
            <a:extLst>
              <a:ext uri="{FF2B5EF4-FFF2-40B4-BE49-F238E27FC236}">
                <a16:creationId xmlns:a16="http://schemas.microsoft.com/office/drawing/2014/main" id="{EB53B060-C961-40A3-8D99-24C89A5DCE66}"/>
              </a:ext>
            </a:extLst>
          </p:cNvPr>
          <p:cNvSpPr/>
          <p:nvPr/>
        </p:nvSpPr>
        <p:spPr>
          <a:xfrm>
            <a:off x="3750206" y="1993604"/>
            <a:ext cx="1531318" cy="858894"/>
          </a:xfrm>
          <a:prstGeom prst="round2Same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sp>
        <p:nvSpPr>
          <p:cNvPr id="11" name="Rectangle: Top Corners Rounded 10">
            <a:extLst>
              <a:ext uri="{FF2B5EF4-FFF2-40B4-BE49-F238E27FC236}">
                <a16:creationId xmlns:a16="http://schemas.microsoft.com/office/drawing/2014/main" id="{57CCCCB6-79C2-4515-9D7C-4D55D8320DCF}"/>
              </a:ext>
            </a:extLst>
          </p:cNvPr>
          <p:cNvSpPr/>
          <p:nvPr/>
        </p:nvSpPr>
        <p:spPr>
          <a:xfrm>
            <a:off x="5356980" y="1993604"/>
            <a:ext cx="1531318" cy="858894"/>
          </a:xfrm>
          <a:prstGeom prst="round2Same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sp>
        <p:nvSpPr>
          <p:cNvPr id="12" name="Rectangle: Top Corners Rounded 11">
            <a:extLst>
              <a:ext uri="{FF2B5EF4-FFF2-40B4-BE49-F238E27FC236}">
                <a16:creationId xmlns:a16="http://schemas.microsoft.com/office/drawing/2014/main" id="{F23E6F6E-8357-4B77-8A62-5AAA1FF9453D}"/>
              </a:ext>
            </a:extLst>
          </p:cNvPr>
          <p:cNvSpPr/>
          <p:nvPr/>
        </p:nvSpPr>
        <p:spPr>
          <a:xfrm>
            <a:off x="6963754" y="1993604"/>
            <a:ext cx="1531318" cy="858894"/>
          </a:xfrm>
          <a:prstGeom prst="round2Same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graphicFrame>
        <p:nvGraphicFramePr>
          <p:cNvPr id="13" name="Table 12">
            <a:extLst>
              <a:ext uri="{FF2B5EF4-FFF2-40B4-BE49-F238E27FC236}">
                <a16:creationId xmlns:a16="http://schemas.microsoft.com/office/drawing/2014/main" id="{77BD930A-8CDB-4A5D-A07B-46EF9520CDD9}"/>
              </a:ext>
            </a:extLst>
          </p:cNvPr>
          <p:cNvGraphicFramePr>
            <a:graphicFrameLocks noGrp="1"/>
          </p:cNvGraphicFramePr>
          <p:nvPr>
            <p:extLst>
              <p:ext uri="{D42A27DB-BD31-4B8C-83A1-F6EECF244321}">
                <p14:modId xmlns:p14="http://schemas.microsoft.com/office/powerpoint/2010/main" val="2676161845"/>
              </p:ext>
            </p:extLst>
          </p:nvPr>
        </p:nvGraphicFramePr>
        <p:xfrm>
          <a:off x="611188" y="1993601"/>
          <a:ext cx="7913688" cy="4041434"/>
        </p:xfrm>
        <a:graphic>
          <a:graphicData uri="http://schemas.openxmlformats.org/drawingml/2006/table">
            <a:tbl>
              <a:tblPr>
                <a:tableStyleId>{2D5ABB26-0587-4C30-8999-92F81FD0307C}</a:tableStyleId>
              </a:tblPr>
              <a:tblGrid>
                <a:gridCol w="1512580">
                  <a:extLst>
                    <a:ext uri="{9D8B030D-6E8A-4147-A177-3AD203B41FA5}">
                      <a16:colId xmlns:a16="http://schemas.microsoft.com/office/drawing/2014/main" val="3634988258"/>
                    </a:ext>
                  </a:extLst>
                </a:gridCol>
                <a:gridCol w="1600277">
                  <a:extLst>
                    <a:ext uri="{9D8B030D-6E8A-4147-A177-3AD203B41FA5}">
                      <a16:colId xmlns:a16="http://schemas.microsoft.com/office/drawing/2014/main" val="906536079"/>
                    </a:ext>
                  </a:extLst>
                </a:gridCol>
                <a:gridCol w="1600277">
                  <a:extLst>
                    <a:ext uri="{9D8B030D-6E8A-4147-A177-3AD203B41FA5}">
                      <a16:colId xmlns:a16="http://schemas.microsoft.com/office/drawing/2014/main" val="1183292142"/>
                    </a:ext>
                  </a:extLst>
                </a:gridCol>
                <a:gridCol w="1600277">
                  <a:extLst>
                    <a:ext uri="{9D8B030D-6E8A-4147-A177-3AD203B41FA5}">
                      <a16:colId xmlns:a16="http://schemas.microsoft.com/office/drawing/2014/main" val="1743187766"/>
                    </a:ext>
                  </a:extLst>
                </a:gridCol>
                <a:gridCol w="1600277">
                  <a:extLst>
                    <a:ext uri="{9D8B030D-6E8A-4147-A177-3AD203B41FA5}">
                      <a16:colId xmlns:a16="http://schemas.microsoft.com/office/drawing/2014/main" val="3378364922"/>
                    </a:ext>
                  </a:extLst>
                </a:gridCol>
              </a:tblGrid>
              <a:tr h="843430">
                <a:tc>
                  <a:txBody>
                    <a:bodyPr/>
                    <a:lstStyle/>
                    <a:p>
                      <a:pPr marL="0" indent="0" algn="l" rtl="0" fontAlgn="auto" hangingPunct="1">
                        <a:lnSpc>
                          <a:spcPct val="100000"/>
                        </a:lnSpc>
                        <a:spcBef>
                          <a:spcPts val="0"/>
                        </a:spcBef>
                        <a:spcAft>
                          <a:spcPts val="0"/>
                        </a:spcAft>
                      </a:pPr>
                      <a:r>
                        <a:rPr lang="en-US" sz="1200" b="1" i="0" u="none" strike="noStrike" dirty="0">
                          <a:solidFill>
                            <a:schemeClr val="tx2">
                              <a:lumMod val="50000"/>
                            </a:schemeClr>
                          </a:solidFill>
                          <a:effectLst/>
                          <a:latin typeface="+mn-lt"/>
                        </a:rPr>
                        <a:t>Key </a:t>
                      </a:r>
                      <a:br>
                        <a:rPr lang="en-US" sz="1200" b="1" i="0" u="none" strike="noStrike" dirty="0">
                          <a:solidFill>
                            <a:schemeClr val="tx2">
                              <a:lumMod val="50000"/>
                            </a:schemeClr>
                          </a:solidFill>
                          <a:effectLst/>
                          <a:latin typeface="+mn-lt"/>
                        </a:rPr>
                      </a:br>
                      <a:r>
                        <a:rPr lang="en-US" sz="1200" b="1" i="0" u="none" strike="noStrike" dirty="0">
                          <a:solidFill>
                            <a:schemeClr val="tx2">
                              <a:lumMod val="50000"/>
                            </a:schemeClr>
                          </a:solidFill>
                          <a:effectLst/>
                          <a:latin typeface="+mn-lt"/>
                        </a:rPr>
                        <a:t>components </a:t>
                      </a:r>
                      <a:br>
                        <a:rPr lang="en-US" sz="1200" b="1" i="0" u="none" strike="noStrike" dirty="0">
                          <a:solidFill>
                            <a:schemeClr val="tx2">
                              <a:lumMod val="50000"/>
                            </a:schemeClr>
                          </a:solidFill>
                          <a:effectLst/>
                          <a:latin typeface="+mn-lt"/>
                        </a:rPr>
                      </a:br>
                      <a:r>
                        <a:rPr lang="en-US" sz="1200" b="1" i="0" u="none" strike="noStrike" dirty="0">
                          <a:solidFill>
                            <a:schemeClr val="tx2">
                              <a:lumMod val="50000"/>
                            </a:schemeClr>
                          </a:solidFill>
                          <a:effectLst/>
                          <a:latin typeface="+mn-lt"/>
                        </a:rPr>
                        <a:t>to align on</a:t>
                      </a:r>
                    </a:p>
                  </a:txBody>
                  <a:tcPr marL="108000" marR="54000" marT="54864" marB="54864" anchor="ctr">
                    <a:lnT w="12700" cap="flat" cmpd="sng" algn="ctr">
                      <a:noFill/>
                      <a:prstDash val="sysDot"/>
                      <a:round/>
                      <a:headEnd type="none" w="med" len="med"/>
                      <a:tailEnd type="none" w="med" len="med"/>
                    </a:lnT>
                    <a:lnB w="12700" cap="flat" cmpd="sng" algn="ctr">
                      <a:noFill/>
                      <a:prstDash val="sysDot"/>
                      <a:round/>
                      <a:headEnd type="none" w="med" len="med"/>
                      <a:tailEnd type="none" w="med" len="med"/>
                    </a:lnB>
                  </a:tcPr>
                </a:tc>
                <a:tc>
                  <a:txBody>
                    <a:bodyPr/>
                    <a:lstStyle/>
                    <a:p>
                      <a:pPr marL="0" indent="0" algn="ctr" rtl="0" fontAlgn="auto" hangingPunct="1">
                        <a:lnSpc>
                          <a:spcPct val="100000"/>
                        </a:lnSpc>
                        <a:spcBef>
                          <a:spcPts val="0"/>
                        </a:spcBef>
                        <a:spcAft>
                          <a:spcPts val="0"/>
                        </a:spcAft>
                      </a:pPr>
                      <a:r>
                        <a:rPr lang="en-US" sz="1200" b="1" i="0" u="none" strike="noStrike" spc="-10" baseline="0" dirty="0">
                          <a:solidFill>
                            <a:schemeClr val="bg1"/>
                          </a:solidFill>
                          <a:effectLst/>
                          <a:latin typeface="+mn-lt"/>
                        </a:rPr>
                        <a:t>Product testing </a:t>
                      </a:r>
                      <a:br>
                        <a:rPr lang="en-US" sz="1200" b="1" i="0" u="none" strike="noStrike" spc="-10" baseline="0" dirty="0">
                          <a:solidFill>
                            <a:schemeClr val="bg1"/>
                          </a:solidFill>
                          <a:effectLst/>
                          <a:latin typeface="+mn-lt"/>
                        </a:rPr>
                      </a:br>
                      <a:r>
                        <a:rPr lang="en-US" sz="1200" b="1" i="0" u="none" strike="noStrike" spc="-10" baseline="0" dirty="0">
                          <a:solidFill>
                            <a:schemeClr val="bg1"/>
                          </a:solidFill>
                          <a:effectLst/>
                          <a:latin typeface="+mn-lt"/>
                        </a:rPr>
                        <a:t>(with user </a:t>
                      </a:r>
                      <a:br>
                        <a:rPr lang="en-US" sz="1200" b="1" i="0" u="none" strike="noStrike" spc="-10" baseline="0" dirty="0">
                          <a:solidFill>
                            <a:schemeClr val="bg1"/>
                          </a:solidFill>
                          <a:effectLst/>
                          <a:latin typeface="+mn-lt"/>
                        </a:rPr>
                      </a:br>
                      <a:r>
                        <a:rPr lang="en-US" sz="1200" b="1" i="0" u="none" strike="noStrike" spc="-10" baseline="0" dirty="0">
                          <a:solidFill>
                            <a:schemeClr val="bg1"/>
                          </a:solidFill>
                          <a:effectLst/>
                          <a:latin typeface="+mn-lt"/>
                        </a:rPr>
                        <a:t>engagement)</a:t>
                      </a:r>
                    </a:p>
                  </a:txBody>
                  <a:tcPr marL="0" marR="54000" marT="54864" marB="54864" anchor="ctr">
                    <a:lnT w="12700" cap="flat" cmpd="sng" algn="ctr">
                      <a:noFill/>
                      <a:prstDash val="sysDot"/>
                      <a:round/>
                      <a:headEnd type="none" w="med" len="med"/>
                      <a:tailEnd type="none" w="med" len="med"/>
                    </a:lnT>
                    <a:lnB w="12700" cap="flat" cmpd="sng" algn="ctr">
                      <a:noFill/>
                      <a:prstDash val="sysDot"/>
                      <a:round/>
                      <a:headEnd type="none" w="med" len="med"/>
                      <a:tailEnd type="none" w="med" len="med"/>
                    </a:lnB>
                  </a:tcPr>
                </a:tc>
                <a:tc>
                  <a:txBody>
                    <a:bodyPr/>
                    <a:lstStyle/>
                    <a:p>
                      <a:pPr marL="0" indent="0" algn="ctr" rtl="0" fontAlgn="auto" hangingPunct="1">
                        <a:lnSpc>
                          <a:spcPct val="100000"/>
                        </a:lnSpc>
                        <a:spcBef>
                          <a:spcPts val="0"/>
                        </a:spcBef>
                        <a:spcAft>
                          <a:spcPts val="0"/>
                        </a:spcAft>
                      </a:pPr>
                      <a:r>
                        <a:rPr lang="en-US" sz="1200" b="1" i="0" u="none" strike="noStrike" dirty="0">
                          <a:solidFill>
                            <a:schemeClr val="bg1"/>
                          </a:solidFill>
                          <a:effectLst/>
                          <a:latin typeface="+mn-lt"/>
                        </a:rPr>
                        <a:t>Product training</a:t>
                      </a:r>
                    </a:p>
                  </a:txBody>
                  <a:tcPr marL="0" marR="54000" marT="54864" marB="54864" anchor="ctr">
                    <a:lnT w="12700" cap="flat" cmpd="sng" algn="ctr">
                      <a:noFill/>
                      <a:prstDash val="sysDot"/>
                      <a:round/>
                      <a:headEnd type="none" w="med" len="med"/>
                      <a:tailEnd type="none" w="med" len="med"/>
                    </a:lnT>
                    <a:lnB w="12700" cap="flat" cmpd="sng" algn="ctr">
                      <a:noFill/>
                      <a:prstDash val="sysDot"/>
                      <a:round/>
                      <a:headEnd type="none" w="med" len="med"/>
                      <a:tailEnd type="none" w="med" len="med"/>
                    </a:lnB>
                  </a:tcPr>
                </a:tc>
                <a:tc>
                  <a:txBody>
                    <a:bodyPr/>
                    <a:lstStyle/>
                    <a:p>
                      <a:pPr marL="0" indent="0" algn="ctr" rtl="0" fontAlgn="auto" hangingPunct="1">
                        <a:lnSpc>
                          <a:spcPct val="100000"/>
                        </a:lnSpc>
                        <a:spcBef>
                          <a:spcPts val="0"/>
                        </a:spcBef>
                        <a:spcAft>
                          <a:spcPts val="0"/>
                        </a:spcAft>
                      </a:pPr>
                      <a:r>
                        <a:rPr lang="en-US" sz="1200" b="1" i="0" u="none" strike="noStrike" dirty="0">
                          <a:solidFill>
                            <a:schemeClr val="bg1"/>
                          </a:solidFill>
                          <a:effectLst/>
                          <a:latin typeface="+mn-lt"/>
                        </a:rPr>
                        <a:t>Release maturation</a:t>
                      </a:r>
                    </a:p>
                  </a:txBody>
                  <a:tcPr marL="0" marR="54000" marT="54864" marB="54864" anchor="ctr">
                    <a:lnT w="12700" cap="flat" cmpd="sng" algn="ctr">
                      <a:noFill/>
                      <a:prstDash val="sysDot"/>
                      <a:round/>
                      <a:headEnd type="none" w="med" len="med"/>
                      <a:tailEnd type="none" w="med" len="med"/>
                    </a:lnT>
                    <a:lnB w="12700" cap="flat" cmpd="sng" algn="ctr">
                      <a:noFill/>
                      <a:prstDash val="sysDot"/>
                      <a:round/>
                      <a:headEnd type="none" w="med" len="med"/>
                      <a:tailEnd type="none" w="med" len="med"/>
                    </a:lnB>
                  </a:tcPr>
                </a:tc>
                <a:tc>
                  <a:txBody>
                    <a:bodyPr/>
                    <a:lstStyle/>
                    <a:p>
                      <a:pPr marL="0" indent="0" algn="ctr" rtl="0" fontAlgn="auto" hangingPunct="1">
                        <a:lnSpc>
                          <a:spcPct val="100000"/>
                        </a:lnSpc>
                        <a:spcBef>
                          <a:spcPts val="0"/>
                        </a:spcBef>
                        <a:spcAft>
                          <a:spcPts val="0"/>
                        </a:spcAft>
                      </a:pPr>
                      <a:r>
                        <a:rPr lang="en-US" sz="1200" b="1" i="0" u="none" strike="noStrike" dirty="0">
                          <a:solidFill>
                            <a:schemeClr val="bg1"/>
                          </a:solidFill>
                          <a:effectLst/>
                          <a:latin typeface="+mn-lt"/>
                        </a:rPr>
                        <a:t>Communication</a:t>
                      </a:r>
                    </a:p>
                  </a:txBody>
                  <a:tcPr marL="0" marR="54000" marT="54864" marB="54864" anchor="ctr">
                    <a:lnT w="12700" cap="flat" cmpd="sng" algn="ctr">
                      <a:noFill/>
                      <a:prstDash val="sysDot"/>
                      <a:round/>
                      <a:headEnd type="none" w="med" len="med"/>
                      <a:tailEnd type="none" w="med" len="med"/>
                    </a:lnT>
                    <a:lnB w="12700" cap="flat" cmpd="sng" algn="ctr">
                      <a:noFill/>
                      <a:prstDash val="sysDot"/>
                      <a:round/>
                      <a:headEnd type="none" w="med" len="med"/>
                      <a:tailEnd type="none" w="med" len="med"/>
                    </a:lnB>
                  </a:tcPr>
                </a:tc>
                <a:extLst>
                  <a:ext uri="{0D108BD9-81ED-4DB2-BD59-A6C34878D82A}">
                    <a16:rowId xmlns:a16="http://schemas.microsoft.com/office/drawing/2014/main" val="3546466038"/>
                  </a:ext>
                </a:extLst>
              </a:tr>
              <a:tr h="799501">
                <a:tc>
                  <a:txBody>
                    <a:bodyPr/>
                    <a:lstStyle/>
                    <a:p>
                      <a:pPr marL="0" indent="0" algn="l" rtl="0" fontAlgn="auto" hangingPunct="1">
                        <a:lnSpc>
                          <a:spcPct val="100000"/>
                        </a:lnSpc>
                        <a:spcBef>
                          <a:spcPts val="0"/>
                        </a:spcBef>
                        <a:spcAft>
                          <a:spcPts val="0"/>
                        </a:spcAft>
                      </a:pPr>
                      <a:r>
                        <a:rPr lang="en-US" sz="1200" b="0" i="0" u="none" strike="noStrike" dirty="0">
                          <a:solidFill>
                            <a:schemeClr val="tx2"/>
                          </a:solidFill>
                          <a:effectLst/>
                          <a:latin typeface="+mn-lt"/>
                        </a:rPr>
                        <a:t>Lorem ipsum dolor sit amet, consectetur</a:t>
                      </a:r>
                    </a:p>
                  </a:txBody>
                  <a:tcPr marL="216000" marR="54000" marT="54864" marB="54864" anchor="ctr">
                    <a:lnL>
                      <a:noFill/>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a:noFill/>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65541555"/>
                  </a:ext>
                </a:extLst>
              </a:tr>
              <a:tr h="7995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62626"/>
                          </a:solidFill>
                          <a:effectLst/>
                          <a:uLnTx/>
                          <a:uFillTx/>
                          <a:latin typeface="+mn-lt"/>
                          <a:ea typeface="+mn-ea"/>
                          <a:cs typeface="+mn-cs"/>
                        </a:rPr>
                        <a:t>Lorem ipsum dolor sit amet, consectetur</a:t>
                      </a:r>
                    </a:p>
                  </a:txBody>
                  <a:tcPr marL="216000" marR="54000" marT="54864" marB="54864" anchor="ctr">
                    <a:lnL>
                      <a:noFill/>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a:noFill/>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9265108"/>
                  </a:ext>
                </a:extLst>
              </a:tr>
              <a:tr h="7995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62626"/>
                          </a:solidFill>
                          <a:effectLst/>
                          <a:uLnTx/>
                          <a:uFillTx/>
                          <a:latin typeface="+mn-lt"/>
                          <a:ea typeface="+mn-ea"/>
                          <a:cs typeface="+mn-cs"/>
                        </a:rPr>
                        <a:t>Lorem ipsum dolor sit amet, consectetur</a:t>
                      </a:r>
                    </a:p>
                  </a:txBody>
                  <a:tcPr marL="216000" marR="54000" marT="54864" marB="54864" anchor="ctr">
                    <a:lnL>
                      <a:noFill/>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a:noFill/>
                    </a:lnR>
                    <a:lnT w="12700" cap="flat" cmpd="sng" algn="ctr">
                      <a:noFill/>
                      <a:prstDash val="sysDot"/>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90688521"/>
                  </a:ext>
                </a:extLst>
              </a:tr>
              <a:tr h="7995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62626"/>
                          </a:solidFill>
                          <a:effectLst/>
                          <a:uLnTx/>
                          <a:uFillTx/>
                          <a:latin typeface="+mn-lt"/>
                          <a:ea typeface="+mn-ea"/>
                          <a:cs typeface="+mn-cs"/>
                        </a:rPr>
                        <a:t>Lorem ipsum dolor sit amet, consectetur</a:t>
                      </a:r>
                    </a:p>
                  </a:txBody>
                  <a:tcPr marL="216000" marR="54000" marT="54864" marB="54864" anchor="ctr">
                    <a:lnL>
                      <a:noFill/>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ysDot"/>
                      <a:round/>
                      <a:headEnd type="none" w="med" len="med"/>
                      <a:tailEnd type="none" w="med" len="med"/>
                    </a:lnT>
                    <a:lnB>
                      <a:noFill/>
                    </a:lnB>
                    <a:lnTlToBr w="12700" cmpd="sng">
                      <a:noFill/>
                      <a:prstDash val="solid"/>
                    </a:lnTlToBr>
                    <a:lnBlToTr w="12700" cmpd="sng">
                      <a:noFill/>
                      <a:prstDash val="solid"/>
                    </a:lnBlToTr>
                  </a:tcPr>
                </a:tc>
                <a:tc>
                  <a:txBody>
                    <a:bodyPr/>
                    <a:lstStyle/>
                    <a:p>
                      <a:pPr algn="ctr" fontAlgn="b"/>
                      <a:r>
                        <a:rPr lang="en-US" sz="1400" b="1" i="0" u="none" strike="noStrike" dirty="0">
                          <a:solidFill>
                            <a:schemeClr val="tx1"/>
                          </a:solidFill>
                          <a:effectLst/>
                          <a:latin typeface="+mn-lt"/>
                        </a:rPr>
                        <a:t>xxx</a:t>
                      </a:r>
                    </a:p>
                  </a:txBody>
                  <a:tcPr marL="0" marR="54000" marT="54864" marB="54864" anchor="ctr">
                    <a:lnL w="12700" cap="flat" cmpd="sng" algn="ctr">
                      <a:noFill/>
                      <a:prstDash val="solid"/>
                      <a:round/>
                      <a:headEnd type="none" w="med" len="med"/>
                      <a:tailEnd type="none" w="med" len="med"/>
                    </a:lnL>
                    <a:lnR>
                      <a:noFill/>
                    </a:lnR>
                    <a:lnT w="12700" cap="flat" cmpd="sng" algn="ctr">
                      <a:noFill/>
                      <a:prstDash val="sysDot"/>
                      <a:round/>
                      <a:headEnd type="none" w="med" len="med"/>
                      <a:tailEnd type="none" w="med" len="med"/>
                    </a:lnT>
                    <a:lnB>
                      <a:noFill/>
                    </a:lnB>
                    <a:lnTlToBr w="12700" cmpd="sng">
                      <a:noFill/>
                      <a:prstDash val="solid"/>
                    </a:lnTlToBr>
                    <a:lnBlToTr w="12700" cmpd="sng">
                      <a:noFill/>
                      <a:prstDash val="solid"/>
                    </a:lnBlToTr>
                  </a:tcPr>
                </a:tc>
                <a:extLst>
                  <a:ext uri="{0D108BD9-81ED-4DB2-BD59-A6C34878D82A}">
                    <a16:rowId xmlns:a16="http://schemas.microsoft.com/office/drawing/2014/main" val="3797975410"/>
                  </a:ext>
                </a:extLst>
              </a:tr>
            </a:tbl>
          </a:graphicData>
        </a:graphic>
      </p:graphicFrame>
      <p:sp>
        <p:nvSpPr>
          <p:cNvPr id="15" name="Oval 14">
            <a:extLst>
              <a:ext uri="{FF2B5EF4-FFF2-40B4-BE49-F238E27FC236}">
                <a16:creationId xmlns:a16="http://schemas.microsoft.com/office/drawing/2014/main" id="{6625FD37-7A6A-439F-96C1-02EE4027F1A2}"/>
              </a:ext>
            </a:extLst>
          </p:cNvPr>
          <p:cNvSpPr/>
          <p:nvPr/>
        </p:nvSpPr>
        <p:spPr>
          <a:xfrm>
            <a:off x="586835" y="3189547"/>
            <a:ext cx="98226" cy="98226"/>
          </a:xfrm>
          <a:prstGeom prst="ellipse">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Franklin Gothic Book" panose="020B0503020102020204" pitchFamily="34" charset="0"/>
            </a:endParaRPr>
          </a:p>
        </p:txBody>
      </p:sp>
      <p:sp>
        <p:nvSpPr>
          <p:cNvPr id="16" name="Oval 15">
            <a:extLst>
              <a:ext uri="{FF2B5EF4-FFF2-40B4-BE49-F238E27FC236}">
                <a16:creationId xmlns:a16="http://schemas.microsoft.com/office/drawing/2014/main" id="{232C6C21-94C8-4B3C-B4BE-75ED2A8C937B}"/>
              </a:ext>
            </a:extLst>
          </p:cNvPr>
          <p:cNvSpPr/>
          <p:nvPr/>
        </p:nvSpPr>
        <p:spPr>
          <a:xfrm>
            <a:off x="586835" y="3992952"/>
            <a:ext cx="98226" cy="98226"/>
          </a:xfrm>
          <a:prstGeom prst="ellipse">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Franklin Gothic Book" panose="020B0503020102020204" pitchFamily="34" charset="0"/>
            </a:endParaRPr>
          </a:p>
        </p:txBody>
      </p:sp>
      <p:sp>
        <p:nvSpPr>
          <p:cNvPr id="17" name="Oval 16">
            <a:extLst>
              <a:ext uri="{FF2B5EF4-FFF2-40B4-BE49-F238E27FC236}">
                <a16:creationId xmlns:a16="http://schemas.microsoft.com/office/drawing/2014/main" id="{3081DE83-4742-45B7-BA3D-C12A82083F79}"/>
              </a:ext>
            </a:extLst>
          </p:cNvPr>
          <p:cNvSpPr/>
          <p:nvPr/>
        </p:nvSpPr>
        <p:spPr>
          <a:xfrm>
            <a:off x="586835" y="4796357"/>
            <a:ext cx="98226" cy="98226"/>
          </a:xfrm>
          <a:prstGeom prst="ellipse">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Franklin Gothic Book" panose="020B0503020102020204" pitchFamily="34" charset="0"/>
            </a:endParaRPr>
          </a:p>
        </p:txBody>
      </p:sp>
      <p:sp>
        <p:nvSpPr>
          <p:cNvPr id="18" name="Oval 17">
            <a:extLst>
              <a:ext uri="{FF2B5EF4-FFF2-40B4-BE49-F238E27FC236}">
                <a16:creationId xmlns:a16="http://schemas.microsoft.com/office/drawing/2014/main" id="{601D8E22-B38D-4464-A233-BB7C966015D5}"/>
              </a:ext>
            </a:extLst>
          </p:cNvPr>
          <p:cNvSpPr/>
          <p:nvPr/>
        </p:nvSpPr>
        <p:spPr>
          <a:xfrm>
            <a:off x="586835" y="5599761"/>
            <a:ext cx="98226" cy="98226"/>
          </a:xfrm>
          <a:prstGeom prst="ellipse">
            <a:avLst/>
          </a:prstGeom>
          <a:solidFill>
            <a:srgbClr val="FFFFFF"/>
          </a:solidFill>
          <a:ln w="9525" cap="rnd" cmpd="sng" algn="ctr">
            <a:solidFill>
              <a:schemeClr val="tx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Franklin Gothic Book" panose="020B0503020102020204" pitchFamily="34" charset="0"/>
            </a:endParaRPr>
          </a:p>
        </p:txBody>
      </p:sp>
      <p:sp>
        <p:nvSpPr>
          <p:cNvPr id="19" name="TextBox 18">
            <a:extLst>
              <a:ext uri="{FF2B5EF4-FFF2-40B4-BE49-F238E27FC236}">
                <a16:creationId xmlns:a16="http://schemas.microsoft.com/office/drawing/2014/main" id="{A45912CC-B72D-4E9F-973D-AF09A8B2A759}"/>
              </a:ext>
            </a:extLst>
          </p:cNvPr>
          <p:cNvSpPr txBox="1"/>
          <p:nvPr/>
        </p:nvSpPr>
        <p:spPr>
          <a:xfrm>
            <a:off x="2031301" y="1511369"/>
            <a:ext cx="6579302" cy="25391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350" b="1" dirty="0">
                <a:solidFill>
                  <a:schemeClr val="accent1"/>
                </a:solidFill>
              </a:rPr>
              <a:t>Lorem ipsum dolor sit amet, consectetur adipiscing</a:t>
            </a:r>
          </a:p>
        </p:txBody>
      </p:sp>
      <p:cxnSp>
        <p:nvCxnSpPr>
          <p:cNvPr id="20" name="Straight Connector 19">
            <a:extLst>
              <a:ext uri="{FF2B5EF4-FFF2-40B4-BE49-F238E27FC236}">
                <a16:creationId xmlns:a16="http://schemas.microsoft.com/office/drawing/2014/main" id="{A228840A-F596-473B-AED9-02520AB74581}"/>
              </a:ext>
            </a:extLst>
          </p:cNvPr>
          <p:cNvCxnSpPr>
            <a:cxnSpLocks/>
          </p:cNvCxnSpPr>
          <p:nvPr/>
        </p:nvCxnSpPr>
        <p:spPr>
          <a:xfrm>
            <a:off x="2031303" y="1843670"/>
            <a:ext cx="6484047" cy="0"/>
          </a:xfrm>
          <a:prstGeom prst="line">
            <a:avLst/>
          </a:prstGeom>
          <a:ln w="222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442357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8C3A1B64-27D5-4DBD-B4BD-0329FEFEA9C7}"/>
              </a:ext>
            </a:extLst>
          </p:cNvPr>
          <p:cNvGrpSpPr/>
          <p:nvPr/>
        </p:nvGrpSpPr>
        <p:grpSpPr>
          <a:xfrm>
            <a:off x="628650" y="1877388"/>
            <a:ext cx="7797723" cy="460698"/>
            <a:chOff x="396242" y="1877388"/>
            <a:chExt cx="8283186" cy="460698"/>
          </a:xfrm>
        </p:grpSpPr>
        <p:sp>
          <p:nvSpPr>
            <p:cNvPr id="27" name="Rectangle: Top Corners Rounded 26">
              <a:extLst>
                <a:ext uri="{FF2B5EF4-FFF2-40B4-BE49-F238E27FC236}">
                  <a16:creationId xmlns:a16="http://schemas.microsoft.com/office/drawing/2014/main" id="{1A844E37-D8A3-4E61-9F08-15D8580B3AFF}"/>
                </a:ext>
              </a:extLst>
            </p:cNvPr>
            <p:cNvSpPr/>
            <p:nvPr/>
          </p:nvSpPr>
          <p:spPr>
            <a:xfrm>
              <a:off x="396242" y="1877388"/>
              <a:ext cx="1301115" cy="460698"/>
            </a:xfrm>
            <a:prstGeom prst="round2SameRect">
              <a:avLst>
                <a:gd name="adj1" fmla="val 50000"/>
                <a:gd name="adj2" fmla="val 0"/>
              </a:avLst>
            </a:prstGeom>
            <a:solidFill>
              <a:schemeClr val="accent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 name="Group 2">
              <a:extLst>
                <a:ext uri="{FF2B5EF4-FFF2-40B4-BE49-F238E27FC236}">
                  <a16:creationId xmlns:a16="http://schemas.microsoft.com/office/drawing/2014/main" id="{B6449CFC-177B-4A87-AEB4-37F2B9A112DA}"/>
                </a:ext>
              </a:extLst>
            </p:cNvPr>
            <p:cNvGrpSpPr/>
            <p:nvPr/>
          </p:nvGrpSpPr>
          <p:grpSpPr>
            <a:xfrm>
              <a:off x="1697357" y="1877388"/>
              <a:ext cx="6982071" cy="460698"/>
              <a:chOff x="2263140" y="1840585"/>
              <a:chExt cx="9235440" cy="402310"/>
            </a:xfrm>
          </p:grpSpPr>
          <p:sp>
            <p:nvSpPr>
              <p:cNvPr id="2" name="Rectangle: Top Corners Rounded 1">
                <a:extLst>
                  <a:ext uri="{FF2B5EF4-FFF2-40B4-BE49-F238E27FC236}">
                    <a16:creationId xmlns:a16="http://schemas.microsoft.com/office/drawing/2014/main" id="{770F87CD-C23C-4FBA-BA72-F17FCD704AF1}"/>
                  </a:ext>
                </a:extLst>
              </p:cNvPr>
              <p:cNvSpPr/>
              <p:nvPr/>
            </p:nvSpPr>
            <p:spPr>
              <a:xfrm>
                <a:off x="226314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2" name="Rectangle: Top Corners Rounded 31">
                <a:extLst>
                  <a:ext uri="{FF2B5EF4-FFF2-40B4-BE49-F238E27FC236}">
                    <a16:creationId xmlns:a16="http://schemas.microsoft.com/office/drawing/2014/main" id="{366EFA91-7B58-43F9-A0DE-6AB724EC587D}"/>
                  </a:ext>
                </a:extLst>
              </p:cNvPr>
              <p:cNvSpPr/>
              <p:nvPr/>
            </p:nvSpPr>
            <p:spPr>
              <a:xfrm>
                <a:off x="380238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3" name="Rectangle: Top Corners Rounded 32">
                <a:extLst>
                  <a:ext uri="{FF2B5EF4-FFF2-40B4-BE49-F238E27FC236}">
                    <a16:creationId xmlns:a16="http://schemas.microsoft.com/office/drawing/2014/main" id="{B12D6846-8367-4F63-B9D9-0BC33FBAD104}"/>
                  </a:ext>
                </a:extLst>
              </p:cNvPr>
              <p:cNvSpPr/>
              <p:nvPr/>
            </p:nvSpPr>
            <p:spPr>
              <a:xfrm>
                <a:off x="534162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4" name="Rectangle: Top Corners Rounded 33">
                <a:extLst>
                  <a:ext uri="{FF2B5EF4-FFF2-40B4-BE49-F238E27FC236}">
                    <a16:creationId xmlns:a16="http://schemas.microsoft.com/office/drawing/2014/main" id="{A7EFAB98-320F-42CA-83BD-C6A5A4CD9B8F}"/>
                  </a:ext>
                </a:extLst>
              </p:cNvPr>
              <p:cNvSpPr/>
              <p:nvPr/>
            </p:nvSpPr>
            <p:spPr>
              <a:xfrm>
                <a:off x="688086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5" name="Rectangle: Top Corners Rounded 34">
                <a:extLst>
                  <a:ext uri="{FF2B5EF4-FFF2-40B4-BE49-F238E27FC236}">
                    <a16:creationId xmlns:a16="http://schemas.microsoft.com/office/drawing/2014/main" id="{D1743191-7FB4-44E5-96B6-948B67FF8EEA}"/>
                  </a:ext>
                </a:extLst>
              </p:cNvPr>
              <p:cNvSpPr/>
              <p:nvPr/>
            </p:nvSpPr>
            <p:spPr>
              <a:xfrm>
                <a:off x="842010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6" name="Rectangle: Top Corners Rounded 35">
                <a:extLst>
                  <a:ext uri="{FF2B5EF4-FFF2-40B4-BE49-F238E27FC236}">
                    <a16:creationId xmlns:a16="http://schemas.microsoft.com/office/drawing/2014/main" id="{0DA701C2-E2B7-4027-967D-5EB28FB9A724}"/>
                  </a:ext>
                </a:extLst>
              </p:cNvPr>
              <p:cNvSpPr/>
              <p:nvPr/>
            </p:nvSpPr>
            <p:spPr>
              <a:xfrm>
                <a:off x="9959340" y="1840585"/>
                <a:ext cx="1539240" cy="402310"/>
              </a:xfrm>
              <a:prstGeom prst="round2SameRect">
                <a:avLst>
                  <a:gd name="adj1" fmla="val 50000"/>
                  <a:gd name="adj2" fmla="val 0"/>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gr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Status Table + RHS Insight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157</a:t>
            </a:fld>
            <a:endParaRPr lang="en-PH" dirty="0"/>
          </a:p>
        </p:txBody>
      </p:sp>
      <p:graphicFrame>
        <p:nvGraphicFramePr>
          <p:cNvPr id="9" name="Table 6">
            <a:extLst>
              <a:ext uri="{FF2B5EF4-FFF2-40B4-BE49-F238E27FC236}">
                <a16:creationId xmlns:a16="http://schemas.microsoft.com/office/drawing/2014/main" id="{0B57248B-A764-49F9-86C5-5E0B0FB92A7F}"/>
              </a:ext>
            </a:extLst>
          </p:cNvPr>
          <p:cNvGraphicFramePr>
            <a:graphicFrameLocks noGrp="1"/>
          </p:cNvGraphicFramePr>
          <p:nvPr>
            <p:extLst>
              <p:ext uri="{D42A27DB-BD31-4B8C-83A1-F6EECF244321}">
                <p14:modId xmlns:p14="http://schemas.microsoft.com/office/powerpoint/2010/main" val="2064524000"/>
              </p:ext>
            </p:extLst>
          </p:nvPr>
        </p:nvGraphicFramePr>
        <p:xfrm>
          <a:off x="628650" y="1944803"/>
          <a:ext cx="7797723" cy="3020737"/>
        </p:xfrm>
        <a:graphic>
          <a:graphicData uri="http://schemas.openxmlformats.org/drawingml/2006/table">
            <a:tbl>
              <a:tblPr firstRow="1" bandRow="1">
                <a:tableStyleId>{5C22544A-7EE6-4342-B048-85BDC9FD1C3A}</a:tableStyleId>
              </a:tblPr>
              <a:tblGrid>
                <a:gridCol w="1221693">
                  <a:extLst>
                    <a:ext uri="{9D8B030D-6E8A-4147-A177-3AD203B41FA5}">
                      <a16:colId xmlns:a16="http://schemas.microsoft.com/office/drawing/2014/main" val="2474420651"/>
                    </a:ext>
                  </a:extLst>
                </a:gridCol>
                <a:gridCol w="1096005">
                  <a:extLst>
                    <a:ext uri="{9D8B030D-6E8A-4147-A177-3AD203B41FA5}">
                      <a16:colId xmlns:a16="http://schemas.microsoft.com/office/drawing/2014/main" val="418545862"/>
                    </a:ext>
                  </a:extLst>
                </a:gridCol>
                <a:gridCol w="1096005">
                  <a:extLst>
                    <a:ext uri="{9D8B030D-6E8A-4147-A177-3AD203B41FA5}">
                      <a16:colId xmlns:a16="http://schemas.microsoft.com/office/drawing/2014/main" val="119976491"/>
                    </a:ext>
                  </a:extLst>
                </a:gridCol>
                <a:gridCol w="1096005">
                  <a:extLst>
                    <a:ext uri="{9D8B030D-6E8A-4147-A177-3AD203B41FA5}">
                      <a16:colId xmlns:a16="http://schemas.microsoft.com/office/drawing/2014/main" val="1576641682"/>
                    </a:ext>
                  </a:extLst>
                </a:gridCol>
                <a:gridCol w="1096005">
                  <a:extLst>
                    <a:ext uri="{9D8B030D-6E8A-4147-A177-3AD203B41FA5}">
                      <a16:colId xmlns:a16="http://schemas.microsoft.com/office/drawing/2014/main" val="3487179662"/>
                    </a:ext>
                  </a:extLst>
                </a:gridCol>
                <a:gridCol w="1096005">
                  <a:extLst>
                    <a:ext uri="{9D8B030D-6E8A-4147-A177-3AD203B41FA5}">
                      <a16:colId xmlns:a16="http://schemas.microsoft.com/office/drawing/2014/main" val="582289712"/>
                    </a:ext>
                  </a:extLst>
                </a:gridCol>
                <a:gridCol w="1096005">
                  <a:extLst>
                    <a:ext uri="{9D8B030D-6E8A-4147-A177-3AD203B41FA5}">
                      <a16:colId xmlns:a16="http://schemas.microsoft.com/office/drawing/2014/main" val="1344172547"/>
                    </a:ext>
                  </a:extLst>
                </a:gridCol>
              </a:tblGrid>
              <a:tr h="383242">
                <a:tc>
                  <a:txBody>
                    <a:bodyPr/>
                    <a:lstStyle/>
                    <a:p>
                      <a:pPr algn="l"/>
                      <a:r>
                        <a:rPr lang="en-PH" sz="1200" b="1" dirty="0">
                          <a:solidFill>
                            <a:schemeClr val="bg1"/>
                          </a:solidFill>
                          <a:latin typeface="+mn-lt"/>
                        </a:rPr>
                        <a:t>Header</a:t>
                      </a:r>
                    </a:p>
                  </a:txBody>
                  <a:tcPr marL="81000" marR="54000" marT="54000" marB="5400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200" b="1" i="0" u="none" strike="noStrike" kern="1200" cap="none" spc="0" normalizeH="0" baseline="0" noProof="0" dirty="0">
                          <a:ln>
                            <a:noFill/>
                          </a:ln>
                          <a:solidFill>
                            <a:schemeClr val="bg1"/>
                          </a:solidFill>
                          <a:effectLst/>
                          <a:uLnTx/>
                          <a:uFillTx/>
                          <a:latin typeface="+mn-lt"/>
                          <a:ea typeface="+mn-ea"/>
                          <a:cs typeface="+mn-cs"/>
                        </a:rPr>
                        <a:t>Header</a:t>
                      </a:r>
                    </a:p>
                  </a:txBody>
                  <a:tcPr marL="68580" marR="68580" marT="34290" marB="34290" anchor="b">
                    <a:lnL w="12700" cmpd="sng">
                      <a:noFill/>
                    </a:lnL>
                    <a:lnR w="12700" cmpd="sng">
                      <a:noFill/>
                    </a:lnR>
                    <a:lnT w="12700" cmpd="sng">
                      <a:noFill/>
                    </a:lnT>
                    <a:lnB w="12700" cap="flat" cmpd="sng" algn="ctr">
                      <a:solidFill>
                        <a:schemeClr val="tx1">
                          <a:lumMod val="50000"/>
                          <a:lumOff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95966971"/>
                  </a:ext>
                </a:extLst>
              </a:tr>
              <a:tr h="527499">
                <a:tc>
                  <a:txBody>
                    <a:bodyPr/>
                    <a:lstStyle/>
                    <a:p>
                      <a:pPr algn="l"/>
                      <a:r>
                        <a:rPr kumimoji="0" lang="en-PH" sz="1100" b="1" i="0" u="none" strike="noStrike" kern="1200" cap="none" spc="0" normalizeH="0" baseline="0" noProof="0" dirty="0">
                          <a:ln>
                            <a:noFill/>
                          </a:ln>
                          <a:solidFill>
                            <a:schemeClr val="accent2"/>
                          </a:solidFill>
                          <a:effectLst/>
                          <a:uLnTx/>
                          <a:uFillTx/>
                          <a:latin typeface="+mn-lt"/>
                          <a:ea typeface="+mn-ea"/>
                          <a:cs typeface="+mn-cs"/>
                        </a:rPr>
                        <a:t>Lorem ipsum dolor </a:t>
                      </a:r>
                      <a:endParaRPr lang="en-PH" sz="1100" b="1" dirty="0">
                        <a:solidFill>
                          <a:schemeClr val="accent2"/>
                        </a:solidFill>
                        <a:latin typeface="+mn-lt"/>
                      </a:endParaRPr>
                    </a:p>
                  </a:txBody>
                  <a:tcPr marL="8100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100" b="0" i="0" u="none" strike="noStrike" kern="1200" cap="none" spc="0" normalizeH="0" baseline="0" noProof="0" dirty="0">
                          <a:ln>
                            <a:noFill/>
                          </a:ln>
                          <a:solidFill>
                            <a:srgbClr val="595959"/>
                          </a:solidFill>
                          <a:effectLst/>
                          <a:uLnTx/>
                          <a:uFillTx/>
                          <a:latin typeface="+mn-lt"/>
                          <a:ea typeface="+mn-ea"/>
                          <a:cs typeface="+mn-cs"/>
                        </a:rPr>
                        <a:t>xxx</a:t>
                      </a: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noFill/>
                      <a:prstDash val="sysDot"/>
                      <a:round/>
                      <a:headEnd type="none" w="med" len="med"/>
                      <a:tailEnd type="none" w="med" len="med"/>
                    </a:lnR>
                    <a:lnT w="12700"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rgbClr val="FFAFAF"/>
                    </a:solidFill>
                  </a:tcPr>
                </a:tc>
                <a:extLst>
                  <a:ext uri="{0D108BD9-81ED-4DB2-BD59-A6C34878D82A}">
                    <a16:rowId xmlns:a16="http://schemas.microsoft.com/office/drawing/2014/main" val="756821817"/>
                  </a:ext>
                </a:extLst>
              </a:tr>
              <a:tr h="527499">
                <a:tc>
                  <a:txBody>
                    <a:bodyPr/>
                    <a:lstStyle/>
                    <a:p>
                      <a:pPr algn="l"/>
                      <a:r>
                        <a:rPr kumimoji="0" lang="en-PH" sz="1100" b="1" i="0" u="none" strike="noStrike" kern="1200" cap="none" spc="0" normalizeH="0" baseline="0" noProof="0" dirty="0">
                          <a:ln>
                            <a:noFill/>
                          </a:ln>
                          <a:solidFill>
                            <a:schemeClr val="accent2"/>
                          </a:solidFill>
                          <a:effectLst/>
                          <a:uLnTx/>
                          <a:uFillTx/>
                          <a:latin typeface="+mn-lt"/>
                          <a:ea typeface="+mn-ea"/>
                          <a:cs typeface="+mn-cs"/>
                        </a:rPr>
                        <a:t>Lorem ipsum dolor </a:t>
                      </a:r>
                      <a:endParaRPr lang="en-PH" sz="1100" b="1" dirty="0">
                        <a:solidFill>
                          <a:schemeClr val="accent2"/>
                        </a:solidFill>
                        <a:latin typeface="+mn-lt"/>
                      </a:endParaRPr>
                    </a:p>
                  </a:txBody>
                  <a:tcPr marL="8100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100" b="0" i="0" u="none" strike="noStrike" kern="1200" cap="none" spc="0" normalizeH="0" baseline="0" noProof="0" dirty="0">
                          <a:ln>
                            <a:noFill/>
                          </a:ln>
                          <a:solidFill>
                            <a:srgbClr val="595959"/>
                          </a:solidFill>
                          <a:effectLst/>
                          <a:uLnTx/>
                          <a:uFillTx/>
                          <a:latin typeface="+mn-lt"/>
                          <a:ea typeface="+mn-ea"/>
                          <a:cs typeface="+mn-cs"/>
                        </a:rPr>
                        <a:t>xxx</a:t>
                      </a: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32694753"/>
                  </a:ext>
                </a:extLst>
              </a:tr>
              <a:tr h="527499">
                <a:tc>
                  <a:txBody>
                    <a:bodyPr/>
                    <a:lstStyle/>
                    <a:p>
                      <a:pPr algn="l"/>
                      <a:r>
                        <a:rPr kumimoji="0" lang="en-PH" sz="1100" b="1" i="0" u="none" strike="noStrike" kern="1200" cap="none" spc="0" normalizeH="0" baseline="0" noProof="0" dirty="0">
                          <a:ln>
                            <a:noFill/>
                          </a:ln>
                          <a:solidFill>
                            <a:schemeClr val="accent2"/>
                          </a:solidFill>
                          <a:effectLst/>
                          <a:uLnTx/>
                          <a:uFillTx/>
                          <a:latin typeface="+mn-lt"/>
                          <a:ea typeface="+mn-ea"/>
                          <a:cs typeface="+mn-cs"/>
                        </a:rPr>
                        <a:t>Lorem ipsum dolor </a:t>
                      </a:r>
                      <a:endParaRPr lang="en-PH" sz="1100" b="1" dirty="0">
                        <a:solidFill>
                          <a:schemeClr val="accent2"/>
                        </a:solidFill>
                        <a:latin typeface="+mn-lt"/>
                      </a:endParaRPr>
                    </a:p>
                  </a:txBody>
                  <a:tcPr marL="8100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100" b="0" i="0" u="none" strike="noStrike" kern="1200" cap="none" spc="0" normalizeH="0" baseline="0" noProof="0" dirty="0">
                          <a:ln>
                            <a:noFill/>
                          </a:ln>
                          <a:solidFill>
                            <a:srgbClr val="595959"/>
                          </a:solidFill>
                          <a:effectLst/>
                          <a:uLnTx/>
                          <a:uFillTx/>
                          <a:latin typeface="+mn-lt"/>
                          <a:ea typeface="+mn-ea"/>
                          <a:cs typeface="+mn-cs"/>
                        </a:rPr>
                        <a:t>xxx</a:t>
                      </a: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831307876"/>
                  </a:ext>
                </a:extLst>
              </a:tr>
              <a:tr h="527499">
                <a:tc>
                  <a:txBody>
                    <a:bodyPr/>
                    <a:lstStyle/>
                    <a:p>
                      <a:pPr algn="l"/>
                      <a:r>
                        <a:rPr kumimoji="0" lang="en-PH" sz="1100" b="1" i="0" u="none" strike="noStrike" kern="1200" cap="none" spc="0" normalizeH="0" baseline="0" noProof="0" dirty="0">
                          <a:ln>
                            <a:noFill/>
                          </a:ln>
                          <a:solidFill>
                            <a:schemeClr val="accent2"/>
                          </a:solidFill>
                          <a:effectLst/>
                          <a:uLnTx/>
                          <a:uFillTx/>
                          <a:latin typeface="+mn-lt"/>
                          <a:ea typeface="+mn-ea"/>
                          <a:cs typeface="+mn-cs"/>
                        </a:rPr>
                        <a:t>Lorem ipsum dolor </a:t>
                      </a:r>
                      <a:endParaRPr lang="en-PH" sz="1100" b="1" dirty="0">
                        <a:solidFill>
                          <a:schemeClr val="accent2"/>
                        </a:solidFill>
                        <a:latin typeface="+mn-lt"/>
                      </a:endParaRPr>
                    </a:p>
                  </a:txBody>
                  <a:tcPr marL="8100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100" b="0" i="0" u="none" strike="noStrike" kern="1200" cap="none" spc="0" normalizeH="0" baseline="0" noProof="0" dirty="0">
                          <a:ln>
                            <a:noFill/>
                          </a:ln>
                          <a:solidFill>
                            <a:srgbClr val="595959"/>
                          </a:solidFill>
                          <a:effectLst/>
                          <a:uLnTx/>
                          <a:uFillTx/>
                          <a:latin typeface="+mn-lt"/>
                          <a:ea typeface="+mn-ea"/>
                          <a:cs typeface="+mn-cs"/>
                        </a:rPr>
                        <a:t>xxx</a:t>
                      </a: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9525" cap="flat" cmpd="sng" algn="ctr">
                      <a:solidFill>
                        <a:schemeClr val="tx1">
                          <a:lumMod val="50000"/>
                          <a:lumOff val="50000"/>
                        </a:schemeClr>
                      </a:solidFill>
                      <a:prstDash val="sysDot"/>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77734504"/>
                  </a:ext>
                </a:extLst>
              </a:tr>
              <a:tr h="527499">
                <a:tc>
                  <a:txBody>
                    <a:bodyPr/>
                    <a:lstStyle/>
                    <a:p>
                      <a:pPr algn="l"/>
                      <a:r>
                        <a:rPr kumimoji="0" lang="en-PH" sz="1100" b="1" i="0" u="none" strike="noStrike" kern="1200" cap="none" spc="0" normalizeH="0" baseline="0" noProof="0" dirty="0">
                          <a:ln>
                            <a:noFill/>
                          </a:ln>
                          <a:solidFill>
                            <a:schemeClr val="accent2"/>
                          </a:solidFill>
                          <a:effectLst/>
                          <a:uLnTx/>
                          <a:uFillTx/>
                          <a:latin typeface="+mn-lt"/>
                          <a:ea typeface="+mn-ea"/>
                          <a:cs typeface="+mn-cs"/>
                        </a:rPr>
                        <a:t>Lorem ipsum dolor </a:t>
                      </a:r>
                      <a:endParaRPr lang="en-PH" sz="1100" b="1" dirty="0">
                        <a:solidFill>
                          <a:schemeClr val="accent2"/>
                        </a:solidFill>
                        <a:latin typeface="+mn-lt"/>
                      </a:endParaRPr>
                    </a:p>
                  </a:txBody>
                  <a:tcPr marL="81000" marR="54000" marT="34290" marB="34290" anchor="ctr">
                    <a:lnL w="12700" cmpd="sng">
                      <a:noFill/>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kumimoji="0" lang="en-PH" sz="1100" b="0" i="0" u="none" strike="noStrike" kern="1200" cap="none" spc="0" normalizeH="0" baseline="0" noProof="0" dirty="0">
                          <a:ln>
                            <a:noFill/>
                          </a:ln>
                          <a:solidFill>
                            <a:srgbClr val="262626"/>
                          </a:solidFill>
                          <a:effectLst/>
                          <a:uLnTx/>
                          <a:uFillTx/>
                          <a:latin typeface="+mn-lt"/>
                          <a:ea typeface="+mn-ea"/>
                          <a:cs typeface="+mn-cs"/>
                        </a:rPr>
                        <a:t>Lorem ipsum dolor </a:t>
                      </a:r>
                      <a:endParaRPr lang="en-PH" sz="1100" dirty="0">
                        <a:latin typeface="+mn-lt"/>
                      </a:endParaRP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solidFill>
                        <a:schemeClr val="tx1">
                          <a:lumMod val="25000"/>
                          <a:lumOff val="75000"/>
                        </a:schemeClr>
                      </a:solid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PH" sz="1100" b="0" i="0" u="none" strike="noStrike" kern="1200" cap="none" spc="0" normalizeH="0" baseline="0" noProof="0" dirty="0">
                          <a:ln>
                            <a:noFill/>
                          </a:ln>
                          <a:solidFill>
                            <a:srgbClr val="595959"/>
                          </a:solidFill>
                          <a:effectLst/>
                          <a:uLnTx/>
                          <a:uFillTx/>
                          <a:latin typeface="+mn-lt"/>
                          <a:ea typeface="+mn-ea"/>
                          <a:cs typeface="+mn-cs"/>
                        </a:rPr>
                        <a:t>xxx</a:t>
                      </a:r>
                    </a:p>
                  </a:txBody>
                  <a:tcPr marL="68580" marR="68580" marT="34290" marB="34290" anchor="ctr">
                    <a:lnL w="9525" cap="flat" cmpd="sng" algn="ctr">
                      <a:solidFill>
                        <a:schemeClr val="tx1">
                          <a:lumMod val="25000"/>
                          <a:lumOff val="75000"/>
                        </a:schemeClr>
                      </a:solidFill>
                      <a:prstDash val="sysDot"/>
                      <a:round/>
                      <a:headEnd type="none" w="med" len="med"/>
                      <a:tailEnd type="none" w="med" len="med"/>
                    </a:lnL>
                    <a:lnR w="9525" cap="flat" cmpd="sng" algn="ctr">
                      <a:noFill/>
                      <a:prstDash val="sysDot"/>
                      <a:round/>
                      <a:headEnd type="none" w="med" len="med"/>
                      <a:tailEnd type="none" w="med" len="med"/>
                    </a:lnR>
                    <a:lnT w="9525" cap="flat" cmpd="sng" algn="ctr">
                      <a:solidFill>
                        <a:schemeClr val="tx1">
                          <a:lumMod val="50000"/>
                          <a:lumOff val="50000"/>
                        </a:schemeClr>
                      </a:solidFill>
                      <a:prstDash val="sysDot"/>
                      <a:round/>
                      <a:headEnd type="none" w="med" len="med"/>
                      <a:tailEnd type="none" w="med" len="med"/>
                    </a:lnT>
                    <a:lnB w="12700" cmpd="sng">
                      <a:noFill/>
                    </a:lnB>
                    <a:lnTlToBr w="12700" cmpd="sng">
                      <a:noFill/>
                      <a:prstDash val="solid"/>
                    </a:lnTlToBr>
                    <a:lnBlToTr w="12700" cmpd="sng">
                      <a:noFill/>
                      <a:prstDash val="solid"/>
                    </a:lnBlToTr>
                    <a:solidFill>
                      <a:srgbClr val="FFAFAF"/>
                    </a:solidFill>
                  </a:tcPr>
                </a:tc>
                <a:extLst>
                  <a:ext uri="{0D108BD9-81ED-4DB2-BD59-A6C34878D82A}">
                    <a16:rowId xmlns:a16="http://schemas.microsoft.com/office/drawing/2014/main" val="2591673434"/>
                  </a:ext>
                </a:extLst>
              </a:tr>
            </a:tbl>
          </a:graphicData>
        </a:graphic>
      </p:graphicFrame>
      <p:sp>
        <p:nvSpPr>
          <p:cNvPr id="10" name="Content Placeholder 49">
            <a:extLst>
              <a:ext uri="{FF2B5EF4-FFF2-40B4-BE49-F238E27FC236}">
                <a16:creationId xmlns:a16="http://schemas.microsoft.com/office/drawing/2014/main" id="{D434B14E-7DD8-47BC-BA3E-6B1F720C084C}"/>
              </a:ext>
            </a:extLst>
          </p:cNvPr>
          <p:cNvSpPr txBox="1">
            <a:spLocks/>
          </p:cNvSpPr>
          <p:nvPr/>
        </p:nvSpPr>
        <p:spPr>
          <a:xfrm>
            <a:off x="628650" y="1465785"/>
            <a:ext cx="5562161" cy="196453"/>
          </a:xfrm>
          <a:prstGeom prst="rect">
            <a:avLst/>
          </a:prstGeom>
        </p:spPr>
        <p:txBody>
          <a:bodyPr lIns="0" rIns="0"/>
          <a:lstStyle>
            <a:lvl1pPr marL="228600" indent="-228600" algn="l" defTabSz="914400" rtl="0" eaLnBrk="1" latinLnBrk="0" hangingPunct="1">
              <a:lnSpc>
                <a:spcPct val="90000"/>
              </a:lnSpc>
              <a:spcBef>
                <a:spcPts val="1000"/>
              </a:spcBef>
              <a:buClr>
                <a:schemeClr val="accent1"/>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350" b="1" dirty="0">
                <a:solidFill>
                  <a:schemeClr val="accent1"/>
                </a:solidFill>
              </a:rPr>
              <a:t>Lorem ipsum dolor sit amet </a:t>
            </a:r>
          </a:p>
        </p:txBody>
      </p:sp>
      <p:cxnSp>
        <p:nvCxnSpPr>
          <p:cNvPr id="38" name="Straight Connector 37">
            <a:extLst>
              <a:ext uri="{FF2B5EF4-FFF2-40B4-BE49-F238E27FC236}">
                <a16:creationId xmlns:a16="http://schemas.microsoft.com/office/drawing/2014/main" id="{45C3DADF-E4C5-4190-A2B8-49332731D547}"/>
              </a:ext>
            </a:extLst>
          </p:cNvPr>
          <p:cNvCxnSpPr>
            <a:cxnSpLocks/>
          </p:cNvCxnSpPr>
          <p:nvPr/>
        </p:nvCxnSpPr>
        <p:spPr>
          <a:xfrm>
            <a:off x="1840375" y="5103940"/>
            <a:ext cx="3240911" cy="0"/>
          </a:xfrm>
          <a:prstGeom prst="line">
            <a:avLst/>
          </a:prstGeom>
          <a:ln w="222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5A1BBFB-6EC3-4479-B0B6-498381E3DF9D}"/>
              </a:ext>
            </a:extLst>
          </p:cNvPr>
          <p:cNvCxnSpPr>
            <a:cxnSpLocks/>
          </p:cNvCxnSpPr>
          <p:nvPr/>
        </p:nvCxnSpPr>
        <p:spPr>
          <a:xfrm>
            <a:off x="5279966" y="5103940"/>
            <a:ext cx="2046809" cy="0"/>
          </a:xfrm>
          <a:prstGeom prst="line">
            <a:avLst/>
          </a:prstGeom>
          <a:ln w="222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1FA5CDAF-70AC-44D0-BA35-194E1C9BAB95}"/>
              </a:ext>
            </a:extLst>
          </p:cNvPr>
          <p:cNvSpPr/>
          <p:nvPr/>
        </p:nvSpPr>
        <p:spPr>
          <a:xfrm>
            <a:off x="842059" y="5374398"/>
            <a:ext cx="4314464" cy="638320"/>
          </a:xfrm>
          <a:prstGeom prst="rect">
            <a:avLst/>
          </a:prstGeom>
          <a:solidFill>
            <a:schemeClr val="bg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7000" rtlCol="0" anchor="ctr"/>
          <a:lstStyle/>
          <a:p>
            <a:r>
              <a:rPr lang="en-PH" sz="1050" b="1" dirty="0">
                <a:solidFill>
                  <a:schemeClr val="accent1"/>
                </a:solidFill>
              </a:rPr>
              <a:t>Lorem ipsum dolor sit amet, </a:t>
            </a:r>
            <a:r>
              <a:rPr lang="en-PH" sz="1050" dirty="0">
                <a:solidFill>
                  <a:schemeClr val="tx1"/>
                </a:solidFill>
              </a:rPr>
              <a:t>consectetur adipiscing elit. Curabitur purus dui, euismod quis placerat eget, venenatis nec nibh. Mauris sit amet mollis enim. Donec cursus sagittis</a:t>
            </a:r>
          </a:p>
        </p:txBody>
      </p:sp>
      <p:sp>
        <p:nvSpPr>
          <p:cNvPr id="42" name="Rectangle 41">
            <a:extLst>
              <a:ext uri="{FF2B5EF4-FFF2-40B4-BE49-F238E27FC236}">
                <a16:creationId xmlns:a16="http://schemas.microsoft.com/office/drawing/2014/main" id="{70321C67-8DF2-4D42-A817-6BADCA5B9DAE}"/>
              </a:ext>
            </a:extLst>
          </p:cNvPr>
          <p:cNvSpPr/>
          <p:nvPr/>
        </p:nvSpPr>
        <p:spPr>
          <a:xfrm>
            <a:off x="5308441" y="5374401"/>
            <a:ext cx="3117932" cy="638320"/>
          </a:xfrm>
          <a:prstGeom prst="rect">
            <a:avLst/>
          </a:prstGeom>
          <a:solidFill>
            <a:schemeClr val="bg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7000" rtlCol="0" anchor="ctr"/>
          <a:lstStyle/>
          <a:p>
            <a:r>
              <a:rPr lang="en-PH" sz="1050" b="1" dirty="0">
                <a:solidFill>
                  <a:schemeClr val="accent1"/>
                </a:solidFill>
              </a:rPr>
              <a:t>Lorem ipsum dolor sit amet, </a:t>
            </a:r>
            <a:r>
              <a:rPr lang="en-PH" sz="1050" dirty="0">
                <a:solidFill>
                  <a:schemeClr val="tx1"/>
                </a:solidFill>
              </a:rPr>
              <a:t>consectetur adipiscing elit. Curabitur purus dui, euismod quis</a:t>
            </a:r>
          </a:p>
        </p:txBody>
      </p:sp>
      <p:cxnSp>
        <p:nvCxnSpPr>
          <p:cNvPr id="44" name="Straight Connector 43">
            <a:extLst>
              <a:ext uri="{FF2B5EF4-FFF2-40B4-BE49-F238E27FC236}">
                <a16:creationId xmlns:a16="http://schemas.microsoft.com/office/drawing/2014/main" id="{ECE83C41-F74B-4A42-9B2A-8C81DDBD474E}"/>
              </a:ext>
            </a:extLst>
          </p:cNvPr>
          <p:cNvCxnSpPr>
            <a:cxnSpLocks/>
          </p:cNvCxnSpPr>
          <p:nvPr/>
        </p:nvCxnSpPr>
        <p:spPr>
          <a:xfrm>
            <a:off x="3402957" y="5105292"/>
            <a:ext cx="0" cy="26911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B91BD011-0590-4B03-BD54-E14426FE21AC}"/>
              </a:ext>
            </a:extLst>
          </p:cNvPr>
          <p:cNvCxnSpPr>
            <a:cxnSpLocks/>
          </p:cNvCxnSpPr>
          <p:nvPr/>
        </p:nvCxnSpPr>
        <p:spPr>
          <a:xfrm>
            <a:off x="6354501" y="5105292"/>
            <a:ext cx="0" cy="269111"/>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34F4AFE1-FD35-47DC-9919-C45D76A87613}"/>
              </a:ext>
            </a:extLst>
          </p:cNvPr>
          <p:cNvGrpSpPr/>
          <p:nvPr/>
        </p:nvGrpSpPr>
        <p:grpSpPr>
          <a:xfrm>
            <a:off x="937322" y="5514035"/>
            <a:ext cx="359043" cy="359043"/>
            <a:chOff x="721966" y="1986158"/>
            <a:chExt cx="674902" cy="674902"/>
          </a:xfrm>
        </p:grpSpPr>
        <p:sp>
          <p:nvSpPr>
            <p:cNvPr id="48" name="Oval 47">
              <a:extLst>
                <a:ext uri="{FF2B5EF4-FFF2-40B4-BE49-F238E27FC236}">
                  <a16:creationId xmlns:a16="http://schemas.microsoft.com/office/drawing/2014/main" id="{921847AF-BE69-4AB5-A8D4-EB4945BC8CFA}"/>
                </a:ext>
              </a:extLst>
            </p:cNvPr>
            <p:cNvSpPr/>
            <p:nvPr/>
          </p:nvSpPr>
          <p:spPr>
            <a:xfrm>
              <a:off x="721966" y="1986158"/>
              <a:ext cx="674902" cy="674902"/>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9" name="Group 48">
              <a:extLst>
                <a:ext uri="{FF2B5EF4-FFF2-40B4-BE49-F238E27FC236}">
                  <a16:creationId xmlns:a16="http://schemas.microsoft.com/office/drawing/2014/main" id="{78EC2865-9526-4AC1-93C9-E792F3A266C9}"/>
                </a:ext>
              </a:extLst>
            </p:cNvPr>
            <p:cNvGrpSpPr/>
            <p:nvPr/>
          </p:nvGrpSpPr>
          <p:grpSpPr>
            <a:xfrm>
              <a:off x="808583" y="2072775"/>
              <a:ext cx="501668" cy="501668"/>
              <a:chOff x="1649691" y="3230880"/>
              <a:chExt cx="914400" cy="914400"/>
            </a:xfrm>
          </p:grpSpPr>
          <p:sp>
            <p:nvSpPr>
              <p:cNvPr id="50" name="Accent">
                <a:extLst>
                  <a:ext uri="{FF2B5EF4-FFF2-40B4-BE49-F238E27FC236}">
                    <a16:creationId xmlns:a16="http://schemas.microsoft.com/office/drawing/2014/main" id="{D17F59F2-D900-4683-A3E1-83BA5C20F0F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1" name="Outline">
                <a:extLst>
                  <a:ext uri="{FF2B5EF4-FFF2-40B4-BE49-F238E27FC236}">
                    <a16:creationId xmlns:a16="http://schemas.microsoft.com/office/drawing/2014/main" id="{47ED53C6-F10C-4B20-A3E3-DB8767D1333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7" name="Group 56">
            <a:extLst>
              <a:ext uri="{FF2B5EF4-FFF2-40B4-BE49-F238E27FC236}">
                <a16:creationId xmlns:a16="http://schemas.microsoft.com/office/drawing/2014/main" id="{6AF9460A-CE07-4DDB-A840-7F873A67C51B}"/>
              </a:ext>
            </a:extLst>
          </p:cNvPr>
          <p:cNvGrpSpPr/>
          <p:nvPr/>
        </p:nvGrpSpPr>
        <p:grpSpPr>
          <a:xfrm>
            <a:off x="5416724" y="5514035"/>
            <a:ext cx="359043" cy="359043"/>
            <a:chOff x="721966" y="1986158"/>
            <a:chExt cx="674902" cy="674902"/>
          </a:xfrm>
        </p:grpSpPr>
        <p:sp>
          <p:nvSpPr>
            <p:cNvPr id="58" name="Oval 57">
              <a:extLst>
                <a:ext uri="{FF2B5EF4-FFF2-40B4-BE49-F238E27FC236}">
                  <a16:creationId xmlns:a16="http://schemas.microsoft.com/office/drawing/2014/main" id="{2CBC7B5D-5715-464B-AC48-FA389961D8A7}"/>
                </a:ext>
              </a:extLst>
            </p:cNvPr>
            <p:cNvSpPr/>
            <p:nvPr/>
          </p:nvSpPr>
          <p:spPr>
            <a:xfrm>
              <a:off x="721966" y="1986158"/>
              <a:ext cx="674902" cy="674902"/>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9" name="Group 58">
              <a:extLst>
                <a:ext uri="{FF2B5EF4-FFF2-40B4-BE49-F238E27FC236}">
                  <a16:creationId xmlns:a16="http://schemas.microsoft.com/office/drawing/2014/main" id="{102C6388-BA2E-4C84-8551-CF303DD62830}"/>
                </a:ext>
              </a:extLst>
            </p:cNvPr>
            <p:cNvGrpSpPr/>
            <p:nvPr/>
          </p:nvGrpSpPr>
          <p:grpSpPr>
            <a:xfrm>
              <a:off x="808583" y="2072775"/>
              <a:ext cx="501668" cy="501668"/>
              <a:chOff x="1649691" y="3230880"/>
              <a:chExt cx="914400" cy="914400"/>
            </a:xfrm>
          </p:grpSpPr>
          <p:sp>
            <p:nvSpPr>
              <p:cNvPr id="60" name="Accent">
                <a:extLst>
                  <a:ext uri="{FF2B5EF4-FFF2-40B4-BE49-F238E27FC236}">
                    <a16:creationId xmlns:a16="http://schemas.microsoft.com/office/drawing/2014/main" id="{2C154D58-63B2-4837-AD6D-9D762EFCDAD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1" name="Outline">
                <a:extLst>
                  <a:ext uri="{FF2B5EF4-FFF2-40B4-BE49-F238E27FC236}">
                    <a16:creationId xmlns:a16="http://schemas.microsoft.com/office/drawing/2014/main" id="{30DD663A-B825-4CD2-881A-F62B8074CFD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2742125622"/>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89AFE3B-1B29-4AA3-9906-62BB1A7A248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158</a:t>
            </a:fld>
            <a:endParaRPr lang="en-PH" dirty="0"/>
          </a:p>
        </p:txBody>
      </p:sp>
      <p:sp>
        <p:nvSpPr>
          <p:cNvPr id="8" name="Subtitle 7">
            <a:extLst>
              <a:ext uri="{FF2B5EF4-FFF2-40B4-BE49-F238E27FC236}">
                <a16:creationId xmlns:a16="http://schemas.microsoft.com/office/drawing/2014/main" id="{B486E4B2-655E-4733-8E9D-40238BC14C6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DD4FA49E-3EAB-4B2D-B2F0-9DC343B91C40}"/>
              </a:ext>
            </a:extLst>
          </p:cNvPr>
          <p:cNvSpPr>
            <a:spLocks noGrp="1"/>
          </p:cNvSpPr>
          <p:nvPr>
            <p:ph type="title"/>
          </p:nvPr>
        </p:nvSpPr>
        <p:spPr>
          <a:xfrm>
            <a:off x="628650" y="2546508"/>
            <a:ext cx="7886700" cy="1600556"/>
          </a:xfrm>
        </p:spPr>
        <p:txBody>
          <a:bodyPr/>
          <a:lstStyle/>
          <a:p>
            <a:r>
              <a:rPr lang="en-PH" dirty="0"/>
              <a:t>Textbox Table</a:t>
            </a:r>
          </a:p>
        </p:txBody>
      </p:sp>
    </p:spTree>
    <p:extLst>
      <p:ext uri="{BB962C8B-B14F-4D97-AF65-F5344CB8AC3E}">
        <p14:creationId xmlns:p14="http://schemas.microsoft.com/office/powerpoint/2010/main" val="261482320"/>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B6A077-9EB3-4C3D-BA21-72E58D926068}"/>
              </a:ext>
            </a:extLst>
          </p:cNvPr>
          <p:cNvSpPr>
            <a:spLocks noGrp="1"/>
          </p:cNvSpPr>
          <p:nvPr>
            <p:ph type="title"/>
          </p:nvPr>
        </p:nvSpPr>
        <p:spPr/>
        <p:txBody>
          <a:bodyPr>
            <a:normAutofit/>
          </a:bodyPr>
          <a:lstStyle/>
          <a:p>
            <a:r>
              <a:rPr lang="en-PH" dirty="0"/>
              <a:t>Visual 2x2 Table + Icons</a:t>
            </a:r>
          </a:p>
        </p:txBody>
      </p:sp>
      <p:sp>
        <p:nvSpPr>
          <p:cNvPr id="3" name="Slide Number Placeholder 2">
            <a:extLst>
              <a:ext uri="{FF2B5EF4-FFF2-40B4-BE49-F238E27FC236}">
                <a16:creationId xmlns:a16="http://schemas.microsoft.com/office/drawing/2014/main" id="{247D1DE2-B154-4A11-9565-CF66DA60E767}"/>
              </a:ext>
            </a:extLst>
          </p:cNvPr>
          <p:cNvSpPr>
            <a:spLocks noGrp="1"/>
          </p:cNvSpPr>
          <p:nvPr>
            <p:ph type="sldNum" sz="quarter" idx="12"/>
          </p:nvPr>
        </p:nvSpPr>
        <p:spPr/>
        <p:txBody>
          <a:bodyPr/>
          <a:lstStyle/>
          <a:p>
            <a:fld id="{40FCC99B-2112-4769-A0F7-9B55781EDC8A}" type="slidenum">
              <a:rPr lang="en-PH" smtClean="0"/>
              <a:pPr/>
              <a:t>159</a:t>
            </a:fld>
            <a:endParaRPr lang="en-PH" dirty="0"/>
          </a:p>
        </p:txBody>
      </p:sp>
      <p:sp>
        <p:nvSpPr>
          <p:cNvPr id="33" name="Rectangle 32">
            <a:extLst>
              <a:ext uri="{FF2B5EF4-FFF2-40B4-BE49-F238E27FC236}">
                <a16:creationId xmlns:a16="http://schemas.microsoft.com/office/drawing/2014/main" id="{DD98B704-1962-413E-B195-F546BD2D9717}"/>
              </a:ext>
            </a:extLst>
          </p:cNvPr>
          <p:cNvSpPr/>
          <p:nvPr/>
        </p:nvSpPr>
        <p:spPr>
          <a:xfrm>
            <a:off x="628651" y="2365232"/>
            <a:ext cx="900540" cy="167492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600" b="1" dirty="0">
                <a:solidFill>
                  <a:schemeClr val="accent1"/>
                </a:solidFill>
                <a:latin typeface="Arial" panose="020B0604020202020204" pitchFamily="34" charset="0"/>
              </a:rPr>
              <a:t>Lorem ipsum </a:t>
            </a:r>
          </a:p>
        </p:txBody>
      </p:sp>
      <p:sp>
        <p:nvSpPr>
          <p:cNvPr id="34" name="Rectangle 33">
            <a:extLst>
              <a:ext uri="{FF2B5EF4-FFF2-40B4-BE49-F238E27FC236}">
                <a16:creationId xmlns:a16="http://schemas.microsoft.com/office/drawing/2014/main" id="{B38EF479-F0B7-4746-A940-2AA0861DDC4B}"/>
              </a:ext>
            </a:extLst>
          </p:cNvPr>
          <p:cNvSpPr/>
          <p:nvPr/>
        </p:nvSpPr>
        <p:spPr>
          <a:xfrm>
            <a:off x="628650" y="4248874"/>
            <a:ext cx="900540" cy="176390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600" b="1" dirty="0">
                <a:solidFill>
                  <a:schemeClr val="accent1"/>
                </a:solidFill>
                <a:latin typeface="Arial" panose="020B0604020202020204" pitchFamily="34" charset="0"/>
              </a:rPr>
              <a:t>Lorem ipsum </a:t>
            </a:r>
          </a:p>
        </p:txBody>
      </p:sp>
      <p:sp>
        <p:nvSpPr>
          <p:cNvPr id="4" name="Rectangle 3">
            <a:extLst>
              <a:ext uri="{FF2B5EF4-FFF2-40B4-BE49-F238E27FC236}">
                <a16:creationId xmlns:a16="http://schemas.microsoft.com/office/drawing/2014/main" id="{EADA3BD4-E885-4B81-92BF-2B243B83E0FD}"/>
              </a:ext>
            </a:extLst>
          </p:cNvPr>
          <p:cNvSpPr/>
          <p:nvPr/>
        </p:nvSpPr>
        <p:spPr>
          <a:xfrm>
            <a:off x="1598798" y="1922687"/>
            <a:ext cx="3354092" cy="334377"/>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400" dirty="0">
                <a:solidFill>
                  <a:srgbClr val="FFFFFF"/>
                </a:solidFill>
                <a:latin typeface="Arial" panose="020B0604020202020204" pitchFamily="34" charset="0"/>
              </a:rPr>
              <a:t>Lorem ipsum </a:t>
            </a:r>
          </a:p>
        </p:txBody>
      </p:sp>
      <p:sp>
        <p:nvSpPr>
          <p:cNvPr id="5" name="Rectangle 4">
            <a:extLst>
              <a:ext uri="{FF2B5EF4-FFF2-40B4-BE49-F238E27FC236}">
                <a16:creationId xmlns:a16="http://schemas.microsoft.com/office/drawing/2014/main" id="{088ED6A2-AEC7-4C61-8AF3-34DEFE85CCF5}"/>
              </a:ext>
            </a:extLst>
          </p:cNvPr>
          <p:cNvSpPr/>
          <p:nvPr/>
        </p:nvSpPr>
        <p:spPr>
          <a:xfrm>
            <a:off x="5161258" y="1922687"/>
            <a:ext cx="3354092" cy="334377"/>
          </a:xfrm>
          <a:prstGeom prst="rect">
            <a:avLst/>
          </a:prstGeom>
          <a:solidFill>
            <a:schemeClr val="accent5"/>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400" dirty="0">
                <a:solidFill>
                  <a:srgbClr val="FFFFFF"/>
                </a:solidFill>
                <a:latin typeface="Arial" panose="020B0604020202020204" pitchFamily="34" charset="0"/>
              </a:rPr>
              <a:t>Lorem ipsum </a:t>
            </a:r>
          </a:p>
        </p:txBody>
      </p:sp>
      <p:sp>
        <p:nvSpPr>
          <p:cNvPr id="35" name="ee4pContent1">
            <a:extLst>
              <a:ext uri="{FF2B5EF4-FFF2-40B4-BE49-F238E27FC236}">
                <a16:creationId xmlns:a16="http://schemas.microsoft.com/office/drawing/2014/main" id="{ADB3BCD7-33B7-4B74-A8C8-BE9B627A1A4A}"/>
              </a:ext>
            </a:extLst>
          </p:cNvPr>
          <p:cNvSpPr txBox="1"/>
          <p:nvPr/>
        </p:nvSpPr>
        <p:spPr>
          <a:xfrm>
            <a:off x="1598798" y="2354116"/>
            <a:ext cx="3354092"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p:txBody>
      </p:sp>
      <p:sp>
        <p:nvSpPr>
          <p:cNvPr id="36" name="ee4pContent2">
            <a:extLst>
              <a:ext uri="{FF2B5EF4-FFF2-40B4-BE49-F238E27FC236}">
                <a16:creationId xmlns:a16="http://schemas.microsoft.com/office/drawing/2014/main" id="{ECC11BA2-9E9D-43E5-9EA9-31CC094E8973}"/>
              </a:ext>
            </a:extLst>
          </p:cNvPr>
          <p:cNvSpPr txBox="1"/>
          <p:nvPr/>
        </p:nvSpPr>
        <p:spPr>
          <a:xfrm>
            <a:off x="5161258" y="4226628"/>
            <a:ext cx="3354092" cy="18084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p:txBody>
      </p:sp>
      <p:sp>
        <p:nvSpPr>
          <p:cNvPr id="39" name="ee4pContent1">
            <a:extLst>
              <a:ext uri="{FF2B5EF4-FFF2-40B4-BE49-F238E27FC236}">
                <a16:creationId xmlns:a16="http://schemas.microsoft.com/office/drawing/2014/main" id="{792030CF-47C4-4DE7-B21F-AD510038DBFB}"/>
              </a:ext>
            </a:extLst>
          </p:cNvPr>
          <p:cNvSpPr txBox="1"/>
          <p:nvPr/>
        </p:nvSpPr>
        <p:spPr>
          <a:xfrm>
            <a:off x="1598798" y="4248881"/>
            <a:ext cx="3354092" cy="178615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p:txBody>
      </p:sp>
      <p:sp>
        <p:nvSpPr>
          <p:cNvPr id="40" name="ee4pContent1">
            <a:extLst>
              <a:ext uri="{FF2B5EF4-FFF2-40B4-BE49-F238E27FC236}">
                <a16:creationId xmlns:a16="http://schemas.microsoft.com/office/drawing/2014/main" id="{127505BA-A979-4BC0-B8C3-8895249378A6}"/>
              </a:ext>
            </a:extLst>
          </p:cNvPr>
          <p:cNvSpPr txBox="1"/>
          <p:nvPr/>
        </p:nvSpPr>
        <p:spPr>
          <a:xfrm>
            <a:off x="5161258" y="2365242"/>
            <a:ext cx="3354092"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dirty="0">
                <a:solidFill>
                  <a:schemeClr val="tx1"/>
                </a:solidFill>
                <a:latin typeface="Arial" panose="020B0604020202020204" pitchFamily="34" charset="0"/>
              </a:rPr>
              <a:t>Lorem ipsum dolor sit amet, consectetur adipiscing elit. Curabitur purus dui, </a:t>
            </a:r>
          </a:p>
        </p:txBody>
      </p:sp>
      <p:cxnSp>
        <p:nvCxnSpPr>
          <p:cNvPr id="45" name="Straight Connector 44">
            <a:extLst>
              <a:ext uri="{FF2B5EF4-FFF2-40B4-BE49-F238E27FC236}">
                <a16:creationId xmlns:a16="http://schemas.microsoft.com/office/drawing/2014/main" id="{B4DC630D-52C7-4527-9A11-5DD86E74A890}"/>
              </a:ext>
            </a:extLst>
          </p:cNvPr>
          <p:cNvCxnSpPr>
            <a:cxnSpLocks/>
          </p:cNvCxnSpPr>
          <p:nvPr/>
        </p:nvCxnSpPr>
        <p:spPr>
          <a:xfrm>
            <a:off x="749373" y="4107369"/>
            <a:ext cx="7765977"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F002E509-E80E-4E33-B7C8-54465EC4C47D}"/>
              </a:ext>
            </a:extLst>
          </p:cNvPr>
          <p:cNvSpPr>
            <a:spLocks noChangeAspect="1"/>
          </p:cNvSpPr>
          <p:nvPr/>
        </p:nvSpPr>
        <p:spPr>
          <a:xfrm>
            <a:off x="3049855" y="1511369"/>
            <a:ext cx="451978" cy="451978"/>
          </a:xfrm>
          <a:prstGeom prst="ellipse">
            <a:avLst/>
          </a:prstGeom>
          <a:solidFill>
            <a:schemeClr val="accent1"/>
          </a:solidFill>
          <a:ln w="19050" cap="flat"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9" name="Oval 8">
            <a:extLst>
              <a:ext uri="{FF2B5EF4-FFF2-40B4-BE49-F238E27FC236}">
                <a16:creationId xmlns:a16="http://schemas.microsoft.com/office/drawing/2014/main" id="{6A88AC49-4A17-4482-BF5B-4655601E65B2}"/>
              </a:ext>
            </a:extLst>
          </p:cNvPr>
          <p:cNvSpPr>
            <a:spLocks noChangeAspect="1"/>
          </p:cNvSpPr>
          <p:nvPr/>
        </p:nvSpPr>
        <p:spPr>
          <a:xfrm>
            <a:off x="6612315" y="1511369"/>
            <a:ext cx="451978" cy="45197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6" name="Graphic 45" descr="Single gear with solid fill">
            <a:extLst>
              <a:ext uri="{FF2B5EF4-FFF2-40B4-BE49-F238E27FC236}">
                <a16:creationId xmlns:a16="http://schemas.microsoft.com/office/drawing/2014/main" id="{74D95C80-8D9E-46F4-BC10-B01F8E4452E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982524" y="1609828"/>
            <a:ext cx="283737" cy="283737"/>
          </a:xfrm>
          <a:prstGeom prst="rect">
            <a:avLst/>
          </a:prstGeom>
        </p:spPr>
      </p:pic>
      <p:pic>
        <p:nvPicPr>
          <p:cNvPr id="47" name="Graphic 46" descr="Single gear with solid fill">
            <a:extLst>
              <a:ext uri="{FF2B5EF4-FFF2-40B4-BE49-F238E27FC236}">
                <a16:creationId xmlns:a16="http://schemas.microsoft.com/office/drawing/2014/main" id="{F512C9EA-183C-44B7-A487-4408D87007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784208" y="1609828"/>
            <a:ext cx="283737" cy="283737"/>
          </a:xfrm>
          <a:prstGeom prst="rect">
            <a:avLst/>
          </a:prstGeom>
        </p:spPr>
      </p:pic>
    </p:spTree>
    <p:extLst>
      <p:ext uri="{BB962C8B-B14F-4D97-AF65-F5344CB8AC3E}">
        <p14:creationId xmlns:p14="http://schemas.microsoft.com/office/powerpoint/2010/main" val="374213459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497A991-7CB7-4C84-A380-C07AB9F611D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a:t>
            </a:fld>
            <a:endParaRPr lang="en-PH" dirty="0"/>
          </a:p>
        </p:txBody>
      </p:sp>
      <p:sp>
        <p:nvSpPr>
          <p:cNvPr id="4" name="Title 3">
            <a:extLst>
              <a:ext uri="{FF2B5EF4-FFF2-40B4-BE49-F238E27FC236}">
                <a16:creationId xmlns:a16="http://schemas.microsoft.com/office/drawing/2014/main" id="{FF3DA556-0242-489B-93FD-FF4012AEBCCF}"/>
              </a:ext>
            </a:extLst>
          </p:cNvPr>
          <p:cNvSpPr>
            <a:spLocks noGrp="1"/>
          </p:cNvSpPr>
          <p:nvPr>
            <p:ph type="title"/>
          </p:nvPr>
        </p:nvSpPr>
        <p:spPr>
          <a:xfrm>
            <a:off x="428268" y="365126"/>
            <a:ext cx="3880847" cy="578772"/>
          </a:xfrm>
        </p:spPr>
        <p:txBody>
          <a:bodyPr>
            <a:normAutofit fontScale="90000"/>
          </a:bodyPr>
          <a:lstStyle/>
          <a:p>
            <a:r>
              <a:rPr lang="en-PH" dirty="0"/>
              <a:t>Basic Text Content with RHS Image</a:t>
            </a:r>
          </a:p>
        </p:txBody>
      </p:sp>
      <p:pic>
        <p:nvPicPr>
          <p:cNvPr id="7" name="Picture Placeholder 6">
            <a:extLst>
              <a:ext uri="{FF2B5EF4-FFF2-40B4-BE49-F238E27FC236}">
                <a16:creationId xmlns:a16="http://schemas.microsoft.com/office/drawing/2014/main" id="{FB7EA00F-C09B-46C7-BE24-45A753DF4DEF}"/>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27775" r="27775"/>
          <a:stretch/>
        </p:blipFill>
        <p:spPr>
          <a:xfrm>
            <a:off x="4572000" y="0"/>
            <a:ext cx="4572000" cy="6858000"/>
          </a:xfrm>
        </p:spPr>
      </p:pic>
      <p:sp>
        <p:nvSpPr>
          <p:cNvPr id="8" name="Text Placeholder 8">
            <a:extLst>
              <a:ext uri="{FF2B5EF4-FFF2-40B4-BE49-F238E27FC236}">
                <a16:creationId xmlns:a16="http://schemas.microsoft.com/office/drawing/2014/main" id="{57072EB9-A867-4133-B340-F843BACEEE1C}"/>
              </a:ext>
            </a:extLst>
          </p:cNvPr>
          <p:cNvSpPr txBox="1">
            <a:spLocks/>
          </p:cNvSpPr>
          <p:nvPr/>
        </p:nvSpPr>
        <p:spPr>
          <a:xfrm>
            <a:off x="428381" y="1562073"/>
            <a:ext cx="3880733"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4"/>
                </a:solidFill>
                <a:latin typeface="Arial" panose="020B0604020202020204" pitchFamily="34" charset="0"/>
              </a:rPr>
              <a:t>H</a:t>
            </a:r>
            <a:r>
              <a:rPr lang="en-PH" sz="1800" dirty="0">
                <a:solidFill>
                  <a:schemeClr val="accent4"/>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7366BC2E-D06F-40A2-A61D-9279A465A88F}"/>
              </a:ext>
            </a:extLst>
          </p:cNvPr>
          <p:cNvSpPr txBox="1">
            <a:spLocks/>
          </p:cNvSpPr>
          <p:nvPr/>
        </p:nvSpPr>
        <p:spPr>
          <a:xfrm>
            <a:off x="428267" y="2020721"/>
            <a:ext cx="3737333" cy="3577439"/>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PH" sz="1400" dirty="0">
                <a:solidFill>
                  <a:schemeClr val="bg1"/>
                </a:solidFill>
                <a:latin typeface="Arial" panose="020B0604020202020204" pitchFamily="34" charset="0"/>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p>
          <a:p>
            <a:pPr marL="405964" indent="-136910">
              <a:buClr>
                <a:schemeClr val="bg1"/>
              </a:buClr>
            </a:pPr>
            <a:r>
              <a:rPr lang="en-PH" sz="1400" dirty="0">
                <a:solidFill>
                  <a:schemeClr val="bg1"/>
                </a:solidFill>
                <a:latin typeface="Arial" panose="020B0604020202020204" pitchFamily="34" charset="0"/>
              </a:rPr>
              <a:t>Aenean a elit justo. Vivamus laoreet, lorem id iaculis mattis, neque diam blandit nulla, et rhoncus diam augue placerat elit. Nullam vitae tincidunt libero. Sed id arcu metus.</a:t>
            </a:r>
          </a:p>
          <a:p>
            <a:pPr marL="405964" indent="-136910">
              <a:buClr>
                <a:schemeClr val="bg1"/>
              </a:buClr>
            </a:pPr>
            <a:r>
              <a:rPr lang="en-PH" sz="1400" dirty="0">
                <a:solidFill>
                  <a:schemeClr val="bg1"/>
                </a:solidFill>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endParaRPr lang="en-PH" sz="1400" dirty="0">
              <a:solidFill>
                <a:schemeClr val="bg1"/>
              </a:solidFill>
              <a:latin typeface="Arial" panose="020B0604020202020204" pitchFamily="34" charset="0"/>
            </a:endParaRPr>
          </a:p>
        </p:txBody>
      </p:sp>
    </p:spTree>
    <p:extLst>
      <p:ext uri="{BB962C8B-B14F-4D97-AF65-F5344CB8AC3E}">
        <p14:creationId xmlns:p14="http://schemas.microsoft.com/office/powerpoint/2010/main" val="111021562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B6A077-9EB3-4C3D-BA21-72E58D926068}"/>
              </a:ext>
            </a:extLst>
          </p:cNvPr>
          <p:cNvSpPr>
            <a:spLocks noGrp="1"/>
          </p:cNvSpPr>
          <p:nvPr>
            <p:ph type="title"/>
          </p:nvPr>
        </p:nvSpPr>
        <p:spPr>
          <a:xfrm>
            <a:off x="628650" y="365127"/>
            <a:ext cx="7886700" cy="618100"/>
          </a:xfrm>
        </p:spPr>
        <p:txBody>
          <a:bodyPr>
            <a:normAutofit/>
          </a:bodyPr>
          <a:lstStyle/>
          <a:p>
            <a:r>
              <a:rPr lang="en-PH" dirty="0"/>
              <a:t>Visual 2x3 Table + Icons</a:t>
            </a:r>
          </a:p>
        </p:txBody>
      </p:sp>
      <p:sp>
        <p:nvSpPr>
          <p:cNvPr id="3" name="Slide Number Placeholder 2">
            <a:extLst>
              <a:ext uri="{FF2B5EF4-FFF2-40B4-BE49-F238E27FC236}">
                <a16:creationId xmlns:a16="http://schemas.microsoft.com/office/drawing/2014/main" id="{247D1DE2-B154-4A11-9565-CF66DA60E76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160</a:t>
            </a:fld>
            <a:endParaRPr lang="en-PH" dirty="0"/>
          </a:p>
        </p:txBody>
      </p:sp>
      <p:sp>
        <p:nvSpPr>
          <p:cNvPr id="33" name="Rectangle 32">
            <a:extLst>
              <a:ext uri="{FF2B5EF4-FFF2-40B4-BE49-F238E27FC236}">
                <a16:creationId xmlns:a16="http://schemas.microsoft.com/office/drawing/2014/main" id="{DD98B704-1962-413E-B195-F546BD2D9717}"/>
              </a:ext>
            </a:extLst>
          </p:cNvPr>
          <p:cNvSpPr/>
          <p:nvPr/>
        </p:nvSpPr>
        <p:spPr>
          <a:xfrm>
            <a:off x="628651" y="2365232"/>
            <a:ext cx="900540" cy="167492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400" b="1" dirty="0">
                <a:solidFill>
                  <a:schemeClr val="accent1"/>
                </a:solidFill>
                <a:latin typeface="Arial" panose="020B0604020202020204" pitchFamily="34" charset="0"/>
              </a:rPr>
              <a:t>Lorem ipsum </a:t>
            </a:r>
          </a:p>
        </p:txBody>
      </p:sp>
      <p:sp>
        <p:nvSpPr>
          <p:cNvPr id="34" name="Rectangle 33">
            <a:extLst>
              <a:ext uri="{FF2B5EF4-FFF2-40B4-BE49-F238E27FC236}">
                <a16:creationId xmlns:a16="http://schemas.microsoft.com/office/drawing/2014/main" id="{B38EF479-F0B7-4746-A940-2AA0861DDC4B}"/>
              </a:ext>
            </a:extLst>
          </p:cNvPr>
          <p:cNvSpPr/>
          <p:nvPr/>
        </p:nvSpPr>
        <p:spPr>
          <a:xfrm>
            <a:off x="628650" y="4248874"/>
            <a:ext cx="900540" cy="176390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400" b="1" dirty="0">
                <a:solidFill>
                  <a:schemeClr val="accent1"/>
                </a:solidFill>
                <a:latin typeface="Arial" panose="020B0604020202020204" pitchFamily="34" charset="0"/>
              </a:rPr>
              <a:t>Lorem ipsum </a:t>
            </a:r>
          </a:p>
        </p:txBody>
      </p:sp>
      <p:sp>
        <p:nvSpPr>
          <p:cNvPr id="4" name="Rectangle 3">
            <a:extLst>
              <a:ext uri="{FF2B5EF4-FFF2-40B4-BE49-F238E27FC236}">
                <a16:creationId xmlns:a16="http://schemas.microsoft.com/office/drawing/2014/main" id="{EADA3BD4-E885-4B81-92BF-2B243B83E0FD}"/>
              </a:ext>
            </a:extLst>
          </p:cNvPr>
          <p:cNvSpPr/>
          <p:nvPr/>
        </p:nvSpPr>
        <p:spPr>
          <a:xfrm>
            <a:off x="1598798" y="1922687"/>
            <a:ext cx="2217619" cy="334377"/>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400" dirty="0">
                <a:solidFill>
                  <a:srgbClr val="FFFFFF"/>
                </a:solidFill>
                <a:latin typeface="Arial" panose="020B0604020202020204" pitchFamily="34" charset="0"/>
              </a:rPr>
              <a:t>Lorem ipsum </a:t>
            </a:r>
          </a:p>
        </p:txBody>
      </p:sp>
      <p:sp>
        <p:nvSpPr>
          <p:cNvPr id="5" name="Rectangle 4">
            <a:extLst>
              <a:ext uri="{FF2B5EF4-FFF2-40B4-BE49-F238E27FC236}">
                <a16:creationId xmlns:a16="http://schemas.microsoft.com/office/drawing/2014/main" id="{088ED6A2-AEC7-4C61-8AF3-34DEFE85CCF5}"/>
              </a:ext>
            </a:extLst>
          </p:cNvPr>
          <p:cNvSpPr/>
          <p:nvPr/>
        </p:nvSpPr>
        <p:spPr>
          <a:xfrm>
            <a:off x="3954184" y="1922687"/>
            <a:ext cx="2217619" cy="334377"/>
          </a:xfrm>
          <a:prstGeom prst="rect">
            <a:avLst/>
          </a:prstGeom>
          <a:solidFill>
            <a:schemeClr val="accent5"/>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400" dirty="0">
                <a:solidFill>
                  <a:srgbClr val="FFFFFF"/>
                </a:solidFill>
                <a:latin typeface="Arial" panose="020B0604020202020204" pitchFamily="34" charset="0"/>
              </a:rPr>
              <a:t>Lorem ipsum </a:t>
            </a:r>
          </a:p>
        </p:txBody>
      </p:sp>
      <p:sp>
        <p:nvSpPr>
          <p:cNvPr id="6" name="Rectangle 5">
            <a:extLst>
              <a:ext uri="{FF2B5EF4-FFF2-40B4-BE49-F238E27FC236}">
                <a16:creationId xmlns:a16="http://schemas.microsoft.com/office/drawing/2014/main" id="{207DAB85-F84B-4F1C-AF33-FD07F708268C}"/>
              </a:ext>
            </a:extLst>
          </p:cNvPr>
          <p:cNvSpPr/>
          <p:nvPr/>
        </p:nvSpPr>
        <p:spPr>
          <a:xfrm>
            <a:off x="6297731" y="1922687"/>
            <a:ext cx="2217619" cy="334377"/>
          </a:xfrm>
          <a:prstGeom prst="rect">
            <a:avLst/>
          </a:prstGeom>
          <a:solidFill>
            <a:schemeClr val="accent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400" dirty="0">
                <a:solidFill>
                  <a:srgbClr val="FFFFFF"/>
                </a:solidFill>
                <a:latin typeface="Arial" panose="020B0604020202020204" pitchFamily="34" charset="0"/>
              </a:rPr>
              <a:t>Lorem ipsum </a:t>
            </a:r>
          </a:p>
        </p:txBody>
      </p:sp>
      <p:sp>
        <p:nvSpPr>
          <p:cNvPr id="35" name="ee4pContent1">
            <a:extLst>
              <a:ext uri="{FF2B5EF4-FFF2-40B4-BE49-F238E27FC236}">
                <a16:creationId xmlns:a16="http://schemas.microsoft.com/office/drawing/2014/main" id="{ADB3BCD7-33B7-4B74-A8C8-BE9B627A1A4A}"/>
              </a:ext>
            </a:extLst>
          </p:cNvPr>
          <p:cNvSpPr txBox="1"/>
          <p:nvPr/>
        </p:nvSpPr>
        <p:spPr>
          <a:xfrm>
            <a:off x="1598798" y="2354116"/>
            <a:ext cx="2217619"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sp>
        <p:nvSpPr>
          <p:cNvPr id="36" name="ee4pContent2">
            <a:extLst>
              <a:ext uri="{FF2B5EF4-FFF2-40B4-BE49-F238E27FC236}">
                <a16:creationId xmlns:a16="http://schemas.microsoft.com/office/drawing/2014/main" id="{ECC11BA2-9E9D-43E5-9EA9-31CC094E8973}"/>
              </a:ext>
            </a:extLst>
          </p:cNvPr>
          <p:cNvSpPr txBox="1"/>
          <p:nvPr/>
        </p:nvSpPr>
        <p:spPr>
          <a:xfrm>
            <a:off x="3954184" y="4226628"/>
            <a:ext cx="2217619" cy="18084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sp>
        <p:nvSpPr>
          <p:cNvPr id="37" name="ee4pContent2">
            <a:extLst>
              <a:ext uri="{FF2B5EF4-FFF2-40B4-BE49-F238E27FC236}">
                <a16:creationId xmlns:a16="http://schemas.microsoft.com/office/drawing/2014/main" id="{D8185BC0-7397-4B53-8726-B82637C4D993}"/>
              </a:ext>
            </a:extLst>
          </p:cNvPr>
          <p:cNvSpPr txBox="1"/>
          <p:nvPr/>
        </p:nvSpPr>
        <p:spPr>
          <a:xfrm>
            <a:off x="6297731" y="4226625"/>
            <a:ext cx="2217619" cy="18084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sp>
        <p:nvSpPr>
          <p:cNvPr id="39" name="ee4pContent1">
            <a:extLst>
              <a:ext uri="{FF2B5EF4-FFF2-40B4-BE49-F238E27FC236}">
                <a16:creationId xmlns:a16="http://schemas.microsoft.com/office/drawing/2014/main" id="{792030CF-47C4-4DE7-B21F-AD510038DBFB}"/>
              </a:ext>
            </a:extLst>
          </p:cNvPr>
          <p:cNvSpPr txBox="1"/>
          <p:nvPr/>
        </p:nvSpPr>
        <p:spPr>
          <a:xfrm>
            <a:off x="1598798" y="4248881"/>
            <a:ext cx="2217619" cy="178615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sp>
        <p:nvSpPr>
          <p:cNvPr id="40" name="ee4pContent1">
            <a:extLst>
              <a:ext uri="{FF2B5EF4-FFF2-40B4-BE49-F238E27FC236}">
                <a16:creationId xmlns:a16="http://schemas.microsoft.com/office/drawing/2014/main" id="{127505BA-A979-4BC0-B8C3-8895249378A6}"/>
              </a:ext>
            </a:extLst>
          </p:cNvPr>
          <p:cNvSpPr txBox="1"/>
          <p:nvPr/>
        </p:nvSpPr>
        <p:spPr>
          <a:xfrm>
            <a:off x="3954184" y="2365242"/>
            <a:ext cx="2217619"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sp>
        <p:nvSpPr>
          <p:cNvPr id="41" name="ee4pContent1">
            <a:extLst>
              <a:ext uri="{FF2B5EF4-FFF2-40B4-BE49-F238E27FC236}">
                <a16:creationId xmlns:a16="http://schemas.microsoft.com/office/drawing/2014/main" id="{B379C1A0-DA0B-4A6B-BEBF-F4BE38C28BF3}"/>
              </a:ext>
            </a:extLst>
          </p:cNvPr>
          <p:cNvSpPr txBox="1"/>
          <p:nvPr/>
        </p:nvSpPr>
        <p:spPr>
          <a:xfrm>
            <a:off x="6297731" y="2354116"/>
            <a:ext cx="2217619"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50" dirty="0">
                <a:solidFill>
                  <a:schemeClr val="tx1"/>
                </a:solidFill>
                <a:latin typeface="Arial" panose="020B0604020202020204" pitchFamily="34" charset="0"/>
              </a:rPr>
              <a:t>Lorem ipsum dolor sit amet, consectetur adipiscing elit. Curabitur purus dui, </a:t>
            </a:r>
          </a:p>
        </p:txBody>
      </p:sp>
      <p:cxnSp>
        <p:nvCxnSpPr>
          <p:cNvPr id="45" name="Straight Connector 44">
            <a:extLst>
              <a:ext uri="{FF2B5EF4-FFF2-40B4-BE49-F238E27FC236}">
                <a16:creationId xmlns:a16="http://schemas.microsoft.com/office/drawing/2014/main" id="{B4DC630D-52C7-4527-9A11-5DD86E74A890}"/>
              </a:ext>
            </a:extLst>
          </p:cNvPr>
          <p:cNvCxnSpPr>
            <a:cxnSpLocks/>
          </p:cNvCxnSpPr>
          <p:nvPr/>
        </p:nvCxnSpPr>
        <p:spPr>
          <a:xfrm>
            <a:off x="749373" y="4107369"/>
            <a:ext cx="7765977"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48808574-E505-431B-8090-D211B0589884}"/>
              </a:ext>
            </a:extLst>
          </p:cNvPr>
          <p:cNvGrpSpPr/>
          <p:nvPr/>
        </p:nvGrpSpPr>
        <p:grpSpPr>
          <a:xfrm>
            <a:off x="2481618" y="1511369"/>
            <a:ext cx="451978" cy="451978"/>
            <a:chOff x="2292012" y="1511369"/>
            <a:chExt cx="451978" cy="451978"/>
          </a:xfrm>
        </p:grpSpPr>
        <p:sp>
          <p:nvSpPr>
            <p:cNvPr id="8" name="Oval 7">
              <a:extLst>
                <a:ext uri="{FF2B5EF4-FFF2-40B4-BE49-F238E27FC236}">
                  <a16:creationId xmlns:a16="http://schemas.microsoft.com/office/drawing/2014/main" id="{F002E509-E80E-4E33-B7C8-54465EC4C47D}"/>
                </a:ext>
              </a:extLst>
            </p:cNvPr>
            <p:cNvSpPr>
              <a:spLocks noChangeAspect="1"/>
            </p:cNvSpPr>
            <p:nvPr/>
          </p:nvSpPr>
          <p:spPr>
            <a:xfrm>
              <a:off x="2292012" y="1511369"/>
              <a:ext cx="451978" cy="451978"/>
            </a:xfrm>
            <a:prstGeom prst="ellipse">
              <a:avLst/>
            </a:prstGeom>
            <a:solidFill>
              <a:schemeClr val="accent1"/>
            </a:solidFill>
            <a:ln w="19050" cap="flat"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6" name="Graphic 45" descr="Single gear with solid fill">
              <a:extLst>
                <a:ext uri="{FF2B5EF4-FFF2-40B4-BE49-F238E27FC236}">
                  <a16:creationId xmlns:a16="http://schemas.microsoft.com/office/drawing/2014/main" id="{74D95C80-8D9E-46F4-BC10-B01F8E4452E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376128" y="1609828"/>
              <a:ext cx="283737" cy="283737"/>
            </a:xfrm>
            <a:prstGeom prst="rect">
              <a:avLst/>
            </a:prstGeom>
          </p:spPr>
        </p:pic>
      </p:grpSp>
      <p:grpSp>
        <p:nvGrpSpPr>
          <p:cNvPr id="17" name="Group 16">
            <a:extLst>
              <a:ext uri="{FF2B5EF4-FFF2-40B4-BE49-F238E27FC236}">
                <a16:creationId xmlns:a16="http://schemas.microsoft.com/office/drawing/2014/main" id="{EA20663B-3F40-4B17-8002-6A6D6D52B06B}"/>
              </a:ext>
            </a:extLst>
          </p:cNvPr>
          <p:cNvGrpSpPr/>
          <p:nvPr/>
        </p:nvGrpSpPr>
        <p:grpSpPr>
          <a:xfrm>
            <a:off x="4837004" y="1511369"/>
            <a:ext cx="451978" cy="451978"/>
            <a:chOff x="4805565" y="1511369"/>
            <a:chExt cx="451978" cy="451978"/>
          </a:xfrm>
        </p:grpSpPr>
        <p:sp>
          <p:nvSpPr>
            <p:cNvPr id="9" name="Oval 8">
              <a:extLst>
                <a:ext uri="{FF2B5EF4-FFF2-40B4-BE49-F238E27FC236}">
                  <a16:creationId xmlns:a16="http://schemas.microsoft.com/office/drawing/2014/main" id="{6A88AC49-4A17-4482-BF5B-4655601E65B2}"/>
                </a:ext>
              </a:extLst>
            </p:cNvPr>
            <p:cNvSpPr>
              <a:spLocks noChangeAspect="1"/>
            </p:cNvSpPr>
            <p:nvPr/>
          </p:nvSpPr>
          <p:spPr>
            <a:xfrm>
              <a:off x="4805565" y="1511369"/>
              <a:ext cx="451978" cy="45197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F512C9EA-183C-44B7-A487-4408D87007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89681" y="1609828"/>
              <a:ext cx="283737" cy="283737"/>
            </a:xfrm>
            <a:prstGeom prst="rect">
              <a:avLst/>
            </a:prstGeom>
          </p:spPr>
        </p:pic>
      </p:grpSp>
      <p:grpSp>
        <p:nvGrpSpPr>
          <p:cNvPr id="15" name="Group 14">
            <a:extLst>
              <a:ext uri="{FF2B5EF4-FFF2-40B4-BE49-F238E27FC236}">
                <a16:creationId xmlns:a16="http://schemas.microsoft.com/office/drawing/2014/main" id="{B40F9738-267D-4A7A-B38C-55DC6676AF01}"/>
              </a:ext>
            </a:extLst>
          </p:cNvPr>
          <p:cNvGrpSpPr/>
          <p:nvPr/>
        </p:nvGrpSpPr>
        <p:grpSpPr>
          <a:xfrm>
            <a:off x="7180551" y="1511369"/>
            <a:ext cx="451978" cy="451978"/>
            <a:chOff x="7306485" y="1511369"/>
            <a:chExt cx="451978" cy="451978"/>
          </a:xfrm>
        </p:grpSpPr>
        <p:sp>
          <p:nvSpPr>
            <p:cNvPr id="10" name="Oval 9">
              <a:extLst>
                <a:ext uri="{FF2B5EF4-FFF2-40B4-BE49-F238E27FC236}">
                  <a16:creationId xmlns:a16="http://schemas.microsoft.com/office/drawing/2014/main" id="{4E088176-224A-4D45-94DD-9767FC17DC93}"/>
                </a:ext>
              </a:extLst>
            </p:cNvPr>
            <p:cNvSpPr>
              <a:spLocks noChangeAspect="1"/>
            </p:cNvSpPr>
            <p:nvPr/>
          </p:nvSpPr>
          <p:spPr>
            <a:xfrm>
              <a:off x="7306485" y="1511369"/>
              <a:ext cx="451978" cy="451978"/>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9B7EBFA9-7224-4616-93E8-23F5C92D5C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90601" y="1609828"/>
              <a:ext cx="283737" cy="283737"/>
            </a:xfrm>
            <a:prstGeom prst="rect">
              <a:avLst/>
            </a:prstGeom>
          </p:spPr>
        </p:pic>
      </p:grpSp>
    </p:spTree>
    <p:extLst>
      <p:ext uri="{BB962C8B-B14F-4D97-AF65-F5344CB8AC3E}">
        <p14:creationId xmlns:p14="http://schemas.microsoft.com/office/powerpoint/2010/main" val="217953312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B6A077-9EB3-4C3D-BA21-72E58D926068}"/>
              </a:ext>
            </a:extLst>
          </p:cNvPr>
          <p:cNvSpPr>
            <a:spLocks noGrp="1"/>
          </p:cNvSpPr>
          <p:nvPr>
            <p:ph type="title"/>
          </p:nvPr>
        </p:nvSpPr>
        <p:spPr>
          <a:xfrm>
            <a:off x="628650" y="365127"/>
            <a:ext cx="7886700" cy="618100"/>
          </a:xfrm>
        </p:spPr>
        <p:txBody>
          <a:bodyPr>
            <a:normAutofit/>
          </a:bodyPr>
          <a:lstStyle/>
          <a:p>
            <a:r>
              <a:rPr lang="en-PH" dirty="0"/>
              <a:t>Visual 2x4 Table + Icons</a:t>
            </a:r>
          </a:p>
        </p:txBody>
      </p:sp>
      <p:sp>
        <p:nvSpPr>
          <p:cNvPr id="3" name="Slide Number Placeholder 2">
            <a:extLst>
              <a:ext uri="{FF2B5EF4-FFF2-40B4-BE49-F238E27FC236}">
                <a16:creationId xmlns:a16="http://schemas.microsoft.com/office/drawing/2014/main" id="{247D1DE2-B154-4A11-9565-CF66DA60E76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161</a:t>
            </a:fld>
            <a:endParaRPr lang="en-PH" dirty="0"/>
          </a:p>
        </p:txBody>
      </p:sp>
      <p:sp>
        <p:nvSpPr>
          <p:cNvPr id="33" name="Rectangle 32">
            <a:extLst>
              <a:ext uri="{FF2B5EF4-FFF2-40B4-BE49-F238E27FC236}">
                <a16:creationId xmlns:a16="http://schemas.microsoft.com/office/drawing/2014/main" id="{DD98B704-1962-413E-B195-F546BD2D9717}"/>
              </a:ext>
            </a:extLst>
          </p:cNvPr>
          <p:cNvSpPr/>
          <p:nvPr/>
        </p:nvSpPr>
        <p:spPr>
          <a:xfrm>
            <a:off x="628651" y="2365232"/>
            <a:ext cx="900540" cy="167492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200" b="1" dirty="0">
                <a:solidFill>
                  <a:schemeClr val="accent1"/>
                </a:solidFill>
                <a:latin typeface="Arial" panose="020B0604020202020204" pitchFamily="34" charset="0"/>
              </a:rPr>
              <a:t>Lorem ipsum </a:t>
            </a:r>
          </a:p>
        </p:txBody>
      </p:sp>
      <p:sp>
        <p:nvSpPr>
          <p:cNvPr id="34" name="Rectangle 33">
            <a:extLst>
              <a:ext uri="{FF2B5EF4-FFF2-40B4-BE49-F238E27FC236}">
                <a16:creationId xmlns:a16="http://schemas.microsoft.com/office/drawing/2014/main" id="{B38EF479-F0B7-4746-A940-2AA0861DDC4B}"/>
              </a:ext>
            </a:extLst>
          </p:cNvPr>
          <p:cNvSpPr/>
          <p:nvPr/>
        </p:nvSpPr>
        <p:spPr>
          <a:xfrm>
            <a:off x="628650" y="4248874"/>
            <a:ext cx="900540" cy="176390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200" b="1" dirty="0">
                <a:solidFill>
                  <a:schemeClr val="accent1"/>
                </a:solidFill>
                <a:latin typeface="Arial" panose="020B0604020202020204" pitchFamily="34" charset="0"/>
              </a:rPr>
              <a:t>Lorem ipsum </a:t>
            </a:r>
          </a:p>
        </p:txBody>
      </p:sp>
      <p:sp>
        <p:nvSpPr>
          <p:cNvPr id="4" name="Rectangle 3">
            <a:extLst>
              <a:ext uri="{FF2B5EF4-FFF2-40B4-BE49-F238E27FC236}">
                <a16:creationId xmlns:a16="http://schemas.microsoft.com/office/drawing/2014/main" id="{EADA3BD4-E885-4B81-92BF-2B243B83E0FD}"/>
              </a:ext>
            </a:extLst>
          </p:cNvPr>
          <p:cNvSpPr/>
          <p:nvPr/>
        </p:nvSpPr>
        <p:spPr>
          <a:xfrm>
            <a:off x="1598800" y="1922687"/>
            <a:ext cx="1650116" cy="334377"/>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5" name="Rectangle 4">
            <a:extLst>
              <a:ext uri="{FF2B5EF4-FFF2-40B4-BE49-F238E27FC236}">
                <a16:creationId xmlns:a16="http://schemas.microsoft.com/office/drawing/2014/main" id="{088ED6A2-AEC7-4C61-8AF3-34DEFE85CCF5}"/>
              </a:ext>
            </a:extLst>
          </p:cNvPr>
          <p:cNvSpPr/>
          <p:nvPr/>
        </p:nvSpPr>
        <p:spPr>
          <a:xfrm>
            <a:off x="3351429" y="1922687"/>
            <a:ext cx="1650116" cy="334377"/>
          </a:xfrm>
          <a:prstGeom prst="rect">
            <a:avLst/>
          </a:prstGeom>
          <a:solidFill>
            <a:schemeClr val="accent5"/>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6" name="Rectangle 5">
            <a:extLst>
              <a:ext uri="{FF2B5EF4-FFF2-40B4-BE49-F238E27FC236}">
                <a16:creationId xmlns:a16="http://schemas.microsoft.com/office/drawing/2014/main" id="{207DAB85-F84B-4F1C-AF33-FD07F708268C}"/>
              </a:ext>
            </a:extLst>
          </p:cNvPr>
          <p:cNvSpPr/>
          <p:nvPr/>
        </p:nvSpPr>
        <p:spPr>
          <a:xfrm>
            <a:off x="5095247" y="1922687"/>
            <a:ext cx="1650116" cy="334377"/>
          </a:xfrm>
          <a:prstGeom prst="rect">
            <a:avLst/>
          </a:prstGeom>
          <a:solidFill>
            <a:schemeClr val="accent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7" name="Rectangle 6">
            <a:extLst>
              <a:ext uri="{FF2B5EF4-FFF2-40B4-BE49-F238E27FC236}">
                <a16:creationId xmlns:a16="http://schemas.microsoft.com/office/drawing/2014/main" id="{AF5BF4B2-DE7A-41B4-82F4-92DAE2A1B101}"/>
              </a:ext>
            </a:extLst>
          </p:cNvPr>
          <p:cNvSpPr/>
          <p:nvPr/>
        </p:nvSpPr>
        <p:spPr>
          <a:xfrm>
            <a:off x="6823783" y="1922687"/>
            <a:ext cx="1650116" cy="334377"/>
          </a:xfrm>
          <a:prstGeom prst="rect">
            <a:avLst/>
          </a:prstGeom>
          <a:solidFill>
            <a:schemeClr val="accent3"/>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35" name="ee4pContent1">
            <a:extLst>
              <a:ext uri="{FF2B5EF4-FFF2-40B4-BE49-F238E27FC236}">
                <a16:creationId xmlns:a16="http://schemas.microsoft.com/office/drawing/2014/main" id="{ADB3BCD7-33B7-4B74-A8C8-BE9B627A1A4A}"/>
              </a:ext>
            </a:extLst>
          </p:cNvPr>
          <p:cNvSpPr txBox="1"/>
          <p:nvPr/>
        </p:nvSpPr>
        <p:spPr>
          <a:xfrm>
            <a:off x="1598800" y="2354116"/>
            <a:ext cx="1650116"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36" name="ee4pContent2">
            <a:extLst>
              <a:ext uri="{FF2B5EF4-FFF2-40B4-BE49-F238E27FC236}">
                <a16:creationId xmlns:a16="http://schemas.microsoft.com/office/drawing/2014/main" id="{ECC11BA2-9E9D-43E5-9EA9-31CC094E8973}"/>
              </a:ext>
            </a:extLst>
          </p:cNvPr>
          <p:cNvSpPr txBox="1"/>
          <p:nvPr/>
        </p:nvSpPr>
        <p:spPr>
          <a:xfrm>
            <a:off x="3351429" y="4226628"/>
            <a:ext cx="1650116" cy="18084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37" name="ee4pContent2">
            <a:extLst>
              <a:ext uri="{FF2B5EF4-FFF2-40B4-BE49-F238E27FC236}">
                <a16:creationId xmlns:a16="http://schemas.microsoft.com/office/drawing/2014/main" id="{D8185BC0-7397-4B53-8726-B82637C4D993}"/>
              </a:ext>
            </a:extLst>
          </p:cNvPr>
          <p:cNvSpPr txBox="1"/>
          <p:nvPr/>
        </p:nvSpPr>
        <p:spPr>
          <a:xfrm>
            <a:off x="5095247" y="4226625"/>
            <a:ext cx="1650116" cy="18084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38" name="ee4pContent2">
            <a:extLst>
              <a:ext uri="{FF2B5EF4-FFF2-40B4-BE49-F238E27FC236}">
                <a16:creationId xmlns:a16="http://schemas.microsoft.com/office/drawing/2014/main" id="{9202053F-A17B-4CFA-85D2-F792411EE31D}"/>
              </a:ext>
            </a:extLst>
          </p:cNvPr>
          <p:cNvSpPr txBox="1"/>
          <p:nvPr/>
        </p:nvSpPr>
        <p:spPr>
          <a:xfrm>
            <a:off x="6823783" y="4226621"/>
            <a:ext cx="1650116" cy="18084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39" name="ee4pContent1">
            <a:extLst>
              <a:ext uri="{FF2B5EF4-FFF2-40B4-BE49-F238E27FC236}">
                <a16:creationId xmlns:a16="http://schemas.microsoft.com/office/drawing/2014/main" id="{792030CF-47C4-4DE7-B21F-AD510038DBFB}"/>
              </a:ext>
            </a:extLst>
          </p:cNvPr>
          <p:cNvSpPr txBox="1"/>
          <p:nvPr/>
        </p:nvSpPr>
        <p:spPr>
          <a:xfrm>
            <a:off x="1598800" y="4248881"/>
            <a:ext cx="1650116" cy="178615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40" name="ee4pContent1">
            <a:extLst>
              <a:ext uri="{FF2B5EF4-FFF2-40B4-BE49-F238E27FC236}">
                <a16:creationId xmlns:a16="http://schemas.microsoft.com/office/drawing/2014/main" id="{127505BA-A979-4BC0-B8C3-8895249378A6}"/>
              </a:ext>
            </a:extLst>
          </p:cNvPr>
          <p:cNvSpPr txBox="1"/>
          <p:nvPr/>
        </p:nvSpPr>
        <p:spPr>
          <a:xfrm>
            <a:off x="3351429" y="2365242"/>
            <a:ext cx="1650116"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41" name="ee4pContent1">
            <a:extLst>
              <a:ext uri="{FF2B5EF4-FFF2-40B4-BE49-F238E27FC236}">
                <a16:creationId xmlns:a16="http://schemas.microsoft.com/office/drawing/2014/main" id="{B379C1A0-DA0B-4A6B-BEBF-F4BE38C28BF3}"/>
              </a:ext>
            </a:extLst>
          </p:cNvPr>
          <p:cNvSpPr txBox="1"/>
          <p:nvPr/>
        </p:nvSpPr>
        <p:spPr>
          <a:xfrm>
            <a:off x="5095247" y="2354116"/>
            <a:ext cx="1650116"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sp>
        <p:nvSpPr>
          <p:cNvPr id="42" name="ee4pContent1">
            <a:extLst>
              <a:ext uri="{FF2B5EF4-FFF2-40B4-BE49-F238E27FC236}">
                <a16:creationId xmlns:a16="http://schemas.microsoft.com/office/drawing/2014/main" id="{5A2E2074-A297-4EB3-86F8-71BC51B2BA13}"/>
              </a:ext>
            </a:extLst>
          </p:cNvPr>
          <p:cNvSpPr txBox="1"/>
          <p:nvPr/>
        </p:nvSpPr>
        <p:spPr>
          <a:xfrm>
            <a:off x="6823783" y="2365239"/>
            <a:ext cx="1650116" cy="16860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a:t>
            </a:r>
          </a:p>
        </p:txBody>
      </p:sp>
      <p:cxnSp>
        <p:nvCxnSpPr>
          <p:cNvPr id="45" name="Straight Connector 44">
            <a:extLst>
              <a:ext uri="{FF2B5EF4-FFF2-40B4-BE49-F238E27FC236}">
                <a16:creationId xmlns:a16="http://schemas.microsoft.com/office/drawing/2014/main" id="{B4DC630D-52C7-4527-9A11-5DD86E74A890}"/>
              </a:ext>
            </a:extLst>
          </p:cNvPr>
          <p:cNvCxnSpPr>
            <a:cxnSpLocks/>
          </p:cNvCxnSpPr>
          <p:nvPr/>
        </p:nvCxnSpPr>
        <p:spPr>
          <a:xfrm>
            <a:off x="749373" y="4107369"/>
            <a:ext cx="7765977"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F4F339A4-4E7B-4B3D-B9DC-7691F2042E56}"/>
              </a:ext>
            </a:extLst>
          </p:cNvPr>
          <p:cNvGrpSpPr/>
          <p:nvPr/>
        </p:nvGrpSpPr>
        <p:grpSpPr>
          <a:xfrm>
            <a:off x="2197869" y="1511369"/>
            <a:ext cx="451978" cy="451978"/>
            <a:chOff x="1989207" y="1511369"/>
            <a:chExt cx="451978" cy="451978"/>
          </a:xfrm>
        </p:grpSpPr>
        <p:sp>
          <p:nvSpPr>
            <p:cNvPr id="8" name="Oval 7">
              <a:extLst>
                <a:ext uri="{FF2B5EF4-FFF2-40B4-BE49-F238E27FC236}">
                  <a16:creationId xmlns:a16="http://schemas.microsoft.com/office/drawing/2014/main" id="{F002E509-E80E-4E33-B7C8-54465EC4C47D}"/>
                </a:ext>
              </a:extLst>
            </p:cNvPr>
            <p:cNvSpPr>
              <a:spLocks noChangeAspect="1"/>
            </p:cNvSpPr>
            <p:nvPr/>
          </p:nvSpPr>
          <p:spPr>
            <a:xfrm>
              <a:off x="1989207" y="1511369"/>
              <a:ext cx="451978" cy="451978"/>
            </a:xfrm>
            <a:prstGeom prst="ellipse">
              <a:avLst/>
            </a:prstGeom>
            <a:solidFill>
              <a:schemeClr val="accent1"/>
            </a:solidFill>
            <a:ln w="19050" cap="flat"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6" name="Graphic 45" descr="Single gear with solid fill">
              <a:extLst>
                <a:ext uri="{FF2B5EF4-FFF2-40B4-BE49-F238E27FC236}">
                  <a16:creationId xmlns:a16="http://schemas.microsoft.com/office/drawing/2014/main" id="{74D95C80-8D9E-46F4-BC10-B01F8E4452E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73323" y="1609828"/>
              <a:ext cx="283737" cy="283737"/>
            </a:xfrm>
            <a:prstGeom prst="rect">
              <a:avLst/>
            </a:prstGeom>
          </p:spPr>
        </p:pic>
      </p:grpSp>
      <p:grpSp>
        <p:nvGrpSpPr>
          <p:cNvPr id="18" name="Group 17">
            <a:extLst>
              <a:ext uri="{FF2B5EF4-FFF2-40B4-BE49-F238E27FC236}">
                <a16:creationId xmlns:a16="http://schemas.microsoft.com/office/drawing/2014/main" id="{3518CD87-4B49-4CCF-9CFA-0B7AA2F39A32}"/>
              </a:ext>
            </a:extLst>
          </p:cNvPr>
          <p:cNvGrpSpPr/>
          <p:nvPr/>
        </p:nvGrpSpPr>
        <p:grpSpPr>
          <a:xfrm>
            <a:off x="3939530" y="1511369"/>
            <a:ext cx="451978" cy="451978"/>
            <a:chOff x="3859524" y="1511369"/>
            <a:chExt cx="451978" cy="451978"/>
          </a:xfrm>
        </p:grpSpPr>
        <p:sp>
          <p:nvSpPr>
            <p:cNvPr id="9" name="Oval 8">
              <a:extLst>
                <a:ext uri="{FF2B5EF4-FFF2-40B4-BE49-F238E27FC236}">
                  <a16:creationId xmlns:a16="http://schemas.microsoft.com/office/drawing/2014/main" id="{6A88AC49-4A17-4482-BF5B-4655601E65B2}"/>
                </a:ext>
              </a:extLst>
            </p:cNvPr>
            <p:cNvSpPr>
              <a:spLocks noChangeAspect="1"/>
            </p:cNvSpPr>
            <p:nvPr/>
          </p:nvSpPr>
          <p:spPr>
            <a:xfrm>
              <a:off x="3859524" y="1511369"/>
              <a:ext cx="451978" cy="45197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F512C9EA-183C-44B7-A487-4408D87007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31940" y="1609828"/>
              <a:ext cx="283737" cy="283737"/>
            </a:xfrm>
            <a:prstGeom prst="rect">
              <a:avLst/>
            </a:prstGeom>
          </p:spPr>
        </p:pic>
      </p:grpSp>
      <p:grpSp>
        <p:nvGrpSpPr>
          <p:cNvPr id="19" name="Group 18">
            <a:extLst>
              <a:ext uri="{FF2B5EF4-FFF2-40B4-BE49-F238E27FC236}">
                <a16:creationId xmlns:a16="http://schemas.microsoft.com/office/drawing/2014/main" id="{4B07E518-210A-4B14-9F73-1CACFA014895}"/>
              </a:ext>
            </a:extLst>
          </p:cNvPr>
          <p:cNvGrpSpPr/>
          <p:nvPr/>
        </p:nvGrpSpPr>
        <p:grpSpPr>
          <a:xfrm>
            <a:off x="5681191" y="1511369"/>
            <a:ext cx="451978" cy="451978"/>
            <a:chOff x="5720442" y="1511369"/>
            <a:chExt cx="451978" cy="451978"/>
          </a:xfrm>
        </p:grpSpPr>
        <p:sp>
          <p:nvSpPr>
            <p:cNvPr id="10" name="Oval 9">
              <a:extLst>
                <a:ext uri="{FF2B5EF4-FFF2-40B4-BE49-F238E27FC236}">
                  <a16:creationId xmlns:a16="http://schemas.microsoft.com/office/drawing/2014/main" id="{4E088176-224A-4D45-94DD-9767FC17DC93}"/>
                </a:ext>
              </a:extLst>
            </p:cNvPr>
            <p:cNvSpPr>
              <a:spLocks noChangeAspect="1"/>
            </p:cNvSpPr>
            <p:nvPr/>
          </p:nvSpPr>
          <p:spPr>
            <a:xfrm>
              <a:off x="5720442" y="1511369"/>
              <a:ext cx="451978" cy="451978"/>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9B7EBFA9-7224-4616-93E8-23F5C92D5C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90554" y="1609828"/>
              <a:ext cx="283737" cy="283737"/>
            </a:xfrm>
            <a:prstGeom prst="rect">
              <a:avLst/>
            </a:prstGeom>
          </p:spPr>
        </p:pic>
      </p:grpSp>
      <p:grpSp>
        <p:nvGrpSpPr>
          <p:cNvPr id="20" name="Group 19">
            <a:extLst>
              <a:ext uri="{FF2B5EF4-FFF2-40B4-BE49-F238E27FC236}">
                <a16:creationId xmlns:a16="http://schemas.microsoft.com/office/drawing/2014/main" id="{54747EF7-3BF3-455E-BD51-133B97CF8CC3}"/>
              </a:ext>
            </a:extLst>
          </p:cNvPr>
          <p:cNvGrpSpPr/>
          <p:nvPr/>
        </p:nvGrpSpPr>
        <p:grpSpPr>
          <a:xfrm>
            <a:off x="7422852" y="1525712"/>
            <a:ext cx="451978" cy="451978"/>
            <a:chOff x="7565052" y="1525712"/>
            <a:chExt cx="451978" cy="451978"/>
          </a:xfrm>
        </p:grpSpPr>
        <p:sp>
          <p:nvSpPr>
            <p:cNvPr id="12" name="Oval 11">
              <a:extLst>
                <a:ext uri="{FF2B5EF4-FFF2-40B4-BE49-F238E27FC236}">
                  <a16:creationId xmlns:a16="http://schemas.microsoft.com/office/drawing/2014/main" id="{74D67B9E-933C-443F-9C34-E9AC154BC22F}"/>
                </a:ext>
              </a:extLst>
            </p:cNvPr>
            <p:cNvSpPr>
              <a:spLocks noChangeAspect="1"/>
            </p:cNvSpPr>
            <p:nvPr/>
          </p:nvSpPr>
          <p:spPr>
            <a:xfrm>
              <a:off x="7565052" y="1525712"/>
              <a:ext cx="451978" cy="451978"/>
            </a:xfrm>
            <a:prstGeom prst="ellipse">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9" name="Graphic 48" descr="Single gear with solid fill">
              <a:extLst>
                <a:ext uri="{FF2B5EF4-FFF2-40B4-BE49-F238E27FC236}">
                  <a16:creationId xmlns:a16="http://schemas.microsoft.com/office/drawing/2014/main" id="{515C5386-0E13-4B37-A896-0C1FE08BC5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49171" y="1609828"/>
              <a:ext cx="283737" cy="283737"/>
            </a:xfrm>
            <a:prstGeom prst="rect">
              <a:avLst/>
            </a:prstGeom>
          </p:spPr>
        </p:pic>
      </p:grpSp>
    </p:spTree>
    <p:extLst>
      <p:ext uri="{BB962C8B-B14F-4D97-AF65-F5344CB8AC3E}">
        <p14:creationId xmlns:p14="http://schemas.microsoft.com/office/powerpoint/2010/main" val="113715825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B6A077-9EB3-4C3D-BA21-72E58D926068}"/>
              </a:ext>
            </a:extLst>
          </p:cNvPr>
          <p:cNvSpPr>
            <a:spLocks noGrp="1"/>
          </p:cNvSpPr>
          <p:nvPr>
            <p:ph type="title"/>
          </p:nvPr>
        </p:nvSpPr>
        <p:spPr>
          <a:xfrm>
            <a:off x="628650" y="365127"/>
            <a:ext cx="7886700" cy="618100"/>
          </a:xfrm>
        </p:spPr>
        <p:txBody>
          <a:bodyPr>
            <a:normAutofit/>
          </a:bodyPr>
          <a:lstStyle/>
          <a:p>
            <a:r>
              <a:rPr lang="en-PH" dirty="0"/>
              <a:t>Visual 3x4 Table + Icons</a:t>
            </a:r>
          </a:p>
        </p:txBody>
      </p:sp>
      <p:sp>
        <p:nvSpPr>
          <p:cNvPr id="3" name="Slide Number Placeholder 2">
            <a:extLst>
              <a:ext uri="{FF2B5EF4-FFF2-40B4-BE49-F238E27FC236}">
                <a16:creationId xmlns:a16="http://schemas.microsoft.com/office/drawing/2014/main" id="{247D1DE2-B154-4A11-9565-CF66DA60E76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162</a:t>
            </a:fld>
            <a:endParaRPr lang="en-PH" dirty="0"/>
          </a:p>
        </p:txBody>
      </p:sp>
      <p:grpSp>
        <p:nvGrpSpPr>
          <p:cNvPr id="17" name="Group 16">
            <a:extLst>
              <a:ext uri="{FF2B5EF4-FFF2-40B4-BE49-F238E27FC236}">
                <a16:creationId xmlns:a16="http://schemas.microsoft.com/office/drawing/2014/main" id="{6AAA8CF4-9AEB-4080-93CD-AFC86898AD21}"/>
              </a:ext>
            </a:extLst>
          </p:cNvPr>
          <p:cNvGrpSpPr/>
          <p:nvPr/>
        </p:nvGrpSpPr>
        <p:grpSpPr>
          <a:xfrm>
            <a:off x="2197869" y="1511369"/>
            <a:ext cx="451978" cy="451978"/>
            <a:chOff x="1989207" y="1511369"/>
            <a:chExt cx="451978" cy="451978"/>
          </a:xfrm>
        </p:grpSpPr>
        <p:sp>
          <p:nvSpPr>
            <p:cNvPr id="8" name="Oval 7">
              <a:extLst>
                <a:ext uri="{FF2B5EF4-FFF2-40B4-BE49-F238E27FC236}">
                  <a16:creationId xmlns:a16="http://schemas.microsoft.com/office/drawing/2014/main" id="{F002E509-E80E-4E33-B7C8-54465EC4C47D}"/>
                </a:ext>
              </a:extLst>
            </p:cNvPr>
            <p:cNvSpPr>
              <a:spLocks noChangeAspect="1"/>
            </p:cNvSpPr>
            <p:nvPr/>
          </p:nvSpPr>
          <p:spPr>
            <a:xfrm>
              <a:off x="1989207" y="1511369"/>
              <a:ext cx="451978" cy="451978"/>
            </a:xfrm>
            <a:prstGeom prst="ellipse">
              <a:avLst/>
            </a:prstGeom>
            <a:solidFill>
              <a:schemeClr val="accent1"/>
            </a:solidFill>
            <a:ln w="19050" cap="flat"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6" name="Graphic 45" descr="Single gear with solid fill">
              <a:extLst>
                <a:ext uri="{FF2B5EF4-FFF2-40B4-BE49-F238E27FC236}">
                  <a16:creationId xmlns:a16="http://schemas.microsoft.com/office/drawing/2014/main" id="{74D95C80-8D9E-46F4-BC10-B01F8E4452E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73323" y="1609828"/>
              <a:ext cx="283737" cy="283737"/>
            </a:xfrm>
            <a:prstGeom prst="rect">
              <a:avLst/>
            </a:prstGeom>
          </p:spPr>
        </p:pic>
      </p:grpSp>
      <p:grpSp>
        <p:nvGrpSpPr>
          <p:cNvPr id="18" name="Group 17">
            <a:extLst>
              <a:ext uri="{FF2B5EF4-FFF2-40B4-BE49-F238E27FC236}">
                <a16:creationId xmlns:a16="http://schemas.microsoft.com/office/drawing/2014/main" id="{48D3BCF7-8A3A-4A48-B5A8-C9BA164089E8}"/>
              </a:ext>
            </a:extLst>
          </p:cNvPr>
          <p:cNvGrpSpPr/>
          <p:nvPr/>
        </p:nvGrpSpPr>
        <p:grpSpPr>
          <a:xfrm>
            <a:off x="3939530" y="1511369"/>
            <a:ext cx="451978" cy="451978"/>
            <a:chOff x="3859524" y="1511369"/>
            <a:chExt cx="451978" cy="451978"/>
          </a:xfrm>
        </p:grpSpPr>
        <p:sp>
          <p:nvSpPr>
            <p:cNvPr id="9" name="Oval 8">
              <a:extLst>
                <a:ext uri="{FF2B5EF4-FFF2-40B4-BE49-F238E27FC236}">
                  <a16:creationId xmlns:a16="http://schemas.microsoft.com/office/drawing/2014/main" id="{6A88AC49-4A17-4482-BF5B-4655601E65B2}"/>
                </a:ext>
              </a:extLst>
            </p:cNvPr>
            <p:cNvSpPr>
              <a:spLocks noChangeAspect="1"/>
            </p:cNvSpPr>
            <p:nvPr/>
          </p:nvSpPr>
          <p:spPr>
            <a:xfrm>
              <a:off x="3859524" y="1511369"/>
              <a:ext cx="451978" cy="451978"/>
            </a:xfrm>
            <a:prstGeom prst="ellipse">
              <a:avLst/>
            </a:prstGeom>
            <a:solidFill>
              <a:schemeClr val="accent5"/>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F512C9EA-183C-44B7-A487-4408D870070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31940" y="1609828"/>
              <a:ext cx="283737" cy="283737"/>
            </a:xfrm>
            <a:prstGeom prst="rect">
              <a:avLst/>
            </a:prstGeom>
          </p:spPr>
        </p:pic>
      </p:grpSp>
      <p:grpSp>
        <p:nvGrpSpPr>
          <p:cNvPr id="19" name="Group 18">
            <a:extLst>
              <a:ext uri="{FF2B5EF4-FFF2-40B4-BE49-F238E27FC236}">
                <a16:creationId xmlns:a16="http://schemas.microsoft.com/office/drawing/2014/main" id="{94F5C962-B1B3-46A2-9513-05F8C9360DE7}"/>
              </a:ext>
            </a:extLst>
          </p:cNvPr>
          <p:cNvGrpSpPr/>
          <p:nvPr/>
        </p:nvGrpSpPr>
        <p:grpSpPr>
          <a:xfrm>
            <a:off x="5681191" y="1511369"/>
            <a:ext cx="451978" cy="451978"/>
            <a:chOff x="5720442" y="1511369"/>
            <a:chExt cx="451978" cy="451978"/>
          </a:xfrm>
        </p:grpSpPr>
        <p:sp>
          <p:nvSpPr>
            <p:cNvPr id="10" name="Oval 9">
              <a:extLst>
                <a:ext uri="{FF2B5EF4-FFF2-40B4-BE49-F238E27FC236}">
                  <a16:creationId xmlns:a16="http://schemas.microsoft.com/office/drawing/2014/main" id="{4E088176-224A-4D45-94DD-9767FC17DC93}"/>
                </a:ext>
              </a:extLst>
            </p:cNvPr>
            <p:cNvSpPr>
              <a:spLocks noChangeAspect="1"/>
            </p:cNvSpPr>
            <p:nvPr/>
          </p:nvSpPr>
          <p:spPr>
            <a:xfrm>
              <a:off x="5720442" y="1511369"/>
              <a:ext cx="451978" cy="451978"/>
            </a:xfrm>
            <a:prstGeom prst="ellipse">
              <a:avLst/>
            </a:prstGeom>
            <a:solidFill>
              <a:schemeClr val="accent2"/>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9B7EBFA9-7224-4616-93E8-23F5C92D5C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90554" y="1609828"/>
              <a:ext cx="283737" cy="283737"/>
            </a:xfrm>
            <a:prstGeom prst="rect">
              <a:avLst/>
            </a:prstGeom>
          </p:spPr>
        </p:pic>
      </p:grpSp>
      <p:grpSp>
        <p:nvGrpSpPr>
          <p:cNvPr id="20" name="Group 19">
            <a:extLst>
              <a:ext uri="{FF2B5EF4-FFF2-40B4-BE49-F238E27FC236}">
                <a16:creationId xmlns:a16="http://schemas.microsoft.com/office/drawing/2014/main" id="{71CECB8B-6ECA-41A7-950B-63AAA125E61B}"/>
              </a:ext>
            </a:extLst>
          </p:cNvPr>
          <p:cNvGrpSpPr/>
          <p:nvPr/>
        </p:nvGrpSpPr>
        <p:grpSpPr>
          <a:xfrm>
            <a:off x="7422852" y="1525712"/>
            <a:ext cx="451978" cy="451978"/>
            <a:chOff x="7565052" y="1525712"/>
            <a:chExt cx="451978" cy="451978"/>
          </a:xfrm>
        </p:grpSpPr>
        <p:sp>
          <p:nvSpPr>
            <p:cNvPr id="12" name="Oval 11">
              <a:extLst>
                <a:ext uri="{FF2B5EF4-FFF2-40B4-BE49-F238E27FC236}">
                  <a16:creationId xmlns:a16="http://schemas.microsoft.com/office/drawing/2014/main" id="{74D67B9E-933C-443F-9C34-E9AC154BC22F}"/>
                </a:ext>
              </a:extLst>
            </p:cNvPr>
            <p:cNvSpPr>
              <a:spLocks noChangeAspect="1"/>
            </p:cNvSpPr>
            <p:nvPr/>
          </p:nvSpPr>
          <p:spPr>
            <a:xfrm>
              <a:off x="7565052" y="1525712"/>
              <a:ext cx="451978" cy="451978"/>
            </a:xfrm>
            <a:prstGeom prst="ellipse">
              <a:avLst/>
            </a:prstGeom>
            <a:solidFill>
              <a:schemeClr val="accent3"/>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pic>
          <p:nvPicPr>
            <p:cNvPr id="49" name="Graphic 48" descr="Single gear with solid fill">
              <a:extLst>
                <a:ext uri="{FF2B5EF4-FFF2-40B4-BE49-F238E27FC236}">
                  <a16:creationId xmlns:a16="http://schemas.microsoft.com/office/drawing/2014/main" id="{515C5386-0E13-4B37-A896-0C1FE08BC5A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649171" y="1609828"/>
              <a:ext cx="283737" cy="283737"/>
            </a:xfrm>
            <a:prstGeom prst="rect">
              <a:avLst/>
            </a:prstGeom>
          </p:spPr>
        </p:pic>
      </p:grpSp>
      <p:sp>
        <p:nvSpPr>
          <p:cNvPr id="33" name="Rectangle 32">
            <a:extLst>
              <a:ext uri="{FF2B5EF4-FFF2-40B4-BE49-F238E27FC236}">
                <a16:creationId xmlns:a16="http://schemas.microsoft.com/office/drawing/2014/main" id="{DD98B704-1962-413E-B195-F546BD2D9717}"/>
              </a:ext>
            </a:extLst>
          </p:cNvPr>
          <p:cNvSpPr/>
          <p:nvPr/>
        </p:nvSpPr>
        <p:spPr>
          <a:xfrm>
            <a:off x="628651" y="2333982"/>
            <a:ext cx="900540" cy="1089708"/>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Lorem ipsum </a:t>
            </a:r>
          </a:p>
        </p:txBody>
      </p:sp>
      <p:sp>
        <p:nvSpPr>
          <p:cNvPr id="34" name="Rectangle 33">
            <a:extLst>
              <a:ext uri="{FF2B5EF4-FFF2-40B4-BE49-F238E27FC236}">
                <a16:creationId xmlns:a16="http://schemas.microsoft.com/office/drawing/2014/main" id="{B38EF479-F0B7-4746-A940-2AA0861DDC4B}"/>
              </a:ext>
            </a:extLst>
          </p:cNvPr>
          <p:cNvSpPr/>
          <p:nvPr/>
        </p:nvSpPr>
        <p:spPr>
          <a:xfrm>
            <a:off x="628650" y="3557424"/>
            <a:ext cx="900540" cy="105658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Lorem ipsum </a:t>
            </a:r>
          </a:p>
        </p:txBody>
      </p:sp>
      <p:sp>
        <p:nvSpPr>
          <p:cNvPr id="4" name="Rectangle 3">
            <a:extLst>
              <a:ext uri="{FF2B5EF4-FFF2-40B4-BE49-F238E27FC236}">
                <a16:creationId xmlns:a16="http://schemas.microsoft.com/office/drawing/2014/main" id="{EADA3BD4-E885-4B81-92BF-2B243B83E0FD}"/>
              </a:ext>
            </a:extLst>
          </p:cNvPr>
          <p:cNvSpPr/>
          <p:nvPr/>
        </p:nvSpPr>
        <p:spPr>
          <a:xfrm>
            <a:off x="1598800" y="1922687"/>
            <a:ext cx="1650116" cy="310764"/>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5" name="Rectangle 4">
            <a:extLst>
              <a:ext uri="{FF2B5EF4-FFF2-40B4-BE49-F238E27FC236}">
                <a16:creationId xmlns:a16="http://schemas.microsoft.com/office/drawing/2014/main" id="{088ED6A2-AEC7-4C61-8AF3-34DEFE85CCF5}"/>
              </a:ext>
            </a:extLst>
          </p:cNvPr>
          <p:cNvSpPr/>
          <p:nvPr/>
        </p:nvSpPr>
        <p:spPr>
          <a:xfrm>
            <a:off x="3351429" y="1922687"/>
            <a:ext cx="1650116" cy="310764"/>
          </a:xfrm>
          <a:prstGeom prst="rect">
            <a:avLst/>
          </a:prstGeom>
          <a:solidFill>
            <a:schemeClr val="accent5"/>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6" name="Rectangle 5">
            <a:extLst>
              <a:ext uri="{FF2B5EF4-FFF2-40B4-BE49-F238E27FC236}">
                <a16:creationId xmlns:a16="http://schemas.microsoft.com/office/drawing/2014/main" id="{207DAB85-F84B-4F1C-AF33-FD07F708268C}"/>
              </a:ext>
            </a:extLst>
          </p:cNvPr>
          <p:cNvSpPr/>
          <p:nvPr/>
        </p:nvSpPr>
        <p:spPr>
          <a:xfrm>
            <a:off x="5095247" y="1922687"/>
            <a:ext cx="1650116" cy="310764"/>
          </a:xfrm>
          <a:prstGeom prst="rect">
            <a:avLst/>
          </a:prstGeom>
          <a:solidFill>
            <a:schemeClr val="accent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7" name="Rectangle 6">
            <a:extLst>
              <a:ext uri="{FF2B5EF4-FFF2-40B4-BE49-F238E27FC236}">
                <a16:creationId xmlns:a16="http://schemas.microsoft.com/office/drawing/2014/main" id="{AF5BF4B2-DE7A-41B4-82F4-92DAE2A1B101}"/>
              </a:ext>
            </a:extLst>
          </p:cNvPr>
          <p:cNvSpPr/>
          <p:nvPr/>
        </p:nvSpPr>
        <p:spPr>
          <a:xfrm>
            <a:off x="6823783" y="1922687"/>
            <a:ext cx="1650116" cy="310764"/>
          </a:xfrm>
          <a:prstGeom prst="rect">
            <a:avLst/>
          </a:prstGeom>
          <a:solidFill>
            <a:schemeClr val="accent3"/>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rmAutofit/>
          </a:bodyPr>
          <a:lstStyle/>
          <a:p>
            <a:pPr algn="ctr"/>
            <a:r>
              <a:rPr lang="en-US" sz="1300" dirty="0">
                <a:solidFill>
                  <a:srgbClr val="FFFFFF"/>
                </a:solidFill>
                <a:latin typeface="Arial" panose="020B0604020202020204" pitchFamily="34" charset="0"/>
              </a:rPr>
              <a:t>Lorem ipsum </a:t>
            </a:r>
          </a:p>
        </p:txBody>
      </p:sp>
      <p:sp>
        <p:nvSpPr>
          <p:cNvPr id="35" name="ee4pContent1">
            <a:extLst>
              <a:ext uri="{FF2B5EF4-FFF2-40B4-BE49-F238E27FC236}">
                <a16:creationId xmlns:a16="http://schemas.microsoft.com/office/drawing/2014/main" id="{ADB3BCD7-33B7-4B74-A8C8-BE9B627A1A4A}"/>
              </a:ext>
            </a:extLst>
          </p:cNvPr>
          <p:cNvSpPr txBox="1"/>
          <p:nvPr/>
        </p:nvSpPr>
        <p:spPr>
          <a:xfrm>
            <a:off x="1598800" y="2323641"/>
            <a:ext cx="1650116" cy="10897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6" name="ee4pContent2">
            <a:extLst>
              <a:ext uri="{FF2B5EF4-FFF2-40B4-BE49-F238E27FC236}">
                <a16:creationId xmlns:a16="http://schemas.microsoft.com/office/drawing/2014/main" id="{ECC11BA2-9E9D-43E5-9EA9-31CC094E8973}"/>
              </a:ext>
            </a:extLst>
          </p:cNvPr>
          <p:cNvSpPr txBox="1"/>
          <p:nvPr/>
        </p:nvSpPr>
        <p:spPr>
          <a:xfrm>
            <a:off x="3351429" y="3557429"/>
            <a:ext cx="1650116" cy="116878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7" name="ee4pContent2">
            <a:extLst>
              <a:ext uri="{FF2B5EF4-FFF2-40B4-BE49-F238E27FC236}">
                <a16:creationId xmlns:a16="http://schemas.microsoft.com/office/drawing/2014/main" id="{D8185BC0-7397-4B53-8726-B82637C4D993}"/>
              </a:ext>
            </a:extLst>
          </p:cNvPr>
          <p:cNvSpPr txBox="1"/>
          <p:nvPr/>
        </p:nvSpPr>
        <p:spPr>
          <a:xfrm>
            <a:off x="5095247" y="3557421"/>
            <a:ext cx="1650116" cy="116879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8" name="ee4pContent2">
            <a:extLst>
              <a:ext uri="{FF2B5EF4-FFF2-40B4-BE49-F238E27FC236}">
                <a16:creationId xmlns:a16="http://schemas.microsoft.com/office/drawing/2014/main" id="{9202053F-A17B-4CFA-85D2-F792411EE31D}"/>
              </a:ext>
            </a:extLst>
          </p:cNvPr>
          <p:cNvSpPr txBox="1"/>
          <p:nvPr/>
        </p:nvSpPr>
        <p:spPr>
          <a:xfrm>
            <a:off x="6823783" y="3557421"/>
            <a:ext cx="1650116" cy="116879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9" name="ee4pContent1">
            <a:extLst>
              <a:ext uri="{FF2B5EF4-FFF2-40B4-BE49-F238E27FC236}">
                <a16:creationId xmlns:a16="http://schemas.microsoft.com/office/drawing/2014/main" id="{792030CF-47C4-4DE7-B21F-AD510038DBFB}"/>
              </a:ext>
            </a:extLst>
          </p:cNvPr>
          <p:cNvSpPr txBox="1"/>
          <p:nvPr/>
        </p:nvSpPr>
        <p:spPr>
          <a:xfrm>
            <a:off x="1598800" y="3557425"/>
            <a:ext cx="1650116" cy="115440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40" name="ee4pContent1">
            <a:extLst>
              <a:ext uri="{FF2B5EF4-FFF2-40B4-BE49-F238E27FC236}">
                <a16:creationId xmlns:a16="http://schemas.microsoft.com/office/drawing/2014/main" id="{127505BA-A979-4BC0-B8C3-8895249378A6}"/>
              </a:ext>
            </a:extLst>
          </p:cNvPr>
          <p:cNvSpPr txBox="1"/>
          <p:nvPr/>
        </p:nvSpPr>
        <p:spPr>
          <a:xfrm>
            <a:off x="3351429" y="2333982"/>
            <a:ext cx="1650116" cy="10897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41" name="ee4pContent1">
            <a:extLst>
              <a:ext uri="{FF2B5EF4-FFF2-40B4-BE49-F238E27FC236}">
                <a16:creationId xmlns:a16="http://schemas.microsoft.com/office/drawing/2014/main" id="{B379C1A0-DA0B-4A6B-BEBF-F4BE38C28BF3}"/>
              </a:ext>
            </a:extLst>
          </p:cNvPr>
          <p:cNvSpPr txBox="1"/>
          <p:nvPr/>
        </p:nvSpPr>
        <p:spPr>
          <a:xfrm>
            <a:off x="5095247" y="2323641"/>
            <a:ext cx="1650116" cy="10897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42" name="ee4pContent1">
            <a:extLst>
              <a:ext uri="{FF2B5EF4-FFF2-40B4-BE49-F238E27FC236}">
                <a16:creationId xmlns:a16="http://schemas.microsoft.com/office/drawing/2014/main" id="{5A2E2074-A297-4EB3-86F8-71BC51B2BA13}"/>
              </a:ext>
            </a:extLst>
          </p:cNvPr>
          <p:cNvSpPr txBox="1"/>
          <p:nvPr/>
        </p:nvSpPr>
        <p:spPr>
          <a:xfrm>
            <a:off x="6823783" y="2333980"/>
            <a:ext cx="1650116" cy="10897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cxnSp>
        <p:nvCxnSpPr>
          <p:cNvPr id="45" name="Straight Connector 44">
            <a:extLst>
              <a:ext uri="{FF2B5EF4-FFF2-40B4-BE49-F238E27FC236}">
                <a16:creationId xmlns:a16="http://schemas.microsoft.com/office/drawing/2014/main" id="{B4DC630D-52C7-4527-9A11-5DD86E74A890}"/>
              </a:ext>
            </a:extLst>
          </p:cNvPr>
          <p:cNvCxnSpPr>
            <a:cxnSpLocks/>
          </p:cNvCxnSpPr>
          <p:nvPr/>
        </p:nvCxnSpPr>
        <p:spPr>
          <a:xfrm>
            <a:off x="749373" y="3490555"/>
            <a:ext cx="7765977"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530CA8BE-9A0D-4A05-A838-717922F78A42}"/>
              </a:ext>
            </a:extLst>
          </p:cNvPr>
          <p:cNvSpPr/>
          <p:nvPr/>
        </p:nvSpPr>
        <p:spPr>
          <a:xfrm>
            <a:off x="628650" y="4880629"/>
            <a:ext cx="900540" cy="105658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34290" rIns="68580" bIns="3429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Lorem ipsum </a:t>
            </a:r>
          </a:p>
        </p:txBody>
      </p:sp>
      <p:sp>
        <p:nvSpPr>
          <p:cNvPr id="28" name="ee4pContent2">
            <a:extLst>
              <a:ext uri="{FF2B5EF4-FFF2-40B4-BE49-F238E27FC236}">
                <a16:creationId xmlns:a16="http://schemas.microsoft.com/office/drawing/2014/main" id="{F585FF82-B768-4B3D-A046-1781EED1D31F}"/>
              </a:ext>
            </a:extLst>
          </p:cNvPr>
          <p:cNvSpPr txBox="1"/>
          <p:nvPr/>
        </p:nvSpPr>
        <p:spPr>
          <a:xfrm>
            <a:off x="3351429" y="4859954"/>
            <a:ext cx="1650116" cy="116878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29" name="ee4pContent2">
            <a:extLst>
              <a:ext uri="{FF2B5EF4-FFF2-40B4-BE49-F238E27FC236}">
                <a16:creationId xmlns:a16="http://schemas.microsoft.com/office/drawing/2014/main" id="{C4696134-5F45-4FCB-BB3C-273DEC547FBA}"/>
              </a:ext>
            </a:extLst>
          </p:cNvPr>
          <p:cNvSpPr txBox="1"/>
          <p:nvPr/>
        </p:nvSpPr>
        <p:spPr>
          <a:xfrm>
            <a:off x="5095247" y="4859946"/>
            <a:ext cx="1650116" cy="116879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0" name="ee4pContent2">
            <a:extLst>
              <a:ext uri="{FF2B5EF4-FFF2-40B4-BE49-F238E27FC236}">
                <a16:creationId xmlns:a16="http://schemas.microsoft.com/office/drawing/2014/main" id="{D6DA6B2F-078A-4011-A6CE-E5B78C7A16BA}"/>
              </a:ext>
            </a:extLst>
          </p:cNvPr>
          <p:cNvSpPr txBox="1"/>
          <p:nvPr/>
        </p:nvSpPr>
        <p:spPr>
          <a:xfrm>
            <a:off x="6823783" y="4859944"/>
            <a:ext cx="1650116" cy="116879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sp>
        <p:nvSpPr>
          <p:cNvPr id="31" name="ee4pContent1">
            <a:extLst>
              <a:ext uri="{FF2B5EF4-FFF2-40B4-BE49-F238E27FC236}">
                <a16:creationId xmlns:a16="http://schemas.microsoft.com/office/drawing/2014/main" id="{B7189902-187F-4D52-8D1B-A2361D975925}"/>
              </a:ext>
            </a:extLst>
          </p:cNvPr>
          <p:cNvSpPr txBox="1"/>
          <p:nvPr/>
        </p:nvSpPr>
        <p:spPr>
          <a:xfrm>
            <a:off x="1598800" y="4880634"/>
            <a:ext cx="1650116" cy="115440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Curabitur purus dui, </a:t>
            </a:r>
          </a:p>
          <a:p>
            <a:pPr lvl="1">
              <a:spcAft>
                <a:spcPts val="225"/>
              </a:spcAft>
              <a:buClr>
                <a:schemeClr val="accent1"/>
              </a:buClr>
            </a:pPr>
            <a:r>
              <a:rPr lang="en-US" sz="1000" dirty="0">
                <a:solidFill>
                  <a:schemeClr val="tx1"/>
                </a:solidFill>
                <a:latin typeface="Arial" panose="020B0604020202020204" pitchFamily="34" charset="0"/>
              </a:rPr>
              <a:t>Lorem ipsum dolor sit amet, consectetur adipiscing elit. </a:t>
            </a:r>
          </a:p>
        </p:txBody>
      </p:sp>
      <p:cxnSp>
        <p:nvCxnSpPr>
          <p:cNvPr id="32" name="Straight Connector 31">
            <a:extLst>
              <a:ext uri="{FF2B5EF4-FFF2-40B4-BE49-F238E27FC236}">
                <a16:creationId xmlns:a16="http://schemas.microsoft.com/office/drawing/2014/main" id="{931FB73B-C916-4FD0-BBE5-0335544D022C}"/>
              </a:ext>
            </a:extLst>
          </p:cNvPr>
          <p:cNvCxnSpPr>
            <a:cxnSpLocks/>
          </p:cNvCxnSpPr>
          <p:nvPr/>
        </p:nvCxnSpPr>
        <p:spPr>
          <a:xfrm>
            <a:off x="749373" y="4793078"/>
            <a:ext cx="7765977"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3309166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lang="en-PH" dirty="0"/>
              <a:t>Vendor Comparison Table with Ratings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163</a:t>
            </a:fld>
            <a:endParaRPr lang="en-PH" dirty="0"/>
          </a:p>
        </p:txBody>
      </p:sp>
      <p:sp>
        <p:nvSpPr>
          <p:cNvPr id="6" name="Rectangle 5">
            <a:extLst>
              <a:ext uri="{FF2B5EF4-FFF2-40B4-BE49-F238E27FC236}">
                <a16:creationId xmlns:a16="http://schemas.microsoft.com/office/drawing/2014/main" id="{77FE471C-E32B-43DD-89E8-337FE875E3FA}"/>
              </a:ext>
            </a:extLst>
          </p:cNvPr>
          <p:cNvSpPr/>
          <p:nvPr/>
        </p:nvSpPr>
        <p:spPr>
          <a:xfrm>
            <a:off x="2020609" y="2090510"/>
            <a:ext cx="1216804" cy="3944530"/>
          </a:xfrm>
          <a:prstGeom prst="rect">
            <a:avLst/>
          </a:pr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8" name="Rectangle 7">
            <a:extLst>
              <a:ext uri="{FF2B5EF4-FFF2-40B4-BE49-F238E27FC236}">
                <a16:creationId xmlns:a16="http://schemas.microsoft.com/office/drawing/2014/main" id="{D9280591-9B07-4781-95B9-41BBA1E59CDD}"/>
              </a:ext>
            </a:extLst>
          </p:cNvPr>
          <p:cNvSpPr/>
          <p:nvPr/>
        </p:nvSpPr>
        <p:spPr>
          <a:xfrm>
            <a:off x="3340092" y="2090510"/>
            <a:ext cx="1216804" cy="3944530"/>
          </a:xfrm>
          <a:prstGeom prst="rect">
            <a:avLst/>
          </a:pr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0" name="Rectangle 9">
            <a:extLst>
              <a:ext uri="{FF2B5EF4-FFF2-40B4-BE49-F238E27FC236}">
                <a16:creationId xmlns:a16="http://schemas.microsoft.com/office/drawing/2014/main" id="{0E76074A-3498-4EFB-A0D9-53AD324DC7DC}"/>
              </a:ext>
            </a:extLst>
          </p:cNvPr>
          <p:cNvSpPr/>
          <p:nvPr/>
        </p:nvSpPr>
        <p:spPr>
          <a:xfrm>
            <a:off x="4659577" y="2090510"/>
            <a:ext cx="1216804" cy="3944530"/>
          </a:xfrm>
          <a:prstGeom prst="rect">
            <a:avLst/>
          </a:pr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2" name="Rectangle 11">
            <a:extLst>
              <a:ext uri="{FF2B5EF4-FFF2-40B4-BE49-F238E27FC236}">
                <a16:creationId xmlns:a16="http://schemas.microsoft.com/office/drawing/2014/main" id="{9ABA9E87-2403-462A-BF2D-10D30ACD0536}"/>
              </a:ext>
            </a:extLst>
          </p:cNvPr>
          <p:cNvSpPr/>
          <p:nvPr/>
        </p:nvSpPr>
        <p:spPr>
          <a:xfrm>
            <a:off x="5979063" y="2090510"/>
            <a:ext cx="1216804" cy="3944530"/>
          </a:xfrm>
          <a:prstGeom prst="rect">
            <a:avLst/>
          </a:pr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4" name="Rectangle 13">
            <a:extLst>
              <a:ext uri="{FF2B5EF4-FFF2-40B4-BE49-F238E27FC236}">
                <a16:creationId xmlns:a16="http://schemas.microsoft.com/office/drawing/2014/main" id="{E17D003C-9EE9-44CF-A045-1B50E6F49ED8}"/>
              </a:ext>
            </a:extLst>
          </p:cNvPr>
          <p:cNvSpPr/>
          <p:nvPr/>
        </p:nvSpPr>
        <p:spPr>
          <a:xfrm>
            <a:off x="7298546" y="2090510"/>
            <a:ext cx="1216804" cy="3944530"/>
          </a:xfrm>
          <a:prstGeom prst="rect">
            <a:avLst/>
          </a:pr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5" name="Rectangle 44">
            <a:extLst>
              <a:ext uri="{FF2B5EF4-FFF2-40B4-BE49-F238E27FC236}">
                <a16:creationId xmlns:a16="http://schemas.microsoft.com/office/drawing/2014/main" id="{B7D4EB5C-3A11-4F5E-9520-260B08330659}"/>
              </a:ext>
            </a:extLst>
          </p:cNvPr>
          <p:cNvSpPr/>
          <p:nvPr/>
        </p:nvSpPr>
        <p:spPr>
          <a:xfrm>
            <a:off x="628649" y="5198296"/>
            <a:ext cx="7886700" cy="658083"/>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 name="Rectangle: Top Corners Rounded 6">
            <a:extLst>
              <a:ext uri="{FF2B5EF4-FFF2-40B4-BE49-F238E27FC236}">
                <a16:creationId xmlns:a16="http://schemas.microsoft.com/office/drawing/2014/main" id="{A60099C8-47CD-45AD-AAEA-9BDC21706178}"/>
              </a:ext>
            </a:extLst>
          </p:cNvPr>
          <p:cNvSpPr/>
          <p:nvPr/>
        </p:nvSpPr>
        <p:spPr>
          <a:xfrm>
            <a:off x="2126476" y="1898252"/>
            <a:ext cx="1005068" cy="467936"/>
          </a:xfrm>
          <a:prstGeom prst="round2SameRect">
            <a:avLst>
              <a:gd name="adj1" fmla="val 50000"/>
              <a:gd name="adj2"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Lorem ipsum </a:t>
            </a:r>
            <a:endParaRPr lang="en-US" sz="1100" b="1" dirty="0"/>
          </a:p>
        </p:txBody>
      </p:sp>
      <p:sp>
        <p:nvSpPr>
          <p:cNvPr id="9" name="Rectangle: Top Corners Rounded 8">
            <a:extLst>
              <a:ext uri="{FF2B5EF4-FFF2-40B4-BE49-F238E27FC236}">
                <a16:creationId xmlns:a16="http://schemas.microsoft.com/office/drawing/2014/main" id="{AD39ED5C-9D72-4344-9633-53FEAAECADE0}"/>
              </a:ext>
            </a:extLst>
          </p:cNvPr>
          <p:cNvSpPr/>
          <p:nvPr/>
        </p:nvSpPr>
        <p:spPr>
          <a:xfrm>
            <a:off x="3445962" y="1898252"/>
            <a:ext cx="1005068" cy="467936"/>
          </a:xfrm>
          <a:prstGeom prst="round2SameRect">
            <a:avLst>
              <a:gd name="adj1" fmla="val 50000"/>
              <a:gd name="adj2"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Lorem ipsum </a:t>
            </a:r>
            <a:endParaRPr lang="en-PH" sz="1100" b="1" dirty="0"/>
          </a:p>
        </p:txBody>
      </p:sp>
      <p:sp>
        <p:nvSpPr>
          <p:cNvPr id="11" name="Rectangle: Top Corners Rounded 10">
            <a:extLst>
              <a:ext uri="{FF2B5EF4-FFF2-40B4-BE49-F238E27FC236}">
                <a16:creationId xmlns:a16="http://schemas.microsoft.com/office/drawing/2014/main" id="{0E370FCA-F128-48F3-B749-23F1104486E7}"/>
              </a:ext>
            </a:extLst>
          </p:cNvPr>
          <p:cNvSpPr/>
          <p:nvPr/>
        </p:nvSpPr>
        <p:spPr>
          <a:xfrm>
            <a:off x="4765445" y="1898252"/>
            <a:ext cx="1005068" cy="467936"/>
          </a:xfrm>
          <a:prstGeom prst="round2SameRect">
            <a:avLst>
              <a:gd name="adj1" fmla="val 50000"/>
              <a:gd name="adj2"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Lorem ipsum </a:t>
            </a:r>
            <a:endParaRPr lang="en-US" sz="1100" b="1" dirty="0"/>
          </a:p>
        </p:txBody>
      </p:sp>
      <p:sp>
        <p:nvSpPr>
          <p:cNvPr id="13" name="Rectangle: Top Corners Rounded 12">
            <a:extLst>
              <a:ext uri="{FF2B5EF4-FFF2-40B4-BE49-F238E27FC236}">
                <a16:creationId xmlns:a16="http://schemas.microsoft.com/office/drawing/2014/main" id="{554FBD87-9AD3-4BB9-82C6-E713586E2DC6}"/>
              </a:ext>
            </a:extLst>
          </p:cNvPr>
          <p:cNvSpPr/>
          <p:nvPr/>
        </p:nvSpPr>
        <p:spPr>
          <a:xfrm>
            <a:off x="6084931" y="1898252"/>
            <a:ext cx="1005068" cy="467936"/>
          </a:xfrm>
          <a:prstGeom prst="round2SameRect">
            <a:avLst>
              <a:gd name="adj1" fmla="val 50000"/>
              <a:gd name="adj2"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Lorem ipsum </a:t>
            </a:r>
            <a:endParaRPr lang="en-US" sz="1100" b="1" dirty="0"/>
          </a:p>
        </p:txBody>
      </p:sp>
      <p:sp>
        <p:nvSpPr>
          <p:cNvPr id="15" name="Rectangle: Top Corners Rounded 14">
            <a:extLst>
              <a:ext uri="{FF2B5EF4-FFF2-40B4-BE49-F238E27FC236}">
                <a16:creationId xmlns:a16="http://schemas.microsoft.com/office/drawing/2014/main" id="{E5DC0F8D-6B11-428D-9B15-6307800E0FC3}"/>
              </a:ext>
            </a:extLst>
          </p:cNvPr>
          <p:cNvSpPr/>
          <p:nvPr/>
        </p:nvSpPr>
        <p:spPr>
          <a:xfrm>
            <a:off x="7404417" y="1898252"/>
            <a:ext cx="1005068" cy="467936"/>
          </a:xfrm>
          <a:prstGeom prst="round2SameRect">
            <a:avLst>
              <a:gd name="adj1" fmla="val 50000"/>
              <a:gd name="adj2" fmla="val 0"/>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Lorem ipsum </a:t>
            </a:r>
            <a:endParaRPr lang="en-US" sz="1100" b="1" dirty="0"/>
          </a:p>
        </p:txBody>
      </p:sp>
      <p:sp>
        <p:nvSpPr>
          <p:cNvPr id="17" name="Rectangle 16">
            <a:extLst>
              <a:ext uri="{FF2B5EF4-FFF2-40B4-BE49-F238E27FC236}">
                <a16:creationId xmlns:a16="http://schemas.microsoft.com/office/drawing/2014/main" id="{E834C2C8-80CC-4DC9-9380-4B48B5351B6B}"/>
              </a:ext>
            </a:extLst>
          </p:cNvPr>
          <p:cNvSpPr/>
          <p:nvPr/>
        </p:nvSpPr>
        <p:spPr>
          <a:xfrm>
            <a:off x="2126476" y="2601681"/>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Lorem ipsum dolor </a:t>
            </a:r>
          </a:p>
        </p:txBody>
      </p:sp>
      <p:sp>
        <p:nvSpPr>
          <p:cNvPr id="18" name="Rectangle 17">
            <a:extLst>
              <a:ext uri="{FF2B5EF4-FFF2-40B4-BE49-F238E27FC236}">
                <a16:creationId xmlns:a16="http://schemas.microsoft.com/office/drawing/2014/main" id="{1A1A6194-2BD6-4396-8562-FC498E104349}"/>
              </a:ext>
            </a:extLst>
          </p:cNvPr>
          <p:cNvSpPr/>
          <p:nvPr/>
        </p:nvSpPr>
        <p:spPr>
          <a:xfrm>
            <a:off x="3445962" y="2601681"/>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Lorem ipsum dolor </a:t>
            </a:r>
          </a:p>
        </p:txBody>
      </p:sp>
      <p:sp>
        <p:nvSpPr>
          <p:cNvPr id="19" name="Rectangle 18">
            <a:extLst>
              <a:ext uri="{FF2B5EF4-FFF2-40B4-BE49-F238E27FC236}">
                <a16:creationId xmlns:a16="http://schemas.microsoft.com/office/drawing/2014/main" id="{026F08A8-D8EE-49B1-8133-AD3135ABE2E8}"/>
              </a:ext>
            </a:extLst>
          </p:cNvPr>
          <p:cNvSpPr/>
          <p:nvPr/>
        </p:nvSpPr>
        <p:spPr>
          <a:xfrm>
            <a:off x="4765445" y="2601681"/>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xxxxx</a:t>
            </a:r>
            <a:endParaRPr lang="en-US" sz="1100" b="1" dirty="0">
              <a:solidFill>
                <a:schemeClr val="tx1"/>
              </a:solidFill>
            </a:endParaRPr>
          </a:p>
        </p:txBody>
      </p:sp>
      <p:sp>
        <p:nvSpPr>
          <p:cNvPr id="20" name="Rectangle 19">
            <a:extLst>
              <a:ext uri="{FF2B5EF4-FFF2-40B4-BE49-F238E27FC236}">
                <a16:creationId xmlns:a16="http://schemas.microsoft.com/office/drawing/2014/main" id="{70023A50-6E30-43F5-BDF6-8B151AF61BA3}"/>
              </a:ext>
            </a:extLst>
          </p:cNvPr>
          <p:cNvSpPr/>
          <p:nvPr/>
        </p:nvSpPr>
        <p:spPr>
          <a:xfrm>
            <a:off x="6084931" y="2601681"/>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Lorem ipsum dolor </a:t>
            </a:r>
          </a:p>
        </p:txBody>
      </p:sp>
      <p:sp>
        <p:nvSpPr>
          <p:cNvPr id="22" name="Rectangle 21">
            <a:extLst>
              <a:ext uri="{FF2B5EF4-FFF2-40B4-BE49-F238E27FC236}">
                <a16:creationId xmlns:a16="http://schemas.microsoft.com/office/drawing/2014/main" id="{08146B53-1295-4B86-A2E9-6635F57FD378}"/>
              </a:ext>
            </a:extLst>
          </p:cNvPr>
          <p:cNvSpPr/>
          <p:nvPr/>
        </p:nvSpPr>
        <p:spPr>
          <a:xfrm>
            <a:off x="2126476" y="3275760"/>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23" name="Rectangle 22">
            <a:extLst>
              <a:ext uri="{FF2B5EF4-FFF2-40B4-BE49-F238E27FC236}">
                <a16:creationId xmlns:a16="http://schemas.microsoft.com/office/drawing/2014/main" id="{8EA1EFD8-3D3E-4FA2-8D8A-D274E20B985B}"/>
              </a:ext>
            </a:extLst>
          </p:cNvPr>
          <p:cNvSpPr/>
          <p:nvPr/>
        </p:nvSpPr>
        <p:spPr>
          <a:xfrm>
            <a:off x="3445962" y="3275760"/>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24" name="Rectangle 23">
            <a:extLst>
              <a:ext uri="{FF2B5EF4-FFF2-40B4-BE49-F238E27FC236}">
                <a16:creationId xmlns:a16="http://schemas.microsoft.com/office/drawing/2014/main" id="{5674610A-AF66-43F4-B740-D377512378EA}"/>
              </a:ext>
            </a:extLst>
          </p:cNvPr>
          <p:cNvSpPr/>
          <p:nvPr/>
        </p:nvSpPr>
        <p:spPr>
          <a:xfrm>
            <a:off x="4765445" y="3275760"/>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xxxxx</a:t>
            </a:r>
            <a:endParaRPr lang="en-US" sz="1100" b="1" dirty="0">
              <a:solidFill>
                <a:schemeClr val="tx1"/>
              </a:solidFill>
            </a:endParaRPr>
          </a:p>
        </p:txBody>
      </p:sp>
      <p:sp>
        <p:nvSpPr>
          <p:cNvPr id="25" name="Rectangle 24">
            <a:extLst>
              <a:ext uri="{FF2B5EF4-FFF2-40B4-BE49-F238E27FC236}">
                <a16:creationId xmlns:a16="http://schemas.microsoft.com/office/drawing/2014/main" id="{0FF52CE6-934A-45F6-8BA2-795D9D5D7F92}"/>
              </a:ext>
            </a:extLst>
          </p:cNvPr>
          <p:cNvSpPr/>
          <p:nvPr/>
        </p:nvSpPr>
        <p:spPr>
          <a:xfrm>
            <a:off x="6084931" y="3275760"/>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solidFill>
                <a:schemeClr val="tx1"/>
              </a:solidFill>
            </a:endParaRPr>
          </a:p>
        </p:txBody>
      </p:sp>
      <p:sp>
        <p:nvSpPr>
          <p:cNvPr id="27" name="Rectangle 26">
            <a:extLst>
              <a:ext uri="{FF2B5EF4-FFF2-40B4-BE49-F238E27FC236}">
                <a16:creationId xmlns:a16="http://schemas.microsoft.com/office/drawing/2014/main" id="{3043DBF8-C36B-4220-B61B-99A49A054532}"/>
              </a:ext>
            </a:extLst>
          </p:cNvPr>
          <p:cNvSpPr/>
          <p:nvPr/>
        </p:nvSpPr>
        <p:spPr>
          <a:xfrm>
            <a:off x="2126476" y="394983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28" name="Rectangle 27">
            <a:extLst>
              <a:ext uri="{FF2B5EF4-FFF2-40B4-BE49-F238E27FC236}">
                <a16:creationId xmlns:a16="http://schemas.microsoft.com/office/drawing/2014/main" id="{B181FC52-7A09-4953-AD6B-0FCE75A8218D}"/>
              </a:ext>
            </a:extLst>
          </p:cNvPr>
          <p:cNvSpPr/>
          <p:nvPr/>
        </p:nvSpPr>
        <p:spPr>
          <a:xfrm>
            <a:off x="3445962" y="394983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29" name="Rectangle 28">
            <a:extLst>
              <a:ext uri="{FF2B5EF4-FFF2-40B4-BE49-F238E27FC236}">
                <a16:creationId xmlns:a16="http://schemas.microsoft.com/office/drawing/2014/main" id="{A720BA42-0C41-4D51-9DBE-88B53D82BC24}"/>
              </a:ext>
            </a:extLst>
          </p:cNvPr>
          <p:cNvSpPr/>
          <p:nvPr/>
        </p:nvSpPr>
        <p:spPr>
          <a:xfrm>
            <a:off x="4765445" y="394983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xxxxx</a:t>
            </a:r>
            <a:endParaRPr lang="en-US" sz="1100" b="1" dirty="0">
              <a:solidFill>
                <a:schemeClr val="tx1"/>
              </a:solidFill>
            </a:endParaRPr>
          </a:p>
        </p:txBody>
      </p:sp>
      <p:sp>
        <p:nvSpPr>
          <p:cNvPr id="30" name="Rectangle 29">
            <a:extLst>
              <a:ext uri="{FF2B5EF4-FFF2-40B4-BE49-F238E27FC236}">
                <a16:creationId xmlns:a16="http://schemas.microsoft.com/office/drawing/2014/main" id="{995122CD-8DE2-4694-9E67-301BB0B8AD8F}"/>
              </a:ext>
            </a:extLst>
          </p:cNvPr>
          <p:cNvSpPr/>
          <p:nvPr/>
        </p:nvSpPr>
        <p:spPr>
          <a:xfrm>
            <a:off x="6084931" y="394983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solidFill>
                <a:schemeClr val="tx1"/>
              </a:solidFill>
            </a:endParaRPr>
          </a:p>
        </p:txBody>
      </p:sp>
      <p:sp>
        <p:nvSpPr>
          <p:cNvPr id="32" name="Rectangle 31">
            <a:extLst>
              <a:ext uri="{FF2B5EF4-FFF2-40B4-BE49-F238E27FC236}">
                <a16:creationId xmlns:a16="http://schemas.microsoft.com/office/drawing/2014/main" id="{85B535BA-3FB2-4051-9244-FA238ED82AB4}"/>
              </a:ext>
            </a:extLst>
          </p:cNvPr>
          <p:cNvSpPr/>
          <p:nvPr/>
        </p:nvSpPr>
        <p:spPr>
          <a:xfrm>
            <a:off x="2126476" y="4623913"/>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33" name="Rectangle 32">
            <a:extLst>
              <a:ext uri="{FF2B5EF4-FFF2-40B4-BE49-F238E27FC236}">
                <a16:creationId xmlns:a16="http://schemas.microsoft.com/office/drawing/2014/main" id="{7E824D85-7629-4658-8B26-15EFD62A4B22}"/>
              </a:ext>
            </a:extLst>
          </p:cNvPr>
          <p:cNvSpPr/>
          <p:nvPr/>
        </p:nvSpPr>
        <p:spPr>
          <a:xfrm>
            <a:off x="3445962" y="4623913"/>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p>
        </p:txBody>
      </p:sp>
      <p:sp>
        <p:nvSpPr>
          <p:cNvPr id="34" name="Rectangle 33">
            <a:extLst>
              <a:ext uri="{FF2B5EF4-FFF2-40B4-BE49-F238E27FC236}">
                <a16:creationId xmlns:a16="http://schemas.microsoft.com/office/drawing/2014/main" id="{89AFBCAE-2EB5-4D0B-80A9-4D4E07FDA37F}"/>
              </a:ext>
            </a:extLst>
          </p:cNvPr>
          <p:cNvSpPr/>
          <p:nvPr/>
        </p:nvSpPr>
        <p:spPr>
          <a:xfrm>
            <a:off x="4765445" y="4623913"/>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chemeClr val="tx1"/>
                </a:solidFill>
              </a:rPr>
              <a:t>xxxxx</a:t>
            </a:r>
            <a:endParaRPr lang="en-US" sz="1100" b="1" dirty="0">
              <a:solidFill>
                <a:schemeClr val="tx1"/>
              </a:solidFill>
            </a:endParaRPr>
          </a:p>
        </p:txBody>
      </p:sp>
      <p:sp>
        <p:nvSpPr>
          <p:cNvPr id="35" name="Rectangle 34">
            <a:extLst>
              <a:ext uri="{FF2B5EF4-FFF2-40B4-BE49-F238E27FC236}">
                <a16:creationId xmlns:a16="http://schemas.microsoft.com/office/drawing/2014/main" id="{4D723ED3-AB56-479F-A9DC-FAE2F71751FD}"/>
              </a:ext>
            </a:extLst>
          </p:cNvPr>
          <p:cNvSpPr/>
          <p:nvPr/>
        </p:nvSpPr>
        <p:spPr>
          <a:xfrm>
            <a:off x="6084931" y="4623913"/>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a:solidFill>
                  <a:srgbClr val="212529"/>
                </a:solidFill>
              </a:rPr>
              <a:t>Lorem ipsum dolor </a:t>
            </a:r>
            <a:endParaRPr lang="en-US" sz="1100" dirty="0">
              <a:solidFill>
                <a:schemeClr val="tx1"/>
              </a:solidFill>
            </a:endParaRPr>
          </a:p>
        </p:txBody>
      </p:sp>
      <p:sp>
        <p:nvSpPr>
          <p:cNvPr id="46" name="Rectangle 45">
            <a:extLst>
              <a:ext uri="{FF2B5EF4-FFF2-40B4-BE49-F238E27FC236}">
                <a16:creationId xmlns:a16="http://schemas.microsoft.com/office/drawing/2014/main" id="{15CE40F3-64E1-4579-9CA5-7FB0854E2A0D}"/>
              </a:ext>
            </a:extLst>
          </p:cNvPr>
          <p:cNvSpPr/>
          <p:nvPr/>
        </p:nvSpPr>
        <p:spPr>
          <a:xfrm>
            <a:off x="2126476" y="529399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accent2"/>
                </a:solidFill>
              </a:rPr>
              <a:t>Lorem ipsum dolor </a:t>
            </a:r>
            <a:endParaRPr lang="en-US" sz="1100" dirty="0">
              <a:solidFill>
                <a:schemeClr val="accent2"/>
              </a:solidFill>
            </a:endParaRPr>
          </a:p>
        </p:txBody>
      </p:sp>
      <p:sp>
        <p:nvSpPr>
          <p:cNvPr id="47" name="Rectangle 46">
            <a:extLst>
              <a:ext uri="{FF2B5EF4-FFF2-40B4-BE49-F238E27FC236}">
                <a16:creationId xmlns:a16="http://schemas.microsoft.com/office/drawing/2014/main" id="{608D3573-FE88-42B9-B45A-01918941B144}"/>
              </a:ext>
            </a:extLst>
          </p:cNvPr>
          <p:cNvSpPr/>
          <p:nvPr/>
        </p:nvSpPr>
        <p:spPr>
          <a:xfrm>
            <a:off x="3445962" y="5297992"/>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100" b="1" dirty="0">
                <a:solidFill>
                  <a:schemeClr val="accent2"/>
                </a:solidFill>
              </a:rPr>
              <a:t>Lorem ipsum dolor </a:t>
            </a:r>
            <a:endParaRPr lang="en-US" sz="1100" dirty="0">
              <a:solidFill>
                <a:schemeClr val="accent2"/>
              </a:solidFill>
            </a:endParaRPr>
          </a:p>
        </p:txBody>
      </p:sp>
      <p:sp>
        <p:nvSpPr>
          <p:cNvPr id="48" name="Rectangle 47">
            <a:extLst>
              <a:ext uri="{FF2B5EF4-FFF2-40B4-BE49-F238E27FC236}">
                <a16:creationId xmlns:a16="http://schemas.microsoft.com/office/drawing/2014/main" id="{432E6A36-C00C-4EB6-8540-5FC110EDDD29}"/>
              </a:ext>
            </a:extLst>
          </p:cNvPr>
          <p:cNvSpPr/>
          <p:nvPr/>
        </p:nvSpPr>
        <p:spPr>
          <a:xfrm>
            <a:off x="4765445" y="5297992"/>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tx1"/>
                </a:solidFill>
              </a:rPr>
              <a:t>xxxxx</a:t>
            </a:r>
          </a:p>
        </p:txBody>
      </p:sp>
      <p:sp>
        <p:nvSpPr>
          <p:cNvPr id="49" name="Rectangle 48">
            <a:extLst>
              <a:ext uri="{FF2B5EF4-FFF2-40B4-BE49-F238E27FC236}">
                <a16:creationId xmlns:a16="http://schemas.microsoft.com/office/drawing/2014/main" id="{1F9FA609-3AA6-422B-9458-4A7133293B35}"/>
              </a:ext>
            </a:extLst>
          </p:cNvPr>
          <p:cNvSpPr/>
          <p:nvPr/>
        </p:nvSpPr>
        <p:spPr>
          <a:xfrm>
            <a:off x="6084931" y="5297992"/>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dirty="0">
                <a:solidFill>
                  <a:schemeClr val="accent2"/>
                </a:solidFill>
              </a:rPr>
              <a:t>Lorem ipsum dolor </a:t>
            </a:r>
            <a:endParaRPr lang="en-US" sz="1100" dirty="0">
              <a:solidFill>
                <a:schemeClr val="accent2"/>
              </a:solidFill>
            </a:endParaRPr>
          </a:p>
        </p:txBody>
      </p:sp>
      <p:sp>
        <p:nvSpPr>
          <p:cNvPr id="52" name="Rectangle 51">
            <a:extLst>
              <a:ext uri="{FF2B5EF4-FFF2-40B4-BE49-F238E27FC236}">
                <a16:creationId xmlns:a16="http://schemas.microsoft.com/office/drawing/2014/main" id="{17FE397F-80D8-4781-A6F1-2981D089B655}"/>
              </a:ext>
            </a:extLst>
          </p:cNvPr>
          <p:cNvSpPr/>
          <p:nvPr/>
        </p:nvSpPr>
        <p:spPr>
          <a:xfrm>
            <a:off x="7404417" y="2601681"/>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1"/>
                </a:solidFill>
              </a:rPr>
              <a:t>★★★★☆</a:t>
            </a:r>
            <a:endParaRPr lang="en-US" sz="1400" b="1" dirty="0">
              <a:solidFill>
                <a:schemeClr val="accent1"/>
              </a:solidFill>
            </a:endParaRPr>
          </a:p>
        </p:txBody>
      </p:sp>
      <p:sp>
        <p:nvSpPr>
          <p:cNvPr id="53" name="Rectangle 52">
            <a:extLst>
              <a:ext uri="{FF2B5EF4-FFF2-40B4-BE49-F238E27FC236}">
                <a16:creationId xmlns:a16="http://schemas.microsoft.com/office/drawing/2014/main" id="{8CE6232F-59E7-4554-9625-58BB5FA96AA6}"/>
              </a:ext>
            </a:extLst>
          </p:cNvPr>
          <p:cNvSpPr/>
          <p:nvPr/>
        </p:nvSpPr>
        <p:spPr>
          <a:xfrm>
            <a:off x="7404417" y="3275760"/>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1"/>
                </a:solidFill>
              </a:rPr>
              <a:t>★★★★☆</a:t>
            </a:r>
            <a:endParaRPr lang="en-US" sz="1400" b="1" dirty="0">
              <a:solidFill>
                <a:schemeClr val="accent1"/>
              </a:solidFill>
            </a:endParaRPr>
          </a:p>
        </p:txBody>
      </p:sp>
      <p:sp>
        <p:nvSpPr>
          <p:cNvPr id="54" name="Rectangle 53">
            <a:extLst>
              <a:ext uri="{FF2B5EF4-FFF2-40B4-BE49-F238E27FC236}">
                <a16:creationId xmlns:a16="http://schemas.microsoft.com/office/drawing/2014/main" id="{8ADC368D-38DD-408A-A1A8-4A4B4150A785}"/>
              </a:ext>
            </a:extLst>
          </p:cNvPr>
          <p:cNvSpPr/>
          <p:nvPr/>
        </p:nvSpPr>
        <p:spPr>
          <a:xfrm>
            <a:off x="7404417" y="3949834"/>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1"/>
                </a:solidFill>
              </a:rPr>
              <a:t>★★★★☆</a:t>
            </a:r>
            <a:endParaRPr lang="en-US" sz="1400" b="1" dirty="0">
              <a:solidFill>
                <a:schemeClr val="accent1"/>
              </a:solidFill>
            </a:endParaRPr>
          </a:p>
        </p:txBody>
      </p:sp>
      <p:sp>
        <p:nvSpPr>
          <p:cNvPr id="55" name="Rectangle 54">
            <a:extLst>
              <a:ext uri="{FF2B5EF4-FFF2-40B4-BE49-F238E27FC236}">
                <a16:creationId xmlns:a16="http://schemas.microsoft.com/office/drawing/2014/main" id="{EFDC0505-83DD-4914-9560-54925EE2653D}"/>
              </a:ext>
            </a:extLst>
          </p:cNvPr>
          <p:cNvSpPr/>
          <p:nvPr/>
        </p:nvSpPr>
        <p:spPr>
          <a:xfrm>
            <a:off x="7404417" y="4623913"/>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1"/>
                </a:solidFill>
              </a:rPr>
              <a:t>★★★★☆</a:t>
            </a:r>
            <a:endParaRPr lang="en-US" sz="1400" b="1" dirty="0">
              <a:solidFill>
                <a:schemeClr val="accent1"/>
              </a:solidFill>
            </a:endParaRPr>
          </a:p>
        </p:txBody>
      </p:sp>
      <p:sp>
        <p:nvSpPr>
          <p:cNvPr id="56" name="Rectangle 55">
            <a:extLst>
              <a:ext uri="{FF2B5EF4-FFF2-40B4-BE49-F238E27FC236}">
                <a16:creationId xmlns:a16="http://schemas.microsoft.com/office/drawing/2014/main" id="{3AAEE424-12E8-4E9B-B1EF-8CA010868C12}"/>
              </a:ext>
            </a:extLst>
          </p:cNvPr>
          <p:cNvSpPr/>
          <p:nvPr/>
        </p:nvSpPr>
        <p:spPr>
          <a:xfrm>
            <a:off x="7404417" y="5297992"/>
            <a:ext cx="1005068" cy="4746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accent1"/>
                </a:solidFill>
              </a:rPr>
              <a:t>★★★★☆</a:t>
            </a:r>
            <a:endParaRPr lang="en-US" sz="1400" b="1" dirty="0">
              <a:solidFill>
                <a:schemeClr val="accent1"/>
              </a:solidFill>
            </a:endParaRPr>
          </a:p>
        </p:txBody>
      </p:sp>
      <p:sp>
        <p:nvSpPr>
          <p:cNvPr id="16" name="Rectangle: Top Corners Rounded 15">
            <a:extLst>
              <a:ext uri="{FF2B5EF4-FFF2-40B4-BE49-F238E27FC236}">
                <a16:creationId xmlns:a16="http://schemas.microsoft.com/office/drawing/2014/main" id="{36126958-02EC-4A19-AF4E-8983BCF8C22E}"/>
              </a:ext>
            </a:extLst>
          </p:cNvPr>
          <p:cNvSpPr/>
          <p:nvPr/>
        </p:nvSpPr>
        <p:spPr>
          <a:xfrm>
            <a:off x="687237" y="1898248"/>
            <a:ext cx="1124822" cy="467936"/>
          </a:xfrm>
          <a:prstGeom prst="round2SameRect">
            <a:avLst>
              <a:gd name="adj1" fmla="val 5000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rmAutofit/>
          </a:bodyPr>
          <a:lstStyle/>
          <a:p>
            <a:pPr algn="ctr"/>
            <a:r>
              <a:rPr lang="en-US" sz="1100" b="1" dirty="0">
                <a:solidFill>
                  <a:srgbClr val="FFFFFF"/>
                </a:solidFill>
              </a:rPr>
              <a:t>Company</a:t>
            </a:r>
          </a:p>
        </p:txBody>
      </p:sp>
      <p:cxnSp>
        <p:nvCxnSpPr>
          <p:cNvPr id="37" name="Straight Connector 36">
            <a:extLst>
              <a:ext uri="{FF2B5EF4-FFF2-40B4-BE49-F238E27FC236}">
                <a16:creationId xmlns:a16="http://schemas.microsoft.com/office/drawing/2014/main" id="{0E497710-7286-48A8-B84D-03D182CE6A74}"/>
              </a:ext>
            </a:extLst>
          </p:cNvPr>
          <p:cNvCxnSpPr/>
          <p:nvPr/>
        </p:nvCxnSpPr>
        <p:spPr>
          <a:xfrm>
            <a:off x="632525" y="3176060"/>
            <a:ext cx="7774559"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0D1BD5D-35F9-41C6-A8F1-70761C609555}"/>
              </a:ext>
            </a:extLst>
          </p:cNvPr>
          <p:cNvCxnSpPr/>
          <p:nvPr/>
        </p:nvCxnSpPr>
        <p:spPr>
          <a:xfrm>
            <a:off x="632525" y="3850139"/>
            <a:ext cx="7774559"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95A6730-AEB4-47B5-85EF-8B7FAADD8B36}"/>
              </a:ext>
            </a:extLst>
          </p:cNvPr>
          <p:cNvCxnSpPr/>
          <p:nvPr/>
        </p:nvCxnSpPr>
        <p:spPr>
          <a:xfrm>
            <a:off x="632525" y="4524218"/>
            <a:ext cx="7774559"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85F543E-714D-4AC1-9ED5-6F35A16304E2}"/>
              </a:ext>
            </a:extLst>
          </p:cNvPr>
          <p:cNvCxnSpPr/>
          <p:nvPr/>
        </p:nvCxnSpPr>
        <p:spPr>
          <a:xfrm>
            <a:off x="632525" y="5198296"/>
            <a:ext cx="7774559"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AF3D30BC-3E71-44E2-BBBE-DFB8130EEFBE}"/>
              </a:ext>
            </a:extLst>
          </p:cNvPr>
          <p:cNvSpPr/>
          <p:nvPr/>
        </p:nvSpPr>
        <p:spPr>
          <a:xfrm>
            <a:off x="687237" y="2601674"/>
            <a:ext cx="1124822" cy="4746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100" dirty="0"/>
              <a:t>Placeholder</a:t>
            </a:r>
          </a:p>
        </p:txBody>
      </p:sp>
      <p:sp>
        <p:nvSpPr>
          <p:cNvPr id="57" name="Rectangle 56">
            <a:extLst>
              <a:ext uri="{FF2B5EF4-FFF2-40B4-BE49-F238E27FC236}">
                <a16:creationId xmlns:a16="http://schemas.microsoft.com/office/drawing/2014/main" id="{CAAB702B-078D-4D19-BD4E-D06CE2D6E327}"/>
              </a:ext>
            </a:extLst>
          </p:cNvPr>
          <p:cNvSpPr/>
          <p:nvPr/>
        </p:nvSpPr>
        <p:spPr>
          <a:xfrm>
            <a:off x="687237" y="3274753"/>
            <a:ext cx="1124822" cy="4746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100" dirty="0"/>
              <a:t>Placeholder</a:t>
            </a:r>
          </a:p>
        </p:txBody>
      </p:sp>
      <p:sp>
        <p:nvSpPr>
          <p:cNvPr id="58" name="Rectangle 57">
            <a:extLst>
              <a:ext uri="{FF2B5EF4-FFF2-40B4-BE49-F238E27FC236}">
                <a16:creationId xmlns:a16="http://schemas.microsoft.com/office/drawing/2014/main" id="{D1AD2666-FCBD-4A6C-9FA0-EABEB25ABB0B}"/>
              </a:ext>
            </a:extLst>
          </p:cNvPr>
          <p:cNvSpPr/>
          <p:nvPr/>
        </p:nvSpPr>
        <p:spPr>
          <a:xfrm>
            <a:off x="687237" y="3947831"/>
            <a:ext cx="1124822" cy="4746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100" dirty="0"/>
              <a:t>Placeholder</a:t>
            </a:r>
          </a:p>
        </p:txBody>
      </p:sp>
      <p:sp>
        <p:nvSpPr>
          <p:cNvPr id="59" name="Rectangle 58">
            <a:extLst>
              <a:ext uri="{FF2B5EF4-FFF2-40B4-BE49-F238E27FC236}">
                <a16:creationId xmlns:a16="http://schemas.microsoft.com/office/drawing/2014/main" id="{77BED60A-84C5-4246-993B-B2527D364BE1}"/>
              </a:ext>
            </a:extLst>
          </p:cNvPr>
          <p:cNvSpPr/>
          <p:nvPr/>
        </p:nvSpPr>
        <p:spPr>
          <a:xfrm>
            <a:off x="687237" y="4620909"/>
            <a:ext cx="1124822" cy="4746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100" dirty="0"/>
              <a:t>Placeholder</a:t>
            </a:r>
          </a:p>
        </p:txBody>
      </p:sp>
      <p:sp>
        <p:nvSpPr>
          <p:cNvPr id="60" name="Rectangle 59">
            <a:extLst>
              <a:ext uri="{FF2B5EF4-FFF2-40B4-BE49-F238E27FC236}">
                <a16:creationId xmlns:a16="http://schemas.microsoft.com/office/drawing/2014/main" id="{B40EAFEB-FFEC-4EE2-8DBC-031D52E315B8}"/>
              </a:ext>
            </a:extLst>
          </p:cNvPr>
          <p:cNvSpPr/>
          <p:nvPr/>
        </p:nvSpPr>
        <p:spPr>
          <a:xfrm>
            <a:off x="687237" y="5293991"/>
            <a:ext cx="1124822" cy="4746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100" dirty="0"/>
              <a:t>Placeholder</a:t>
            </a:r>
          </a:p>
        </p:txBody>
      </p:sp>
      <p:sp>
        <p:nvSpPr>
          <p:cNvPr id="61" name="TextBox 60">
            <a:extLst>
              <a:ext uri="{FF2B5EF4-FFF2-40B4-BE49-F238E27FC236}">
                <a16:creationId xmlns:a16="http://schemas.microsoft.com/office/drawing/2014/main" id="{D908DBAD-D16D-4FA4-A463-7D6C918EE140}"/>
              </a:ext>
            </a:extLst>
          </p:cNvPr>
          <p:cNvSpPr txBox="1"/>
          <p:nvPr/>
        </p:nvSpPr>
        <p:spPr>
          <a:xfrm>
            <a:off x="628650" y="1511369"/>
            <a:ext cx="861005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350" b="1" dirty="0">
                <a:solidFill>
                  <a:schemeClr val="accent1"/>
                </a:solidFill>
              </a:rPr>
              <a:t>Lorem ipsum dolor sit amet, consectetur adipiscing</a:t>
            </a:r>
          </a:p>
        </p:txBody>
      </p:sp>
    </p:spTree>
    <p:extLst>
      <p:ext uri="{BB962C8B-B14F-4D97-AF65-F5344CB8AC3E}">
        <p14:creationId xmlns:p14="http://schemas.microsoft.com/office/powerpoint/2010/main" val="149108602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Comparison Table with Icon Rows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164</a:t>
            </a:fld>
            <a:endParaRPr lang="en-PH" dirty="0"/>
          </a:p>
        </p:txBody>
      </p:sp>
      <p:cxnSp>
        <p:nvCxnSpPr>
          <p:cNvPr id="14" name="Straight Connector 13">
            <a:extLst>
              <a:ext uri="{FF2B5EF4-FFF2-40B4-BE49-F238E27FC236}">
                <a16:creationId xmlns:a16="http://schemas.microsoft.com/office/drawing/2014/main" id="{4D0C63C2-7561-46B3-8248-C354EECF4375}"/>
              </a:ext>
            </a:extLst>
          </p:cNvPr>
          <p:cNvCxnSpPr/>
          <p:nvPr/>
        </p:nvCxnSpPr>
        <p:spPr>
          <a:xfrm>
            <a:off x="986671" y="4184599"/>
            <a:ext cx="772902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067A5A23-AB34-4B6F-B472-EE337F8C7CB6}"/>
              </a:ext>
            </a:extLst>
          </p:cNvPr>
          <p:cNvCxnSpPr/>
          <p:nvPr/>
        </p:nvCxnSpPr>
        <p:spPr>
          <a:xfrm>
            <a:off x="986671" y="3234737"/>
            <a:ext cx="772902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09C3FA4-3F12-4041-B2E1-A58C9FD35D50}"/>
              </a:ext>
            </a:extLst>
          </p:cNvPr>
          <p:cNvCxnSpPr/>
          <p:nvPr/>
        </p:nvCxnSpPr>
        <p:spPr>
          <a:xfrm>
            <a:off x="986671" y="5134460"/>
            <a:ext cx="772902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6" name="Text Placeholder 11">
            <a:extLst>
              <a:ext uri="{FF2B5EF4-FFF2-40B4-BE49-F238E27FC236}">
                <a16:creationId xmlns:a16="http://schemas.microsoft.com/office/drawing/2014/main" id="{3606FD95-CC86-4A61-8664-B6C7A73FF0CE}"/>
              </a:ext>
            </a:extLst>
          </p:cNvPr>
          <p:cNvSpPr txBox="1">
            <a:spLocks/>
          </p:cNvSpPr>
          <p:nvPr/>
        </p:nvSpPr>
        <p:spPr>
          <a:xfrm>
            <a:off x="7174731" y="2364223"/>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7" name="Text Placeholder 11">
            <a:extLst>
              <a:ext uri="{FF2B5EF4-FFF2-40B4-BE49-F238E27FC236}">
                <a16:creationId xmlns:a16="http://schemas.microsoft.com/office/drawing/2014/main" id="{BCCA8B20-AD05-42B8-AFC9-76F97BD77025}"/>
              </a:ext>
            </a:extLst>
          </p:cNvPr>
          <p:cNvSpPr txBox="1">
            <a:spLocks/>
          </p:cNvSpPr>
          <p:nvPr/>
        </p:nvSpPr>
        <p:spPr>
          <a:xfrm>
            <a:off x="7174731" y="3314084"/>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8" name="Text Placeholder 11">
            <a:extLst>
              <a:ext uri="{FF2B5EF4-FFF2-40B4-BE49-F238E27FC236}">
                <a16:creationId xmlns:a16="http://schemas.microsoft.com/office/drawing/2014/main" id="{47CD1BBC-F15B-4C5F-85D9-3174C654242F}"/>
              </a:ext>
            </a:extLst>
          </p:cNvPr>
          <p:cNvSpPr txBox="1">
            <a:spLocks/>
          </p:cNvSpPr>
          <p:nvPr/>
        </p:nvSpPr>
        <p:spPr>
          <a:xfrm>
            <a:off x="7174731" y="4263949"/>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12" name="Text Placeholder 11">
            <a:extLst>
              <a:ext uri="{FF2B5EF4-FFF2-40B4-BE49-F238E27FC236}">
                <a16:creationId xmlns:a16="http://schemas.microsoft.com/office/drawing/2014/main" id="{C5C196F7-4E7B-448C-9994-20173EBA8044}"/>
              </a:ext>
            </a:extLst>
          </p:cNvPr>
          <p:cNvSpPr txBox="1">
            <a:spLocks/>
          </p:cNvSpPr>
          <p:nvPr/>
        </p:nvSpPr>
        <p:spPr>
          <a:xfrm>
            <a:off x="7174731" y="5213806"/>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grpSp>
        <p:nvGrpSpPr>
          <p:cNvPr id="2" name="Group 1">
            <a:extLst>
              <a:ext uri="{FF2B5EF4-FFF2-40B4-BE49-F238E27FC236}">
                <a16:creationId xmlns:a16="http://schemas.microsoft.com/office/drawing/2014/main" id="{29830878-F197-4169-BB4A-B2AB4E891C7D}"/>
              </a:ext>
            </a:extLst>
          </p:cNvPr>
          <p:cNvGrpSpPr/>
          <p:nvPr/>
        </p:nvGrpSpPr>
        <p:grpSpPr>
          <a:xfrm>
            <a:off x="2392680" y="1876246"/>
            <a:ext cx="6324124" cy="414357"/>
            <a:chOff x="2803848" y="1596973"/>
            <a:chExt cx="7019296" cy="452076"/>
          </a:xfrm>
        </p:grpSpPr>
        <p:sp>
          <p:nvSpPr>
            <p:cNvPr id="21" name="Rectangle: Top Corners Rounded 20">
              <a:extLst>
                <a:ext uri="{FF2B5EF4-FFF2-40B4-BE49-F238E27FC236}">
                  <a16:creationId xmlns:a16="http://schemas.microsoft.com/office/drawing/2014/main" id="{BB0C34FD-5604-4BB1-821B-0B450C61259C}"/>
                </a:ext>
              </a:extLst>
            </p:cNvPr>
            <p:cNvSpPr/>
            <p:nvPr/>
          </p:nvSpPr>
          <p:spPr>
            <a:xfrm>
              <a:off x="2803848" y="1596973"/>
              <a:ext cx="1711531" cy="452076"/>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00" b="1" dirty="0">
                  <a:solidFill>
                    <a:schemeClr val="bg1"/>
                  </a:solidFill>
                </a:rPr>
                <a:t>Lorem ipsum</a:t>
              </a:r>
              <a:br>
                <a:rPr lang="da-DK" sz="1000" b="1" dirty="0">
                  <a:solidFill>
                    <a:schemeClr val="bg1"/>
                  </a:solidFill>
                </a:rPr>
              </a:br>
              <a:r>
                <a:rPr lang="da-DK" sz="1000" b="1" dirty="0">
                  <a:solidFill>
                    <a:schemeClr val="bg1"/>
                  </a:solidFill>
                </a:rPr>
                <a:t>dolor sit amet</a:t>
              </a:r>
              <a:endParaRPr lang="en-US" sz="1000" dirty="0">
                <a:solidFill>
                  <a:schemeClr val="bg1"/>
                </a:solidFill>
              </a:endParaRPr>
            </a:p>
          </p:txBody>
        </p:sp>
        <p:sp>
          <p:nvSpPr>
            <p:cNvPr id="22" name="Rectangle: Top Corners Rounded 21">
              <a:extLst>
                <a:ext uri="{FF2B5EF4-FFF2-40B4-BE49-F238E27FC236}">
                  <a16:creationId xmlns:a16="http://schemas.microsoft.com/office/drawing/2014/main" id="{CFC9CB68-950C-4DE4-B132-9C860E4B540D}"/>
                </a:ext>
              </a:extLst>
            </p:cNvPr>
            <p:cNvSpPr/>
            <p:nvPr/>
          </p:nvSpPr>
          <p:spPr>
            <a:xfrm>
              <a:off x="4573103" y="1596973"/>
              <a:ext cx="1711531" cy="452076"/>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00" b="1" dirty="0">
                  <a:solidFill>
                    <a:schemeClr val="bg1"/>
                  </a:solidFill>
                </a:rPr>
                <a:t>Lorem ipsum</a:t>
              </a:r>
              <a:br>
                <a:rPr lang="da-DK" sz="1000" b="1" dirty="0">
                  <a:solidFill>
                    <a:schemeClr val="bg1"/>
                  </a:solidFill>
                </a:rPr>
              </a:br>
              <a:r>
                <a:rPr lang="da-DK" sz="1000" b="1" dirty="0">
                  <a:solidFill>
                    <a:schemeClr val="bg1"/>
                  </a:solidFill>
                </a:rPr>
                <a:t>dolor sit amet</a:t>
              </a:r>
              <a:endParaRPr lang="en-US" sz="1000" dirty="0">
                <a:solidFill>
                  <a:schemeClr val="bg1"/>
                </a:solidFill>
              </a:endParaRPr>
            </a:p>
          </p:txBody>
        </p:sp>
        <p:sp>
          <p:nvSpPr>
            <p:cNvPr id="23" name="Rectangle: Top Corners Rounded 22">
              <a:extLst>
                <a:ext uri="{FF2B5EF4-FFF2-40B4-BE49-F238E27FC236}">
                  <a16:creationId xmlns:a16="http://schemas.microsoft.com/office/drawing/2014/main" id="{3F53DDC9-A98D-4C47-92EA-1F3E65240674}"/>
                </a:ext>
              </a:extLst>
            </p:cNvPr>
            <p:cNvSpPr/>
            <p:nvPr/>
          </p:nvSpPr>
          <p:spPr>
            <a:xfrm>
              <a:off x="6342358" y="1596973"/>
              <a:ext cx="1711531" cy="452076"/>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00" b="1" dirty="0">
                  <a:solidFill>
                    <a:schemeClr val="bg1"/>
                  </a:solidFill>
                </a:rPr>
                <a:t>Lorem ipsum</a:t>
              </a:r>
              <a:br>
                <a:rPr lang="da-DK" sz="1000" b="1" dirty="0">
                  <a:solidFill>
                    <a:schemeClr val="bg1"/>
                  </a:solidFill>
                </a:rPr>
              </a:br>
              <a:r>
                <a:rPr lang="da-DK" sz="1000" b="1" dirty="0">
                  <a:solidFill>
                    <a:schemeClr val="bg1"/>
                  </a:solidFill>
                </a:rPr>
                <a:t>dolor sit amet</a:t>
              </a:r>
              <a:endParaRPr lang="en-US" sz="1000" dirty="0">
                <a:solidFill>
                  <a:schemeClr val="bg1"/>
                </a:solidFill>
              </a:endParaRPr>
            </a:p>
          </p:txBody>
        </p:sp>
        <p:sp>
          <p:nvSpPr>
            <p:cNvPr id="52" name="Rectangle: Top Corners Rounded 51">
              <a:extLst>
                <a:ext uri="{FF2B5EF4-FFF2-40B4-BE49-F238E27FC236}">
                  <a16:creationId xmlns:a16="http://schemas.microsoft.com/office/drawing/2014/main" id="{101B7FA4-77D0-45C9-98D0-7A39AD171C23}"/>
                </a:ext>
              </a:extLst>
            </p:cNvPr>
            <p:cNvSpPr/>
            <p:nvPr/>
          </p:nvSpPr>
          <p:spPr>
            <a:xfrm>
              <a:off x="8111613" y="1596973"/>
              <a:ext cx="1711531" cy="452076"/>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00" b="1" dirty="0">
                  <a:solidFill>
                    <a:schemeClr val="bg1"/>
                  </a:solidFill>
                </a:rPr>
                <a:t>Lorem ipsum</a:t>
              </a:r>
              <a:br>
                <a:rPr lang="da-DK" sz="1000" b="1" dirty="0">
                  <a:solidFill>
                    <a:schemeClr val="bg1"/>
                  </a:solidFill>
                </a:rPr>
              </a:br>
              <a:r>
                <a:rPr lang="da-DK" sz="1000" b="1" dirty="0">
                  <a:solidFill>
                    <a:schemeClr val="bg1"/>
                  </a:solidFill>
                </a:rPr>
                <a:t>dolor sit amet</a:t>
              </a:r>
              <a:endParaRPr lang="en-US" sz="1000" dirty="0">
                <a:solidFill>
                  <a:schemeClr val="bg1"/>
                </a:solidFill>
              </a:endParaRPr>
            </a:p>
          </p:txBody>
        </p:sp>
      </p:grpSp>
      <p:sp>
        <p:nvSpPr>
          <p:cNvPr id="53" name="Text Placeholder 11">
            <a:extLst>
              <a:ext uri="{FF2B5EF4-FFF2-40B4-BE49-F238E27FC236}">
                <a16:creationId xmlns:a16="http://schemas.microsoft.com/office/drawing/2014/main" id="{D7D33B56-524D-4CFD-AD9A-88659368A446}"/>
              </a:ext>
            </a:extLst>
          </p:cNvPr>
          <p:cNvSpPr txBox="1">
            <a:spLocks/>
          </p:cNvSpPr>
          <p:nvPr/>
        </p:nvSpPr>
        <p:spPr>
          <a:xfrm>
            <a:off x="5580712" y="2364223"/>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4" name="Text Placeholder 11">
            <a:extLst>
              <a:ext uri="{FF2B5EF4-FFF2-40B4-BE49-F238E27FC236}">
                <a16:creationId xmlns:a16="http://schemas.microsoft.com/office/drawing/2014/main" id="{6135B412-05A8-4A13-BB09-B312127E94C3}"/>
              </a:ext>
            </a:extLst>
          </p:cNvPr>
          <p:cNvSpPr txBox="1">
            <a:spLocks/>
          </p:cNvSpPr>
          <p:nvPr/>
        </p:nvSpPr>
        <p:spPr>
          <a:xfrm>
            <a:off x="5580712" y="3314084"/>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5" name="Text Placeholder 11">
            <a:extLst>
              <a:ext uri="{FF2B5EF4-FFF2-40B4-BE49-F238E27FC236}">
                <a16:creationId xmlns:a16="http://schemas.microsoft.com/office/drawing/2014/main" id="{0EF340EB-DF86-4BB1-9AEE-FA209E8A5CEB}"/>
              </a:ext>
            </a:extLst>
          </p:cNvPr>
          <p:cNvSpPr txBox="1">
            <a:spLocks/>
          </p:cNvSpPr>
          <p:nvPr/>
        </p:nvSpPr>
        <p:spPr>
          <a:xfrm>
            <a:off x="5580712" y="4263949"/>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6" name="Text Placeholder 11">
            <a:extLst>
              <a:ext uri="{FF2B5EF4-FFF2-40B4-BE49-F238E27FC236}">
                <a16:creationId xmlns:a16="http://schemas.microsoft.com/office/drawing/2014/main" id="{7B5C5DB6-0F56-4F68-A5FD-C09F333050F1}"/>
              </a:ext>
            </a:extLst>
          </p:cNvPr>
          <p:cNvSpPr txBox="1">
            <a:spLocks/>
          </p:cNvSpPr>
          <p:nvPr/>
        </p:nvSpPr>
        <p:spPr>
          <a:xfrm>
            <a:off x="5580712" y="5213806"/>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7" name="Text Placeholder 11">
            <a:extLst>
              <a:ext uri="{FF2B5EF4-FFF2-40B4-BE49-F238E27FC236}">
                <a16:creationId xmlns:a16="http://schemas.microsoft.com/office/drawing/2014/main" id="{544EB929-2E59-4344-B2D5-A787E0E944A1}"/>
              </a:ext>
            </a:extLst>
          </p:cNvPr>
          <p:cNvSpPr txBox="1">
            <a:spLocks/>
          </p:cNvSpPr>
          <p:nvPr/>
        </p:nvSpPr>
        <p:spPr>
          <a:xfrm>
            <a:off x="3986696" y="2364223"/>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8" name="Text Placeholder 11">
            <a:extLst>
              <a:ext uri="{FF2B5EF4-FFF2-40B4-BE49-F238E27FC236}">
                <a16:creationId xmlns:a16="http://schemas.microsoft.com/office/drawing/2014/main" id="{CB7F4D78-8BF7-4EDD-95AB-80A2482D32FB}"/>
              </a:ext>
            </a:extLst>
          </p:cNvPr>
          <p:cNvSpPr txBox="1">
            <a:spLocks/>
          </p:cNvSpPr>
          <p:nvPr/>
        </p:nvSpPr>
        <p:spPr>
          <a:xfrm>
            <a:off x="3986696" y="3314084"/>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59" name="Text Placeholder 11">
            <a:extLst>
              <a:ext uri="{FF2B5EF4-FFF2-40B4-BE49-F238E27FC236}">
                <a16:creationId xmlns:a16="http://schemas.microsoft.com/office/drawing/2014/main" id="{FD762C88-2E8D-4965-8983-02932C576A3E}"/>
              </a:ext>
            </a:extLst>
          </p:cNvPr>
          <p:cNvSpPr txBox="1">
            <a:spLocks/>
          </p:cNvSpPr>
          <p:nvPr/>
        </p:nvSpPr>
        <p:spPr>
          <a:xfrm>
            <a:off x="3986696" y="4263949"/>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60" name="Text Placeholder 11">
            <a:extLst>
              <a:ext uri="{FF2B5EF4-FFF2-40B4-BE49-F238E27FC236}">
                <a16:creationId xmlns:a16="http://schemas.microsoft.com/office/drawing/2014/main" id="{B5D8A49D-1D50-4ECF-BC43-15AB0DB19CC6}"/>
              </a:ext>
            </a:extLst>
          </p:cNvPr>
          <p:cNvSpPr txBox="1">
            <a:spLocks/>
          </p:cNvSpPr>
          <p:nvPr/>
        </p:nvSpPr>
        <p:spPr>
          <a:xfrm>
            <a:off x="3986696" y="5213806"/>
            <a:ext cx="1542070"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61" name="Text Placeholder 11">
            <a:extLst>
              <a:ext uri="{FF2B5EF4-FFF2-40B4-BE49-F238E27FC236}">
                <a16:creationId xmlns:a16="http://schemas.microsoft.com/office/drawing/2014/main" id="{E02431D3-0955-4EFB-8AFA-C3E4214021B0}"/>
              </a:ext>
            </a:extLst>
          </p:cNvPr>
          <p:cNvSpPr txBox="1">
            <a:spLocks/>
          </p:cNvSpPr>
          <p:nvPr/>
        </p:nvSpPr>
        <p:spPr>
          <a:xfrm>
            <a:off x="2392680" y="2364223"/>
            <a:ext cx="1542025"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62" name="Text Placeholder 11">
            <a:extLst>
              <a:ext uri="{FF2B5EF4-FFF2-40B4-BE49-F238E27FC236}">
                <a16:creationId xmlns:a16="http://schemas.microsoft.com/office/drawing/2014/main" id="{4803F534-9E7D-42A5-AD5C-C783253674E7}"/>
              </a:ext>
            </a:extLst>
          </p:cNvPr>
          <p:cNvSpPr txBox="1">
            <a:spLocks/>
          </p:cNvSpPr>
          <p:nvPr/>
        </p:nvSpPr>
        <p:spPr>
          <a:xfrm>
            <a:off x="2392680" y="3314084"/>
            <a:ext cx="1542025"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63" name="Text Placeholder 11">
            <a:extLst>
              <a:ext uri="{FF2B5EF4-FFF2-40B4-BE49-F238E27FC236}">
                <a16:creationId xmlns:a16="http://schemas.microsoft.com/office/drawing/2014/main" id="{CD326318-5515-42BA-8F09-91CC2F099299}"/>
              </a:ext>
            </a:extLst>
          </p:cNvPr>
          <p:cNvSpPr txBox="1">
            <a:spLocks/>
          </p:cNvSpPr>
          <p:nvPr/>
        </p:nvSpPr>
        <p:spPr>
          <a:xfrm>
            <a:off x="2392680" y="4263949"/>
            <a:ext cx="1542025"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64" name="Text Placeholder 11">
            <a:extLst>
              <a:ext uri="{FF2B5EF4-FFF2-40B4-BE49-F238E27FC236}">
                <a16:creationId xmlns:a16="http://schemas.microsoft.com/office/drawing/2014/main" id="{637D0B26-AB9F-4827-B14C-51978FE50984}"/>
              </a:ext>
            </a:extLst>
          </p:cNvPr>
          <p:cNvSpPr txBox="1">
            <a:spLocks/>
          </p:cNvSpPr>
          <p:nvPr/>
        </p:nvSpPr>
        <p:spPr>
          <a:xfrm>
            <a:off x="2392680" y="5213806"/>
            <a:ext cx="1542025" cy="791173"/>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000" dirty="0"/>
              <a:t>Lorem ipsum dolor sit amet, consectetur adipiscing elit. Curabitur purus dui</a:t>
            </a:r>
          </a:p>
        </p:txBody>
      </p:sp>
      <p:sp>
        <p:nvSpPr>
          <p:cNvPr id="82" name="Arrow: Left-Right 81">
            <a:extLst>
              <a:ext uri="{FF2B5EF4-FFF2-40B4-BE49-F238E27FC236}">
                <a16:creationId xmlns:a16="http://schemas.microsoft.com/office/drawing/2014/main" id="{77738E9F-A72E-428F-A101-92CED404EE78}"/>
              </a:ext>
            </a:extLst>
          </p:cNvPr>
          <p:cNvSpPr/>
          <p:nvPr/>
        </p:nvSpPr>
        <p:spPr>
          <a:xfrm>
            <a:off x="2392680" y="1511369"/>
            <a:ext cx="6348383" cy="285510"/>
          </a:xfrm>
          <a:prstGeom prst="leftRightArrow">
            <a:avLst>
              <a:gd name="adj1" fmla="val 6460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400" dirty="0">
                <a:solidFill>
                  <a:schemeClr val="tx1"/>
                </a:solidFill>
              </a:rPr>
              <a:t>xxxxx</a:t>
            </a:r>
          </a:p>
        </p:txBody>
      </p:sp>
      <p:grpSp>
        <p:nvGrpSpPr>
          <p:cNvPr id="18" name="Group 17">
            <a:extLst>
              <a:ext uri="{FF2B5EF4-FFF2-40B4-BE49-F238E27FC236}">
                <a16:creationId xmlns:a16="http://schemas.microsoft.com/office/drawing/2014/main" id="{1F50DAED-ADF8-46CF-A3ED-AB8EAF14201D}"/>
              </a:ext>
            </a:extLst>
          </p:cNvPr>
          <p:cNvGrpSpPr/>
          <p:nvPr/>
        </p:nvGrpSpPr>
        <p:grpSpPr>
          <a:xfrm>
            <a:off x="628650" y="2364219"/>
            <a:ext cx="1561736" cy="3670821"/>
            <a:chOff x="411599" y="2364219"/>
            <a:chExt cx="1561736" cy="3670821"/>
          </a:xfrm>
        </p:grpSpPr>
        <p:sp>
          <p:nvSpPr>
            <p:cNvPr id="9" name="Text Placeholder 8">
              <a:extLst>
                <a:ext uri="{FF2B5EF4-FFF2-40B4-BE49-F238E27FC236}">
                  <a16:creationId xmlns:a16="http://schemas.microsoft.com/office/drawing/2014/main" id="{2490AA6D-1294-4635-8024-8FF9DEE62D71}"/>
                </a:ext>
              </a:extLst>
            </p:cNvPr>
            <p:cNvSpPr txBox="1">
              <a:spLocks/>
            </p:cNvSpPr>
            <p:nvPr/>
          </p:nvSpPr>
          <p:spPr>
            <a:xfrm>
              <a:off x="769621" y="2364220"/>
              <a:ext cx="1203714" cy="791173"/>
            </a:xfrm>
            <a:prstGeom prst="rect">
              <a:avLst/>
            </a:prstGeom>
            <a:ln w="9525">
              <a:solidFill>
                <a:schemeClr val="accent1"/>
              </a:solidFill>
            </a:ln>
          </p:spPr>
          <p:txBody>
            <a:bodyPr lIns="37800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dirty="0">
                  <a:solidFill>
                    <a:schemeClr val="accent1"/>
                  </a:solidFill>
                </a:rPr>
                <a:t>H</a:t>
              </a:r>
              <a:r>
                <a:rPr lang="en-PH" sz="1000" dirty="0">
                  <a:solidFill>
                    <a:schemeClr val="accent1"/>
                  </a:solidFill>
                </a:rPr>
                <a:t>eader</a:t>
              </a:r>
            </a:p>
          </p:txBody>
        </p:sp>
        <p:sp>
          <p:nvSpPr>
            <p:cNvPr id="10" name="Text Placeholder 8">
              <a:extLst>
                <a:ext uri="{FF2B5EF4-FFF2-40B4-BE49-F238E27FC236}">
                  <a16:creationId xmlns:a16="http://schemas.microsoft.com/office/drawing/2014/main" id="{E4F2C766-5E7B-482A-AE09-0A3F75B7ABCA}"/>
                </a:ext>
              </a:extLst>
            </p:cNvPr>
            <p:cNvSpPr txBox="1">
              <a:spLocks/>
            </p:cNvSpPr>
            <p:nvPr/>
          </p:nvSpPr>
          <p:spPr>
            <a:xfrm>
              <a:off x="769621" y="3294046"/>
              <a:ext cx="1203714" cy="821233"/>
            </a:xfrm>
            <a:prstGeom prst="rect">
              <a:avLst/>
            </a:prstGeom>
            <a:ln w="9525">
              <a:solidFill>
                <a:schemeClr val="accent1"/>
              </a:solidFill>
            </a:ln>
          </p:spPr>
          <p:txBody>
            <a:bodyPr lIns="37800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dirty="0">
                  <a:solidFill>
                    <a:schemeClr val="accent1"/>
                  </a:solidFill>
                </a:rPr>
                <a:t>H</a:t>
              </a:r>
              <a:r>
                <a:rPr lang="en-PH" sz="1000" dirty="0">
                  <a:solidFill>
                    <a:schemeClr val="accent1"/>
                  </a:solidFill>
                </a:rPr>
                <a:t>eader</a:t>
              </a:r>
            </a:p>
          </p:txBody>
        </p:sp>
        <p:sp>
          <p:nvSpPr>
            <p:cNvPr id="11" name="Text Placeholder 8">
              <a:extLst>
                <a:ext uri="{FF2B5EF4-FFF2-40B4-BE49-F238E27FC236}">
                  <a16:creationId xmlns:a16="http://schemas.microsoft.com/office/drawing/2014/main" id="{1406AFED-6091-4A61-8FD5-5195754A8B0A}"/>
                </a:ext>
              </a:extLst>
            </p:cNvPr>
            <p:cNvSpPr txBox="1">
              <a:spLocks/>
            </p:cNvSpPr>
            <p:nvPr/>
          </p:nvSpPr>
          <p:spPr>
            <a:xfrm>
              <a:off x="769621" y="4253926"/>
              <a:ext cx="1203714" cy="821233"/>
            </a:xfrm>
            <a:prstGeom prst="rect">
              <a:avLst/>
            </a:prstGeom>
            <a:ln w="9525">
              <a:solidFill>
                <a:schemeClr val="accent1"/>
              </a:solidFill>
            </a:ln>
          </p:spPr>
          <p:txBody>
            <a:bodyPr lIns="37800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dirty="0">
                  <a:solidFill>
                    <a:schemeClr val="accent1"/>
                  </a:solidFill>
                </a:rPr>
                <a:t>H</a:t>
              </a:r>
              <a:r>
                <a:rPr lang="en-PH" sz="1000" dirty="0">
                  <a:solidFill>
                    <a:schemeClr val="accent1"/>
                  </a:solidFill>
                </a:rPr>
                <a:t>eader</a:t>
              </a:r>
            </a:p>
          </p:txBody>
        </p:sp>
        <p:sp>
          <p:nvSpPr>
            <p:cNvPr id="13" name="Text Placeholder 8">
              <a:extLst>
                <a:ext uri="{FF2B5EF4-FFF2-40B4-BE49-F238E27FC236}">
                  <a16:creationId xmlns:a16="http://schemas.microsoft.com/office/drawing/2014/main" id="{AC4E6AD2-0B34-4EE4-978B-B3AD1346E6EA}"/>
                </a:ext>
              </a:extLst>
            </p:cNvPr>
            <p:cNvSpPr txBox="1">
              <a:spLocks/>
            </p:cNvSpPr>
            <p:nvPr/>
          </p:nvSpPr>
          <p:spPr>
            <a:xfrm>
              <a:off x="769621" y="5213807"/>
              <a:ext cx="1203714" cy="821233"/>
            </a:xfrm>
            <a:prstGeom prst="rect">
              <a:avLst/>
            </a:prstGeom>
            <a:ln w="9525">
              <a:solidFill>
                <a:schemeClr val="accent1"/>
              </a:solidFill>
            </a:ln>
          </p:spPr>
          <p:txBody>
            <a:bodyPr lIns="37800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dirty="0">
                  <a:solidFill>
                    <a:schemeClr val="accent1"/>
                  </a:solidFill>
                </a:rPr>
                <a:t>H</a:t>
              </a:r>
              <a:r>
                <a:rPr lang="en-PH" sz="1000" dirty="0">
                  <a:solidFill>
                    <a:schemeClr val="accent1"/>
                  </a:solidFill>
                </a:rPr>
                <a:t>eader</a:t>
              </a:r>
            </a:p>
          </p:txBody>
        </p:sp>
        <p:grpSp>
          <p:nvGrpSpPr>
            <p:cNvPr id="70" name="Group 69">
              <a:extLst>
                <a:ext uri="{FF2B5EF4-FFF2-40B4-BE49-F238E27FC236}">
                  <a16:creationId xmlns:a16="http://schemas.microsoft.com/office/drawing/2014/main" id="{6CE342EF-9602-4DA8-BAC4-84AAD50C1F50}"/>
                </a:ext>
              </a:extLst>
            </p:cNvPr>
            <p:cNvGrpSpPr/>
            <p:nvPr/>
          </p:nvGrpSpPr>
          <p:grpSpPr>
            <a:xfrm>
              <a:off x="784793" y="2588806"/>
              <a:ext cx="342971" cy="342000"/>
              <a:chOff x="1649691" y="3230880"/>
              <a:chExt cx="914400" cy="914400"/>
            </a:xfrm>
          </p:grpSpPr>
          <p:sp>
            <p:nvSpPr>
              <p:cNvPr id="71" name="Accent">
                <a:extLst>
                  <a:ext uri="{FF2B5EF4-FFF2-40B4-BE49-F238E27FC236}">
                    <a16:creationId xmlns:a16="http://schemas.microsoft.com/office/drawing/2014/main" id="{9F8B3AE1-CE21-4788-B3CF-C28692F3961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72" name="Outline">
                <a:extLst>
                  <a:ext uri="{FF2B5EF4-FFF2-40B4-BE49-F238E27FC236}">
                    <a16:creationId xmlns:a16="http://schemas.microsoft.com/office/drawing/2014/main" id="{49AD82C2-9FE9-42DF-ABAA-CFC9A904F11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nvGrpSpPr>
            <p:cNvPr id="73" name="Group 72">
              <a:extLst>
                <a:ext uri="{FF2B5EF4-FFF2-40B4-BE49-F238E27FC236}">
                  <a16:creationId xmlns:a16="http://schemas.microsoft.com/office/drawing/2014/main" id="{1B6C875E-72A4-4AD2-A773-B4CCFC0AC51E}"/>
                </a:ext>
              </a:extLst>
            </p:cNvPr>
            <p:cNvGrpSpPr/>
            <p:nvPr/>
          </p:nvGrpSpPr>
          <p:grpSpPr>
            <a:xfrm>
              <a:off x="784793" y="3543678"/>
              <a:ext cx="342971" cy="342000"/>
              <a:chOff x="1649691" y="3230880"/>
              <a:chExt cx="914400" cy="914400"/>
            </a:xfrm>
          </p:grpSpPr>
          <p:sp>
            <p:nvSpPr>
              <p:cNvPr id="74" name="Accent">
                <a:extLst>
                  <a:ext uri="{FF2B5EF4-FFF2-40B4-BE49-F238E27FC236}">
                    <a16:creationId xmlns:a16="http://schemas.microsoft.com/office/drawing/2014/main" id="{C9767108-4949-48B1-AF91-43B8CB7FC2D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75" name="Outline">
                <a:extLst>
                  <a:ext uri="{FF2B5EF4-FFF2-40B4-BE49-F238E27FC236}">
                    <a16:creationId xmlns:a16="http://schemas.microsoft.com/office/drawing/2014/main" id="{DB0FF924-EA32-4875-B439-1D5B39365C8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nvGrpSpPr>
            <p:cNvPr id="76" name="Group 75">
              <a:extLst>
                <a:ext uri="{FF2B5EF4-FFF2-40B4-BE49-F238E27FC236}">
                  <a16:creationId xmlns:a16="http://schemas.microsoft.com/office/drawing/2014/main" id="{E766160F-31DC-4BF5-8397-C2D1F87706B3}"/>
                </a:ext>
              </a:extLst>
            </p:cNvPr>
            <p:cNvGrpSpPr/>
            <p:nvPr/>
          </p:nvGrpSpPr>
          <p:grpSpPr>
            <a:xfrm>
              <a:off x="784793" y="4498550"/>
              <a:ext cx="342971" cy="342000"/>
              <a:chOff x="1649691" y="3230880"/>
              <a:chExt cx="914400" cy="914400"/>
            </a:xfrm>
          </p:grpSpPr>
          <p:sp>
            <p:nvSpPr>
              <p:cNvPr id="77" name="Accent">
                <a:extLst>
                  <a:ext uri="{FF2B5EF4-FFF2-40B4-BE49-F238E27FC236}">
                    <a16:creationId xmlns:a16="http://schemas.microsoft.com/office/drawing/2014/main" id="{386D2E46-B6DD-48FE-9D96-EE751D027FE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78" name="Outline">
                <a:extLst>
                  <a:ext uri="{FF2B5EF4-FFF2-40B4-BE49-F238E27FC236}">
                    <a16:creationId xmlns:a16="http://schemas.microsoft.com/office/drawing/2014/main" id="{9CE68762-6BB8-4E21-9ED4-81F6217EDB3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nvGrpSpPr>
            <p:cNvPr id="79" name="Group 78">
              <a:extLst>
                <a:ext uri="{FF2B5EF4-FFF2-40B4-BE49-F238E27FC236}">
                  <a16:creationId xmlns:a16="http://schemas.microsoft.com/office/drawing/2014/main" id="{B7C2D1EA-965A-454F-8BEF-530D6520CB6C}"/>
                </a:ext>
              </a:extLst>
            </p:cNvPr>
            <p:cNvGrpSpPr/>
            <p:nvPr/>
          </p:nvGrpSpPr>
          <p:grpSpPr>
            <a:xfrm>
              <a:off x="784793" y="5453423"/>
              <a:ext cx="342971" cy="342000"/>
              <a:chOff x="1649691" y="3230880"/>
              <a:chExt cx="914400" cy="914400"/>
            </a:xfrm>
          </p:grpSpPr>
          <p:sp>
            <p:nvSpPr>
              <p:cNvPr id="80" name="Accent">
                <a:extLst>
                  <a:ext uri="{FF2B5EF4-FFF2-40B4-BE49-F238E27FC236}">
                    <a16:creationId xmlns:a16="http://schemas.microsoft.com/office/drawing/2014/main" id="{B07B0659-D456-41CA-9E34-690C9D2AD45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81" name="Outline">
                <a:extLst>
                  <a:ext uri="{FF2B5EF4-FFF2-40B4-BE49-F238E27FC236}">
                    <a16:creationId xmlns:a16="http://schemas.microsoft.com/office/drawing/2014/main" id="{C6CC3EC3-F970-40EB-B1BF-FF7ADCFD3C3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sp>
          <p:nvSpPr>
            <p:cNvPr id="83" name="Arrow: Left-Right 82">
              <a:extLst>
                <a:ext uri="{FF2B5EF4-FFF2-40B4-BE49-F238E27FC236}">
                  <a16:creationId xmlns:a16="http://schemas.microsoft.com/office/drawing/2014/main" id="{63D9039D-25D1-4E56-A243-552C64BE74A7}"/>
                </a:ext>
              </a:extLst>
            </p:cNvPr>
            <p:cNvSpPr/>
            <p:nvPr/>
          </p:nvSpPr>
          <p:spPr>
            <a:xfrm rot="16200000">
              <a:off x="-1306997" y="4082815"/>
              <a:ext cx="3670818" cy="233625"/>
            </a:xfrm>
            <a:prstGeom prst="leftRightArrow">
              <a:avLst>
                <a:gd name="adj1" fmla="val 6460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400" dirty="0">
                  <a:solidFill>
                    <a:schemeClr val="tx1"/>
                  </a:solidFill>
                </a:rPr>
                <a:t>xxxxx</a:t>
              </a:r>
            </a:p>
          </p:txBody>
        </p:sp>
      </p:grpSp>
    </p:spTree>
    <p:extLst>
      <p:ext uri="{BB962C8B-B14F-4D97-AF65-F5344CB8AC3E}">
        <p14:creationId xmlns:p14="http://schemas.microsoft.com/office/powerpoint/2010/main" val="167067627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43E6B9C-8503-4341-A06F-D8A9C5C5C29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165</a:t>
            </a:fld>
            <a:endParaRPr lang="en-PH" dirty="0"/>
          </a:p>
        </p:txBody>
      </p:sp>
      <p:sp>
        <p:nvSpPr>
          <p:cNvPr id="8" name="Subtitle 7">
            <a:extLst>
              <a:ext uri="{FF2B5EF4-FFF2-40B4-BE49-F238E27FC236}">
                <a16:creationId xmlns:a16="http://schemas.microsoft.com/office/drawing/2014/main" id="{47887BA2-0771-4F07-BD8C-0E2D36DB833E}"/>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A4F49073-65ED-414A-B3AF-157790387B78}"/>
              </a:ext>
            </a:extLst>
          </p:cNvPr>
          <p:cNvSpPr>
            <a:spLocks noGrp="1"/>
          </p:cNvSpPr>
          <p:nvPr>
            <p:ph type="title"/>
          </p:nvPr>
        </p:nvSpPr>
        <p:spPr>
          <a:xfrm>
            <a:off x="628650" y="2546508"/>
            <a:ext cx="7886700" cy="1600556"/>
          </a:xfrm>
        </p:spPr>
        <p:txBody>
          <a:bodyPr/>
          <a:lstStyle/>
          <a:p>
            <a:r>
              <a:rPr lang="en-PH" dirty="0"/>
              <a:t>Process and Insights</a:t>
            </a:r>
          </a:p>
        </p:txBody>
      </p:sp>
    </p:spTree>
    <p:extLst>
      <p:ext uri="{BB962C8B-B14F-4D97-AF65-F5344CB8AC3E}">
        <p14:creationId xmlns:p14="http://schemas.microsoft.com/office/powerpoint/2010/main" val="28286047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36A1E3D-CEB3-430E-A968-60536579A346}"/>
              </a:ext>
            </a:extLst>
          </p:cNvPr>
          <p:cNvSpPr>
            <a:spLocks noGrp="1"/>
          </p:cNvSpPr>
          <p:nvPr>
            <p:ph type="title"/>
          </p:nvPr>
        </p:nvSpPr>
        <p:spPr/>
        <p:txBody>
          <a:bodyPr>
            <a:normAutofit/>
          </a:bodyPr>
          <a:lstStyle/>
          <a:p>
            <a:r>
              <a:rPr lang="en-PH" dirty="0"/>
              <a:t>Transition / Transformation Slide</a:t>
            </a:r>
          </a:p>
        </p:txBody>
      </p:sp>
      <p:sp>
        <p:nvSpPr>
          <p:cNvPr id="3" name="Slide Number Placeholder 2">
            <a:extLst>
              <a:ext uri="{FF2B5EF4-FFF2-40B4-BE49-F238E27FC236}">
                <a16:creationId xmlns:a16="http://schemas.microsoft.com/office/drawing/2014/main" id="{8741B7B4-409C-4F28-BADD-FB49685A2A8B}"/>
              </a:ext>
            </a:extLst>
          </p:cNvPr>
          <p:cNvSpPr>
            <a:spLocks noGrp="1"/>
          </p:cNvSpPr>
          <p:nvPr>
            <p:ph type="sldNum" sz="quarter" idx="12"/>
          </p:nvPr>
        </p:nvSpPr>
        <p:spPr/>
        <p:txBody>
          <a:bodyPr/>
          <a:lstStyle/>
          <a:p>
            <a:fld id="{40FCC99B-2112-4769-A0F7-9B55781EDC8A}" type="slidenum">
              <a:rPr lang="en-PH" smtClean="0"/>
              <a:pPr/>
              <a:t>166</a:t>
            </a:fld>
            <a:endParaRPr lang="en-PH" dirty="0"/>
          </a:p>
        </p:txBody>
      </p:sp>
      <p:sp>
        <p:nvSpPr>
          <p:cNvPr id="5" name="Rectangle 4">
            <a:extLst>
              <a:ext uri="{FF2B5EF4-FFF2-40B4-BE49-F238E27FC236}">
                <a16:creationId xmlns:a16="http://schemas.microsoft.com/office/drawing/2014/main" id="{CD067524-DA97-44CB-820F-DDC08348A547}"/>
              </a:ext>
            </a:extLst>
          </p:cNvPr>
          <p:cNvSpPr/>
          <p:nvPr/>
        </p:nvSpPr>
        <p:spPr>
          <a:xfrm flipH="1">
            <a:off x="662090" y="2015828"/>
            <a:ext cx="3047770" cy="392385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6" name="Rectangle 5">
            <a:extLst>
              <a:ext uri="{FF2B5EF4-FFF2-40B4-BE49-F238E27FC236}">
                <a16:creationId xmlns:a16="http://schemas.microsoft.com/office/drawing/2014/main" id="{F536DECB-E613-4E84-AA17-51FEA804FA41}"/>
              </a:ext>
            </a:extLst>
          </p:cNvPr>
          <p:cNvSpPr/>
          <p:nvPr/>
        </p:nvSpPr>
        <p:spPr>
          <a:xfrm flipH="1">
            <a:off x="628651" y="2015828"/>
            <a:ext cx="33437" cy="3923850"/>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 name="Freeform: Shape 6">
            <a:extLst>
              <a:ext uri="{FF2B5EF4-FFF2-40B4-BE49-F238E27FC236}">
                <a16:creationId xmlns:a16="http://schemas.microsoft.com/office/drawing/2014/main" id="{6F183904-8523-4E87-BA11-07EBC72ED669}"/>
              </a:ext>
            </a:extLst>
          </p:cNvPr>
          <p:cNvSpPr/>
          <p:nvPr/>
        </p:nvSpPr>
        <p:spPr>
          <a:xfrm flipH="1">
            <a:off x="3193445" y="2218644"/>
            <a:ext cx="5295456" cy="3534804"/>
          </a:xfrm>
          <a:custGeom>
            <a:avLst/>
            <a:gdLst>
              <a:gd name="connsiteX0" fmla="*/ 6759270 w 6763956"/>
              <a:gd name="connsiteY0" fmla="*/ 0 h 4471332"/>
              <a:gd name="connsiteX1" fmla="*/ 0 w 6763956"/>
              <a:gd name="connsiteY1" fmla="*/ 0 h 4471332"/>
              <a:gd name="connsiteX2" fmla="*/ 0 w 6763956"/>
              <a:gd name="connsiteY2" fmla="*/ 4471332 h 4471332"/>
              <a:gd name="connsiteX3" fmla="*/ 6759270 w 6763956"/>
              <a:gd name="connsiteY3" fmla="*/ 4471332 h 4471332"/>
              <a:gd name="connsiteX4" fmla="*/ 6761483 w 6763956"/>
              <a:gd name="connsiteY4" fmla="*/ 4462115 h 4471332"/>
              <a:gd name="connsiteX5" fmla="*/ 6300513 w 6763956"/>
              <a:gd name="connsiteY5" fmla="*/ 2246760 h 4471332"/>
              <a:gd name="connsiteX6" fmla="*/ 6763956 w 6763956"/>
              <a:gd name="connsiteY6" fmla="*/ 19519 h 4471332"/>
              <a:gd name="connsiteX0" fmla="*/ 6759270 w 6763956"/>
              <a:gd name="connsiteY0" fmla="*/ 0 h 4471332"/>
              <a:gd name="connsiteX1" fmla="*/ 0 w 6763956"/>
              <a:gd name="connsiteY1" fmla="*/ 0 h 4471332"/>
              <a:gd name="connsiteX2" fmla="*/ 0 w 6763956"/>
              <a:gd name="connsiteY2" fmla="*/ 4471332 h 4471332"/>
              <a:gd name="connsiteX3" fmla="*/ 6759270 w 6763956"/>
              <a:gd name="connsiteY3" fmla="*/ 4471332 h 4471332"/>
              <a:gd name="connsiteX4" fmla="*/ 6300513 w 6763956"/>
              <a:gd name="connsiteY4" fmla="*/ 2246760 h 4471332"/>
              <a:gd name="connsiteX5" fmla="*/ 6763956 w 6763956"/>
              <a:gd name="connsiteY5" fmla="*/ 19519 h 4471332"/>
              <a:gd name="connsiteX6" fmla="*/ 6759270 w 6763956"/>
              <a:gd name="connsiteY6" fmla="*/ 0 h 4471332"/>
              <a:gd name="connsiteX0" fmla="*/ 6759270 w 6763956"/>
              <a:gd name="connsiteY0" fmla="*/ 0 h 4476388"/>
              <a:gd name="connsiteX1" fmla="*/ 0 w 6763956"/>
              <a:gd name="connsiteY1" fmla="*/ 0 h 4476388"/>
              <a:gd name="connsiteX2" fmla="*/ 0 w 6763956"/>
              <a:gd name="connsiteY2" fmla="*/ 4471332 h 4476388"/>
              <a:gd name="connsiteX3" fmla="*/ 6741660 w 6763956"/>
              <a:gd name="connsiteY3" fmla="*/ 4476388 h 4476388"/>
              <a:gd name="connsiteX4" fmla="*/ 6300513 w 6763956"/>
              <a:gd name="connsiteY4" fmla="*/ 2246760 h 4476388"/>
              <a:gd name="connsiteX5" fmla="*/ 6763956 w 6763956"/>
              <a:gd name="connsiteY5" fmla="*/ 19519 h 4476388"/>
              <a:gd name="connsiteX6" fmla="*/ 6759270 w 6763956"/>
              <a:gd name="connsiteY6" fmla="*/ 0 h 4476388"/>
              <a:gd name="connsiteX0" fmla="*/ 6759270 w 6759270"/>
              <a:gd name="connsiteY0" fmla="*/ 0 h 4476388"/>
              <a:gd name="connsiteX1" fmla="*/ 0 w 6759270"/>
              <a:gd name="connsiteY1" fmla="*/ 0 h 4476388"/>
              <a:gd name="connsiteX2" fmla="*/ 0 w 6759270"/>
              <a:gd name="connsiteY2" fmla="*/ 4471332 h 4476388"/>
              <a:gd name="connsiteX3" fmla="*/ 6741660 w 6759270"/>
              <a:gd name="connsiteY3" fmla="*/ 4476388 h 4476388"/>
              <a:gd name="connsiteX4" fmla="*/ 6300513 w 6759270"/>
              <a:gd name="connsiteY4" fmla="*/ 2246760 h 4476388"/>
              <a:gd name="connsiteX5" fmla="*/ 6759270 w 6759270"/>
              <a:gd name="connsiteY5" fmla="*/ 0 h 4476388"/>
              <a:gd name="connsiteX0" fmla="*/ 6746063 w 6746063"/>
              <a:gd name="connsiteY0" fmla="*/ 0 h 4506721"/>
              <a:gd name="connsiteX1" fmla="*/ 0 w 6746063"/>
              <a:gd name="connsiteY1" fmla="*/ 30333 h 4506721"/>
              <a:gd name="connsiteX2" fmla="*/ 0 w 6746063"/>
              <a:gd name="connsiteY2" fmla="*/ 4501665 h 4506721"/>
              <a:gd name="connsiteX3" fmla="*/ 6741660 w 6746063"/>
              <a:gd name="connsiteY3" fmla="*/ 4506721 h 4506721"/>
              <a:gd name="connsiteX4" fmla="*/ 6300513 w 6746063"/>
              <a:gd name="connsiteY4" fmla="*/ 2277093 h 4506721"/>
              <a:gd name="connsiteX5" fmla="*/ 6746063 w 6746063"/>
              <a:gd name="connsiteY5" fmla="*/ 0 h 4506721"/>
              <a:gd name="connsiteX0" fmla="*/ 6746063 w 6746063"/>
              <a:gd name="connsiteY0" fmla="*/ 0 h 4515745"/>
              <a:gd name="connsiteX1" fmla="*/ 0 w 6746063"/>
              <a:gd name="connsiteY1" fmla="*/ 30333 h 4515745"/>
              <a:gd name="connsiteX2" fmla="*/ 0 w 6746063"/>
              <a:gd name="connsiteY2" fmla="*/ 4501665 h 4515745"/>
              <a:gd name="connsiteX3" fmla="*/ 6713484 w 6746063"/>
              <a:gd name="connsiteY3" fmla="*/ 4515745 h 4515745"/>
              <a:gd name="connsiteX4" fmla="*/ 6300513 w 6746063"/>
              <a:gd name="connsiteY4" fmla="*/ 2277093 h 4515745"/>
              <a:gd name="connsiteX5" fmla="*/ 6746063 w 6746063"/>
              <a:gd name="connsiteY5" fmla="*/ 0 h 4515745"/>
              <a:gd name="connsiteX0" fmla="*/ 6710843 w 6713484"/>
              <a:gd name="connsiteY0" fmla="*/ 0 h 4524769"/>
              <a:gd name="connsiteX1" fmla="*/ 0 w 6713484"/>
              <a:gd name="connsiteY1" fmla="*/ 39357 h 4524769"/>
              <a:gd name="connsiteX2" fmla="*/ 0 w 6713484"/>
              <a:gd name="connsiteY2" fmla="*/ 4510689 h 4524769"/>
              <a:gd name="connsiteX3" fmla="*/ 6713484 w 6713484"/>
              <a:gd name="connsiteY3" fmla="*/ 4524769 h 4524769"/>
              <a:gd name="connsiteX4" fmla="*/ 6300513 w 6713484"/>
              <a:gd name="connsiteY4" fmla="*/ 2286117 h 4524769"/>
              <a:gd name="connsiteX5" fmla="*/ 6710843 w 6713484"/>
              <a:gd name="connsiteY5" fmla="*/ 0 h 4524769"/>
              <a:gd name="connsiteX0" fmla="*/ 6710843 w 6710843"/>
              <a:gd name="connsiteY0" fmla="*/ 0 h 4524769"/>
              <a:gd name="connsiteX1" fmla="*/ 0 w 6710843"/>
              <a:gd name="connsiteY1" fmla="*/ 39357 h 4524769"/>
              <a:gd name="connsiteX2" fmla="*/ 0 w 6710843"/>
              <a:gd name="connsiteY2" fmla="*/ 4510689 h 4524769"/>
              <a:gd name="connsiteX3" fmla="*/ 6692352 w 6710843"/>
              <a:gd name="connsiteY3" fmla="*/ 4524769 h 4524769"/>
              <a:gd name="connsiteX4" fmla="*/ 6300513 w 6710843"/>
              <a:gd name="connsiteY4" fmla="*/ 2286117 h 4524769"/>
              <a:gd name="connsiteX5" fmla="*/ 6710843 w 6710843"/>
              <a:gd name="connsiteY5" fmla="*/ 0 h 4524769"/>
              <a:gd name="connsiteX0" fmla="*/ 6693233 w 6693233"/>
              <a:gd name="connsiteY0" fmla="*/ 0 h 4524769"/>
              <a:gd name="connsiteX1" fmla="*/ 0 w 6693233"/>
              <a:gd name="connsiteY1" fmla="*/ 39357 h 4524769"/>
              <a:gd name="connsiteX2" fmla="*/ 0 w 6693233"/>
              <a:gd name="connsiteY2" fmla="*/ 4510689 h 4524769"/>
              <a:gd name="connsiteX3" fmla="*/ 6692352 w 6693233"/>
              <a:gd name="connsiteY3" fmla="*/ 4524769 h 4524769"/>
              <a:gd name="connsiteX4" fmla="*/ 6300513 w 6693233"/>
              <a:gd name="connsiteY4" fmla="*/ 2286117 h 4524769"/>
              <a:gd name="connsiteX5" fmla="*/ 6693233 w 6693233"/>
              <a:gd name="connsiteY5" fmla="*/ 0 h 452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3233" h="4524769">
                <a:moveTo>
                  <a:pt x="6693233" y="0"/>
                </a:moveTo>
                <a:lnTo>
                  <a:pt x="0" y="39357"/>
                </a:lnTo>
                <a:lnTo>
                  <a:pt x="0" y="4510689"/>
                </a:lnTo>
                <a:lnTo>
                  <a:pt x="6692352" y="4524769"/>
                </a:lnTo>
                <a:lnTo>
                  <a:pt x="6300513" y="2286117"/>
                </a:lnTo>
                <a:lnTo>
                  <a:pt x="6693233" y="0"/>
                </a:lnTo>
                <a:close/>
              </a:path>
            </a:pathLst>
          </a:cu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8" name="Freeform: Shape 7">
            <a:extLst>
              <a:ext uri="{FF2B5EF4-FFF2-40B4-BE49-F238E27FC236}">
                <a16:creationId xmlns:a16="http://schemas.microsoft.com/office/drawing/2014/main" id="{F7934F33-2C9A-48A6-B618-A77B78034235}"/>
              </a:ext>
            </a:extLst>
          </p:cNvPr>
          <p:cNvSpPr/>
          <p:nvPr/>
        </p:nvSpPr>
        <p:spPr>
          <a:xfrm flipH="1">
            <a:off x="3186842" y="1920483"/>
            <a:ext cx="5328509" cy="4114557"/>
          </a:xfrm>
          <a:custGeom>
            <a:avLst/>
            <a:gdLst>
              <a:gd name="connsiteX0" fmla="*/ 6759270 w 6763956"/>
              <a:gd name="connsiteY0" fmla="*/ 0 h 4471332"/>
              <a:gd name="connsiteX1" fmla="*/ 0 w 6763956"/>
              <a:gd name="connsiteY1" fmla="*/ 0 h 4471332"/>
              <a:gd name="connsiteX2" fmla="*/ 0 w 6763956"/>
              <a:gd name="connsiteY2" fmla="*/ 4471332 h 4471332"/>
              <a:gd name="connsiteX3" fmla="*/ 6759270 w 6763956"/>
              <a:gd name="connsiteY3" fmla="*/ 4471332 h 4471332"/>
              <a:gd name="connsiteX4" fmla="*/ 6761483 w 6763956"/>
              <a:gd name="connsiteY4" fmla="*/ 4462115 h 4471332"/>
              <a:gd name="connsiteX5" fmla="*/ 6300513 w 6763956"/>
              <a:gd name="connsiteY5" fmla="*/ 2246760 h 4471332"/>
              <a:gd name="connsiteX6" fmla="*/ 6763956 w 6763956"/>
              <a:gd name="connsiteY6" fmla="*/ 19519 h 447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3956" h="4471332">
                <a:moveTo>
                  <a:pt x="6759270" y="0"/>
                </a:moveTo>
                <a:lnTo>
                  <a:pt x="0" y="0"/>
                </a:lnTo>
                <a:lnTo>
                  <a:pt x="0" y="4471332"/>
                </a:lnTo>
                <a:lnTo>
                  <a:pt x="6759270" y="4471332"/>
                </a:lnTo>
                <a:lnTo>
                  <a:pt x="6761483" y="4462115"/>
                </a:lnTo>
                <a:lnTo>
                  <a:pt x="6300513" y="2246760"/>
                </a:lnTo>
                <a:lnTo>
                  <a:pt x="6763956" y="19519"/>
                </a:lnTo>
                <a:close/>
              </a:path>
            </a:pathLst>
          </a:custGeom>
          <a:solidFill>
            <a:schemeClr val="bg1"/>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9" name="TextBox 8">
            <a:extLst>
              <a:ext uri="{FF2B5EF4-FFF2-40B4-BE49-F238E27FC236}">
                <a16:creationId xmlns:a16="http://schemas.microsoft.com/office/drawing/2014/main" id="{81D852AE-7E7B-4C44-9856-37D7B0ECA442}"/>
              </a:ext>
            </a:extLst>
          </p:cNvPr>
          <p:cNvSpPr txBox="1"/>
          <p:nvPr/>
        </p:nvSpPr>
        <p:spPr>
          <a:xfrm>
            <a:off x="739058" y="2115094"/>
            <a:ext cx="2427931" cy="497481"/>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r>
              <a:rPr lang="en-US" sz="1400" dirty="0">
                <a:solidFill>
                  <a:schemeClr val="accent1"/>
                </a:solidFill>
                <a:latin typeface="Arial" panose="020B0604020202020204" pitchFamily="34" charset="0"/>
              </a:rPr>
              <a:t>Lorem ipsum dolor sit amet, Curabitur purus …</a:t>
            </a:r>
          </a:p>
        </p:txBody>
      </p:sp>
      <p:sp>
        <p:nvSpPr>
          <p:cNvPr id="10" name="TextBox 9">
            <a:extLst>
              <a:ext uri="{FF2B5EF4-FFF2-40B4-BE49-F238E27FC236}">
                <a16:creationId xmlns:a16="http://schemas.microsoft.com/office/drawing/2014/main" id="{C3F7F993-EE4C-4BCA-8CA8-CD497B78637E}"/>
              </a:ext>
            </a:extLst>
          </p:cNvPr>
          <p:cNvSpPr txBox="1"/>
          <p:nvPr/>
        </p:nvSpPr>
        <p:spPr>
          <a:xfrm>
            <a:off x="3623344" y="2115098"/>
            <a:ext cx="4780626" cy="497481"/>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b">
            <a:noAutofit/>
          </a:bodyPr>
          <a:lstStyle/>
          <a:p>
            <a:r>
              <a:rPr lang="en-US" sz="1400" dirty="0">
                <a:solidFill>
                  <a:schemeClr val="accent1"/>
                </a:solidFill>
                <a:latin typeface="Arial" panose="020B0604020202020204" pitchFamily="34" charset="0"/>
              </a:rPr>
              <a:t>…. Lorem ipsum dolor sit amet, consectetur adipiscing elit. </a:t>
            </a:r>
          </a:p>
        </p:txBody>
      </p:sp>
      <p:sp>
        <p:nvSpPr>
          <p:cNvPr id="11" name="TextBox 10">
            <a:extLst>
              <a:ext uri="{FF2B5EF4-FFF2-40B4-BE49-F238E27FC236}">
                <a16:creationId xmlns:a16="http://schemas.microsoft.com/office/drawing/2014/main" id="{F49BFBF6-2D34-4FCE-9D3D-E084D580168D}"/>
              </a:ext>
            </a:extLst>
          </p:cNvPr>
          <p:cNvSpPr txBox="1"/>
          <p:nvPr/>
        </p:nvSpPr>
        <p:spPr>
          <a:xfrm>
            <a:off x="739058" y="2897129"/>
            <a:ext cx="2427931" cy="2200602"/>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spAutoFit/>
          </a:bodyPr>
          <a:lstStyle/>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endParaRPr lang="en-US" sz="1300" dirty="0">
              <a:solidFill>
                <a:schemeClr val="tx1"/>
              </a:solidFill>
              <a:latin typeface="Arial" panose="020B0604020202020204" pitchFamily="34" charset="0"/>
            </a:endParaRPr>
          </a:p>
        </p:txBody>
      </p:sp>
      <p:sp>
        <p:nvSpPr>
          <p:cNvPr id="12" name="TextBox 11">
            <a:extLst>
              <a:ext uri="{FF2B5EF4-FFF2-40B4-BE49-F238E27FC236}">
                <a16:creationId xmlns:a16="http://schemas.microsoft.com/office/drawing/2014/main" id="{86E2EBE4-3FB5-4ED6-A1BF-8B17572A3D3B}"/>
              </a:ext>
            </a:extLst>
          </p:cNvPr>
          <p:cNvSpPr txBox="1"/>
          <p:nvPr/>
        </p:nvSpPr>
        <p:spPr>
          <a:xfrm>
            <a:off x="3623344" y="2897130"/>
            <a:ext cx="4780626" cy="2600712"/>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spAutoFit/>
          </a:bodyPr>
          <a:lstStyle/>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a:t>
            </a:r>
          </a:p>
          <a:p>
            <a:pPr marL="283472" lvl="1" indent="-188982">
              <a:buClr>
                <a:schemeClr val="accent1"/>
              </a:buClr>
              <a:buSzPct val="100000"/>
              <a:buFont typeface="Trebuchet MS" panose="020B0703020202090204" pitchFamily="34" charset="0"/>
              <a:buChar char="•"/>
            </a:pPr>
            <a:r>
              <a:rPr lang="en-US" sz="1300" dirty="0">
                <a:solidFill>
                  <a:schemeClr val="tx1"/>
                </a:solidFill>
                <a:latin typeface="Arial" panose="020B0604020202020204" pitchFamily="34" charset="0"/>
              </a:rPr>
              <a:t>Lorem ipsum dolor sit amet, consectetur adipiscing elit. Curabitur purus dui, euismod quis placerat eget, venenatis nec</a:t>
            </a:r>
          </a:p>
        </p:txBody>
      </p:sp>
      <p:cxnSp>
        <p:nvCxnSpPr>
          <p:cNvPr id="13" name="Straight Connector 12">
            <a:extLst>
              <a:ext uri="{FF2B5EF4-FFF2-40B4-BE49-F238E27FC236}">
                <a16:creationId xmlns:a16="http://schemas.microsoft.com/office/drawing/2014/main" id="{D42D878E-7FC1-4DB4-A35A-A25DDD46AAFB}"/>
              </a:ext>
            </a:extLst>
          </p:cNvPr>
          <p:cNvCxnSpPr/>
          <p:nvPr/>
        </p:nvCxnSpPr>
        <p:spPr>
          <a:xfrm>
            <a:off x="739058" y="2686649"/>
            <a:ext cx="2427931"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19DCD357-0628-4B66-99C2-F0154FECE04E}"/>
              </a:ext>
            </a:extLst>
          </p:cNvPr>
          <p:cNvCxnSpPr/>
          <p:nvPr/>
        </p:nvCxnSpPr>
        <p:spPr>
          <a:xfrm>
            <a:off x="3623344" y="2686649"/>
            <a:ext cx="4780626"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0A73FD9D-BB43-4489-8053-8BA5A1659713}"/>
              </a:ext>
            </a:extLst>
          </p:cNvPr>
          <p:cNvSpPr/>
          <p:nvPr/>
        </p:nvSpPr>
        <p:spPr>
          <a:xfrm>
            <a:off x="628651" y="1511369"/>
            <a:ext cx="7886700"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51487991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4B6A6D-94FF-4FAF-973C-D5658469CA5A}"/>
              </a:ext>
            </a:extLst>
          </p:cNvPr>
          <p:cNvSpPr>
            <a:spLocks noGrp="1"/>
          </p:cNvSpPr>
          <p:nvPr>
            <p:ph type="title"/>
          </p:nvPr>
        </p:nvSpPr>
        <p:spPr>
          <a:xfrm>
            <a:off x="628650" y="365127"/>
            <a:ext cx="7886700" cy="618100"/>
          </a:xfrm>
        </p:spPr>
        <p:txBody>
          <a:bodyPr>
            <a:normAutofit/>
          </a:bodyPr>
          <a:lstStyle/>
          <a:p>
            <a:r>
              <a:rPr lang="en-PH" dirty="0"/>
              <a:t>Hybrid Matrix + Insights Slide</a:t>
            </a:r>
          </a:p>
        </p:txBody>
      </p:sp>
      <p:sp>
        <p:nvSpPr>
          <p:cNvPr id="3" name="Slide Number Placeholder 2">
            <a:extLst>
              <a:ext uri="{FF2B5EF4-FFF2-40B4-BE49-F238E27FC236}">
                <a16:creationId xmlns:a16="http://schemas.microsoft.com/office/drawing/2014/main" id="{31F4BF46-F09C-4558-B245-4131D0A6BA5C}"/>
              </a:ext>
            </a:extLst>
          </p:cNvPr>
          <p:cNvSpPr>
            <a:spLocks noGrp="1"/>
          </p:cNvSpPr>
          <p:nvPr>
            <p:ph type="sldNum" sz="quarter" idx="12"/>
          </p:nvPr>
        </p:nvSpPr>
        <p:spPr/>
        <p:txBody>
          <a:bodyPr/>
          <a:lstStyle/>
          <a:p>
            <a:fld id="{40FCC99B-2112-4769-A0F7-9B55781EDC8A}" type="slidenum">
              <a:rPr lang="en-PH" smtClean="0"/>
              <a:t>167</a:t>
            </a:fld>
            <a:endParaRPr lang="en-PH" dirty="0"/>
          </a:p>
        </p:txBody>
      </p:sp>
      <p:sp>
        <p:nvSpPr>
          <p:cNvPr id="27" name="Rectangle 26">
            <a:extLst>
              <a:ext uri="{FF2B5EF4-FFF2-40B4-BE49-F238E27FC236}">
                <a16:creationId xmlns:a16="http://schemas.microsoft.com/office/drawing/2014/main" id="{960F1AE8-CF2F-47DF-BB46-C07EA150B5E5}"/>
              </a:ext>
            </a:extLst>
          </p:cNvPr>
          <p:cNvSpPr/>
          <p:nvPr/>
        </p:nvSpPr>
        <p:spPr>
          <a:xfrm>
            <a:off x="628650" y="1511369"/>
            <a:ext cx="4270478"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sp>
        <p:nvSpPr>
          <p:cNvPr id="28" name="Rectangle 27">
            <a:extLst>
              <a:ext uri="{FF2B5EF4-FFF2-40B4-BE49-F238E27FC236}">
                <a16:creationId xmlns:a16="http://schemas.microsoft.com/office/drawing/2014/main" id="{BBDD8FFD-A139-46DB-AD7D-B0EA9DB53932}"/>
              </a:ext>
            </a:extLst>
          </p:cNvPr>
          <p:cNvSpPr/>
          <p:nvPr/>
        </p:nvSpPr>
        <p:spPr>
          <a:xfrm>
            <a:off x="5397793" y="1511369"/>
            <a:ext cx="3317947"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grpSp>
        <p:nvGrpSpPr>
          <p:cNvPr id="61" name="Group 60">
            <a:extLst>
              <a:ext uri="{FF2B5EF4-FFF2-40B4-BE49-F238E27FC236}">
                <a16:creationId xmlns:a16="http://schemas.microsoft.com/office/drawing/2014/main" id="{F03166F6-1384-415F-80F3-E644659E755B}"/>
              </a:ext>
            </a:extLst>
          </p:cNvPr>
          <p:cNvGrpSpPr/>
          <p:nvPr/>
        </p:nvGrpSpPr>
        <p:grpSpPr>
          <a:xfrm>
            <a:off x="5511588" y="2152985"/>
            <a:ext cx="570100" cy="570649"/>
            <a:chOff x="5128068" y="2219952"/>
            <a:chExt cx="570100" cy="570649"/>
          </a:xfrm>
        </p:grpSpPr>
        <p:sp>
          <p:nvSpPr>
            <p:cNvPr id="29" name="Oval 28">
              <a:extLst>
                <a:ext uri="{FF2B5EF4-FFF2-40B4-BE49-F238E27FC236}">
                  <a16:creationId xmlns:a16="http://schemas.microsoft.com/office/drawing/2014/main" id="{39F7A162-682D-4953-8880-69DA035FE766}"/>
                </a:ext>
              </a:extLst>
            </p:cNvPr>
            <p:cNvSpPr/>
            <p:nvPr/>
          </p:nvSpPr>
          <p:spPr>
            <a:xfrm>
              <a:off x="5128071" y="2220504"/>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3" name="Oval 20">
              <a:extLst>
                <a:ext uri="{FF2B5EF4-FFF2-40B4-BE49-F238E27FC236}">
                  <a16:creationId xmlns:a16="http://schemas.microsoft.com/office/drawing/2014/main" id="{7CCB9146-DB10-4F76-9259-ABD1FEEE2FB1}"/>
                </a:ext>
              </a:extLst>
            </p:cNvPr>
            <p:cNvSpPr>
              <a:spLocks noChangeAspect="1" noChangeArrowheads="1"/>
            </p:cNvSpPr>
            <p:nvPr/>
          </p:nvSpPr>
          <p:spPr bwMode="auto">
            <a:xfrm>
              <a:off x="5128068" y="2219952"/>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1" name="Oval 20">
              <a:extLst>
                <a:ext uri="{FF2B5EF4-FFF2-40B4-BE49-F238E27FC236}">
                  <a16:creationId xmlns:a16="http://schemas.microsoft.com/office/drawing/2014/main" id="{F21252E0-EF48-489D-9181-7B6292CFFCE9}"/>
                </a:ext>
              </a:extLst>
            </p:cNvPr>
            <p:cNvSpPr>
              <a:spLocks noChangeAspect="1" noChangeArrowheads="1"/>
            </p:cNvSpPr>
            <p:nvPr/>
          </p:nvSpPr>
          <p:spPr bwMode="auto">
            <a:xfrm>
              <a:off x="5145839" y="2236455"/>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1</a:t>
              </a:r>
            </a:p>
          </p:txBody>
        </p:sp>
        <p:pic>
          <p:nvPicPr>
            <p:cNvPr id="45" name="Graphic 44" descr="Single gear with solid fill">
              <a:extLst>
                <a:ext uri="{FF2B5EF4-FFF2-40B4-BE49-F238E27FC236}">
                  <a16:creationId xmlns:a16="http://schemas.microsoft.com/office/drawing/2014/main" id="{B7508EC6-0D00-4EC4-A3D6-4CCB47692C7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40576" y="2333009"/>
              <a:ext cx="345075" cy="345075"/>
            </a:xfrm>
            <a:prstGeom prst="rect">
              <a:avLst/>
            </a:prstGeom>
          </p:spPr>
        </p:pic>
      </p:grpSp>
      <p:grpSp>
        <p:nvGrpSpPr>
          <p:cNvPr id="16" name="Group 15">
            <a:extLst>
              <a:ext uri="{FF2B5EF4-FFF2-40B4-BE49-F238E27FC236}">
                <a16:creationId xmlns:a16="http://schemas.microsoft.com/office/drawing/2014/main" id="{E0E89BC5-F0EB-4BE9-9CEC-E838D5F88DFA}"/>
              </a:ext>
            </a:extLst>
          </p:cNvPr>
          <p:cNvGrpSpPr/>
          <p:nvPr/>
        </p:nvGrpSpPr>
        <p:grpSpPr>
          <a:xfrm>
            <a:off x="5511588" y="3151710"/>
            <a:ext cx="570100" cy="570652"/>
            <a:chOff x="5128068" y="2902764"/>
            <a:chExt cx="570100" cy="570652"/>
          </a:xfrm>
        </p:grpSpPr>
        <p:sp>
          <p:nvSpPr>
            <p:cNvPr id="30" name="Oval 29">
              <a:extLst>
                <a:ext uri="{FF2B5EF4-FFF2-40B4-BE49-F238E27FC236}">
                  <a16:creationId xmlns:a16="http://schemas.microsoft.com/office/drawing/2014/main" id="{D3DCC7AC-4924-4C47-B822-B4F92AF92829}"/>
                </a:ext>
              </a:extLst>
            </p:cNvPr>
            <p:cNvSpPr/>
            <p:nvPr/>
          </p:nvSpPr>
          <p:spPr>
            <a:xfrm>
              <a:off x="5128071" y="2903319"/>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4" name="Oval 20">
              <a:extLst>
                <a:ext uri="{FF2B5EF4-FFF2-40B4-BE49-F238E27FC236}">
                  <a16:creationId xmlns:a16="http://schemas.microsoft.com/office/drawing/2014/main" id="{5BCBD966-64C2-42CE-91F3-C820D795C34C}"/>
                </a:ext>
              </a:extLst>
            </p:cNvPr>
            <p:cNvSpPr>
              <a:spLocks noChangeAspect="1" noChangeArrowheads="1"/>
            </p:cNvSpPr>
            <p:nvPr/>
          </p:nvSpPr>
          <p:spPr bwMode="auto">
            <a:xfrm>
              <a:off x="5128068" y="2902764"/>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2" name="Oval 20">
              <a:extLst>
                <a:ext uri="{FF2B5EF4-FFF2-40B4-BE49-F238E27FC236}">
                  <a16:creationId xmlns:a16="http://schemas.microsoft.com/office/drawing/2014/main" id="{FC34BA78-DD77-4D47-8BCD-C396C0F623B0}"/>
                </a:ext>
              </a:extLst>
            </p:cNvPr>
            <p:cNvSpPr>
              <a:spLocks noChangeAspect="1" noChangeArrowheads="1"/>
            </p:cNvSpPr>
            <p:nvPr/>
          </p:nvSpPr>
          <p:spPr bwMode="auto">
            <a:xfrm>
              <a:off x="5145839" y="2919269"/>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2</a:t>
              </a:r>
            </a:p>
          </p:txBody>
        </p:sp>
        <p:pic>
          <p:nvPicPr>
            <p:cNvPr id="46" name="Graphic 45" descr="Single gear with solid fill">
              <a:extLst>
                <a:ext uri="{FF2B5EF4-FFF2-40B4-BE49-F238E27FC236}">
                  <a16:creationId xmlns:a16="http://schemas.microsoft.com/office/drawing/2014/main" id="{DCD701FC-16D2-49DB-AF6D-434A59A426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40576" y="3015824"/>
              <a:ext cx="345075" cy="345075"/>
            </a:xfrm>
            <a:prstGeom prst="rect">
              <a:avLst/>
            </a:prstGeom>
          </p:spPr>
        </p:pic>
      </p:grpSp>
      <p:grpSp>
        <p:nvGrpSpPr>
          <p:cNvPr id="14" name="Group 13">
            <a:extLst>
              <a:ext uri="{FF2B5EF4-FFF2-40B4-BE49-F238E27FC236}">
                <a16:creationId xmlns:a16="http://schemas.microsoft.com/office/drawing/2014/main" id="{F99DA6BA-359A-4072-A45C-3866D2AA2B9C}"/>
              </a:ext>
            </a:extLst>
          </p:cNvPr>
          <p:cNvGrpSpPr/>
          <p:nvPr/>
        </p:nvGrpSpPr>
        <p:grpSpPr>
          <a:xfrm>
            <a:off x="5511588" y="4150438"/>
            <a:ext cx="570100" cy="570649"/>
            <a:chOff x="5128068" y="3585579"/>
            <a:chExt cx="570100" cy="570649"/>
          </a:xfrm>
        </p:grpSpPr>
        <p:sp>
          <p:nvSpPr>
            <p:cNvPr id="31" name="Oval 30">
              <a:extLst>
                <a:ext uri="{FF2B5EF4-FFF2-40B4-BE49-F238E27FC236}">
                  <a16:creationId xmlns:a16="http://schemas.microsoft.com/office/drawing/2014/main" id="{91429D15-0D1F-4BC1-A452-923006E3462D}"/>
                </a:ext>
              </a:extLst>
            </p:cNvPr>
            <p:cNvSpPr/>
            <p:nvPr/>
          </p:nvSpPr>
          <p:spPr>
            <a:xfrm>
              <a:off x="5128071" y="3586131"/>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5" name="Oval 34">
              <a:extLst>
                <a:ext uri="{FF2B5EF4-FFF2-40B4-BE49-F238E27FC236}">
                  <a16:creationId xmlns:a16="http://schemas.microsoft.com/office/drawing/2014/main" id="{E7628675-B60E-49A5-B3DA-A14866CBEF60}"/>
                </a:ext>
              </a:extLst>
            </p:cNvPr>
            <p:cNvSpPr>
              <a:spLocks noChangeAspect="1" noChangeArrowheads="1"/>
            </p:cNvSpPr>
            <p:nvPr/>
          </p:nvSpPr>
          <p:spPr bwMode="auto">
            <a:xfrm>
              <a:off x="5128068" y="3585579"/>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3" name="Oval 42">
              <a:extLst>
                <a:ext uri="{FF2B5EF4-FFF2-40B4-BE49-F238E27FC236}">
                  <a16:creationId xmlns:a16="http://schemas.microsoft.com/office/drawing/2014/main" id="{AA6DE7BC-E8D0-471A-A033-0CF71B23E07F}"/>
                </a:ext>
              </a:extLst>
            </p:cNvPr>
            <p:cNvSpPr>
              <a:spLocks noChangeAspect="1" noChangeArrowheads="1"/>
            </p:cNvSpPr>
            <p:nvPr/>
          </p:nvSpPr>
          <p:spPr bwMode="auto">
            <a:xfrm>
              <a:off x="5145839" y="3602082"/>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3</a:t>
              </a:r>
            </a:p>
          </p:txBody>
        </p:sp>
        <p:pic>
          <p:nvPicPr>
            <p:cNvPr id="47" name="Graphic 46" descr="Single gear with solid fill">
              <a:extLst>
                <a:ext uri="{FF2B5EF4-FFF2-40B4-BE49-F238E27FC236}">
                  <a16:creationId xmlns:a16="http://schemas.microsoft.com/office/drawing/2014/main" id="{86152BC1-4A3B-4E35-A553-47EA69CB1C5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40576" y="3698636"/>
              <a:ext cx="345075" cy="345075"/>
            </a:xfrm>
            <a:prstGeom prst="rect">
              <a:avLst/>
            </a:prstGeom>
          </p:spPr>
        </p:pic>
      </p:grpSp>
      <p:grpSp>
        <p:nvGrpSpPr>
          <p:cNvPr id="13" name="Group 12">
            <a:extLst>
              <a:ext uri="{FF2B5EF4-FFF2-40B4-BE49-F238E27FC236}">
                <a16:creationId xmlns:a16="http://schemas.microsoft.com/office/drawing/2014/main" id="{78BC67CE-5C64-46A7-81AA-0EF52D79ECE3}"/>
              </a:ext>
            </a:extLst>
          </p:cNvPr>
          <p:cNvGrpSpPr/>
          <p:nvPr/>
        </p:nvGrpSpPr>
        <p:grpSpPr>
          <a:xfrm>
            <a:off x="5511588" y="5149162"/>
            <a:ext cx="570100" cy="570652"/>
            <a:chOff x="5128068" y="4268391"/>
            <a:chExt cx="570100" cy="570652"/>
          </a:xfrm>
        </p:grpSpPr>
        <p:sp>
          <p:nvSpPr>
            <p:cNvPr id="32" name="Oval 31">
              <a:extLst>
                <a:ext uri="{FF2B5EF4-FFF2-40B4-BE49-F238E27FC236}">
                  <a16:creationId xmlns:a16="http://schemas.microsoft.com/office/drawing/2014/main" id="{1466B78C-896B-48E5-B160-E28600B3F0A4}"/>
                </a:ext>
              </a:extLst>
            </p:cNvPr>
            <p:cNvSpPr/>
            <p:nvPr/>
          </p:nvSpPr>
          <p:spPr>
            <a:xfrm>
              <a:off x="5128071" y="4268946"/>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6" name="Oval 20">
              <a:extLst>
                <a:ext uri="{FF2B5EF4-FFF2-40B4-BE49-F238E27FC236}">
                  <a16:creationId xmlns:a16="http://schemas.microsoft.com/office/drawing/2014/main" id="{07D500FD-2830-4C5D-88EC-4A345ABA052E}"/>
                </a:ext>
              </a:extLst>
            </p:cNvPr>
            <p:cNvSpPr>
              <a:spLocks noChangeAspect="1" noChangeArrowheads="1"/>
            </p:cNvSpPr>
            <p:nvPr/>
          </p:nvSpPr>
          <p:spPr bwMode="auto">
            <a:xfrm>
              <a:off x="5128068" y="4268391"/>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4" name="Oval 20">
              <a:extLst>
                <a:ext uri="{FF2B5EF4-FFF2-40B4-BE49-F238E27FC236}">
                  <a16:creationId xmlns:a16="http://schemas.microsoft.com/office/drawing/2014/main" id="{ED20CDD2-F713-4D7A-9D67-32DD399B2853}"/>
                </a:ext>
              </a:extLst>
            </p:cNvPr>
            <p:cNvSpPr>
              <a:spLocks noChangeAspect="1" noChangeArrowheads="1"/>
            </p:cNvSpPr>
            <p:nvPr/>
          </p:nvSpPr>
          <p:spPr bwMode="auto">
            <a:xfrm>
              <a:off x="5145838" y="4284896"/>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4</a:t>
              </a:r>
            </a:p>
          </p:txBody>
        </p:sp>
        <p:pic>
          <p:nvPicPr>
            <p:cNvPr id="48" name="Graphic 47" descr="Single gear with solid fill">
              <a:extLst>
                <a:ext uri="{FF2B5EF4-FFF2-40B4-BE49-F238E27FC236}">
                  <a16:creationId xmlns:a16="http://schemas.microsoft.com/office/drawing/2014/main" id="{A9F0070A-9F37-4B25-82C9-FD597FA5A6C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40576" y="4381451"/>
              <a:ext cx="345075" cy="345075"/>
            </a:xfrm>
            <a:prstGeom prst="rect">
              <a:avLst/>
            </a:prstGeom>
          </p:spPr>
        </p:pic>
      </p:grpSp>
      <p:sp>
        <p:nvSpPr>
          <p:cNvPr id="37" name="ee4pContent1">
            <a:extLst>
              <a:ext uri="{FF2B5EF4-FFF2-40B4-BE49-F238E27FC236}">
                <a16:creationId xmlns:a16="http://schemas.microsoft.com/office/drawing/2014/main" id="{0EE8C51D-B6E9-4C63-997E-DDF6FA41283B}"/>
              </a:ext>
            </a:extLst>
          </p:cNvPr>
          <p:cNvSpPr txBox="1"/>
          <p:nvPr/>
        </p:nvSpPr>
        <p:spPr>
          <a:xfrm>
            <a:off x="6099605" y="2033153"/>
            <a:ext cx="2415743" cy="8103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8" name="ee4pContent1">
            <a:extLst>
              <a:ext uri="{FF2B5EF4-FFF2-40B4-BE49-F238E27FC236}">
                <a16:creationId xmlns:a16="http://schemas.microsoft.com/office/drawing/2014/main" id="{166131A3-3D46-4959-95EF-267B31A0BD43}"/>
              </a:ext>
            </a:extLst>
          </p:cNvPr>
          <p:cNvSpPr txBox="1"/>
          <p:nvPr/>
        </p:nvSpPr>
        <p:spPr>
          <a:xfrm>
            <a:off x="6099605" y="3031879"/>
            <a:ext cx="2415743" cy="8103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9" name="ee4pContent1">
            <a:extLst>
              <a:ext uri="{FF2B5EF4-FFF2-40B4-BE49-F238E27FC236}">
                <a16:creationId xmlns:a16="http://schemas.microsoft.com/office/drawing/2014/main" id="{D94D62EC-396E-450C-8325-6901FB1F7D50}"/>
              </a:ext>
            </a:extLst>
          </p:cNvPr>
          <p:cNvSpPr txBox="1"/>
          <p:nvPr/>
        </p:nvSpPr>
        <p:spPr>
          <a:xfrm>
            <a:off x="6098528" y="4030605"/>
            <a:ext cx="2416319" cy="8103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40" name="ee4pContent1">
            <a:extLst>
              <a:ext uri="{FF2B5EF4-FFF2-40B4-BE49-F238E27FC236}">
                <a16:creationId xmlns:a16="http://schemas.microsoft.com/office/drawing/2014/main" id="{881C6945-AAC6-46AB-84B9-B8885ACBB7A0}"/>
              </a:ext>
            </a:extLst>
          </p:cNvPr>
          <p:cNvSpPr txBox="1"/>
          <p:nvPr/>
        </p:nvSpPr>
        <p:spPr>
          <a:xfrm>
            <a:off x="6098528" y="5029332"/>
            <a:ext cx="2416319" cy="8103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63" name="Group 62">
            <a:extLst>
              <a:ext uri="{FF2B5EF4-FFF2-40B4-BE49-F238E27FC236}">
                <a16:creationId xmlns:a16="http://schemas.microsoft.com/office/drawing/2014/main" id="{4F5037C9-CAAC-4AB6-8B57-2C9CA69D1EE8}"/>
              </a:ext>
            </a:extLst>
          </p:cNvPr>
          <p:cNvGrpSpPr/>
          <p:nvPr/>
        </p:nvGrpSpPr>
        <p:grpSpPr>
          <a:xfrm>
            <a:off x="5397794" y="2937673"/>
            <a:ext cx="3117053" cy="1997452"/>
            <a:chOff x="5130485" y="2937673"/>
            <a:chExt cx="3524491" cy="1997452"/>
          </a:xfrm>
        </p:grpSpPr>
        <p:cxnSp>
          <p:nvCxnSpPr>
            <p:cNvPr id="50" name="Straight Connector 49">
              <a:extLst>
                <a:ext uri="{FF2B5EF4-FFF2-40B4-BE49-F238E27FC236}">
                  <a16:creationId xmlns:a16="http://schemas.microsoft.com/office/drawing/2014/main" id="{737C50D2-B1E3-4B45-96A3-7BDE4D633EF6}"/>
                </a:ext>
              </a:extLst>
            </p:cNvPr>
            <p:cNvCxnSpPr/>
            <p:nvPr/>
          </p:nvCxnSpPr>
          <p:spPr>
            <a:xfrm>
              <a:off x="5130485" y="2937673"/>
              <a:ext cx="3524491" cy="0"/>
            </a:xfrm>
            <a:prstGeom prst="line">
              <a:avLst/>
            </a:prstGeom>
            <a:ln>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F3761F5C-B297-4050-BFB5-59B7537F0A5E}"/>
                </a:ext>
              </a:extLst>
            </p:cNvPr>
            <p:cNvCxnSpPr/>
            <p:nvPr/>
          </p:nvCxnSpPr>
          <p:spPr>
            <a:xfrm>
              <a:off x="5130485" y="3936398"/>
              <a:ext cx="3524491" cy="0"/>
            </a:xfrm>
            <a:prstGeom prst="line">
              <a:avLst/>
            </a:prstGeom>
            <a:ln>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BA1C597-0946-433D-8467-35BDCC1E4922}"/>
                </a:ext>
              </a:extLst>
            </p:cNvPr>
            <p:cNvCxnSpPr/>
            <p:nvPr/>
          </p:nvCxnSpPr>
          <p:spPr>
            <a:xfrm>
              <a:off x="5130485" y="4935125"/>
              <a:ext cx="3524491" cy="0"/>
            </a:xfrm>
            <a:prstGeom prst="line">
              <a:avLst/>
            </a:prstGeom>
            <a:ln>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5" name="Rectangle 4">
            <a:extLst>
              <a:ext uri="{FF2B5EF4-FFF2-40B4-BE49-F238E27FC236}">
                <a16:creationId xmlns:a16="http://schemas.microsoft.com/office/drawing/2014/main" id="{E90225DC-E8C7-454C-B86F-D5456F90D3A6}"/>
              </a:ext>
            </a:extLst>
          </p:cNvPr>
          <p:cNvSpPr/>
          <p:nvPr/>
        </p:nvSpPr>
        <p:spPr>
          <a:xfrm>
            <a:off x="1249518" y="2036236"/>
            <a:ext cx="1865513" cy="1666109"/>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6" name="Rectangle 5">
            <a:extLst>
              <a:ext uri="{FF2B5EF4-FFF2-40B4-BE49-F238E27FC236}">
                <a16:creationId xmlns:a16="http://schemas.microsoft.com/office/drawing/2014/main" id="{49E18B21-FDC8-4B18-9959-C02B8223842B}"/>
              </a:ext>
            </a:extLst>
          </p:cNvPr>
          <p:cNvSpPr/>
          <p:nvPr/>
        </p:nvSpPr>
        <p:spPr>
          <a:xfrm>
            <a:off x="3151565" y="2036240"/>
            <a:ext cx="1865513" cy="1666109"/>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9" name="Rectangle 8">
            <a:extLst>
              <a:ext uri="{FF2B5EF4-FFF2-40B4-BE49-F238E27FC236}">
                <a16:creationId xmlns:a16="http://schemas.microsoft.com/office/drawing/2014/main" id="{A58CC16E-DAAB-4471-9759-8C2D823BFEED}"/>
              </a:ext>
            </a:extLst>
          </p:cNvPr>
          <p:cNvSpPr/>
          <p:nvPr/>
        </p:nvSpPr>
        <p:spPr>
          <a:xfrm>
            <a:off x="1249518" y="3750882"/>
            <a:ext cx="1865513" cy="1666109"/>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5D4A4300-97C1-4695-BFE9-9E36D549F993}"/>
              </a:ext>
            </a:extLst>
          </p:cNvPr>
          <p:cNvSpPr/>
          <p:nvPr/>
        </p:nvSpPr>
        <p:spPr>
          <a:xfrm>
            <a:off x="3151565" y="3750886"/>
            <a:ext cx="1865513" cy="1666109"/>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23" name="Graphic 22" descr="Single gear with solid fill">
            <a:extLst>
              <a:ext uri="{FF2B5EF4-FFF2-40B4-BE49-F238E27FC236}">
                <a16:creationId xmlns:a16="http://schemas.microsoft.com/office/drawing/2014/main" id="{4ADC3998-86DD-4334-8186-91A808822DE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7176" y="2384192"/>
            <a:ext cx="970196" cy="970196"/>
          </a:xfrm>
          <a:prstGeom prst="rect">
            <a:avLst/>
          </a:prstGeom>
        </p:spPr>
      </p:pic>
      <p:pic>
        <p:nvPicPr>
          <p:cNvPr id="24" name="Graphic 23" descr="Single gear with solid fill">
            <a:extLst>
              <a:ext uri="{FF2B5EF4-FFF2-40B4-BE49-F238E27FC236}">
                <a16:creationId xmlns:a16="http://schemas.microsoft.com/office/drawing/2014/main" id="{58048206-A97C-42BE-BF42-624B603C732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599223" y="2384196"/>
            <a:ext cx="970196" cy="970196"/>
          </a:xfrm>
          <a:prstGeom prst="rect">
            <a:avLst/>
          </a:prstGeom>
        </p:spPr>
      </p:pic>
      <p:pic>
        <p:nvPicPr>
          <p:cNvPr id="25" name="Graphic 24" descr="Single gear with solid fill">
            <a:extLst>
              <a:ext uri="{FF2B5EF4-FFF2-40B4-BE49-F238E27FC236}">
                <a16:creationId xmlns:a16="http://schemas.microsoft.com/office/drawing/2014/main" id="{4C53E07C-13A2-4191-A43E-2B69B5BC95C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599223" y="4098842"/>
            <a:ext cx="970196" cy="970196"/>
          </a:xfrm>
          <a:prstGeom prst="rect">
            <a:avLst/>
          </a:prstGeom>
        </p:spPr>
      </p:pic>
      <p:pic>
        <p:nvPicPr>
          <p:cNvPr id="26" name="Graphic 25" descr="Single gear with solid fill">
            <a:extLst>
              <a:ext uri="{FF2B5EF4-FFF2-40B4-BE49-F238E27FC236}">
                <a16:creationId xmlns:a16="http://schemas.microsoft.com/office/drawing/2014/main" id="{11A05974-AB94-498C-B739-F1CE1C524CB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7176" y="4098838"/>
            <a:ext cx="970196" cy="970196"/>
          </a:xfrm>
          <a:prstGeom prst="rect">
            <a:avLst/>
          </a:prstGeom>
        </p:spPr>
      </p:pic>
      <p:sp>
        <p:nvSpPr>
          <p:cNvPr id="12" name="Arrow: Pentagon 11">
            <a:extLst>
              <a:ext uri="{FF2B5EF4-FFF2-40B4-BE49-F238E27FC236}">
                <a16:creationId xmlns:a16="http://schemas.microsoft.com/office/drawing/2014/main" id="{0063DA44-DD4C-4E1C-9887-D9164DDC40D0}"/>
              </a:ext>
            </a:extLst>
          </p:cNvPr>
          <p:cNvSpPr/>
          <p:nvPr/>
        </p:nvSpPr>
        <p:spPr>
          <a:xfrm>
            <a:off x="1249514" y="5547887"/>
            <a:ext cx="3767558" cy="332484"/>
          </a:xfrm>
          <a:prstGeom prst="homePlate">
            <a:avLst>
              <a:gd name="adj" fmla="val 16706"/>
            </a:avLst>
          </a:prstGeom>
          <a:gradFill flip="none" rotWithShape="1">
            <a:gsLst>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r>
              <a:rPr lang="en-US" sz="1200" dirty="0">
                <a:solidFill>
                  <a:srgbClr val="FFFFFF"/>
                </a:solidFill>
                <a:latin typeface="Arial" panose="020B0604020202020204" pitchFamily="34" charset="0"/>
                <a:cs typeface="Arial" charset="0"/>
              </a:rPr>
              <a:t>Lorem ipsum dolor </a:t>
            </a:r>
          </a:p>
        </p:txBody>
      </p:sp>
      <p:sp>
        <p:nvSpPr>
          <p:cNvPr id="15" name="Arrow: Pentagon 14">
            <a:extLst>
              <a:ext uri="{FF2B5EF4-FFF2-40B4-BE49-F238E27FC236}">
                <a16:creationId xmlns:a16="http://schemas.microsoft.com/office/drawing/2014/main" id="{DEA8674D-C91D-41AB-BCFD-02DCE2283C33}"/>
              </a:ext>
            </a:extLst>
          </p:cNvPr>
          <p:cNvSpPr/>
          <p:nvPr/>
        </p:nvSpPr>
        <p:spPr>
          <a:xfrm rot="16200000">
            <a:off x="-729510" y="3569528"/>
            <a:ext cx="3443171" cy="251750"/>
          </a:xfrm>
          <a:prstGeom prst="homePlate">
            <a:avLst>
              <a:gd name="adj" fmla="val 16706"/>
            </a:avLst>
          </a:prstGeom>
          <a:gradFill flip="none" rotWithShape="1">
            <a:gsLst>
              <a:gs pos="0">
                <a:schemeClr val="accent1"/>
              </a:gs>
              <a:gs pos="100000">
                <a:schemeClr val="accent3"/>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r>
              <a:rPr lang="en-US" sz="1200" dirty="0">
                <a:solidFill>
                  <a:srgbClr val="FFFFFF"/>
                </a:solidFill>
                <a:latin typeface="Arial" panose="020B0604020202020204" pitchFamily="34" charset="0"/>
                <a:cs typeface="Arial" charset="0"/>
              </a:rPr>
              <a:t>Lorem ipsum dolor </a:t>
            </a:r>
          </a:p>
        </p:txBody>
      </p:sp>
      <p:grpSp>
        <p:nvGrpSpPr>
          <p:cNvPr id="19" name="Group 18">
            <a:extLst>
              <a:ext uri="{FF2B5EF4-FFF2-40B4-BE49-F238E27FC236}">
                <a16:creationId xmlns:a16="http://schemas.microsoft.com/office/drawing/2014/main" id="{9F4D7B1D-40DC-4B45-A1FE-5ECBE407883F}"/>
              </a:ext>
            </a:extLst>
          </p:cNvPr>
          <p:cNvGrpSpPr/>
          <p:nvPr/>
        </p:nvGrpSpPr>
        <p:grpSpPr>
          <a:xfrm>
            <a:off x="1249517" y="5893432"/>
            <a:ext cx="3796884" cy="304858"/>
            <a:chOff x="1241578" y="5934283"/>
            <a:chExt cx="5062508" cy="307776"/>
          </a:xfrm>
        </p:grpSpPr>
        <p:sp>
          <p:nvSpPr>
            <p:cNvPr id="17" name="TextBox 16">
              <a:extLst>
                <a:ext uri="{FF2B5EF4-FFF2-40B4-BE49-F238E27FC236}">
                  <a16:creationId xmlns:a16="http://schemas.microsoft.com/office/drawing/2014/main" id="{A2BFF41A-3CA7-4FA5-8CDE-46757B15C1CF}"/>
                </a:ext>
              </a:extLst>
            </p:cNvPr>
            <p:cNvSpPr txBox="1"/>
            <p:nvPr/>
          </p:nvSpPr>
          <p:spPr>
            <a:xfrm>
              <a:off x="1241578" y="5934283"/>
              <a:ext cx="528349" cy="307776"/>
            </a:xfrm>
            <a:prstGeom prst="rect">
              <a:avLst/>
            </a:prstGeom>
            <a:noFill/>
          </p:spPr>
          <p:txBody>
            <a:bodyPr wrap="none" rtlCol="0">
              <a:spAutoFit/>
            </a:bodyPr>
            <a:lstStyle/>
            <a:p>
              <a:r>
                <a:rPr lang="en-US" sz="900" dirty="0">
                  <a:latin typeface="Arial" panose="020B0604020202020204" pitchFamily="34" charset="0"/>
                </a:rPr>
                <a:t>Low</a:t>
              </a:r>
              <a:endParaRPr lang="en-PH" sz="900" dirty="0">
                <a:latin typeface="Arial" panose="020B0604020202020204" pitchFamily="34" charset="0"/>
              </a:endParaRPr>
            </a:p>
          </p:txBody>
        </p:sp>
        <p:sp>
          <p:nvSpPr>
            <p:cNvPr id="18" name="TextBox 17">
              <a:extLst>
                <a:ext uri="{FF2B5EF4-FFF2-40B4-BE49-F238E27FC236}">
                  <a16:creationId xmlns:a16="http://schemas.microsoft.com/office/drawing/2014/main" id="{FA820356-7825-433F-A3B7-BBECE4B32287}"/>
                </a:ext>
              </a:extLst>
            </p:cNvPr>
            <p:cNvSpPr txBox="1"/>
            <p:nvPr/>
          </p:nvSpPr>
          <p:spPr>
            <a:xfrm>
              <a:off x="5741540" y="5934283"/>
              <a:ext cx="562546" cy="307776"/>
            </a:xfrm>
            <a:prstGeom prst="rect">
              <a:avLst/>
            </a:prstGeom>
            <a:noFill/>
          </p:spPr>
          <p:txBody>
            <a:bodyPr wrap="none" rtlCol="0">
              <a:spAutoFit/>
            </a:bodyPr>
            <a:lstStyle/>
            <a:p>
              <a:r>
                <a:rPr lang="en-US" sz="900" dirty="0">
                  <a:latin typeface="Arial" panose="020B0604020202020204" pitchFamily="34" charset="0"/>
                </a:rPr>
                <a:t>High</a:t>
              </a:r>
              <a:endParaRPr lang="en-PH" sz="900" dirty="0">
                <a:latin typeface="Arial" panose="020B0604020202020204" pitchFamily="34" charset="0"/>
              </a:endParaRPr>
            </a:p>
          </p:txBody>
        </p:sp>
      </p:grpSp>
      <p:grpSp>
        <p:nvGrpSpPr>
          <p:cNvPr id="20" name="Group 19">
            <a:extLst>
              <a:ext uri="{FF2B5EF4-FFF2-40B4-BE49-F238E27FC236}">
                <a16:creationId xmlns:a16="http://schemas.microsoft.com/office/drawing/2014/main" id="{24C6DB7E-18F0-41A5-8F92-079A6DD2821F}"/>
              </a:ext>
            </a:extLst>
          </p:cNvPr>
          <p:cNvGrpSpPr/>
          <p:nvPr/>
        </p:nvGrpSpPr>
        <p:grpSpPr>
          <a:xfrm rot="16200000">
            <a:off x="-679503" y="3623641"/>
            <a:ext cx="2847140" cy="230834"/>
            <a:chOff x="959698" y="5064274"/>
            <a:chExt cx="5571675" cy="2017036"/>
          </a:xfrm>
        </p:grpSpPr>
        <p:sp>
          <p:nvSpPr>
            <p:cNvPr id="21" name="TextBox 20">
              <a:extLst>
                <a:ext uri="{FF2B5EF4-FFF2-40B4-BE49-F238E27FC236}">
                  <a16:creationId xmlns:a16="http://schemas.microsoft.com/office/drawing/2014/main" id="{D9FC0D72-262C-442F-AD5C-B38E4E3545D5}"/>
                </a:ext>
              </a:extLst>
            </p:cNvPr>
            <p:cNvSpPr txBox="1"/>
            <p:nvPr/>
          </p:nvSpPr>
          <p:spPr>
            <a:xfrm>
              <a:off x="959698" y="5064274"/>
              <a:ext cx="1024142" cy="2017015"/>
            </a:xfrm>
            <a:prstGeom prst="rect">
              <a:avLst/>
            </a:prstGeom>
            <a:noFill/>
          </p:spPr>
          <p:txBody>
            <a:bodyPr wrap="none" rtlCol="0">
              <a:spAutoFit/>
            </a:bodyPr>
            <a:lstStyle/>
            <a:p>
              <a:r>
                <a:rPr lang="en-US" sz="900" dirty="0">
                  <a:latin typeface="Arial" panose="020B0604020202020204" pitchFamily="34" charset="0"/>
                </a:rPr>
                <a:t>Low</a:t>
              </a:r>
              <a:endParaRPr lang="en-PH" sz="900" dirty="0">
                <a:latin typeface="Arial" panose="020B0604020202020204" pitchFamily="34" charset="0"/>
              </a:endParaRPr>
            </a:p>
          </p:txBody>
        </p:sp>
        <p:sp>
          <p:nvSpPr>
            <p:cNvPr id="22" name="TextBox 21">
              <a:extLst>
                <a:ext uri="{FF2B5EF4-FFF2-40B4-BE49-F238E27FC236}">
                  <a16:creationId xmlns:a16="http://schemas.microsoft.com/office/drawing/2014/main" id="{2913E30D-8024-4854-A9DF-806DF4BB5DD6}"/>
                </a:ext>
              </a:extLst>
            </p:cNvPr>
            <p:cNvSpPr txBox="1"/>
            <p:nvPr/>
          </p:nvSpPr>
          <p:spPr>
            <a:xfrm>
              <a:off x="5440944" y="5064292"/>
              <a:ext cx="1090429" cy="2017018"/>
            </a:xfrm>
            <a:prstGeom prst="rect">
              <a:avLst/>
            </a:prstGeom>
            <a:noFill/>
          </p:spPr>
          <p:txBody>
            <a:bodyPr wrap="none" rtlCol="0">
              <a:spAutoFit/>
            </a:bodyPr>
            <a:lstStyle/>
            <a:p>
              <a:r>
                <a:rPr lang="en-US" sz="900" dirty="0">
                  <a:latin typeface="Arial" panose="020B0604020202020204" pitchFamily="34" charset="0"/>
                </a:rPr>
                <a:t>High</a:t>
              </a:r>
              <a:endParaRPr lang="en-PH" sz="900" dirty="0">
                <a:latin typeface="Arial" panose="020B0604020202020204" pitchFamily="34" charset="0"/>
              </a:endParaRPr>
            </a:p>
          </p:txBody>
        </p:sp>
      </p:grpSp>
      <p:sp>
        <p:nvSpPr>
          <p:cNvPr id="55" name="Oval 20">
            <a:extLst>
              <a:ext uri="{FF2B5EF4-FFF2-40B4-BE49-F238E27FC236}">
                <a16:creationId xmlns:a16="http://schemas.microsoft.com/office/drawing/2014/main" id="{7309027B-A071-40A8-AD03-74D616EE648E}"/>
              </a:ext>
            </a:extLst>
          </p:cNvPr>
          <p:cNvSpPr>
            <a:spLocks noChangeArrowheads="1"/>
          </p:cNvSpPr>
          <p:nvPr/>
        </p:nvSpPr>
        <p:spPr bwMode="auto">
          <a:xfrm>
            <a:off x="1325693" y="2136255"/>
            <a:ext cx="263474" cy="262800"/>
          </a:xfrm>
          <a:prstGeom prst="ellipse">
            <a:avLst/>
          </a:prstGeom>
          <a:noFill/>
          <a:ln>
            <a:solidFill>
              <a:schemeClr val="accent1"/>
            </a:solidFill>
          </a:ln>
        </p:spPr>
        <p:txBody>
          <a:bodyPr vert="horz" wrap="square" lIns="0" tIns="0" rIns="0" bIns="0" numCol="1" anchor="ctr" anchorCtr="0" compatLnSpc="1">
            <a:prstTxWarp prst="textNoShape">
              <a:avLst/>
            </a:prstTxWarp>
          </a:bodyPr>
          <a:lstStyle/>
          <a:p>
            <a:pPr algn="ctr"/>
            <a:r>
              <a:rPr lang="en-US" sz="1200" dirty="0">
                <a:solidFill>
                  <a:schemeClr val="accent1"/>
                </a:solidFill>
                <a:latin typeface="Arial" panose="020B0604020202020204" pitchFamily="34" charset="0"/>
              </a:rPr>
              <a:t>1</a:t>
            </a:r>
          </a:p>
        </p:txBody>
      </p:sp>
      <p:sp>
        <p:nvSpPr>
          <p:cNvPr id="56" name="Oval 20">
            <a:extLst>
              <a:ext uri="{FF2B5EF4-FFF2-40B4-BE49-F238E27FC236}">
                <a16:creationId xmlns:a16="http://schemas.microsoft.com/office/drawing/2014/main" id="{16D805B4-168E-4517-9A6B-8025FE077909}"/>
              </a:ext>
            </a:extLst>
          </p:cNvPr>
          <p:cNvSpPr>
            <a:spLocks noChangeArrowheads="1"/>
          </p:cNvSpPr>
          <p:nvPr/>
        </p:nvSpPr>
        <p:spPr bwMode="auto">
          <a:xfrm>
            <a:off x="3235517" y="2136259"/>
            <a:ext cx="263474" cy="262800"/>
          </a:xfrm>
          <a:prstGeom prst="ellipse">
            <a:avLst/>
          </a:prstGeom>
          <a:noFill/>
          <a:ln>
            <a:solidFill>
              <a:schemeClr val="accent1"/>
            </a:solidFill>
          </a:ln>
        </p:spPr>
        <p:txBody>
          <a:bodyPr vert="horz" wrap="square" lIns="0" tIns="0" rIns="0" bIns="0" numCol="1" anchor="ctr" anchorCtr="0" compatLnSpc="1">
            <a:prstTxWarp prst="textNoShape">
              <a:avLst/>
            </a:prstTxWarp>
          </a:bodyPr>
          <a:lstStyle/>
          <a:p>
            <a:pPr algn="ctr"/>
            <a:r>
              <a:rPr lang="en-US" sz="1200" dirty="0">
                <a:solidFill>
                  <a:schemeClr val="accent1"/>
                </a:solidFill>
                <a:latin typeface="Arial" panose="020B0604020202020204" pitchFamily="34" charset="0"/>
              </a:rPr>
              <a:t>2</a:t>
            </a:r>
          </a:p>
        </p:txBody>
      </p:sp>
      <p:sp>
        <p:nvSpPr>
          <p:cNvPr id="58" name="Oval 20">
            <a:extLst>
              <a:ext uri="{FF2B5EF4-FFF2-40B4-BE49-F238E27FC236}">
                <a16:creationId xmlns:a16="http://schemas.microsoft.com/office/drawing/2014/main" id="{CD7E33B9-5AA0-426E-823D-3409EF927052}"/>
              </a:ext>
            </a:extLst>
          </p:cNvPr>
          <p:cNvSpPr>
            <a:spLocks noChangeArrowheads="1"/>
          </p:cNvSpPr>
          <p:nvPr/>
        </p:nvSpPr>
        <p:spPr bwMode="auto">
          <a:xfrm>
            <a:off x="1325693" y="3848566"/>
            <a:ext cx="263474" cy="262800"/>
          </a:xfrm>
          <a:prstGeom prst="ellipse">
            <a:avLst/>
          </a:prstGeom>
          <a:noFill/>
          <a:ln>
            <a:solidFill>
              <a:schemeClr val="accent1"/>
            </a:solidFill>
          </a:ln>
        </p:spPr>
        <p:txBody>
          <a:bodyPr vert="horz" wrap="square" lIns="0" tIns="0" rIns="0" bIns="0" numCol="1" anchor="ctr" anchorCtr="0" compatLnSpc="1">
            <a:prstTxWarp prst="textNoShape">
              <a:avLst/>
            </a:prstTxWarp>
          </a:bodyPr>
          <a:lstStyle/>
          <a:p>
            <a:pPr algn="ctr"/>
            <a:r>
              <a:rPr lang="en-US" sz="1200" dirty="0">
                <a:solidFill>
                  <a:schemeClr val="accent1"/>
                </a:solidFill>
                <a:latin typeface="Arial" panose="020B0604020202020204" pitchFamily="34" charset="0"/>
              </a:rPr>
              <a:t>3</a:t>
            </a:r>
          </a:p>
        </p:txBody>
      </p:sp>
      <p:sp>
        <p:nvSpPr>
          <p:cNvPr id="59" name="Oval 20">
            <a:extLst>
              <a:ext uri="{FF2B5EF4-FFF2-40B4-BE49-F238E27FC236}">
                <a16:creationId xmlns:a16="http://schemas.microsoft.com/office/drawing/2014/main" id="{8A7A8CED-F60B-4614-B5FF-EB9EEA4C7CF2}"/>
              </a:ext>
            </a:extLst>
          </p:cNvPr>
          <p:cNvSpPr>
            <a:spLocks noChangeArrowheads="1"/>
          </p:cNvSpPr>
          <p:nvPr/>
        </p:nvSpPr>
        <p:spPr bwMode="auto">
          <a:xfrm>
            <a:off x="3235517" y="3848570"/>
            <a:ext cx="263474" cy="262800"/>
          </a:xfrm>
          <a:prstGeom prst="ellipse">
            <a:avLst/>
          </a:prstGeom>
          <a:noFill/>
          <a:ln>
            <a:solidFill>
              <a:schemeClr val="accent1"/>
            </a:solidFill>
          </a:ln>
        </p:spPr>
        <p:txBody>
          <a:bodyPr vert="horz" wrap="square" lIns="0" tIns="0" rIns="0" bIns="0" numCol="1" anchor="ctr" anchorCtr="0" compatLnSpc="1">
            <a:prstTxWarp prst="textNoShape">
              <a:avLst/>
            </a:prstTxWarp>
          </a:bodyPr>
          <a:lstStyle/>
          <a:p>
            <a:pPr algn="ctr"/>
            <a:r>
              <a:rPr lang="en-US" sz="1200" dirty="0">
                <a:solidFill>
                  <a:schemeClr val="accent1"/>
                </a:solidFill>
                <a:latin typeface="Arial" panose="020B0604020202020204" pitchFamily="34" charset="0"/>
              </a:rPr>
              <a:t>4</a:t>
            </a:r>
          </a:p>
        </p:txBody>
      </p:sp>
    </p:spTree>
    <p:extLst>
      <p:ext uri="{BB962C8B-B14F-4D97-AF65-F5344CB8AC3E}">
        <p14:creationId xmlns:p14="http://schemas.microsoft.com/office/powerpoint/2010/main" val="117895277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9168B2B-6C6D-4298-BE9D-93BF5C056D5C}"/>
              </a:ext>
            </a:extLst>
          </p:cNvPr>
          <p:cNvSpPr>
            <a:spLocks noGrp="1"/>
          </p:cNvSpPr>
          <p:nvPr>
            <p:ph type="title"/>
          </p:nvPr>
        </p:nvSpPr>
        <p:spPr>
          <a:xfrm>
            <a:off x="628650" y="365126"/>
            <a:ext cx="5132075" cy="578772"/>
          </a:xfrm>
        </p:spPr>
        <p:txBody>
          <a:bodyPr/>
          <a:lstStyle/>
          <a:p>
            <a:r>
              <a:rPr lang="en-PH" dirty="0"/>
              <a:t>Process + Insights Layout</a:t>
            </a:r>
          </a:p>
        </p:txBody>
      </p:sp>
      <p:sp>
        <p:nvSpPr>
          <p:cNvPr id="2" name="Slide Number Placeholder 1">
            <a:extLst>
              <a:ext uri="{FF2B5EF4-FFF2-40B4-BE49-F238E27FC236}">
                <a16:creationId xmlns:a16="http://schemas.microsoft.com/office/drawing/2014/main" id="{1C79D12D-5052-49CC-ACF4-F8D3E084045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168</a:t>
            </a:fld>
            <a:endParaRPr lang="en-PH" dirty="0"/>
          </a:p>
        </p:txBody>
      </p:sp>
      <p:sp>
        <p:nvSpPr>
          <p:cNvPr id="35" name="ee4pHeader1">
            <a:extLst>
              <a:ext uri="{FF2B5EF4-FFF2-40B4-BE49-F238E27FC236}">
                <a16:creationId xmlns:a16="http://schemas.microsoft.com/office/drawing/2014/main" id="{930E4517-430E-4723-A04D-6E859C5B4E07}"/>
              </a:ext>
            </a:extLst>
          </p:cNvPr>
          <p:cNvSpPr txBox="1"/>
          <p:nvPr/>
        </p:nvSpPr>
        <p:spPr>
          <a:xfrm>
            <a:off x="628650" y="1511370"/>
            <a:ext cx="5292094"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 …</a:t>
            </a:r>
          </a:p>
        </p:txBody>
      </p:sp>
      <p:sp>
        <p:nvSpPr>
          <p:cNvPr id="37" name="ee4pContent1">
            <a:extLst>
              <a:ext uri="{FF2B5EF4-FFF2-40B4-BE49-F238E27FC236}">
                <a16:creationId xmlns:a16="http://schemas.microsoft.com/office/drawing/2014/main" id="{144F85EF-1F8C-45E5-BBF5-E5794B8EF50F}"/>
              </a:ext>
            </a:extLst>
          </p:cNvPr>
          <p:cNvSpPr txBox="1"/>
          <p:nvPr/>
        </p:nvSpPr>
        <p:spPr>
          <a:xfrm>
            <a:off x="1254679" y="2286061"/>
            <a:ext cx="4584233"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8" name="ee4pContent1">
            <a:extLst>
              <a:ext uri="{FF2B5EF4-FFF2-40B4-BE49-F238E27FC236}">
                <a16:creationId xmlns:a16="http://schemas.microsoft.com/office/drawing/2014/main" id="{8BA56BF2-E5DF-4410-9650-C6257CED80E1}"/>
              </a:ext>
            </a:extLst>
          </p:cNvPr>
          <p:cNvSpPr txBox="1"/>
          <p:nvPr/>
        </p:nvSpPr>
        <p:spPr>
          <a:xfrm>
            <a:off x="1254679" y="3269698"/>
            <a:ext cx="4584233"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9" name="ee4pContent1">
            <a:extLst>
              <a:ext uri="{FF2B5EF4-FFF2-40B4-BE49-F238E27FC236}">
                <a16:creationId xmlns:a16="http://schemas.microsoft.com/office/drawing/2014/main" id="{ED876C57-F060-4B35-B680-22FF88061E85}"/>
              </a:ext>
            </a:extLst>
          </p:cNvPr>
          <p:cNvSpPr txBox="1"/>
          <p:nvPr/>
        </p:nvSpPr>
        <p:spPr>
          <a:xfrm>
            <a:off x="1253576" y="4253334"/>
            <a:ext cx="4585329"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40" name="ee4pContent1">
            <a:extLst>
              <a:ext uri="{FF2B5EF4-FFF2-40B4-BE49-F238E27FC236}">
                <a16:creationId xmlns:a16="http://schemas.microsoft.com/office/drawing/2014/main" id="{961A2B8A-6ABC-428E-A472-D44ED125496A}"/>
              </a:ext>
            </a:extLst>
          </p:cNvPr>
          <p:cNvSpPr txBox="1"/>
          <p:nvPr/>
        </p:nvSpPr>
        <p:spPr>
          <a:xfrm>
            <a:off x="1253581" y="5236971"/>
            <a:ext cx="4585328"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cxnSp>
        <p:nvCxnSpPr>
          <p:cNvPr id="41" name="Straight Connector 40">
            <a:extLst>
              <a:ext uri="{FF2B5EF4-FFF2-40B4-BE49-F238E27FC236}">
                <a16:creationId xmlns:a16="http://schemas.microsoft.com/office/drawing/2014/main" id="{149767ED-B821-47E1-99E1-16AE0B47DB61}"/>
              </a:ext>
            </a:extLst>
          </p:cNvPr>
          <p:cNvCxnSpPr>
            <a:cxnSpLocks/>
          </p:cNvCxnSpPr>
          <p:nvPr/>
        </p:nvCxnSpPr>
        <p:spPr>
          <a:xfrm>
            <a:off x="628650" y="5144189"/>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3A166723-690C-4A18-9B05-BA1427432DE3}"/>
              </a:ext>
            </a:extLst>
          </p:cNvPr>
          <p:cNvCxnSpPr>
            <a:cxnSpLocks/>
          </p:cNvCxnSpPr>
          <p:nvPr/>
        </p:nvCxnSpPr>
        <p:spPr>
          <a:xfrm>
            <a:off x="628650" y="4160550"/>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21EC7CD-A05E-42B5-BB32-E7F32E0C1A12}"/>
              </a:ext>
            </a:extLst>
          </p:cNvPr>
          <p:cNvCxnSpPr>
            <a:cxnSpLocks/>
          </p:cNvCxnSpPr>
          <p:nvPr/>
        </p:nvCxnSpPr>
        <p:spPr>
          <a:xfrm>
            <a:off x="628651" y="3176914"/>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sp>
        <p:nvSpPr>
          <p:cNvPr id="36" name="ee4pHeader3">
            <a:extLst>
              <a:ext uri="{FF2B5EF4-FFF2-40B4-BE49-F238E27FC236}">
                <a16:creationId xmlns:a16="http://schemas.microsoft.com/office/drawing/2014/main" id="{5456245A-607A-4004-8D3B-9CB78EB6015F}"/>
              </a:ext>
            </a:extLst>
          </p:cNvPr>
          <p:cNvSpPr txBox="1"/>
          <p:nvPr/>
        </p:nvSpPr>
        <p:spPr>
          <a:xfrm>
            <a:off x="6337139" y="1511370"/>
            <a:ext cx="2508993"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4"/>
                </a:solidFill>
                <a:latin typeface="Arial" panose="020B0604020202020204" pitchFamily="34" charset="0"/>
              </a:rPr>
              <a:t>…. Lorem ipsum dolor sit amet, consectetur</a:t>
            </a:r>
          </a:p>
        </p:txBody>
      </p:sp>
      <p:sp>
        <p:nvSpPr>
          <p:cNvPr id="44" name="TextBox 43">
            <a:extLst>
              <a:ext uri="{FF2B5EF4-FFF2-40B4-BE49-F238E27FC236}">
                <a16:creationId xmlns:a16="http://schemas.microsoft.com/office/drawing/2014/main" id="{1A940384-580B-4355-8CF7-059776269324}"/>
              </a:ext>
            </a:extLst>
          </p:cNvPr>
          <p:cNvSpPr txBox="1"/>
          <p:nvPr/>
        </p:nvSpPr>
        <p:spPr>
          <a:xfrm>
            <a:off x="6337139" y="2104986"/>
            <a:ext cx="2508993" cy="393005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bg1"/>
              </a:buClr>
              <a:buFont typeface="Arial" panose="020B0604020202020204" pitchFamily="34" charset="0"/>
              <a:buChar char="•"/>
            </a:pPr>
            <a:r>
              <a:rPr lang="en-US" sz="1400" dirty="0">
                <a:solidFill>
                  <a:schemeClr val="bg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bg1"/>
              </a:buClr>
              <a:buFont typeface="Arial" panose="020B0604020202020204" pitchFamily="34" charset="0"/>
              <a:buChar char="•"/>
            </a:pPr>
            <a:r>
              <a:rPr lang="en-US" sz="1400" dirty="0">
                <a:solidFill>
                  <a:schemeClr val="bg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bg1"/>
              </a:buClr>
              <a:buFont typeface="Arial" panose="020B0604020202020204" pitchFamily="34" charset="0"/>
              <a:buChar char="•"/>
            </a:pPr>
            <a:r>
              <a:rPr lang="en-US" sz="1400" dirty="0">
                <a:solidFill>
                  <a:schemeClr val="bg1"/>
                </a:solidFill>
                <a:latin typeface="Arial" panose="020B0604020202020204" pitchFamily="34" charset="0"/>
              </a:rPr>
              <a:t>Aenean a elit justo. Vivamus laoreet, lorem id iaculis mattis, neque diam blandit nulla, et rhoncus diam augue placerat elit. Nullam</a:t>
            </a:r>
          </a:p>
        </p:txBody>
      </p:sp>
      <p:grpSp>
        <p:nvGrpSpPr>
          <p:cNvPr id="13" name="Group 12">
            <a:extLst>
              <a:ext uri="{FF2B5EF4-FFF2-40B4-BE49-F238E27FC236}">
                <a16:creationId xmlns:a16="http://schemas.microsoft.com/office/drawing/2014/main" id="{3B21B5F3-F9E1-433C-9BF6-42B0B5969666}"/>
              </a:ext>
            </a:extLst>
          </p:cNvPr>
          <p:cNvGrpSpPr/>
          <p:nvPr/>
        </p:nvGrpSpPr>
        <p:grpSpPr>
          <a:xfrm>
            <a:off x="628650" y="2399771"/>
            <a:ext cx="640097" cy="570650"/>
            <a:chOff x="483971" y="2096386"/>
            <a:chExt cx="640097" cy="570650"/>
          </a:xfrm>
        </p:grpSpPr>
        <p:sp>
          <p:nvSpPr>
            <p:cNvPr id="6" name="Oval 5">
              <a:extLst>
                <a:ext uri="{FF2B5EF4-FFF2-40B4-BE49-F238E27FC236}">
                  <a16:creationId xmlns:a16="http://schemas.microsoft.com/office/drawing/2014/main" id="{639476E6-1B1F-4B7A-9D71-33E7FAF59C6A}"/>
                </a:ext>
              </a:extLst>
            </p:cNvPr>
            <p:cNvSpPr/>
            <p:nvPr/>
          </p:nvSpPr>
          <p:spPr>
            <a:xfrm>
              <a:off x="483971" y="2096939"/>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1" name="Oval 20">
              <a:extLst>
                <a:ext uri="{FF2B5EF4-FFF2-40B4-BE49-F238E27FC236}">
                  <a16:creationId xmlns:a16="http://schemas.microsoft.com/office/drawing/2014/main" id="{8B1BB51A-5B64-4DAC-B0B0-E672AA7F094E}"/>
                </a:ext>
              </a:extLst>
            </p:cNvPr>
            <p:cNvSpPr>
              <a:spLocks noChangeAspect="1" noChangeArrowheads="1"/>
            </p:cNvSpPr>
            <p:nvPr/>
          </p:nvSpPr>
          <p:spPr bwMode="auto">
            <a:xfrm>
              <a:off x="933834" y="2096386"/>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5" name="Oval 20">
              <a:extLst>
                <a:ext uri="{FF2B5EF4-FFF2-40B4-BE49-F238E27FC236}">
                  <a16:creationId xmlns:a16="http://schemas.microsoft.com/office/drawing/2014/main" id="{97D524CA-A47E-4700-B544-F812E4A2E3D8}"/>
                </a:ext>
              </a:extLst>
            </p:cNvPr>
            <p:cNvSpPr>
              <a:spLocks noChangeAspect="1" noChangeArrowheads="1"/>
            </p:cNvSpPr>
            <p:nvPr/>
          </p:nvSpPr>
          <p:spPr bwMode="auto">
            <a:xfrm>
              <a:off x="951606" y="2112891"/>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1</a:t>
              </a:r>
            </a:p>
          </p:txBody>
        </p:sp>
        <p:pic>
          <p:nvPicPr>
            <p:cNvPr id="57" name="Graphic 56" descr="Single gear with solid fill">
              <a:extLst>
                <a:ext uri="{FF2B5EF4-FFF2-40B4-BE49-F238E27FC236}">
                  <a16:creationId xmlns:a16="http://schemas.microsoft.com/office/drawing/2014/main" id="{38097733-1FC9-42CF-8839-094774EC426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2209446"/>
              <a:ext cx="345075" cy="345075"/>
            </a:xfrm>
            <a:prstGeom prst="rect">
              <a:avLst/>
            </a:prstGeom>
          </p:spPr>
        </p:pic>
      </p:grpSp>
      <p:grpSp>
        <p:nvGrpSpPr>
          <p:cNvPr id="11" name="Group 10">
            <a:extLst>
              <a:ext uri="{FF2B5EF4-FFF2-40B4-BE49-F238E27FC236}">
                <a16:creationId xmlns:a16="http://schemas.microsoft.com/office/drawing/2014/main" id="{F2BC6F6F-0602-47CC-A0DC-9392833C8046}"/>
              </a:ext>
            </a:extLst>
          </p:cNvPr>
          <p:cNvGrpSpPr/>
          <p:nvPr/>
        </p:nvGrpSpPr>
        <p:grpSpPr>
          <a:xfrm>
            <a:off x="628650" y="3383407"/>
            <a:ext cx="640097" cy="570652"/>
            <a:chOff x="483971" y="2779198"/>
            <a:chExt cx="640097" cy="570652"/>
          </a:xfrm>
        </p:grpSpPr>
        <p:sp>
          <p:nvSpPr>
            <p:cNvPr id="12" name="Oval 11">
              <a:extLst>
                <a:ext uri="{FF2B5EF4-FFF2-40B4-BE49-F238E27FC236}">
                  <a16:creationId xmlns:a16="http://schemas.microsoft.com/office/drawing/2014/main" id="{236A9AB7-070F-42A4-9C9C-1D0A3EEF056A}"/>
                </a:ext>
              </a:extLst>
            </p:cNvPr>
            <p:cNvSpPr/>
            <p:nvPr/>
          </p:nvSpPr>
          <p:spPr>
            <a:xfrm>
              <a:off x="483971" y="2779753"/>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2" name="Oval 20">
              <a:extLst>
                <a:ext uri="{FF2B5EF4-FFF2-40B4-BE49-F238E27FC236}">
                  <a16:creationId xmlns:a16="http://schemas.microsoft.com/office/drawing/2014/main" id="{EE9856EE-475F-48D6-9B0E-A09E12ADBC75}"/>
                </a:ext>
              </a:extLst>
            </p:cNvPr>
            <p:cNvSpPr>
              <a:spLocks noChangeAspect="1" noChangeArrowheads="1"/>
            </p:cNvSpPr>
            <p:nvPr/>
          </p:nvSpPr>
          <p:spPr bwMode="auto">
            <a:xfrm>
              <a:off x="933834" y="2779198"/>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6" name="Oval 20">
              <a:extLst>
                <a:ext uri="{FF2B5EF4-FFF2-40B4-BE49-F238E27FC236}">
                  <a16:creationId xmlns:a16="http://schemas.microsoft.com/office/drawing/2014/main" id="{80B47C6B-A773-4650-A76C-E880DDA370A9}"/>
                </a:ext>
              </a:extLst>
            </p:cNvPr>
            <p:cNvSpPr>
              <a:spLocks noChangeAspect="1" noChangeArrowheads="1"/>
            </p:cNvSpPr>
            <p:nvPr/>
          </p:nvSpPr>
          <p:spPr bwMode="auto">
            <a:xfrm>
              <a:off x="951605" y="2795705"/>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2</a:t>
              </a:r>
            </a:p>
          </p:txBody>
        </p:sp>
        <p:pic>
          <p:nvPicPr>
            <p:cNvPr id="58" name="Graphic 57" descr="Single gear with solid fill">
              <a:extLst>
                <a:ext uri="{FF2B5EF4-FFF2-40B4-BE49-F238E27FC236}">
                  <a16:creationId xmlns:a16="http://schemas.microsoft.com/office/drawing/2014/main" id="{3E08022F-022D-4658-A7CA-E7EA77C8995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2892261"/>
              <a:ext cx="345075" cy="345075"/>
            </a:xfrm>
            <a:prstGeom prst="rect">
              <a:avLst/>
            </a:prstGeom>
          </p:spPr>
        </p:pic>
      </p:grpSp>
      <p:grpSp>
        <p:nvGrpSpPr>
          <p:cNvPr id="10" name="Group 9">
            <a:extLst>
              <a:ext uri="{FF2B5EF4-FFF2-40B4-BE49-F238E27FC236}">
                <a16:creationId xmlns:a16="http://schemas.microsoft.com/office/drawing/2014/main" id="{246A2A7F-6138-4DDE-8B2B-2618754D4251}"/>
              </a:ext>
            </a:extLst>
          </p:cNvPr>
          <p:cNvGrpSpPr/>
          <p:nvPr/>
        </p:nvGrpSpPr>
        <p:grpSpPr>
          <a:xfrm>
            <a:off x="628650" y="4367045"/>
            <a:ext cx="640097" cy="570650"/>
            <a:chOff x="483971" y="3462013"/>
            <a:chExt cx="640097" cy="570650"/>
          </a:xfrm>
        </p:grpSpPr>
        <p:sp>
          <p:nvSpPr>
            <p:cNvPr id="19" name="Oval 18">
              <a:extLst>
                <a:ext uri="{FF2B5EF4-FFF2-40B4-BE49-F238E27FC236}">
                  <a16:creationId xmlns:a16="http://schemas.microsoft.com/office/drawing/2014/main" id="{9B793E84-A3B8-4D0B-BDC8-23F19B079B76}"/>
                </a:ext>
              </a:extLst>
            </p:cNvPr>
            <p:cNvSpPr/>
            <p:nvPr/>
          </p:nvSpPr>
          <p:spPr>
            <a:xfrm>
              <a:off x="483971" y="3462566"/>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3" name="Oval 32">
              <a:extLst>
                <a:ext uri="{FF2B5EF4-FFF2-40B4-BE49-F238E27FC236}">
                  <a16:creationId xmlns:a16="http://schemas.microsoft.com/office/drawing/2014/main" id="{62A247F0-E65E-431F-AB75-11D9DC6411AB}"/>
                </a:ext>
              </a:extLst>
            </p:cNvPr>
            <p:cNvSpPr>
              <a:spLocks noChangeAspect="1" noChangeArrowheads="1"/>
            </p:cNvSpPr>
            <p:nvPr/>
          </p:nvSpPr>
          <p:spPr bwMode="auto">
            <a:xfrm>
              <a:off x="933834" y="3462013"/>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7" name="Oval 46">
              <a:extLst>
                <a:ext uri="{FF2B5EF4-FFF2-40B4-BE49-F238E27FC236}">
                  <a16:creationId xmlns:a16="http://schemas.microsoft.com/office/drawing/2014/main" id="{89A937D1-868C-4DAD-8D5C-B7FA48CDFBB2}"/>
                </a:ext>
              </a:extLst>
            </p:cNvPr>
            <p:cNvSpPr>
              <a:spLocks noChangeAspect="1" noChangeArrowheads="1"/>
            </p:cNvSpPr>
            <p:nvPr/>
          </p:nvSpPr>
          <p:spPr bwMode="auto">
            <a:xfrm>
              <a:off x="951605" y="3478518"/>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3</a:t>
              </a:r>
            </a:p>
          </p:txBody>
        </p:sp>
        <p:pic>
          <p:nvPicPr>
            <p:cNvPr id="59" name="Graphic 58" descr="Single gear with solid fill">
              <a:extLst>
                <a:ext uri="{FF2B5EF4-FFF2-40B4-BE49-F238E27FC236}">
                  <a16:creationId xmlns:a16="http://schemas.microsoft.com/office/drawing/2014/main" id="{A9B0BE7A-BCCE-4343-8134-B107895B595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3575073"/>
              <a:ext cx="345075" cy="345075"/>
            </a:xfrm>
            <a:prstGeom prst="rect">
              <a:avLst/>
            </a:prstGeom>
          </p:spPr>
        </p:pic>
      </p:grpSp>
      <p:grpSp>
        <p:nvGrpSpPr>
          <p:cNvPr id="9" name="Group 8">
            <a:extLst>
              <a:ext uri="{FF2B5EF4-FFF2-40B4-BE49-F238E27FC236}">
                <a16:creationId xmlns:a16="http://schemas.microsoft.com/office/drawing/2014/main" id="{F30033C8-F611-4E70-87F8-4B3888A79D4E}"/>
              </a:ext>
            </a:extLst>
          </p:cNvPr>
          <p:cNvGrpSpPr/>
          <p:nvPr/>
        </p:nvGrpSpPr>
        <p:grpSpPr>
          <a:xfrm>
            <a:off x="628650" y="5350680"/>
            <a:ext cx="640094" cy="570653"/>
            <a:chOff x="483971" y="4144825"/>
            <a:chExt cx="640094" cy="570653"/>
          </a:xfrm>
        </p:grpSpPr>
        <p:sp>
          <p:nvSpPr>
            <p:cNvPr id="25" name="Oval 24">
              <a:extLst>
                <a:ext uri="{FF2B5EF4-FFF2-40B4-BE49-F238E27FC236}">
                  <a16:creationId xmlns:a16="http://schemas.microsoft.com/office/drawing/2014/main" id="{F2522B75-3594-491F-8EBF-F916638EBE53}"/>
                </a:ext>
              </a:extLst>
            </p:cNvPr>
            <p:cNvSpPr/>
            <p:nvPr/>
          </p:nvSpPr>
          <p:spPr>
            <a:xfrm>
              <a:off x="483971" y="4145381"/>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34" name="Oval 20">
              <a:extLst>
                <a:ext uri="{FF2B5EF4-FFF2-40B4-BE49-F238E27FC236}">
                  <a16:creationId xmlns:a16="http://schemas.microsoft.com/office/drawing/2014/main" id="{C422560C-C1FF-4B7E-83AA-D4CF5AF0C6E8}"/>
                </a:ext>
              </a:extLst>
            </p:cNvPr>
            <p:cNvSpPr>
              <a:spLocks noChangeAspect="1" noChangeArrowheads="1"/>
            </p:cNvSpPr>
            <p:nvPr/>
          </p:nvSpPr>
          <p:spPr bwMode="auto">
            <a:xfrm>
              <a:off x="933831" y="4144825"/>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48" name="Oval 20">
              <a:extLst>
                <a:ext uri="{FF2B5EF4-FFF2-40B4-BE49-F238E27FC236}">
                  <a16:creationId xmlns:a16="http://schemas.microsoft.com/office/drawing/2014/main" id="{DD47C367-BCD4-406F-BD2C-4C47AD472BBB}"/>
                </a:ext>
              </a:extLst>
            </p:cNvPr>
            <p:cNvSpPr>
              <a:spLocks noChangeAspect="1" noChangeArrowheads="1"/>
            </p:cNvSpPr>
            <p:nvPr/>
          </p:nvSpPr>
          <p:spPr bwMode="auto">
            <a:xfrm>
              <a:off x="951605" y="4161333"/>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4</a:t>
              </a:r>
            </a:p>
          </p:txBody>
        </p:sp>
        <p:pic>
          <p:nvPicPr>
            <p:cNvPr id="60" name="Graphic 59" descr="Single gear with solid fill">
              <a:extLst>
                <a:ext uri="{FF2B5EF4-FFF2-40B4-BE49-F238E27FC236}">
                  <a16:creationId xmlns:a16="http://schemas.microsoft.com/office/drawing/2014/main" id="{5367B057-A53A-45D6-942B-42AA4CF7A0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4257888"/>
              <a:ext cx="345075" cy="345075"/>
            </a:xfrm>
            <a:prstGeom prst="rect">
              <a:avLst/>
            </a:prstGeom>
          </p:spPr>
        </p:pic>
      </p:grpSp>
    </p:spTree>
    <p:extLst>
      <p:ext uri="{BB962C8B-B14F-4D97-AF65-F5344CB8AC3E}">
        <p14:creationId xmlns:p14="http://schemas.microsoft.com/office/powerpoint/2010/main" val="97888878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2687BEF-F9E1-4B1B-9552-B243F4CD943F}"/>
              </a:ext>
            </a:extLst>
          </p:cNvPr>
          <p:cNvSpPr>
            <a:spLocks noGrp="1"/>
          </p:cNvSpPr>
          <p:nvPr>
            <p:ph type="title"/>
          </p:nvPr>
        </p:nvSpPr>
        <p:spPr/>
        <p:txBody>
          <a:bodyPr/>
          <a:lstStyle/>
          <a:p>
            <a:r>
              <a:rPr lang="en-PH" dirty="0"/>
              <a:t>Action Plan + Highlights</a:t>
            </a:r>
          </a:p>
        </p:txBody>
      </p:sp>
      <p:sp>
        <p:nvSpPr>
          <p:cNvPr id="2" name="Slide Number Placeholder 1">
            <a:extLst>
              <a:ext uri="{FF2B5EF4-FFF2-40B4-BE49-F238E27FC236}">
                <a16:creationId xmlns:a16="http://schemas.microsoft.com/office/drawing/2014/main" id="{1C79D12D-5052-49CC-ACF4-F8D3E0840456}"/>
              </a:ext>
            </a:extLst>
          </p:cNvPr>
          <p:cNvSpPr>
            <a:spLocks noGrp="1"/>
          </p:cNvSpPr>
          <p:nvPr>
            <p:ph type="sldNum" sz="quarter" idx="12"/>
          </p:nvPr>
        </p:nvSpPr>
        <p:spPr/>
        <p:txBody>
          <a:bodyPr/>
          <a:lstStyle/>
          <a:p>
            <a:fld id="{40FCC99B-2112-4769-A0F7-9B55781EDC8A}" type="slidenum">
              <a:rPr lang="en-PH" smtClean="0"/>
              <a:t>169</a:t>
            </a:fld>
            <a:endParaRPr lang="en-PH" dirty="0"/>
          </a:p>
        </p:txBody>
      </p:sp>
      <p:cxnSp>
        <p:nvCxnSpPr>
          <p:cNvPr id="53" name="Straight Connector 52">
            <a:extLst>
              <a:ext uri="{FF2B5EF4-FFF2-40B4-BE49-F238E27FC236}">
                <a16:creationId xmlns:a16="http://schemas.microsoft.com/office/drawing/2014/main" id="{8BFE9A3D-9345-49A5-BAC5-48B86820F611}"/>
              </a:ext>
            </a:extLst>
          </p:cNvPr>
          <p:cNvCxnSpPr>
            <a:cxnSpLocks/>
          </p:cNvCxnSpPr>
          <p:nvPr/>
        </p:nvCxnSpPr>
        <p:spPr>
          <a:xfrm>
            <a:off x="6337144" y="5144186"/>
            <a:ext cx="2379603" cy="0"/>
          </a:xfrm>
          <a:prstGeom prst="line">
            <a:avLst/>
          </a:prstGeom>
          <a:ln w="1270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7365B91A-DC80-469C-AE5D-11C08D4E7F93}"/>
              </a:ext>
            </a:extLst>
          </p:cNvPr>
          <p:cNvCxnSpPr>
            <a:cxnSpLocks/>
          </p:cNvCxnSpPr>
          <p:nvPr/>
        </p:nvCxnSpPr>
        <p:spPr>
          <a:xfrm>
            <a:off x="6337144" y="4160550"/>
            <a:ext cx="2379603" cy="0"/>
          </a:xfrm>
          <a:prstGeom prst="line">
            <a:avLst/>
          </a:prstGeom>
          <a:ln w="1270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D364BCCF-3F3D-40C8-8B49-A7454792CD64}"/>
              </a:ext>
            </a:extLst>
          </p:cNvPr>
          <p:cNvCxnSpPr>
            <a:cxnSpLocks/>
          </p:cNvCxnSpPr>
          <p:nvPr/>
        </p:nvCxnSpPr>
        <p:spPr>
          <a:xfrm>
            <a:off x="6337144" y="3176914"/>
            <a:ext cx="2379603" cy="0"/>
          </a:xfrm>
          <a:prstGeom prst="line">
            <a:avLst/>
          </a:prstGeom>
          <a:ln w="1270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sp>
        <p:nvSpPr>
          <p:cNvPr id="44" name="ee4pHeader1">
            <a:extLst>
              <a:ext uri="{FF2B5EF4-FFF2-40B4-BE49-F238E27FC236}">
                <a16:creationId xmlns:a16="http://schemas.microsoft.com/office/drawing/2014/main" id="{976EAF21-76B3-4C45-852E-69D89BF6296A}"/>
              </a:ext>
            </a:extLst>
          </p:cNvPr>
          <p:cNvSpPr txBox="1"/>
          <p:nvPr/>
        </p:nvSpPr>
        <p:spPr>
          <a:xfrm>
            <a:off x="628650" y="1511370"/>
            <a:ext cx="5292094"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 …</a:t>
            </a:r>
          </a:p>
        </p:txBody>
      </p:sp>
      <p:sp>
        <p:nvSpPr>
          <p:cNvPr id="55" name="ee4pContent1">
            <a:extLst>
              <a:ext uri="{FF2B5EF4-FFF2-40B4-BE49-F238E27FC236}">
                <a16:creationId xmlns:a16="http://schemas.microsoft.com/office/drawing/2014/main" id="{E5448B72-636A-494C-80CB-E5BDE7DA207F}"/>
              </a:ext>
            </a:extLst>
          </p:cNvPr>
          <p:cNvSpPr txBox="1"/>
          <p:nvPr/>
        </p:nvSpPr>
        <p:spPr>
          <a:xfrm>
            <a:off x="1254679" y="2286061"/>
            <a:ext cx="4584233"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61" name="ee4pContent1">
            <a:extLst>
              <a:ext uri="{FF2B5EF4-FFF2-40B4-BE49-F238E27FC236}">
                <a16:creationId xmlns:a16="http://schemas.microsoft.com/office/drawing/2014/main" id="{D8F889AE-38A1-42F0-8B94-711C849A8F1C}"/>
              </a:ext>
            </a:extLst>
          </p:cNvPr>
          <p:cNvSpPr txBox="1"/>
          <p:nvPr/>
        </p:nvSpPr>
        <p:spPr>
          <a:xfrm>
            <a:off x="1254679" y="3269698"/>
            <a:ext cx="4584233"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62" name="ee4pContent1">
            <a:extLst>
              <a:ext uri="{FF2B5EF4-FFF2-40B4-BE49-F238E27FC236}">
                <a16:creationId xmlns:a16="http://schemas.microsoft.com/office/drawing/2014/main" id="{671868E1-7044-4BC5-8223-434E901EAE81}"/>
              </a:ext>
            </a:extLst>
          </p:cNvPr>
          <p:cNvSpPr txBox="1"/>
          <p:nvPr/>
        </p:nvSpPr>
        <p:spPr>
          <a:xfrm>
            <a:off x="1253576" y="4253334"/>
            <a:ext cx="4585329"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63" name="ee4pContent1">
            <a:extLst>
              <a:ext uri="{FF2B5EF4-FFF2-40B4-BE49-F238E27FC236}">
                <a16:creationId xmlns:a16="http://schemas.microsoft.com/office/drawing/2014/main" id="{9C558C00-DE34-4BEB-9405-769864BE6A67}"/>
              </a:ext>
            </a:extLst>
          </p:cNvPr>
          <p:cNvSpPr txBox="1"/>
          <p:nvPr/>
        </p:nvSpPr>
        <p:spPr>
          <a:xfrm>
            <a:off x="1253581" y="5236971"/>
            <a:ext cx="4585328"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spcAft>
                <a:spcPts val="2250"/>
              </a:spcAft>
              <a:buClr>
                <a:schemeClr val="accent1"/>
              </a:buClr>
              <a:buFont typeface="Trebuchet MS" panose="020B070302020209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cxnSp>
        <p:nvCxnSpPr>
          <p:cNvPr id="64" name="Straight Connector 63">
            <a:extLst>
              <a:ext uri="{FF2B5EF4-FFF2-40B4-BE49-F238E27FC236}">
                <a16:creationId xmlns:a16="http://schemas.microsoft.com/office/drawing/2014/main" id="{F7F388F8-1C35-4EDC-A4E4-DBA7EAC778E3}"/>
              </a:ext>
            </a:extLst>
          </p:cNvPr>
          <p:cNvCxnSpPr>
            <a:cxnSpLocks/>
          </p:cNvCxnSpPr>
          <p:nvPr/>
        </p:nvCxnSpPr>
        <p:spPr>
          <a:xfrm>
            <a:off x="628650" y="5144189"/>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D911FDE8-DECA-4A0E-B63B-DAC8BF6CE458}"/>
              </a:ext>
            </a:extLst>
          </p:cNvPr>
          <p:cNvCxnSpPr>
            <a:cxnSpLocks/>
          </p:cNvCxnSpPr>
          <p:nvPr/>
        </p:nvCxnSpPr>
        <p:spPr>
          <a:xfrm>
            <a:off x="628650" y="4160550"/>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5E56C15D-79F4-4F54-AFC2-E00E229BD68A}"/>
              </a:ext>
            </a:extLst>
          </p:cNvPr>
          <p:cNvCxnSpPr>
            <a:cxnSpLocks/>
          </p:cNvCxnSpPr>
          <p:nvPr/>
        </p:nvCxnSpPr>
        <p:spPr>
          <a:xfrm>
            <a:off x="628651" y="3176914"/>
            <a:ext cx="5132387" cy="0"/>
          </a:xfrm>
          <a:prstGeom prst="line">
            <a:avLst/>
          </a:prstGeom>
          <a:ln w="12700" cap="rnd">
            <a:solidFill>
              <a:srgbClr val="C6CDD0"/>
            </a:solidFill>
            <a:prstDash val="sysDot"/>
            <a:round/>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B6AAEFBB-D344-4EA8-A2A5-36957FCBFD59}"/>
              </a:ext>
            </a:extLst>
          </p:cNvPr>
          <p:cNvGrpSpPr/>
          <p:nvPr/>
        </p:nvGrpSpPr>
        <p:grpSpPr>
          <a:xfrm>
            <a:off x="628650" y="2399771"/>
            <a:ext cx="640097" cy="570650"/>
            <a:chOff x="483971" y="2096386"/>
            <a:chExt cx="640097" cy="570650"/>
          </a:xfrm>
        </p:grpSpPr>
        <p:sp>
          <p:nvSpPr>
            <p:cNvPr id="68" name="Oval 67">
              <a:extLst>
                <a:ext uri="{FF2B5EF4-FFF2-40B4-BE49-F238E27FC236}">
                  <a16:creationId xmlns:a16="http://schemas.microsoft.com/office/drawing/2014/main" id="{204F9936-FF71-4690-9EEE-135E70963296}"/>
                </a:ext>
              </a:extLst>
            </p:cNvPr>
            <p:cNvSpPr/>
            <p:nvPr/>
          </p:nvSpPr>
          <p:spPr>
            <a:xfrm>
              <a:off x="483971" y="2096939"/>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69" name="Oval 20">
              <a:extLst>
                <a:ext uri="{FF2B5EF4-FFF2-40B4-BE49-F238E27FC236}">
                  <a16:creationId xmlns:a16="http://schemas.microsoft.com/office/drawing/2014/main" id="{5AF10365-E475-4D76-81B1-94752E3EC922}"/>
                </a:ext>
              </a:extLst>
            </p:cNvPr>
            <p:cNvSpPr>
              <a:spLocks noChangeAspect="1" noChangeArrowheads="1"/>
            </p:cNvSpPr>
            <p:nvPr/>
          </p:nvSpPr>
          <p:spPr bwMode="auto">
            <a:xfrm>
              <a:off x="933834" y="2096386"/>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70" name="Oval 20">
              <a:extLst>
                <a:ext uri="{FF2B5EF4-FFF2-40B4-BE49-F238E27FC236}">
                  <a16:creationId xmlns:a16="http://schemas.microsoft.com/office/drawing/2014/main" id="{0340BB9C-485B-4DFC-B076-76C42D483772}"/>
                </a:ext>
              </a:extLst>
            </p:cNvPr>
            <p:cNvSpPr>
              <a:spLocks noChangeAspect="1" noChangeArrowheads="1"/>
            </p:cNvSpPr>
            <p:nvPr/>
          </p:nvSpPr>
          <p:spPr bwMode="auto">
            <a:xfrm>
              <a:off x="951606" y="2112891"/>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1</a:t>
              </a:r>
            </a:p>
          </p:txBody>
        </p:sp>
        <p:pic>
          <p:nvPicPr>
            <p:cNvPr id="71" name="Graphic 70" descr="Single gear with solid fill">
              <a:extLst>
                <a:ext uri="{FF2B5EF4-FFF2-40B4-BE49-F238E27FC236}">
                  <a16:creationId xmlns:a16="http://schemas.microsoft.com/office/drawing/2014/main" id="{47D42D7F-2AF1-4CC3-B9CA-1D1BA527104F}"/>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2209446"/>
              <a:ext cx="345075" cy="345075"/>
            </a:xfrm>
            <a:prstGeom prst="rect">
              <a:avLst/>
            </a:prstGeom>
          </p:spPr>
        </p:pic>
      </p:grpSp>
      <p:grpSp>
        <p:nvGrpSpPr>
          <p:cNvPr id="72" name="Group 71">
            <a:extLst>
              <a:ext uri="{FF2B5EF4-FFF2-40B4-BE49-F238E27FC236}">
                <a16:creationId xmlns:a16="http://schemas.microsoft.com/office/drawing/2014/main" id="{21AB7C72-DDB3-4771-ACDF-1C851C788AA8}"/>
              </a:ext>
            </a:extLst>
          </p:cNvPr>
          <p:cNvGrpSpPr/>
          <p:nvPr/>
        </p:nvGrpSpPr>
        <p:grpSpPr>
          <a:xfrm>
            <a:off x="628650" y="3383407"/>
            <a:ext cx="640097" cy="570652"/>
            <a:chOff x="483971" y="2779198"/>
            <a:chExt cx="640097" cy="570652"/>
          </a:xfrm>
        </p:grpSpPr>
        <p:sp>
          <p:nvSpPr>
            <p:cNvPr id="73" name="Oval 72">
              <a:extLst>
                <a:ext uri="{FF2B5EF4-FFF2-40B4-BE49-F238E27FC236}">
                  <a16:creationId xmlns:a16="http://schemas.microsoft.com/office/drawing/2014/main" id="{71D376FC-1272-4AB4-AD9F-7ACA76720E9D}"/>
                </a:ext>
              </a:extLst>
            </p:cNvPr>
            <p:cNvSpPr/>
            <p:nvPr/>
          </p:nvSpPr>
          <p:spPr>
            <a:xfrm>
              <a:off x="483971" y="2779753"/>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74" name="Oval 20">
              <a:extLst>
                <a:ext uri="{FF2B5EF4-FFF2-40B4-BE49-F238E27FC236}">
                  <a16:creationId xmlns:a16="http://schemas.microsoft.com/office/drawing/2014/main" id="{F7D8E8FA-0F26-41E1-A1A9-AE2FE359729F}"/>
                </a:ext>
              </a:extLst>
            </p:cNvPr>
            <p:cNvSpPr>
              <a:spLocks noChangeAspect="1" noChangeArrowheads="1"/>
            </p:cNvSpPr>
            <p:nvPr/>
          </p:nvSpPr>
          <p:spPr bwMode="auto">
            <a:xfrm>
              <a:off x="933834" y="2779198"/>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75" name="Oval 20">
              <a:extLst>
                <a:ext uri="{FF2B5EF4-FFF2-40B4-BE49-F238E27FC236}">
                  <a16:creationId xmlns:a16="http://schemas.microsoft.com/office/drawing/2014/main" id="{27093D5A-FD35-4670-AC42-24304DDB17DF}"/>
                </a:ext>
              </a:extLst>
            </p:cNvPr>
            <p:cNvSpPr>
              <a:spLocks noChangeAspect="1" noChangeArrowheads="1"/>
            </p:cNvSpPr>
            <p:nvPr/>
          </p:nvSpPr>
          <p:spPr bwMode="auto">
            <a:xfrm>
              <a:off x="951605" y="2795705"/>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2</a:t>
              </a:r>
            </a:p>
          </p:txBody>
        </p:sp>
        <p:pic>
          <p:nvPicPr>
            <p:cNvPr id="76" name="Graphic 75" descr="Single gear with solid fill">
              <a:extLst>
                <a:ext uri="{FF2B5EF4-FFF2-40B4-BE49-F238E27FC236}">
                  <a16:creationId xmlns:a16="http://schemas.microsoft.com/office/drawing/2014/main" id="{AA1FDE4E-DDC5-4335-AAA3-367B4ED9082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2892261"/>
              <a:ext cx="345075" cy="345075"/>
            </a:xfrm>
            <a:prstGeom prst="rect">
              <a:avLst/>
            </a:prstGeom>
          </p:spPr>
        </p:pic>
      </p:grpSp>
      <p:grpSp>
        <p:nvGrpSpPr>
          <p:cNvPr id="77" name="Group 76">
            <a:extLst>
              <a:ext uri="{FF2B5EF4-FFF2-40B4-BE49-F238E27FC236}">
                <a16:creationId xmlns:a16="http://schemas.microsoft.com/office/drawing/2014/main" id="{9CAF1724-D2EE-4A3A-8D02-3891287BAB55}"/>
              </a:ext>
            </a:extLst>
          </p:cNvPr>
          <p:cNvGrpSpPr/>
          <p:nvPr/>
        </p:nvGrpSpPr>
        <p:grpSpPr>
          <a:xfrm>
            <a:off x="628650" y="4367045"/>
            <a:ext cx="640097" cy="570650"/>
            <a:chOff x="483971" y="3462013"/>
            <a:chExt cx="640097" cy="570650"/>
          </a:xfrm>
        </p:grpSpPr>
        <p:sp>
          <p:nvSpPr>
            <p:cNvPr id="78" name="Oval 77">
              <a:extLst>
                <a:ext uri="{FF2B5EF4-FFF2-40B4-BE49-F238E27FC236}">
                  <a16:creationId xmlns:a16="http://schemas.microsoft.com/office/drawing/2014/main" id="{FE5F92E6-79FE-4B93-91E7-23185F6E8983}"/>
                </a:ext>
              </a:extLst>
            </p:cNvPr>
            <p:cNvSpPr/>
            <p:nvPr/>
          </p:nvSpPr>
          <p:spPr>
            <a:xfrm>
              <a:off x="483971" y="3462566"/>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79" name="Oval 78">
              <a:extLst>
                <a:ext uri="{FF2B5EF4-FFF2-40B4-BE49-F238E27FC236}">
                  <a16:creationId xmlns:a16="http://schemas.microsoft.com/office/drawing/2014/main" id="{4E3A156F-4008-4E22-9CFF-970774255C0F}"/>
                </a:ext>
              </a:extLst>
            </p:cNvPr>
            <p:cNvSpPr>
              <a:spLocks noChangeAspect="1" noChangeArrowheads="1"/>
            </p:cNvSpPr>
            <p:nvPr/>
          </p:nvSpPr>
          <p:spPr bwMode="auto">
            <a:xfrm>
              <a:off x="933834" y="3462013"/>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80" name="Oval 79">
              <a:extLst>
                <a:ext uri="{FF2B5EF4-FFF2-40B4-BE49-F238E27FC236}">
                  <a16:creationId xmlns:a16="http://schemas.microsoft.com/office/drawing/2014/main" id="{E273E342-6239-4A82-ABFF-17F0135E87D6}"/>
                </a:ext>
              </a:extLst>
            </p:cNvPr>
            <p:cNvSpPr>
              <a:spLocks noChangeAspect="1" noChangeArrowheads="1"/>
            </p:cNvSpPr>
            <p:nvPr/>
          </p:nvSpPr>
          <p:spPr bwMode="auto">
            <a:xfrm>
              <a:off x="951605" y="3478518"/>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3</a:t>
              </a:r>
            </a:p>
          </p:txBody>
        </p:sp>
        <p:pic>
          <p:nvPicPr>
            <p:cNvPr id="81" name="Graphic 80" descr="Single gear with solid fill">
              <a:extLst>
                <a:ext uri="{FF2B5EF4-FFF2-40B4-BE49-F238E27FC236}">
                  <a16:creationId xmlns:a16="http://schemas.microsoft.com/office/drawing/2014/main" id="{FA5FDBFC-E170-4593-8421-181779930E6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3575073"/>
              <a:ext cx="345075" cy="345075"/>
            </a:xfrm>
            <a:prstGeom prst="rect">
              <a:avLst/>
            </a:prstGeom>
          </p:spPr>
        </p:pic>
      </p:grpSp>
      <p:grpSp>
        <p:nvGrpSpPr>
          <p:cNvPr id="82" name="Group 81">
            <a:extLst>
              <a:ext uri="{FF2B5EF4-FFF2-40B4-BE49-F238E27FC236}">
                <a16:creationId xmlns:a16="http://schemas.microsoft.com/office/drawing/2014/main" id="{0A4928FD-81EA-45FF-A11E-8053E59036C6}"/>
              </a:ext>
            </a:extLst>
          </p:cNvPr>
          <p:cNvGrpSpPr/>
          <p:nvPr/>
        </p:nvGrpSpPr>
        <p:grpSpPr>
          <a:xfrm>
            <a:off x="628650" y="5350680"/>
            <a:ext cx="640094" cy="570653"/>
            <a:chOff x="483971" y="4144825"/>
            <a:chExt cx="640094" cy="570653"/>
          </a:xfrm>
        </p:grpSpPr>
        <p:sp>
          <p:nvSpPr>
            <p:cNvPr id="83" name="Oval 82">
              <a:extLst>
                <a:ext uri="{FF2B5EF4-FFF2-40B4-BE49-F238E27FC236}">
                  <a16:creationId xmlns:a16="http://schemas.microsoft.com/office/drawing/2014/main" id="{255BDD2E-0C17-4CFC-8BAF-A4EE1952BAEB}"/>
                </a:ext>
              </a:extLst>
            </p:cNvPr>
            <p:cNvSpPr/>
            <p:nvPr/>
          </p:nvSpPr>
          <p:spPr>
            <a:xfrm>
              <a:off x="483971" y="4145381"/>
              <a:ext cx="570097" cy="5700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solidFill>
                <a:latin typeface="Arial" panose="020B0604020202020204" pitchFamily="34" charset="0"/>
              </a:endParaRPr>
            </a:p>
          </p:txBody>
        </p:sp>
        <p:sp>
          <p:nvSpPr>
            <p:cNvPr id="84" name="Oval 20">
              <a:extLst>
                <a:ext uri="{FF2B5EF4-FFF2-40B4-BE49-F238E27FC236}">
                  <a16:creationId xmlns:a16="http://schemas.microsoft.com/office/drawing/2014/main" id="{720F0947-D97E-43A3-AD56-1D9ADA5E8F6B}"/>
                </a:ext>
              </a:extLst>
            </p:cNvPr>
            <p:cNvSpPr>
              <a:spLocks noChangeAspect="1" noChangeArrowheads="1"/>
            </p:cNvSpPr>
            <p:nvPr/>
          </p:nvSpPr>
          <p:spPr bwMode="auto">
            <a:xfrm>
              <a:off x="933831" y="4144825"/>
              <a:ext cx="190234" cy="190234"/>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endParaRPr lang="en-US" sz="750" dirty="0">
                <a:solidFill>
                  <a:srgbClr val="FFFFFF">
                    <a:lumMod val="100000"/>
                  </a:srgbClr>
                </a:solidFill>
                <a:latin typeface="Arial" panose="020B0604020202020204" pitchFamily="34" charset="0"/>
              </a:endParaRPr>
            </a:p>
          </p:txBody>
        </p:sp>
        <p:sp>
          <p:nvSpPr>
            <p:cNvPr id="85" name="Oval 20">
              <a:extLst>
                <a:ext uri="{FF2B5EF4-FFF2-40B4-BE49-F238E27FC236}">
                  <a16:creationId xmlns:a16="http://schemas.microsoft.com/office/drawing/2014/main" id="{B047E176-8B09-487A-91FC-6D286149A26F}"/>
                </a:ext>
              </a:extLst>
            </p:cNvPr>
            <p:cNvSpPr>
              <a:spLocks noChangeAspect="1" noChangeArrowheads="1"/>
            </p:cNvSpPr>
            <p:nvPr/>
          </p:nvSpPr>
          <p:spPr bwMode="auto">
            <a:xfrm>
              <a:off x="951605" y="4161333"/>
              <a:ext cx="157218" cy="157218"/>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750" dirty="0">
                  <a:solidFill>
                    <a:srgbClr val="FFFFFF">
                      <a:lumMod val="100000"/>
                    </a:srgbClr>
                  </a:solidFill>
                  <a:latin typeface="Arial" panose="020B0604020202020204" pitchFamily="34" charset="0"/>
                </a:rPr>
                <a:t>4</a:t>
              </a:r>
            </a:p>
          </p:txBody>
        </p:sp>
        <p:pic>
          <p:nvPicPr>
            <p:cNvPr id="86" name="Graphic 85" descr="Single gear with solid fill">
              <a:extLst>
                <a:ext uri="{FF2B5EF4-FFF2-40B4-BE49-F238E27FC236}">
                  <a16:creationId xmlns:a16="http://schemas.microsoft.com/office/drawing/2014/main" id="{9CBA6F91-5DF5-44EF-8753-7B7D9E3F31A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96477" y="4257888"/>
              <a:ext cx="345075" cy="345075"/>
            </a:xfrm>
            <a:prstGeom prst="rect">
              <a:avLst/>
            </a:prstGeom>
          </p:spPr>
        </p:pic>
      </p:grpSp>
      <p:sp>
        <p:nvSpPr>
          <p:cNvPr id="87" name="ee4pHeader3">
            <a:extLst>
              <a:ext uri="{FF2B5EF4-FFF2-40B4-BE49-F238E27FC236}">
                <a16:creationId xmlns:a16="http://schemas.microsoft.com/office/drawing/2014/main" id="{8BAEC10D-2D8A-47DD-A9D0-D34974F7B7EB}"/>
              </a:ext>
            </a:extLst>
          </p:cNvPr>
          <p:cNvSpPr txBox="1"/>
          <p:nvPr/>
        </p:nvSpPr>
        <p:spPr>
          <a:xfrm>
            <a:off x="6337139" y="1511370"/>
            <a:ext cx="2508993"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4"/>
                </a:solidFill>
                <a:latin typeface="Arial" panose="020B0604020202020204" pitchFamily="34" charset="0"/>
              </a:rPr>
              <a:t>…. Lorem ipsum dolor sit amet, consectetur</a:t>
            </a:r>
          </a:p>
        </p:txBody>
      </p:sp>
      <p:sp>
        <p:nvSpPr>
          <p:cNvPr id="88" name="ee4pContent1">
            <a:extLst>
              <a:ext uri="{FF2B5EF4-FFF2-40B4-BE49-F238E27FC236}">
                <a16:creationId xmlns:a16="http://schemas.microsoft.com/office/drawing/2014/main" id="{AA9B7B61-B0B4-4B3A-9CAE-6A4C94EA6147}"/>
              </a:ext>
            </a:extLst>
          </p:cNvPr>
          <p:cNvSpPr txBox="1"/>
          <p:nvPr/>
        </p:nvSpPr>
        <p:spPr>
          <a:xfrm>
            <a:off x="6337139" y="2286061"/>
            <a:ext cx="2380141"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0"/>
              </a:spcAft>
              <a:buClr>
                <a:schemeClr val="accent1"/>
              </a:buClr>
              <a:buNone/>
            </a:pPr>
            <a:r>
              <a:rPr lang="en-US" sz="1400" dirty="0">
                <a:solidFill>
                  <a:schemeClr val="bg1"/>
                </a:solidFill>
                <a:latin typeface="Arial" panose="020B0604020202020204" pitchFamily="34" charset="0"/>
              </a:rPr>
              <a:t>Lorem ipsum dolor sit amet, consectetur adipiscing elit. Curabitur purus dui, euismod</a:t>
            </a:r>
          </a:p>
        </p:txBody>
      </p:sp>
      <p:sp>
        <p:nvSpPr>
          <p:cNvPr id="89" name="ee4pContent1">
            <a:extLst>
              <a:ext uri="{FF2B5EF4-FFF2-40B4-BE49-F238E27FC236}">
                <a16:creationId xmlns:a16="http://schemas.microsoft.com/office/drawing/2014/main" id="{046EC1FF-11DF-49DA-9185-7416C5AC8CB2}"/>
              </a:ext>
            </a:extLst>
          </p:cNvPr>
          <p:cNvSpPr txBox="1"/>
          <p:nvPr/>
        </p:nvSpPr>
        <p:spPr>
          <a:xfrm>
            <a:off x="6337139" y="3269697"/>
            <a:ext cx="2380141"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0"/>
              </a:spcAft>
              <a:buClr>
                <a:schemeClr val="accent1"/>
              </a:buClr>
              <a:buNone/>
            </a:pPr>
            <a:r>
              <a:rPr lang="en-US" sz="1400" dirty="0">
                <a:solidFill>
                  <a:schemeClr val="bg1"/>
                </a:solidFill>
                <a:latin typeface="Arial" panose="020B0604020202020204" pitchFamily="34" charset="0"/>
              </a:rPr>
              <a:t>Lorem ipsum dolor sit amet, consectetur adipiscing elit. Curabitur purus dui, euismod</a:t>
            </a:r>
          </a:p>
        </p:txBody>
      </p:sp>
      <p:sp>
        <p:nvSpPr>
          <p:cNvPr id="90" name="ee4pContent1">
            <a:extLst>
              <a:ext uri="{FF2B5EF4-FFF2-40B4-BE49-F238E27FC236}">
                <a16:creationId xmlns:a16="http://schemas.microsoft.com/office/drawing/2014/main" id="{34976066-C962-406A-BC60-FC40A87BC1CB}"/>
              </a:ext>
            </a:extLst>
          </p:cNvPr>
          <p:cNvSpPr txBox="1"/>
          <p:nvPr/>
        </p:nvSpPr>
        <p:spPr>
          <a:xfrm>
            <a:off x="6336037" y="4253333"/>
            <a:ext cx="2380710"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0"/>
              </a:spcAft>
              <a:buClr>
                <a:schemeClr val="accent1"/>
              </a:buClr>
              <a:buNone/>
            </a:pPr>
            <a:r>
              <a:rPr lang="en-US" sz="1400" dirty="0">
                <a:solidFill>
                  <a:schemeClr val="bg1"/>
                </a:solidFill>
                <a:latin typeface="Arial" panose="020B0604020202020204" pitchFamily="34" charset="0"/>
              </a:rPr>
              <a:t>Lorem ipsum dolor sit amet, consectetur adipiscing elit. Curabitur purus dui, euismod</a:t>
            </a:r>
          </a:p>
        </p:txBody>
      </p:sp>
      <p:sp>
        <p:nvSpPr>
          <p:cNvPr id="91" name="ee4pContent1">
            <a:extLst>
              <a:ext uri="{FF2B5EF4-FFF2-40B4-BE49-F238E27FC236}">
                <a16:creationId xmlns:a16="http://schemas.microsoft.com/office/drawing/2014/main" id="{9CF438EE-AEBD-49CF-BCC3-04BF74F4F6D1}"/>
              </a:ext>
            </a:extLst>
          </p:cNvPr>
          <p:cNvSpPr txBox="1"/>
          <p:nvPr/>
        </p:nvSpPr>
        <p:spPr>
          <a:xfrm>
            <a:off x="6336041" y="5236971"/>
            <a:ext cx="2380710" cy="7980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spcAft>
                <a:spcPts val="2250"/>
              </a:spcAft>
              <a:buClr>
                <a:schemeClr val="accent1"/>
              </a:buClr>
              <a:buNone/>
            </a:pPr>
            <a:r>
              <a:rPr lang="en-US" sz="1400" dirty="0">
                <a:solidFill>
                  <a:schemeClr val="bg1"/>
                </a:solidFill>
                <a:latin typeface="Arial" panose="020B0604020202020204" pitchFamily="34" charset="0"/>
              </a:rPr>
              <a:t>Lorem ipsum dolor sit amet, consectetur adipiscing elit. Curabitur purus dui, euismod</a:t>
            </a:r>
          </a:p>
        </p:txBody>
      </p:sp>
    </p:spTree>
    <p:extLst>
      <p:ext uri="{BB962C8B-B14F-4D97-AF65-F5344CB8AC3E}">
        <p14:creationId xmlns:p14="http://schemas.microsoft.com/office/powerpoint/2010/main" val="27910930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0842ABE-E38F-49A2-AFA1-7A74709341C0}"/>
              </a:ext>
            </a:extLst>
          </p:cNvPr>
          <p:cNvSpPr>
            <a:spLocks noGrp="1"/>
          </p:cNvSpPr>
          <p:nvPr>
            <p:ph type="title"/>
          </p:nvPr>
        </p:nvSpPr>
        <p:spPr>
          <a:xfrm>
            <a:off x="628650" y="365125"/>
            <a:ext cx="7886700" cy="617538"/>
          </a:xfrm>
        </p:spPr>
        <p:txBody>
          <a:bodyPr>
            <a:normAutofit/>
          </a:bodyPr>
          <a:lstStyle/>
          <a:p>
            <a:r>
              <a:rPr lang="en-US" dirty="0"/>
              <a:t>Big Numbers</a:t>
            </a:r>
            <a:endParaRPr lang="en-PH" dirty="0"/>
          </a:p>
        </p:txBody>
      </p:sp>
      <p:sp>
        <p:nvSpPr>
          <p:cNvPr id="4" name="Slide Number Placeholder 3">
            <a:extLst>
              <a:ext uri="{FF2B5EF4-FFF2-40B4-BE49-F238E27FC236}">
                <a16:creationId xmlns:a16="http://schemas.microsoft.com/office/drawing/2014/main" id="{E170912C-286F-4713-BA86-6A1D6DCCF083}"/>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17</a:t>
            </a:fld>
            <a:endParaRPr lang="en-PH" dirty="0"/>
          </a:p>
        </p:txBody>
      </p:sp>
      <p:grpSp>
        <p:nvGrpSpPr>
          <p:cNvPr id="107" name="Group 106">
            <a:extLst>
              <a:ext uri="{FF2B5EF4-FFF2-40B4-BE49-F238E27FC236}">
                <a16:creationId xmlns:a16="http://schemas.microsoft.com/office/drawing/2014/main" id="{2A48BC2B-76CB-48B2-BCE1-2AFED898D289}"/>
              </a:ext>
            </a:extLst>
          </p:cNvPr>
          <p:cNvGrpSpPr/>
          <p:nvPr/>
        </p:nvGrpSpPr>
        <p:grpSpPr>
          <a:xfrm>
            <a:off x="628650" y="5071306"/>
            <a:ext cx="2454501" cy="806668"/>
            <a:chOff x="8696951" y="2745390"/>
            <a:chExt cx="2915929" cy="1302526"/>
          </a:xfrm>
        </p:grpSpPr>
        <p:sp>
          <p:nvSpPr>
            <p:cNvPr id="108" name="TextBox 107">
              <a:extLst>
                <a:ext uri="{FF2B5EF4-FFF2-40B4-BE49-F238E27FC236}">
                  <a16:creationId xmlns:a16="http://schemas.microsoft.com/office/drawing/2014/main" id="{F87319A7-FA76-448E-936C-6AFF82058E1F}"/>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09" name="TextBox 108">
              <a:extLst>
                <a:ext uri="{FF2B5EF4-FFF2-40B4-BE49-F238E27FC236}">
                  <a16:creationId xmlns:a16="http://schemas.microsoft.com/office/drawing/2014/main" id="{75B4A0D7-118A-4E86-BB60-01AA56E99020}"/>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116" name="Group 115">
            <a:extLst>
              <a:ext uri="{FF2B5EF4-FFF2-40B4-BE49-F238E27FC236}">
                <a16:creationId xmlns:a16="http://schemas.microsoft.com/office/drawing/2014/main" id="{B987F8D7-8029-4C7F-90AC-AC9F41DF89DD}"/>
              </a:ext>
            </a:extLst>
          </p:cNvPr>
          <p:cNvGrpSpPr/>
          <p:nvPr/>
        </p:nvGrpSpPr>
        <p:grpSpPr>
          <a:xfrm>
            <a:off x="628650" y="4053572"/>
            <a:ext cx="961884" cy="904842"/>
            <a:chOff x="480780" y="1594053"/>
            <a:chExt cx="945340" cy="889280"/>
          </a:xfrm>
        </p:grpSpPr>
        <p:grpSp>
          <p:nvGrpSpPr>
            <p:cNvPr id="117" name="Group 116">
              <a:extLst>
                <a:ext uri="{FF2B5EF4-FFF2-40B4-BE49-F238E27FC236}">
                  <a16:creationId xmlns:a16="http://schemas.microsoft.com/office/drawing/2014/main" id="{56CD6517-A709-4E50-8ABE-CC0D25166FC1}"/>
                </a:ext>
              </a:extLst>
            </p:cNvPr>
            <p:cNvGrpSpPr/>
            <p:nvPr/>
          </p:nvGrpSpPr>
          <p:grpSpPr>
            <a:xfrm>
              <a:off x="480780" y="1594053"/>
              <a:ext cx="945340" cy="889280"/>
              <a:chOff x="5521958" y="2644495"/>
              <a:chExt cx="945340" cy="889280"/>
            </a:xfrm>
          </p:grpSpPr>
          <p:grpSp>
            <p:nvGrpSpPr>
              <p:cNvPr id="122" name="Group 121">
                <a:extLst>
                  <a:ext uri="{FF2B5EF4-FFF2-40B4-BE49-F238E27FC236}">
                    <a16:creationId xmlns:a16="http://schemas.microsoft.com/office/drawing/2014/main" id="{F0E8E125-F7DE-4D6B-8E23-8FF5F5E08AF8}"/>
                  </a:ext>
                </a:extLst>
              </p:cNvPr>
              <p:cNvGrpSpPr/>
              <p:nvPr/>
            </p:nvGrpSpPr>
            <p:grpSpPr>
              <a:xfrm>
                <a:off x="5521958" y="2644495"/>
                <a:ext cx="945340" cy="889280"/>
                <a:chOff x="1028185" y="1918438"/>
                <a:chExt cx="2493289" cy="2345436"/>
              </a:xfrm>
            </p:grpSpPr>
            <p:sp>
              <p:nvSpPr>
                <p:cNvPr id="124" name="Oval 123">
                  <a:extLst>
                    <a:ext uri="{FF2B5EF4-FFF2-40B4-BE49-F238E27FC236}">
                      <a16:creationId xmlns:a16="http://schemas.microsoft.com/office/drawing/2014/main" id="{EAD74D69-0F83-4228-BD8E-5770164AFD57}"/>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5" name="Oval 124">
                  <a:extLst>
                    <a:ext uri="{FF2B5EF4-FFF2-40B4-BE49-F238E27FC236}">
                      <a16:creationId xmlns:a16="http://schemas.microsoft.com/office/drawing/2014/main" id="{45F858E7-56A9-47BC-BD0D-F3B41DC628E6}"/>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6" name="Oval 125">
                  <a:extLst>
                    <a:ext uri="{FF2B5EF4-FFF2-40B4-BE49-F238E27FC236}">
                      <a16:creationId xmlns:a16="http://schemas.microsoft.com/office/drawing/2014/main" id="{59808661-D2CD-4E85-9C4B-156FFD98FA3D}"/>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23" name="Oval 122">
                <a:extLst>
                  <a:ext uri="{FF2B5EF4-FFF2-40B4-BE49-F238E27FC236}">
                    <a16:creationId xmlns:a16="http://schemas.microsoft.com/office/drawing/2014/main" id="{4DA23172-BC52-4DF9-A182-0D4096D91BB0}"/>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118" name="Oval 117">
              <a:extLst>
                <a:ext uri="{FF2B5EF4-FFF2-40B4-BE49-F238E27FC236}">
                  <a16:creationId xmlns:a16="http://schemas.microsoft.com/office/drawing/2014/main" id="{F675F015-C1C2-4D8E-86B2-AF907425EB04}"/>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119" name="Group 118">
              <a:extLst>
                <a:ext uri="{FF2B5EF4-FFF2-40B4-BE49-F238E27FC236}">
                  <a16:creationId xmlns:a16="http://schemas.microsoft.com/office/drawing/2014/main" id="{12296840-748C-40E3-97AF-CD6BF379FE9F}"/>
                </a:ext>
              </a:extLst>
            </p:cNvPr>
            <p:cNvGrpSpPr/>
            <p:nvPr/>
          </p:nvGrpSpPr>
          <p:grpSpPr>
            <a:xfrm>
              <a:off x="673149" y="1758392"/>
              <a:ext cx="560602" cy="560602"/>
              <a:chOff x="1649691" y="3230880"/>
              <a:chExt cx="914400" cy="914400"/>
            </a:xfrm>
          </p:grpSpPr>
          <p:sp>
            <p:nvSpPr>
              <p:cNvPr id="120" name="Accent">
                <a:extLst>
                  <a:ext uri="{FF2B5EF4-FFF2-40B4-BE49-F238E27FC236}">
                    <a16:creationId xmlns:a16="http://schemas.microsoft.com/office/drawing/2014/main" id="{667BA638-8C0A-48AE-9DB0-90D5973F8A5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21" name="Outline">
                <a:extLst>
                  <a:ext uri="{FF2B5EF4-FFF2-40B4-BE49-F238E27FC236}">
                    <a16:creationId xmlns:a16="http://schemas.microsoft.com/office/drawing/2014/main" id="{511411C3-F515-4AF9-8C7B-57B247524EF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10" name="Group 109">
            <a:extLst>
              <a:ext uri="{FF2B5EF4-FFF2-40B4-BE49-F238E27FC236}">
                <a16:creationId xmlns:a16="http://schemas.microsoft.com/office/drawing/2014/main" id="{F8EA0312-A3A9-47EA-BA78-43D9F88BB1D7}"/>
              </a:ext>
            </a:extLst>
          </p:cNvPr>
          <p:cNvGrpSpPr/>
          <p:nvPr/>
        </p:nvGrpSpPr>
        <p:grpSpPr>
          <a:xfrm>
            <a:off x="3344750" y="5071306"/>
            <a:ext cx="2454501" cy="806668"/>
            <a:chOff x="8696951" y="2745390"/>
            <a:chExt cx="2915929" cy="1302526"/>
          </a:xfrm>
        </p:grpSpPr>
        <p:sp>
          <p:nvSpPr>
            <p:cNvPr id="111" name="TextBox 110">
              <a:extLst>
                <a:ext uri="{FF2B5EF4-FFF2-40B4-BE49-F238E27FC236}">
                  <a16:creationId xmlns:a16="http://schemas.microsoft.com/office/drawing/2014/main" id="{98DB8544-24C9-471B-858D-597400946C04}"/>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12" name="TextBox 111">
              <a:extLst>
                <a:ext uri="{FF2B5EF4-FFF2-40B4-BE49-F238E27FC236}">
                  <a16:creationId xmlns:a16="http://schemas.microsoft.com/office/drawing/2014/main" id="{799FE9EA-6682-4A1F-9C74-8CEE76BBEC82}"/>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127" name="Group 126">
            <a:extLst>
              <a:ext uri="{FF2B5EF4-FFF2-40B4-BE49-F238E27FC236}">
                <a16:creationId xmlns:a16="http://schemas.microsoft.com/office/drawing/2014/main" id="{4AD7A9C7-BD79-4750-9FE0-6324415B1834}"/>
              </a:ext>
            </a:extLst>
          </p:cNvPr>
          <p:cNvGrpSpPr/>
          <p:nvPr/>
        </p:nvGrpSpPr>
        <p:grpSpPr>
          <a:xfrm>
            <a:off x="3344750" y="4053572"/>
            <a:ext cx="961884" cy="904842"/>
            <a:chOff x="480780" y="1594053"/>
            <a:chExt cx="945340" cy="889280"/>
          </a:xfrm>
        </p:grpSpPr>
        <p:grpSp>
          <p:nvGrpSpPr>
            <p:cNvPr id="128" name="Group 127">
              <a:extLst>
                <a:ext uri="{FF2B5EF4-FFF2-40B4-BE49-F238E27FC236}">
                  <a16:creationId xmlns:a16="http://schemas.microsoft.com/office/drawing/2014/main" id="{11BFD244-0774-4E77-A2C2-7CB843FFB141}"/>
                </a:ext>
              </a:extLst>
            </p:cNvPr>
            <p:cNvGrpSpPr/>
            <p:nvPr/>
          </p:nvGrpSpPr>
          <p:grpSpPr>
            <a:xfrm>
              <a:off x="480780" y="1594053"/>
              <a:ext cx="945340" cy="889280"/>
              <a:chOff x="5521958" y="2644495"/>
              <a:chExt cx="945340" cy="889280"/>
            </a:xfrm>
          </p:grpSpPr>
          <p:grpSp>
            <p:nvGrpSpPr>
              <p:cNvPr id="133" name="Group 132">
                <a:extLst>
                  <a:ext uri="{FF2B5EF4-FFF2-40B4-BE49-F238E27FC236}">
                    <a16:creationId xmlns:a16="http://schemas.microsoft.com/office/drawing/2014/main" id="{00D61B7E-ED6C-40FD-8FA2-C80A565DEF9D}"/>
                  </a:ext>
                </a:extLst>
              </p:cNvPr>
              <p:cNvGrpSpPr/>
              <p:nvPr/>
            </p:nvGrpSpPr>
            <p:grpSpPr>
              <a:xfrm>
                <a:off x="5521958" y="2644495"/>
                <a:ext cx="945340" cy="889280"/>
                <a:chOff x="1028185" y="1918438"/>
                <a:chExt cx="2493289" cy="2345436"/>
              </a:xfrm>
            </p:grpSpPr>
            <p:sp>
              <p:nvSpPr>
                <p:cNvPr id="135" name="Oval 134">
                  <a:extLst>
                    <a:ext uri="{FF2B5EF4-FFF2-40B4-BE49-F238E27FC236}">
                      <a16:creationId xmlns:a16="http://schemas.microsoft.com/office/drawing/2014/main" id="{EB892EB4-F663-4B86-8926-0EF3114DF59E}"/>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6" name="Oval 135">
                  <a:extLst>
                    <a:ext uri="{FF2B5EF4-FFF2-40B4-BE49-F238E27FC236}">
                      <a16:creationId xmlns:a16="http://schemas.microsoft.com/office/drawing/2014/main" id="{DBA2A6AD-B071-494F-9CF6-5EA8D35D5ED3}"/>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7" name="Oval 136">
                  <a:extLst>
                    <a:ext uri="{FF2B5EF4-FFF2-40B4-BE49-F238E27FC236}">
                      <a16:creationId xmlns:a16="http://schemas.microsoft.com/office/drawing/2014/main" id="{242975A2-BA42-4839-8328-C062910AFCB2}"/>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34" name="Oval 133">
                <a:extLst>
                  <a:ext uri="{FF2B5EF4-FFF2-40B4-BE49-F238E27FC236}">
                    <a16:creationId xmlns:a16="http://schemas.microsoft.com/office/drawing/2014/main" id="{8743E653-8159-41D6-9DEE-2E601E23EA75}"/>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129" name="Oval 128">
              <a:extLst>
                <a:ext uri="{FF2B5EF4-FFF2-40B4-BE49-F238E27FC236}">
                  <a16:creationId xmlns:a16="http://schemas.microsoft.com/office/drawing/2014/main" id="{3709EE62-4F3D-440B-8313-F07BC23116A5}"/>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130" name="Group 129">
              <a:extLst>
                <a:ext uri="{FF2B5EF4-FFF2-40B4-BE49-F238E27FC236}">
                  <a16:creationId xmlns:a16="http://schemas.microsoft.com/office/drawing/2014/main" id="{927F83C9-4F0E-418D-B117-5DAEB25A0825}"/>
                </a:ext>
              </a:extLst>
            </p:cNvPr>
            <p:cNvGrpSpPr/>
            <p:nvPr/>
          </p:nvGrpSpPr>
          <p:grpSpPr>
            <a:xfrm>
              <a:off x="673149" y="1758392"/>
              <a:ext cx="560602" cy="560602"/>
              <a:chOff x="1649691" y="3230880"/>
              <a:chExt cx="914400" cy="914400"/>
            </a:xfrm>
          </p:grpSpPr>
          <p:sp>
            <p:nvSpPr>
              <p:cNvPr id="131" name="Accent">
                <a:extLst>
                  <a:ext uri="{FF2B5EF4-FFF2-40B4-BE49-F238E27FC236}">
                    <a16:creationId xmlns:a16="http://schemas.microsoft.com/office/drawing/2014/main" id="{70927147-BE80-44A7-9507-C5C8AF7D5F1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32" name="Outline">
                <a:extLst>
                  <a:ext uri="{FF2B5EF4-FFF2-40B4-BE49-F238E27FC236}">
                    <a16:creationId xmlns:a16="http://schemas.microsoft.com/office/drawing/2014/main" id="{999E2A28-C075-4251-8603-071A22FD717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1" name="Group 10">
            <a:extLst>
              <a:ext uri="{FF2B5EF4-FFF2-40B4-BE49-F238E27FC236}">
                <a16:creationId xmlns:a16="http://schemas.microsoft.com/office/drawing/2014/main" id="{4578D9F3-97DF-4826-977F-7D57CE56119E}"/>
              </a:ext>
            </a:extLst>
          </p:cNvPr>
          <p:cNvGrpSpPr/>
          <p:nvPr/>
        </p:nvGrpSpPr>
        <p:grpSpPr>
          <a:xfrm>
            <a:off x="628650" y="2579807"/>
            <a:ext cx="2454501" cy="806668"/>
            <a:chOff x="8696951" y="2745390"/>
            <a:chExt cx="2915929" cy="1302526"/>
          </a:xfrm>
        </p:grpSpPr>
        <p:sp>
          <p:nvSpPr>
            <p:cNvPr id="12" name="TextBox 11">
              <a:extLst>
                <a:ext uri="{FF2B5EF4-FFF2-40B4-BE49-F238E27FC236}">
                  <a16:creationId xmlns:a16="http://schemas.microsoft.com/office/drawing/2014/main" id="{67CB8340-8745-4216-98B5-80F5DE4E0332}"/>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3" name="TextBox 12">
              <a:extLst>
                <a:ext uri="{FF2B5EF4-FFF2-40B4-BE49-F238E27FC236}">
                  <a16:creationId xmlns:a16="http://schemas.microsoft.com/office/drawing/2014/main" id="{9A666136-61A5-4A9E-BB6F-9CED7D808260}"/>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2" name="Group 1">
            <a:extLst>
              <a:ext uri="{FF2B5EF4-FFF2-40B4-BE49-F238E27FC236}">
                <a16:creationId xmlns:a16="http://schemas.microsoft.com/office/drawing/2014/main" id="{1057BEA7-0191-4365-8731-D5723D9B0EF1}"/>
              </a:ext>
            </a:extLst>
          </p:cNvPr>
          <p:cNvGrpSpPr/>
          <p:nvPr/>
        </p:nvGrpSpPr>
        <p:grpSpPr>
          <a:xfrm>
            <a:off x="628650" y="1562073"/>
            <a:ext cx="961884" cy="904842"/>
            <a:chOff x="480780" y="1594053"/>
            <a:chExt cx="945340" cy="889280"/>
          </a:xfrm>
        </p:grpSpPr>
        <p:grpSp>
          <p:nvGrpSpPr>
            <p:cNvPr id="70" name="Group 69">
              <a:extLst>
                <a:ext uri="{FF2B5EF4-FFF2-40B4-BE49-F238E27FC236}">
                  <a16:creationId xmlns:a16="http://schemas.microsoft.com/office/drawing/2014/main" id="{3AEEECDD-4E1B-4026-AAC0-27A142C9E141}"/>
                </a:ext>
              </a:extLst>
            </p:cNvPr>
            <p:cNvGrpSpPr/>
            <p:nvPr/>
          </p:nvGrpSpPr>
          <p:grpSpPr>
            <a:xfrm>
              <a:off x="480780" y="1594053"/>
              <a:ext cx="945340" cy="889280"/>
              <a:chOff x="5521958" y="2644495"/>
              <a:chExt cx="945340" cy="889280"/>
            </a:xfrm>
          </p:grpSpPr>
          <p:grpSp>
            <p:nvGrpSpPr>
              <p:cNvPr id="77" name="Group 76">
                <a:extLst>
                  <a:ext uri="{FF2B5EF4-FFF2-40B4-BE49-F238E27FC236}">
                    <a16:creationId xmlns:a16="http://schemas.microsoft.com/office/drawing/2014/main" id="{7D3B8127-03A6-4572-82C4-51BE266B022C}"/>
                  </a:ext>
                </a:extLst>
              </p:cNvPr>
              <p:cNvGrpSpPr/>
              <p:nvPr/>
            </p:nvGrpSpPr>
            <p:grpSpPr>
              <a:xfrm>
                <a:off x="5521958" y="2644495"/>
                <a:ext cx="945340" cy="889280"/>
                <a:chOff x="1028185" y="1918438"/>
                <a:chExt cx="2493289" cy="2345436"/>
              </a:xfrm>
            </p:grpSpPr>
            <p:sp>
              <p:nvSpPr>
                <p:cNvPr id="79" name="Oval 78">
                  <a:extLst>
                    <a:ext uri="{FF2B5EF4-FFF2-40B4-BE49-F238E27FC236}">
                      <a16:creationId xmlns:a16="http://schemas.microsoft.com/office/drawing/2014/main" id="{A810027F-460E-419D-B908-DC792498F39F}"/>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0" name="Oval 79">
                  <a:extLst>
                    <a:ext uri="{FF2B5EF4-FFF2-40B4-BE49-F238E27FC236}">
                      <a16:creationId xmlns:a16="http://schemas.microsoft.com/office/drawing/2014/main" id="{6114AE90-C582-4E86-A2E6-E7C8465069F5}"/>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1" name="Oval 80">
                  <a:extLst>
                    <a:ext uri="{FF2B5EF4-FFF2-40B4-BE49-F238E27FC236}">
                      <a16:creationId xmlns:a16="http://schemas.microsoft.com/office/drawing/2014/main" id="{8DE552CA-755B-4A16-AB60-3A3B5E3B37EE}"/>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78" name="Oval 77">
                <a:extLst>
                  <a:ext uri="{FF2B5EF4-FFF2-40B4-BE49-F238E27FC236}">
                    <a16:creationId xmlns:a16="http://schemas.microsoft.com/office/drawing/2014/main" id="{D9F6B028-532E-45A9-B09E-F5932FEA80D9}"/>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71" name="Oval 70">
              <a:extLst>
                <a:ext uri="{FF2B5EF4-FFF2-40B4-BE49-F238E27FC236}">
                  <a16:creationId xmlns:a16="http://schemas.microsoft.com/office/drawing/2014/main" id="{44A0446D-9C5B-49F8-B76C-C29E70CFA96E}"/>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82" name="Group 81">
              <a:extLst>
                <a:ext uri="{FF2B5EF4-FFF2-40B4-BE49-F238E27FC236}">
                  <a16:creationId xmlns:a16="http://schemas.microsoft.com/office/drawing/2014/main" id="{EBE03245-50E6-4810-BA72-66C89847FA85}"/>
                </a:ext>
              </a:extLst>
            </p:cNvPr>
            <p:cNvGrpSpPr/>
            <p:nvPr/>
          </p:nvGrpSpPr>
          <p:grpSpPr>
            <a:xfrm>
              <a:off x="673149" y="1758392"/>
              <a:ext cx="560602" cy="560602"/>
              <a:chOff x="1649691" y="3230880"/>
              <a:chExt cx="914400" cy="914400"/>
            </a:xfrm>
          </p:grpSpPr>
          <p:sp>
            <p:nvSpPr>
              <p:cNvPr id="83" name="Accent">
                <a:extLst>
                  <a:ext uri="{FF2B5EF4-FFF2-40B4-BE49-F238E27FC236}">
                    <a16:creationId xmlns:a16="http://schemas.microsoft.com/office/drawing/2014/main" id="{B732F473-B409-44B3-B3D5-034316A9600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4" name="Outline">
                <a:extLst>
                  <a:ext uri="{FF2B5EF4-FFF2-40B4-BE49-F238E27FC236}">
                    <a16:creationId xmlns:a16="http://schemas.microsoft.com/office/drawing/2014/main" id="{6D87AA57-AB25-4250-9714-0A7F8CCD255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9" name="Group 18">
            <a:extLst>
              <a:ext uri="{FF2B5EF4-FFF2-40B4-BE49-F238E27FC236}">
                <a16:creationId xmlns:a16="http://schemas.microsoft.com/office/drawing/2014/main" id="{A1BBF1FC-604B-4080-960C-8FB65C3666BA}"/>
              </a:ext>
            </a:extLst>
          </p:cNvPr>
          <p:cNvGrpSpPr/>
          <p:nvPr/>
        </p:nvGrpSpPr>
        <p:grpSpPr>
          <a:xfrm>
            <a:off x="3344750" y="2579807"/>
            <a:ext cx="2454501" cy="806668"/>
            <a:chOff x="8696951" y="2745390"/>
            <a:chExt cx="2915929" cy="1302526"/>
          </a:xfrm>
        </p:grpSpPr>
        <p:sp>
          <p:nvSpPr>
            <p:cNvPr id="20" name="TextBox 19">
              <a:extLst>
                <a:ext uri="{FF2B5EF4-FFF2-40B4-BE49-F238E27FC236}">
                  <a16:creationId xmlns:a16="http://schemas.microsoft.com/office/drawing/2014/main" id="{7EF4486F-BBFB-4531-9A54-4A1613608958}"/>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21" name="TextBox 20">
              <a:extLst>
                <a:ext uri="{FF2B5EF4-FFF2-40B4-BE49-F238E27FC236}">
                  <a16:creationId xmlns:a16="http://schemas.microsoft.com/office/drawing/2014/main" id="{03D30A16-9F08-436E-880A-4935EDBE7F16}"/>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85" name="Group 84">
            <a:extLst>
              <a:ext uri="{FF2B5EF4-FFF2-40B4-BE49-F238E27FC236}">
                <a16:creationId xmlns:a16="http://schemas.microsoft.com/office/drawing/2014/main" id="{0963D6F1-08C6-4556-B39A-A3B2CDA58967}"/>
              </a:ext>
            </a:extLst>
          </p:cNvPr>
          <p:cNvGrpSpPr/>
          <p:nvPr/>
        </p:nvGrpSpPr>
        <p:grpSpPr>
          <a:xfrm>
            <a:off x="3344750" y="1562073"/>
            <a:ext cx="961884" cy="904842"/>
            <a:chOff x="480780" y="1594053"/>
            <a:chExt cx="945340" cy="889280"/>
          </a:xfrm>
        </p:grpSpPr>
        <p:grpSp>
          <p:nvGrpSpPr>
            <p:cNvPr id="86" name="Group 85">
              <a:extLst>
                <a:ext uri="{FF2B5EF4-FFF2-40B4-BE49-F238E27FC236}">
                  <a16:creationId xmlns:a16="http://schemas.microsoft.com/office/drawing/2014/main" id="{7FAD91CC-9E36-4C57-B198-BBB9912A0134}"/>
                </a:ext>
              </a:extLst>
            </p:cNvPr>
            <p:cNvGrpSpPr/>
            <p:nvPr/>
          </p:nvGrpSpPr>
          <p:grpSpPr>
            <a:xfrm>
              <a:off x="480780" y="1594053"/>
              <a:ext cx="945340" cy="889280"/>
              <a:chOff x="5521958" y="2644495"/>
              <a:chExt cx="945340" cy="889280"/>
            </a:xfrm>
          </p:grpSpPr>
          <p:grpSp>
            <p:nvGrpSpPr>
              <p:cNvPr id="91" name="Group 90">
                <a:extLst>
                  <a:ext uri="{FF2B5EF4-FFF2-40B4-BE49-F238E27FC236}">
                    <a16:creationId xmlns:a16="http://schemas.microsoft.com/office/drawing/2014/main" id="{1696BD36-3EB4-4C61-8A7D-AE0F17E5B56B}"/>
                  </a:ext>
                </a:extLst>
              </p:cNvPr>
              <p:cNvGrpSpPr/>
              <p:nvPr/>
            </p:nvGrpSpPr>
            <p:grpSpPr>
              <a:xfrm>
                <a:off x="5521958" y="2644495"/>
                <a:ext cx="945340" cy="889280"/>
                <a:chOff x="1028185" y="1918438"/>
                <a:chExt cx="2493289" cy="2345436"/>
              </a:xfrm>
            </p:grpSpPr>
            <p:sp>
              <p:nvSpPr>
                <p:cNvPr id="93" name="Oval 92">
                  <a:extLst>
                    <a:ext uri="{FF2B5EF4-FFF2-40B4-BE49-F238E27FC236}">
                      <a16:creationId xmlns:a16="http://schemas.microsoft.com/office/drawing/2014/main" id="{C7BF45BF-85F5-474A-91DF-AB79EC931371}"/>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94" name="Oval 93">
                  <a:extLst>
                    <a:ext uri="{FF2B5EF4-FFF2-40B4-BE49-F238E27FC236}">
                      <a16:creationId xmlns:a16="http://schemas.microsoft.com/office/drawing/2014/main" id="{2717C7E9-EED0-44C8-96C1-9380944C56E6}"/>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95" name="Oval 94">
                  <a:extLst>
                    <a:ext uri="{FF2B5EF4-FFF2-40B4-BE49-F238E27FC236}">
                      <a16:creationId xmlns:a16="http://schemas.microsoft.com/office/drawing/2014/main" id="{93DBBAFB-7E1F-4FCA-992B-EC8260B54CB3}"/>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92" name="Oval 91">
                <a:extLst>
                  <a:ext uri="{FF2B5EF4-FFF2-40B4-BE49-F238E27FC236}">
                    <a16:creationId xmlns:a16="http://schemas.microsoft.com/office/drawing/2014/main" id="{78F358BE-3191-4D54-BB8C-89AA286BCB58}"/>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87" name="Oval 86">
              <a:extLst>
                <a:ext uri="{FF2B5EF4-FFF2-40B4-BE49-F238E27FC236}">
                  <a16:creationId xmlns:a16="http://schemas.microsoft.com/office/drawing/2014/main" id="{81301F13-1C25-41C1-87BB-5EB85313D239}"/>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88" name="Group 87">
              <a:extLst>
                <a:ext uri="{FF2B5EF4-FFF2-40B4-BE49-F238E27FC236}">
                  <a16:creationId xmlns:a16="http://schemas.microsoft.com/office/drawing/2014/main" id="{7CFE852B-A385-46FF-B976-068773DA71AB}"/>
                </a:ext>
              </a:extLst>
            </p:cNvPr>
            <p:cNvGrpSpPr/>
            <p:nvPr/>
          </p:nvGrpSpPr>
          <p:grpSpPr>
            <a:xfrm>
              <a:off x="673149" y="1758392"/>
              <a:ext cx="560602" cy="560602"/>
              <a:chOff x="1649691" y="3230880"/>
              <a:chExt cx="914400" cy="914400"/>
            </a:xfrm>
          </p:grpSpPr>
          <p:sp>
            <p:nvSpPr>
              <p:cNvPr id="89" name="Accent">
                <a:extLst>
                  <a:ext uri="{FF2B5EF4-FFF2-40B4-BE49-F238E27FC236}">
                    <a16:creationId xmlns:a16="http://schemas.microsoft.com/office/drawing/2014/main" id="{EE79B994-D321-4D6E-A18F-926FAE60300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90" name="Outline">
                <a:extLst>
                  <a:ext uri="{FF2B5EF4-FFF2-40B4-BE49-F238E27FC236}">
                    <a16:creationId xmlns:a16="http://schemas.microsoft.com/office/drawing/2014/main" id="{0218A7FD-51E2-482B-AB69-132207ABD39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59" name="Group 58">
            <a:extLst>
              <a:ext uri="{FF2B5EF4-FFF2-40B4-BE49-F238E27FC236}">
                <a16:creationId xmlns:a16="http://schemas.microsoft.com/office/drawing/2014/main" id="{1663B817-CA72-4E19-978C-ED2C1409D32A}"/>
              </a:ext>
            </a:extLst>
          </p:cNvPr>
          <p:cNvGrpSpPr/>
          <p:nvPr/>
        </p:nvGrpSpPr>
        <p:grpSpPr>
          <a:xfrm>
            <a:off x="6060849" y="2579807"/>
            <a:ext cx="2454501" cy="806668"/>
            <a:chOff x="8696951" y="2745390"/>
            <a:chExt cx="2915929" cy="1302526"/>
          </a:xfrm>
        </p:grpSpPr>
        <p:sp>
          <p:nvSpPr>
            <p:cNvPr id="60" name="TextBox 59">
              <a:extLst>
                <a:ext uri="{FF2B5EF4-FFF2-40B4-BE49-F238E27FC236}">
                  <a16:creationId xmlns:a16="http://schemas.microsoft.com/office/drawing/2014/main" id="{529E25A2-1685-49E1-A155-CBB0D852596B}"/>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61" name="TextBox 60">
              <a:extLst>
                <a:ext uri="{FF2B5EF4-FFF2-40B4-BE49-F238E27FC236}">
                  <a16:creationId xmlns:a16="http://schemas.microsoft.com/office/drawing/2014/main" id="{E8C494BE-FD02-4149-A62E-2A17688BF611}"/>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96" name="Group 95">
            <a:extLst>
              <a:ext uri="{FF2B5EF4-FFF2-40B4-BE49-F238E27FC236}">
                <a16:creationId xmlns:a16="http://schemas.microsoft.com/office/drawing/2014/main" id="{DF4B6952-1A6B-4A4B-BDE4-2AB34731423A}"/>
              </a:ext>
            </a:extLst>
          </p:cNvPr>
          <p:cNvGrpSpPr/>
          <p:nvPr/>
        </p:nvGrpSpPr>
        <p:grpSpPr>
          <a:xfrm>
            <a:off x="6060849" y="1562073"/>
            <a:ext cx="961884" cy="904842"/>
            <a:chOff x="480780" y="1594053"/>
            <a:chExt cx="945340" cy="889280"/>
          </a:xfrm>
        </p:grpSpPr>
        <p:grpSp>
          <p:nvGrpSpPr>
            <p:cNvPr id="97" name="Group 96">
              <a:extLst>
                <a:ext uri="{FF2B5EF4-FFF2-40B4-BE49-F238E27FC236}">
                  <a16:creationId xmlns:a16="http://schemas.microsoft.com/office/drawing/2014/main" id="{3405A6B9-769E-41DF-B44B-44BC038D7966}"/>
                </a:ext>
              </a:extLst>
            </p:cNvPr>
            <p:cNvGrpSpPr/>
            <p:nvPr/>
          </p:nvGrpSpPr>
          <p:grpSpPr>
            <a:xfrm>
              <a:off x="480780" y="1594053"/>
              <a:ext cx="945340" cy="889280"/>
              <a:chOff x="5521958" y="2644495"/>
              <a:chExt cx="945340" cy="889280"/>
            </a:xfrm>
          </p:grpSpPr>
          <p:grpSp>
            <p:nvGrpSpPr>
              <p:cNvPr id="102" name="Group 101">
                <a:extLst>
                  <a:ext uri="{FF2B5EF4-FFF2-40B4-BE49-F238E27FC236}">
                    <a16:creationId xmlns:a16="http://schemas.microsoft.com/office/drawing/2014/main" id="{ED5B9FAA-B638-4309-A5F5-CF3C1238A57D}"/>
                  </a:ext>
                </a:extLst>
              </p:cNvPr>
              <p:cNvGrpSpPr/>
              <p:nvPr/>
            </p:nvGrpSpPr>
            <p:grpSpPr>
              <a:xfrm>
                <a:off x="5521958" y="2644495"/>
                <a:ext cx="945340" cy="889280"/>
                <a:chOff x="1028185" y="1918438"/>
                <a:chExt cx="2493289" cy="2345436"/>
              </a:xfrm>
            </p:grpSpPr>
            <p:sp>
              <p:nvSpPr>
                <p:cNvPr id="104" name="Oval 103">
                  <a:extLst>
                    <a:ext uri="{FF2B5EF4-FFF2-40B4-BE49-F238E27FC236}">
                      <a16:creationId xmlns:a16="http://schemas.microsoft.com/office/drawing/2014/main" id="{83E51989-ACCE-4AB6-B9EA-8386017B666F}"/>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5" name="Oval 104">
                  <a:extLst>
                    <a:ext uri="{FF2B5EF4-FFF2-40B4-BE49-F238E27FC236}">
                      <a16:creationId xmlns:a16="http://schemas.microsoft.com/office/drawing/2014/main" id="{1102A34E-9748-455C-BD36-F8BE2A83F041}"/>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6" name="Oval 105">
                  <a:extLst>
                    <a:ext uri="{FF2B5EF4-FFF2-40B4-BE49-F238E27FC236}">
                      <a16:creationId xmlns:a16="http://schemas.microsoft.com/office/drawing/2014/main" id="{B2D29627-4386-41CF-B1EF-51225EC3D241}"/>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03" name="Oval 102">
                <a:extLst>
                  <a:ext uri="{FF2B5EF4-FFF2-40B4-BE49-F238E27FC236}">
                    <a16:creationId xmlns:a16="http://schemas.microsoft.com/office/drawing/2014/main" id="{914540A9-AA98-403E-878A-3FDB75C189D1}"/>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98" name="Oval 97">
              <a:extLst>
                <a:ext uri="{FF2B5EF4-FFF2-40B4-BE49-F238E27FC236}">
                  <a16:creationId xmlns:a16="http://schemas.microsoft.com/office/drawing/2014/main" id="{504EFFBC-CB23-4C75-B501-FF5D526BDED7}"/>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99" name="Group 98">
              <a:extLst>
                <a:ext uri="{FF2B5EF4-FFF2-40B4-BE49-F238E27FC236}">
                  <a16:creationId xmlns:a16="http://schemas.microsoft.com/office/drawing/2014/main" id="{5E1AB288-B6EF-4CD3-8928-9679F4C42915}"/>
                </a:ext>
              </a:extLst>
            </p:cNvPr>
            <p:cNvGrpSpPr/>
            <p:nvPr/>
          </p:nvGrpSpPr>
          <p:grpSpPr>
            <a:xfrm>
              <a:off x="673149" y="1758392"/>
              <a:ext cx="560602" cy="560602"/>
              <a:chOff x="1649691" y="3230880"/>
              <a:chExt cx="914400" cy="914400"/>
            </a:xfrm>
          </p:grpSpPr>
          <p:sp>
            <p:nvSpPr>
              <p:cNvPr id="100" name="Accent">
                <a:extLst>
                  <a:ext uri="{FF2B5EF4-FFF2-40B4-BE49-F238E27FC236}">
                    <a16:creationId xmlns:a16="http://schemas.microsoft.com/office/drawing/2014/main" id="{8D729797-8D85-43C6-BA86-18FF23BECB9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01" name="Outline">
                <a:extLst>
                  <a:ext uri="{FF2B5EF4-FFF2-40B4-BE49-F238E27FC236}">
                    <a16:creationId xmlns:a16="http://schemas.microsoft.com/office/drawing/2014/main" id="{9207A1C3-ADD3-4DF7-B7B6-78572C9BC67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13" name="Group 112">
            <a:extLst>
              <a:ext uri="{FF2B5EF4-FFF2-40B4-BE49-F238E27FC236}">
                <a16:creationId xmlns:a16="http://schemas.microsoft.com/office/drawing/2014/main" id="{EDDF3AC7-C61E-46C6-88DD-75341560ACBC}"/>
              </a:ext>
            </a:extLst>
          </p:cNvPr>
          <p:cNvGrpSpPr/>
          <p:nvPr/>
        </p:nvGrpSpPr>
        <p:grpSpPr>
          <a:xfrm>
            <a:off x="6060849" y="5071306"/>
            <a:ext cx="2454501" cy="806668"/>
            <a:chOff x="8696951" y="2745390"/>
            <a:chExt cx="2915929" cy="1302526"/>
          </a:xfrm>
        </p:grpSpPr>
        <p:sp>
          <p:nvSpPr>
            <p:cNvPr id="114" name="TextBox 113">
              <a:extLst>
                <a:ext uri="{FF2B5EF4-FFF2-40B4-BE49-F238E27FC236}">
                  <a16:creationId xmlns:a16="http://schemas.microsoft.com/office/drawing/2014/main" id="{04517894-2D9B-4311-9D07-00A6FB652B51}"/>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15" name="TextBox 114">
              <a:extLst>
                <a:ext uri="{FF2B5EF4-FFF2-40B4-BE49-F238E27FC236}">
                  <a16:creationId xmlns:a16="http://schemas.microsoft.com/office/drawing/2014/main" id="{793D6B43-C11D-41B9-8B74-DACD41BDEE6A}"/>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138" name="Group 137">
            <a:extLst>
              <a:ext uri="{FF2B5EF4-FFF2-40B4-BE49-F238E27FC236}">
                <a16:creationId xmlns:a16="http://schemas.microsoft.com/office/drawing/2014/main" id="{FF146F4F-B8E1-485F-BC0C-3DD68B042A47}"/>
              </a:ext>
            </a:extLst>
          </p:cNvPr>
          <p:cNvGrpSpPr/>
          <p:nvPr/>
        </p:nvGrpSpPr>
        <p:grpSpPr>
          <a:xfrm>
            <a:off x="6060849" y="4053572"/>
            <a:ext cx="961884" cy="904842"/>
            <a:chOff x="480780" y="1594053"/>
            <a:chExt cx="945340" cy="889280"/>
          </a:xfrm>
        </p:grpSpPr>
        <p:grpSp>
          <p:nvGrpSpPr>
            <p:cNvPr id="139" name="Group 138">
              <a:extLst>
                <a:ext uri="{FF2B5EF4-FFF2-40B4-BE49-F238E27FC236}">
                  <a16:creationId xmlns:a16="http://schemas.microsoft.com/office/drawing/2014/main" id="{3F28EB70-8957-4552-9BD0-4581A4B5AD48}"/>
                </a:ext>
              </a:extLst>
            </p:cNvPr>
            <p:cNvGrpSpPr/>
            <p:nvPr/>
          </p:nvGrpSpPr>
          <p:grpSpPr>
            <a:xfrm>
              <a:off x="480780" y="1594053"/>
              <a:ext cx="945340" cy="889280"/>
              <a:chOff x="5521958" y="2644495"/>
              <a:chExt cx="945340" cy="889280"/>
            </a:xfrm>
          </p:grpSpPr>
          <p:grpSp>
            <p:nvGrpSpPr>
              <p:cNvPr id="144" name="Group 143">
                <a:extLst>
                  <a:ext uri="{FF2B5EF4-FFF2-40B4-BE49-F238E27FC236}">
                    <a16:creationId xmlns:a16="http://schemas.microsoft.com/office/drawing/2014/main" id="{05A8CA0A-9DE2-45A5-A9FB-8D037B1AF8F6}"/>
                  </a:ext>
                </a:extLst>
              </p:cNvPr>
              <p:cNvGrpSpPr/>
              <p:nvPr/>
            </p:nvGrpSpPr>
            <p:grpSpPr>
              <a:xfrm>
                <a:off x="5521958" y="2644495"/>
                <a:ext cx="945340" cy="889280"/>
                <a:chOff x="1028185" y="1918438"/>
                <a:chExt cx="2493289" cy="2345436"/>
              </a:xfrm>
            </p:grpSpPr>
            <p:sp>
              <p:nvSpPr>
                <p:cNvPr id="146" name="Oval 145">
                  <a:extLst>
                    <a:ext uri="{FF2B5EF4-FFF2-40B4-BE49-F238E27FC236}">
                      <a16:creationId xmlns:a16="http://schemas.microsoft.com/office/drawing/2014/main" id="{46130111-1F6C-4E89-9359-1275BEB3EE1E}"/>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7" name="Oval 146">
                  <a:extLst>
                    <a:ext uri="{FF2B5EF4-FFF2-40B4-BE49-F238E27FC236}">
                      <a16:creationId xmlns:a16="http://schemas.microsoft.com/office/drawing/2014/main" id="{37040055-86C7-4C08-A2CE-F28C30829A72}"/>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8" name="Oval 147">
                  <a:extLst>
                    <a:ext uri="{FF2B5EF4-FFF2-40B4-BE49-F238E27FC236}">
                      <a16:creationId xmlns:a16="http://schemas.microsoft.com/office/drawing/2014/main" id="{915B257A-FFE3-46D5-90B6-D0546874922A}"/>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45" name="Oval 144">
                <a:extLst>
                  <a:ext uri="{FF2B5EF4-FFF2-40B4-BE49-F238E27FC236}">
                    <a16:creationId xmlns:a16="http://schemas.microsoft.com/office/drawing/2014/main" id="{61637BE2-6E5E-4118-9059-6A8DE8B34ED7}"/>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140" name="Oval 139">
              <a:extLst>
                <a:ext uri="{FF2B5EF4-FFF2-40B4-BE49-F238E27FC236}">
                  <a16:creationId xmlns:a16="http://schemas.microsoft.com/office/drawing/2014/main" id="{D64B5DAD-F37C-425D-9989-510FE41A1505}"/>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141" name="Group 140">
              <a:extLst>
                <a:ext uri="{FF2B5EF4-FFF2-40B4-BE49-F238E27FC236}">
                  <a16:creationId xmlns:a16="http://schemas.microsoft.com/office/drawing/2014/main" id="{0B8E3271-6DCE-4AE5-8465-BF6B589EFC35}"/>
                </a:ext>
              </a:extLst>
            </p:cNvPr>
            <p:cNvGrpSpPr/>
            <p:nvPr/>
          </p:nvGrpSpPr>
          <p:grpSpPr>
            <a:xfrm>
              <a:off x="673149" y="1758392"/>
              <a:ext cx="560602" cy="560602"/>
              <a:chOff x="1649691" y="3230880"/>
              <a:chExt cx="914400" cy="914400"/>
            </a:xfrm>
          </p:grpSpPr>
          <p:sp>
            <p:nvSpPr>
              <p:cNvPr id="142" name="Accent">
                <a:extLst>
                  <a:ext uri="{FF2B5EF4-FFF2-40B4-BE49-F238E27FC236}">
                    <a16:creationId xmlns:a16="http://schemas.microsoft.com/office/drawing/2014/main" id="{4532EBCC-8777-45B2-9EE4-FBE5B77111B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43" name="Outline">
                <a:extLst>
                  <a:ext uri="{FF2B5EF4-FFF2-40B4-BE49-F238E27FC236}">
                    <a16:creationId xmlns:a16="http://schemas.microsoft.com/office/drawing/2014/main" id="{96CC0671-875A-4BEB-B724-3C39B7CC52C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25618678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F2ACFC-82FA-4D15-81FE-203EEE0FFBE7}"/>
              </a:ext>
            </a:extLst>
          </p:cNvPr>
          <p:cNvSpPr>
            <a:spLocks noGrp="1"/>
          </p:cNvSpPr>
          <p:nvPr>
            <p:ph type="title"/>
          </p:nvPr>
        </p:nvSpPr>
        <p:spPr>
          <a:xfrm>
            <a:off x="628650" y="365125"/>
            <a:ext cx="7886700" cy="617538"/>
          </a:xfrm>
        </p:spPr>
        <p:txBody>
          <a:bodyPr>
            <a:normAutofit/>
          </a:bodyPr>
          <a:lstStyle/>
          <a:p>
            <a:r>
              <a:rPr lang="en-PH" dirty="0"/>
              <a:t>Venn Diagram Chart</a:t>
            </a:r>
          </a:p>
        </p:txBody>
      </p:sp>
      <p:sp>
        <p:nvSpPr>
          <p:cNvPr id="3" name="Slide Number Placeholder 2">
            <a:extLst>
              <a:ext uri="{FF2B5EF4-FFF2-40B4-BE49-F238E27FC236}">
                <a16:creationId xmlns:a16="http://schemas.microsoft.com/office/drawing/2014/main" id="{0409C7C6-B8DB-4044-B216-9240F60CBF8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170</a:t>
            </a:fld>
            <a:endParaRPr lang="en-PH" dirty="0"/>
          </a:p>
        </p:txBody>
      </p:sp>
      <p:grpSp>
        <p:nvGrpSpPr>
          <p:cNvPr id="33" name="Group 32">
            <a:extLst>
              <a:ext uri="{FF2B5EF4-FFF2-40B4-BE49-F238E27FC236}">
                <a16:creationId xmlns:a16="http://schemas.microsoft.com/office/drawing/2014/main" id="{5DA80E44-185C-460D-AE9D-5C01972CDBC1}"/>
              </a:ext>
            </a:extLst>
          </p:cNvPr>
          <p:cNvGrpSpPr/>
          <p:nvPr/>
        </p:nvGrpSpPr>
        <p:grpSpPr>
          <a:xfrm>
            <a:off x="2667028" y="2599549"/>
            <a:ext cx="293203" cy="2067839"/>
            <a:chOff x="2412000" y="2599549"/>
            <a:chExt cx="548232" cy="2067839"/>
          </a:xfrm>
        </p:grpSpPr>
        <p:cxnSp>
          <p:nvCxnSpPr>
            <p:cNvPr id="20" name="Straight Connector 19">
              <a:extLst>
                <a:ext uri="{FF2B5EF4-FFF2-40B4-BE49-F238E27FC236}">
                  <a16:creationId xmlns:a16="http://schemas.microsoft.com/office/drawing/2014/main" id="{D1D465D6-E170-4025-8824-7F6B5A493E4B}"/>
                </a:ext>
              </a:extLst>
            </p:cNvPr>
            <p:cNvCxnSpPr>
              <a:cxnSpLocks/>
            </p:cNvCxnSpPr>
            <p:nvPr/>
          </p:nvCxnSpPr>
          <p:spPr>
            <a:xfrm>
              <a:off x="2412000" y="2599549"/>
              <a:ext cx="0" cy="2067839"/>
            </a:xfrm>
            <a:prstGeom prst="line">
              <a:avLst/>
            </a:prstGeom>
            <a:ln w="9525">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076C9442-2202-49F6-81F9-AC4EA89F7053}"/>
                </a:ext>
              </a:extLst>
            </p:cNvPr>
            <p:cNvCxnSpPr>
              <a:cxnSpLocks/>
            </p:cNvCxnSpPr>
            <p:nvPr/>
          </p:nvCxnSpPr>
          <p:spPr>
            <a:xfrm>
              <a:off x="2415547" y="3500024"/>
              <a:ext cx="544685" cy="0"/>
            </a:xfrm>
            <a:prstGeom prst="line">
              <a:avLst/>
            </a:prstGeom>
            <a:ln w="15875">
              <a:solidFill>
                <a:schemeClr val="tx1">
                  <a:lumMod val="50000"/>
                  <a:lumOff val="50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sp>
        <p:nvSpPr>
          <p:cNvPr id="8" name="Text Placeholder 4">
            <a:extLst>
              <a:ext uri="{FF2B5EF4-FFF2-40B4-BE49-F238E27FC236}">
                <a16:creationId xmlns:a16="http://schemas.microsoft.com/office/drawing/2014/main" id="{74F01724-3540-4645-AC27-AE8D5AEBE639}"/>
              </a:ext>
            </a:extLst>
          </p:cNvPr>
          <p:cNvSpPr txBox="1">
            <a:spLocks/>
          </p:cNvSpPr>
          <p:nvPr/>
        </p:nvSpPr>
        <p:spPr>
          <a:xfrm>
            <a:off x="628650" y="2960527"/>
            <a:ext cx="1859168" cy="2067838"/>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728" lvl="1" indent="-148487">
              <a:buSzPct val="100000"/>
              <a:buFont typeface="Trebuchet MS" panose="020B0603020202020204" pitchFamily="34" charset="0"/>
              <a:buChar char="•"/>
              <a:defRPr/>
            </a:pPr>
            <a:r>
              <a:rPr lang="en-US" sz="12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SzPct val="100000"/>
              <a:buFont typeface="Trebuchet MS" panose="020B0603020202020204" pitchFamily="34" charset="0"/>
              <a:buChar char="•"/>
              <a:defRPr/>
            </a:pPr>
            <a:r>
              <a:rPr lang="en-US" sz="12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9" name="Text Placeholder 4">
            <a:extLst>
              <a:ext uri="{FF2B5EF4-FFF2-40B4-BE49-F238E27FC236}">
                <a16:creationId xmlns:a16="http://schemas.microsoft.com/office/drawing/2014/main" id="{CD79CFAE-E501-4AC9-9A3F-13C739CD8799}"/>
              </a:ext>
            </a:extLst>
          </p:cNvPr>
          <p:cNvSpPr txBox="1">
            <a:spLocks/>
          </p:cNvSpPr>
          <p:nvPr/>
        </p:nvSpPr>
        <p:spPr>
          <a:xfrm>
            <a:off x="628650" y="2710671"/>
            <a:ext cx="1859168" cy="161999"/>
          </a:xfrm>
          <a:prstGeom prst="rect">
            <a:avLst/>
          </a:prstGeom>
        </p:spPr>
        <p:txBody>
          <a:bodyPr lIns="0" tIns="0" rIns="0" bIns="0" anchor="b">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PH" sz="1600" b="1" dirty="0">
                <a:solidFill>
                  <a:schemeClr val="accent4">
                    <a:lumMod val="75000"/>
                  </a:schemeClr>
                </a:solidFill>
                <a:latin typeface="Arial" panose="020B0604020202020204" pitchFamily="34" charset="0"/>
              </a:rPr>
              <a:t>Lorem ipsum dolor</a:t>
            </a:r>
          </a:p>
        </p:txBody>
      </p:sp>
      <p:sp>
        <p:nvSpPr>
          <p:cNvPr id="11" name="Text Placeholder 4">
            <a:extLst>
              <a:ext uri="{FF2B5EF4-FFF2-40B4-BE49-F238E27FC236}">
                <a16:creationId xmlns:a16="http://schemas.microsoft.com/office/drawing/2014/main" id="{81012BE6-7096-40B9-A7C3-A44282319CAA}"/>
              </a:ext>
            </a:extLst>
          </p:cNvPr>
          <p:cNvSpPr txBox="1">
            <a:spLocks/>
          </p:cNvSpPr>
          <p:nvPr/>
        </p:nvSpPr>
        <p:spPr>
          <a:xfrm>
            <a:off x="6656182" y="2960530"/>
            <a:ext cx="1859168" cy="2067838"/>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728" lvl="1" indent="-148487">
              <a:buSzPct val="100000"/>
              <a:buFont typeface="Trebuchet MS" panose="020B0603020202020204" pitchFamily="34" charset="0"/>
              <a:buChar char="•"/>
              <a:defRPr/>
            </a:pPr>
            <a:r>
              <a:rPr lang="en-US" sz="12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SzPct val="100000"/>
              <a:buFont typeface="Trebuchet MS" panose="020B0603020202020204" pitchFamily="34" charset="0"/>
              <a:buChar char="•"/>
              <a:defRPr/>
            </a:pPr>
            <a:r>
              <a:rPr lang="en-US" sz="12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12" name="Text Placeholder 4">
            <a:extLst>
              <a:ext uri="{FF2B5EF4-FFF2-40B4-BE49-F238E27FC236}">
                <a16:creationId xmlns:a16="http://schemas.microsoft.com/office/drawing/2014/main" id="{F8ED5A53-B2B8-47F2-BB32-2BA537C6DAF7}"/>
              </a:ext>
            </a:extLst>
          </p:cNvPr>
          <p:cNvSpPr txBox="1">
            <a:spLocks/>
          </p:cNvSpPr>
          <p:nvPr/>
        </p:nvSpPr>
        <p:spPr>
          <a:xfrm>
            <a:off x="6656182" y="2710672"/>
            <a:ext cx="1859168" cy="161999"/>
          </a:xfrm>
          <a:prstGeom prst="rect">
            <a:avLst/>
          </a:prstGeom>
        </p:spPr>
        <p:txBody>
          <a:bodyPr lIns="0" tIns="0" rIns="0" bIns="0" anchor="b">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PH" sz="1600" b="1" dirty="0">
                <a:solidFill>
                  <a:schemeClr val="accent6"/>
                </a:solidFill>
                <a:latin typeface="Arial" panose="020B0604020202020204" pitchFamily="34" charset="0"/>
              </a:rPr>
              <a:t>Lorem ipsum dolor</a:t>
            </a:r>
          </a:p>
        </p:txBody>
      </p:sp>
      <p:cxnSp>
        <p:nvCxnSpPr>
          <p:cNvPr id="13" name="Straight Connector 12">
            <a:extLst>
              <a:ext uri="{FF2B5EF4-FFF2-40B4-BE49-F238E27FC236}">
                <a16:creationId xmlns:a16="http://schemas.microsoft.com/office/drawing/2014/main" id="{EB40F215-A044-4F76-A6E0-E8AFBF23F0A3}"/>
              </a:ext>
            </a:extLst>
          </p:cNvPr>
          <p:cNvCxnSpPr>
            <a:cxnSpLocks/>
          </p:cNvCxnSpPr>
          <p:nvPr/>
        </p:nvCxnSpPr>
        <p:spPr>
          <a:xfrm flipV="1">
            <a:off x="4572001" y="4268892"/>
            <a:ext cx="0" cy="1034628"/>
          </a:xfrm>
          <a:prstGeom prst="line">
            <a:avLst/>
          </a:prstGeom>
          <a:ln w="15875">
            <a:solidFill>
              <a:schemeClr val="tx1">
                <a:lumMod val="50000"/>
                <a:lumOff val="50000"/>
              </a:schemeClr>
            </a:solidFill>
            <a:prstDash val="solid"/>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699C376B-56F1-44DF-B19A-6D4C2809B2F1}"/>
              </a:ext>
            </a:extLst>
          </p:cNvPr>
          <p:cNvGrpSpPr/>
          <p:nvPr/>
        </p:nvGrpSpPr>
        <p:grpSpPr>
          <a:xfrm>
            <a:off x="2963120" y="2473050"/>
            <a:ext cx="3217761" cy="2053961"/>
            <a:chOff x="3657602" y="1701000"/>
            <a:chExt cx="4876798" cy="3112956"/>
          </a:xfrm>
        </p:grpSpPr>
        <p:sp>
          <p:nvSpPr>
            <p:cNvPr id="4" name="Freeform: Shape 3">
              <a:extLst>
                <a:ext uri="{FF2B5EF4-FFF2-40B4-BE49-F238E27FC236}">
                  <a16:creationId xmlns:a16="http://schemas.microsoft.com/office/drawing/2014/main" id="{0E1E3893-3030-44DD-9313-F33054CCF97F}"/>
                </a:ext>
              </a:extLst>
            </p:cNvPr>
            <p:cNvSpPr/>
            <p:nvPr/>
          </p:nvSpPr>
          <p:spPr>
            <a:xfrm>
              <a:off x="5421443" y="1975557"/>
              <a:ext cx="1349114" cy="2563845"/>
            </a:xfrm>
            <a:custGeom>
              <a:avLst/>
              <a:gdLst>
                <a:gd name="connsiteX0" fmla="*/ 758537 w 1517074"/>
                <a:gd name="connsiteY0" fmla="*/ 0 h 2883035"/>
                <a:gd name="connsiteX1" fmla="*/ 880144 w 1517074"/>
                <a:gd name="connsiteY1" fmla="*/ 90936 h 2883035"/>
                <a:gd name="connsiteX2" fmla="*/ 1517074 w 1517074"/>
                <a:gd name="connsiteY2" fmla="*/ 1441517 h 2883035"/>
                <a:gd name="connsiteX3" fmla="*/ 880144 w 1517074"/>
                <a:gd name="connsiteY3" fmla="*/ 2792098 h 2883035"/>
                <a:gd name="connsiteX4" fmla="*/ 758537 w 1517074"/>
                <a:gd name="connsiteY4" fmla="*/ 2883035 h 2883035"/>
                <a:gd name="connsiteX5" fmla="*/ 636930 w 1517074"/>
                <a:gd name="connsiteY5" fmla="*/ 2792098 h 2883035"/>
                <a:gd name="connsiteX6" fmla="*/ 0 w 1517074"/>
                <a:gd name="connsiteY6" fmla="*/ 1441517 h 2883035"/>
                <a:gd name="connsiteX7" fmla="*/ 636930 w 1517074"/>
                <a:gd name="connsiteY7" fmla="*/ 90936 h 2883035"/>
                <a:gd name="connsiteX8" fmla="*/ 758537 w 1517074"/>
                <a:gd name="connsiteY8" fmla="*/ 0 h 288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7074" h="2883035">
                  <a:moveTo>
                    <a:pt x="758537" y="0"/>
                  </a:moveTo>
                  <a:lnTo>
                    <a:pt x="880144" y="90936"/>
                  </a:lnTo>
                  <a:cubicBezTo>
                    <a:pt x="1269134" y="411958"/>
                    <a:pt x="1517074" y="897783"/>
                    <a:pt x="1517074" y="1441517"/>
                  </a:cubicBezTo>
                  <a:cubicBezTo>
                    <a:pt x="1517074" y="1985252"/>
                    <a:pt x="1269134" y="2471076"/>
                    <a:pt x="880144" y="2792098"/>
                  </a:cubicBezTo>
                  <a:lnTo>
                    <a:pt x="758537" y="2883035"/>
                  </a:lnTo>
                  <a:lnTo>
                    <a:pt x="636930" y="2792098"/>
                  </a:lnTo>
                  <a:cubicBezTo>
                    <a:pt x="247941" y="2471076"/>
                    <a:pt x="0" y="1985252"/>
                    <a:pt x="0" y="1441517"/>
                  </a:cubicBezTo>
                  <a:cubicBezTo>
                    <a:pt x="0" y="897783"/>
                    <a:pt x="247941" y="411958"/>
                    <a:pt x="636930" y="90936"/>
                  </a:cubicBezTo>
                  <a:lnTo>
                    <a:pt x="758537" y="0"/>
                  </a:lnTo>
                  <a:close/>
                </a:path>
              </a:pathLst>
            </a:custGeom>
            <a:solidFill>
              <a:schemeClr val="accent1"/>
            </a:solidFill>
            <a:ln w="412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5" name="Freeform: Shape 4">
              <a:extLst>
                <a:ext uri="{FF2B5EF4-FFF2-40B4-BE49-F238E27FC236}">
                  <a16:creationId xmlns:a16="http://schemas.microsoft.com/office/drawing/2014/main" id="{B057A76B-0C68-4D22-B393-609C0ECB2C2F}"/>
                </a:ext>
              </a:extLst>
            </p:cNvPr>
            <p:cNvSpPr/>
            <p:nvPr/>
          </p:nvSpPr>
          <p:spPr>
            <a:xfrm>
              <a:off x="3657602" y="1701000"/>
              <a:ext cx="2438399" cy="3112956"/>
            </a:xfrm>
            <a:custGeom>
              <a:avLst/>
              <a:gdLst>
                <a:gd name="connsiteX0" fmla="*/ 1750254 w 2741971"/>
                <a:gd name="connsiteY0" fmla="*/ 0 h 3500508"/>
                <a:gd name="connsiteX1" fmla="*/ 2728838 w 2741971"/>
                <a:gd name="connsiteY1" fmla="*/ 298916 h 3500508"/>
                <a:gd name="connsiteX2" fmla="*/ 2741971 w 2741971"/>
                <a:gd name="connsiteY2" fmla="*/ 308737 h 3500508"/>
                <a:gd name="connsiteX3" fmla="*/ 2620364 w 2741971"/>
                <a:gd name="connsiteY3" fmla="*/ 399673 h 3500508"/>
                <a:gd name="connsiteX4" fmla="*/ 1983434 w 2741971"/>
                <a:gd name="connsiteY4" fmla="*/ 1750254 h 3500508"/>
                <a:gd name="connsiteX5" fmla="*/ 2620364 w 2741971"/>
                <a:gd name="connsiteY5" fmla="*/ 3100835 h 3500508"/>
                <a:gd name="connsiteX6" fmla="*/ 2741971 w 2741971"/>
                <a:gd name="connsiteY6" fmla="*/ 3191772 h 3500508"/>
                <a:gd name="connsiteX7" fmla="*/ 2728838 w 2741971"/>
                <a:gd name="connsiteY7" fmla="*/ 3201592 h 3500508"/>
                <a:gd name="connsiteX8" fmla="*/ 1750254 w 2741971"/>
                <a:gd name="connsiteY8" fmla="*/ 3500508 h 3500508"/>
                <a:gd name="connsiteX9" fmla="*/ 0 w 2741971"/>
                <a:gd name="connsiteY9" fmla="*/ 1750254 h 3500508"/>
                <a:gd name="connsiteX10" fmla="*/ 1750254 w 2741971"/>
                <a:gd name="connsiteY10" fmla="*/ 0 h 350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971" h="3500508">
                  <a:moveTo>
                    <a:pt x="1750254" y="0"/>
                  </a:moveTo>
                  <a:cubicBezTo>
                    <a:pt x="2112744" y="0"/>
                    <a:pt x="2449496" y="110196"/>
                    <a:pt x="2728838" y="298916"/>
                  </a:cubicBezTo>
                  <a:lnTo>
                    <a:pt x="2741971" y="308737"/>
                  </a:lnTo>
                  <a:lnTo>
                    <a:pt x="2620364" y="399673"/>
                  </a:lnTo>
                  <a:cubicBezTo>
                    <a:pt x="2231375" y="720695"/>
                    <a:pt x="1983434" y="1206520"/>
                    <a:pt x="1983434" y="1750254"/>
                  </a:cubicBezTo>
                  <a:cubicBezTo>
                    <a:pt x="1983434" y="2293989"/>
                    <a:pt x="2231375" y="2779813"/>
                    <a:pt x="2620364" y="3100835"/>
                  </a:cubicBezTo>
                  <a:lnTo>
                    <a:pt x="2741971" y="3191772"/>
                  </a:lnTo>
                  <a:lnTo>
                    <a:pt x="2728838" y="3201592"/>
                  </a:lnTo>
                  <a:cubicBezTo>
                    <a:pt x="2449496" y="3390312"/>
                    <a:pt x="2112744" y="3500508"/>
                    <a:pt x="1750254" y="3500508"/>
                  </a:cubicBezTo>
                  <a:cubicBezTo>
                    <a:pt x="783615" y="3500508"/>
                    <a:pt x="0" y="2716893"/>
                    <a:pt x="0" y="1750254"/>
                  </a:cubicBezTo>
                  <a:cubicBezTo>
                    <a:pt x="0" y="783615"/>
                    <a:pt x="783615" y="0"/>
                    <a:pt x="1750254" y="0"/>
                  </a:cubicBezTo>
                  <a:close/>
                </a:path>
              </a:pathLst>
            </a:cu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sp>
          <p:nvSpPr>
            <p:cNvPr id="6" name="Freeform: Shape 5">
              <a:extLst>
                <a:ext uri="{FF2B5EF4-FFF2-40B4-BE49-F238E27FC236}">
                  <a16:creationId xmlns:a16="http://schemas.microsoft.com/office/drawing/2014/main" id="{6E8FE9C1-84C0-4E7F-B574-AC6EA1415546}"/>
                </a:ext>
              </a:extLst>
            </p:cNvPr>
            <p:cNvSpPr/>
            <p:nvPr/>
          </p:nvSpPr>
          <p:spPr>
            <a:xfrm>
              <a:off x="6096001" y="1701000"/>
              <a:ext cx="2438399" cy="3112956"/>
            </a:xfrm>
            <a:custGeom>
              <a:avLst/>
              <a:gdLst>
                <a:gd name="connsiteX0" fmla="*/ 991717 w 2741971"/>
                <a:gd name="connsiteY0" fmla="*/ 0 h 3500508"/>
                <a:gd name="connsiteX1" fmla="*/ 2741971 w 2741971"/>
                <a:gd name="connsiteY1" fmla="*/ 1750254 h 3500508"/>
                <a:gd name="connsiteX2" fmla="*/ 991717 w 2741971"/>
                <a:gd name="connsiteY2" fmla="*/ 3500508 h 3500508"/>
                <a:gd name="connsiteX3" fmla="*/ 13133 w 2741971"/>
                <a:gd name="connsiteY3" fmla="*/ 3201592 h 3500508"/>
                <a:gd name="connsiteX4" fmla="*/ 0 w 2741971"/>
                <a:gd name="connsiteY4" fmla="*/ 3191772 h 3500508"/>
                <a:gd name="connsiteX5" fmla="*/ 121607 w 2741971"/>
                <a:gd name="connsiteY5" fmla="*/ 3100835 h 3500508"/>
                <a:gd name="connsiteX6" fmla="*/ 758537 w 2741971"/>
                <a:gd name="connsiteY6" fmla="*/ 1750254 h 3500508"/>
                <a:gd name="connsiteX7" fmla="*/ 121607 w 2741971"/>
                <a:gd name="connsiteY7" fmla="*/ 399673 h 3500508"/>
                <a:gd name="connsiteX8" fmla="*/ 0 w 2741971"/>
                <a:gd name="connsiteY8" fmla="*/ 308737 h 3500508"/>
                <a:gd name="connsiteX9" fmla="*/ 13133 w 2741971"/>
                <a:gd name="connsiteY9" fmla="*/ 298916 h 3500508"/>
                <a:gd name="connsiteX10" fmla="*/ 991717 w 2741971"/>
                <a:gd name="connsiteY10" fmla="*/ 0 h 3500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971" h="3500508">
                  <a:moveTo>
                    <a:pt x="991717" y="0"/>
                  </a:moveTo>
                  <a:cubicBezTo>
                    <a:pt x="1958356" y="0"/>
                    <a:pt x="2741971" y="783615"/>
                    <a:pt x="2741971" y="1750254"/>
                  </a:cubicBezTo>
                  <a:cubicBezTo>
                    <a:pt x="2741971" y="2716893"/>
                    <a:pt x="1958356" y="3500508"/>
                    <a:pt x="991717" y="3500508"/>
                  </a:cubicBezTo>
                  <a:cubicBezTo>
                    <a:pt x="629228" y="3500508"/>
                    <a:pt x="292476" y="3390312"/>
                    <a:pt x="13133" y="3201592"/>
                  </a:cubicBezTo>
                  <a:lnTo>
                    <a:pt x="0" y="3191772"/>
                  </a:lnTo>
                  <a:lnTo>
                    <a:pt x="121607" y="3100835"/>
                  </a:lnTo>
                  <a:cubicBezTo>
                    <a:pt x="510597" y="2779813"/>
                    <a:pt x="758537" y="2293989"/>
                    <a:pt x="758537" y="1750254"/>
                  </a:cubicBezTo>
                  <a:cubicBezTo>
                    <a:pt x="758537" y="1206520"/>
                    <a:pt x="510597" y="720695"/>
                    <a:pt x="121607" y="399673"/>
                  </a:cubicBezTo>
                  <a:lnTo>
                    <a:pt x="0" y="308737"/>
                  </a:lnTo>
                  <a:lnTo>
                    <a:pt x="13133" y="298916"/>
                  </a:lnTo>
                  <a:cubicBezTo>
                    <a:pt x="292476" y="110196"/>
                    <a:pt x="629228" y="0"/>
                    <a:pt x="991717" y="0"/>
                  </a:cubicBezTo>
                  <a:close/>
                </a:path>
              </a:pathLst>
            </a:cu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latin typeface="Arial" panose="020B0604020202020204" pitchFamily="34" charset="0"/>
              </a:endParaRPr>
            </a:p>
          </p:txBody>
        </p:sp>
        <p:pic>
          <p:nvPicPr>
            <p:cNvPr id="16" name="Graphic 15" descr="Coins with solid fill">
              <a:extLst>
                <a:ext uri="{FF2B5EF4-FFF2-40B4-BE49-F238E27FC236}">
                  <a16:creationId xmlns:a16="http://schemas.microsoft.com/office/drawing/2014/main" id="{F3DEDA97-2CC9-4F93-9E4C-FA164DE8493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03244" y="2728186"/>
              <a:ext cx="1120532" cy="1120532"/>
            </a:xfrm>
            <a:prstGeom prst="rect">
              <a:avLst/>
            </a:prstGeom>
          </p:spPr>
        </p:pic>
        <p:pic>
          <p:nvPicPr>
            <p:cNvPr id="17" name="Graphic 16" descr="Handshake with solid fill">
              <a:extLst>
                <a:ext uri="{FF2B5EF4-FFF2-40B4-BE49-F238E27FC236}">
                  <a16:creationId xmlns:a16="http://schemas.microsoft.com/office/drawing/2014/main" id="{9755F31E-B3CE-4843-8422-180C69BE67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569595" y="2812902"/>
              <a:ext cx="1120532" cy="1120532"/>
            </a:xfrm>
            <a:prstGeom prst="rect">
              <a:avLst/>
            </a:prstGeom>
          </p:spPr>
        </p:pic>
        <p:pic>
          <p:nvPicPr>
            <p:cNvPr id="18" name="Graphic 17" descr="Head with gears with solid fill">
              <a:extLst>
                <a:ext uri="{FF2B5EF4-FFF2-40B4-BE49-F238E27FC236}">
                  <a16:creationId xmlns:a16="http://schemas.microsoft.com/office/drawing/2014/main" id="{E156D39A-02A7-4D4B-911E-34C91DF899B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42166" y="2697212"/>
              <a:ext cx="1120532" cy="1120532"/>
            </a:xfrm>
            <a:prstGeom prst="rect">
              <a:avLst/>
            </a:prstGeom>
          </p:spPr>
        </p:pic>
      </p:grpSp>
      <p:grpSp>
        <p:nvGrpSpPr>
          <p:cNvPr id="34" name="Group 33">
            <a:extLst>
              <a:ext uri="{FF2B5EF4-FFF2-40B4-BE49-F238E27FC236}">
                <a16:creationId xmlns:a16="http://schemas.microsoft.com/office/drawing/2014/main" id="{086171A4-F1C4-4734-88C4-28A932156E4E}"/>
              </a:ext>
            </a:extLst>
          </p:cNvPr>
          <p:cNvGrpSpPr/>
          <p:nvPr/>
        </p:nvGrpSpPr>
        <p:grpSpPr>
          <a:xfrm>
            <a:off x="6159886" y="2599549"/>
            <a:ext cx="298064" cy="2067839"/>
            <a:chOff x="6163525" y="2599549"/>
            <a:chExt cx="557321" cy="2067839"/>
          </a:xfrm>
        </p:grpSpPr>
        <p:cxnSp>
          <p:nvCxnSpPr>
            <p:cNvPr id="10" name="Straight Connector 9">
              <a:extLst>
                <a:ext uri="{FF2B5EF4-FFF2-40B4-BE49-F238E27FC236}">
                  <a16:creationId xmlns:a16="http://schemas.microsoft.com/office/drawing/2014/main" id="{F868F423-8D42-48AB-89AC-60A84EE7DBB3}"/>
                </a:ext>
              </a:extLst>
            </p:cNvPr>
            <p:cNvCxnSpPr>
              <a:cxnSpLocks/>
            </p:cNvCxnSpPr>
            <p:nvPr/>
          </p:nvCxnSpPr>
          <p:spPr>
            <a:xfrm flipH="1">
              <a:off x="6163525" y="3500024"/>
              <a:ext cx="557321" cy="0"/>
            </a:xfrm>
            <a:prstGeom prst="line">
              <a:avLst/>
            </a:prstGeom>
            <a:ln w="15875">
              <a:solidFill>
                <a:schemeClr val="tx1">
                  <a:lumMod val="50000"/>
                  <a:lumOff val="50000"/>
                </a:schemeClr>
              </a:solidFill>
              <a:prstDash val="solid"/>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C3E497AF-EDFA-4D14-8EFB-DFF7108D5062}"/>
                </a:ext>
              </a:extLst>
            </p:cNvPr>
            <p:cNvCxnSpPr>
              <a:cxnSpLocks/>
            </p:cNvCxnSpPr>
            <p:nvPr/>
          </p:nvCxnSpPr>
          <p:spPr>
            <a:xfrm>
              <a:off x="6709680" y="2599549"/>
              <a:ext cx="0" cy="2067839"/>
            </a:xfrm>
            <a:prstGeom prst="line">
              <a:avLst/>
            </a:prstGeom>
            <a:ln w="9525">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14" name="Text Placeholder 4">
            <a:extLst>
              <a:ext uri="{FF2B5EF4-FFF2-40B4-BE49-F238E27FC236}">
                <a16:creationId xmlns:a16="http://schemas.microsoft.com/office/drawing/2014/main" id="{DC226B8C-5C3A-4988-BE08-E79FF171793E}"/>
              </a:ext>
            </a:extLst>
          </p:cNvPr>
          <p:cNvSpPr txBox="1">
            <a:spLocks/>
          </p:cNvSpPr>
          <p:nvPr/>
        </p:nvSpPr>
        <p:spPr>
          <a:xfrm>
            <a:off x="706651" y="5594634"/>
            <a:ext cx="1492876" cy="389201"/>
          </a:xfrm>
          <a:prstGeom prst="rect">
            <a:avLst/>
          </a:prstGeom>
        </p:spPr>
        <p:txBody>
          <a:bodyPr lIns="0" tIns="0" rIns="0" bIns="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PH" sz="1400" b="1" dirty="0">
                <a:solidFill>
                  <a:schemeClr val="accent1"/>
                </a:solidFill>
                <a:latin typeface="Arial" panose="020B0604020202020204" pitchFamily="34" charset="0"/>
              </a:rPr>
              <a:t>Lorem ipsum dolor</a:t>
            </a:r>
          </a:p>
        </p:txBody>
      </p:sp>
      <p:sp>
        <p:nvSpPr>
          <p:cNvPr id="15" name="Text Placeholder 4">
            <a:extLst>
              <a:ext uri="{FF2B5EF4-FFF2-40B4-BE49-F238E27FC236}">
                <a16:creationId xmlns:a16="http://schemas.microsoft.com/office/drawing/2014/main" id="{7E944114-C5E8-4432-97B9-5C089921FCA3}"/>
              </a:ext>
            </a:extLst>
          </p:cNvPr>
          <p:cNvSpPr txBox="1">
            <a:spLocks/>
          </p:cNvSpPr>
          <p:nvPr/>
        </p:nvSpPr>
        <p:spPr>
          <a:xfrm>
            <a:off x="2334979" y="5471643"/>
            <a:ext cx="5932102" cy="633205"/>
          </a:xfrm>
          <a:prstGeom prst="rect">
            <a:avLst/>
          </a:prstGeom>
        </p:spPr>
        <p:txBody>
          <a:bodyPr lIns="0" tIns="0" rIns="0" bIns="0" anchor="ctr">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728" lvl="1" indent="-148487">
              <a:buSzPct val="100000"/>
              <a:buFont typeface="Trebuchet MS" panose="020B0603020202020204" pitchFamily="34" charset="0"/>
              <a:buChar char="•"/>
              <a:defRPr/>
            </a:pPr>
            <a:r>
              <a:rPr lang="en-US" sz="12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cxnSp>
        <p:nvCxnSpPr>
          <p:cNvPr id="22" name="Straight Connector 21">
            <a:extLst>
              <a:ext uri="{FF2B5EF4-FFF2-40B4-BE49-F238E27FC236}">
                <a16:creationId xmlns:a16="http://schemas.microsoft.com/office/drawing/2014/main" id="{4D278E72-64B5-425D-A6AC-7560D23FD1EE}"/>
              </a:ext>
            </a:extLst>
          </p:cNvPr>
          <p:cNvCxnSpPr>
            <a:cxnSpLocks/>
          </p:cNvCxnSpPr>
          <p:nvPr/>
        </p:nvCxnSpPr>
        <p:spPr>
          <a:xfrm>
            <a:off x="628650" y="5283869"/>
            <a:ext cx="7886700" cy="0"/>
          </a:xfrm>
          <a:prstGeom prst="line">
            <a:avLst/>
          </a:prstGeom>
          <a:ln w="9525">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6" name="ee4pHeader1">
            <a:extLst>
              <a:ext uri="{FF2B5EF4-FFF2-40B4-BE49-F238E27FC236}">
                <a16:creationId xmlns:a16="http://schemas.microsoft.com/office/drawing/2014/main" id="{68E36D9B-AFD0-4650-ADA6-3C4F72E8CAAF}"/>
              </a:ext>
            </a:extLst>
          </p:cNvPr>
          <p:cNvSpPr txBox="1"/>
          <p:nvPr/>
        </p:nvSpPr>
        <p:spPr>
          <a:xfrm>
            <a:off x="628651" y="1680337"/>
            <a:ext cx="7886699" cy="261291"/>
          </a:xfrm>
          <a:prstGeom prst="rect">
            <a:avLst/>
          </a:prstGeom>
          <a:noFill/>
          <a:ln cap="rnd">
            <a:noFill/>
          </a:ln>
        </p:spPr>
        <p:txBody>
          <a:bodyPr vert="horz" wrap="square" lIns="0" tIns="0" rIns="0" bIns="0" rtlCol="0" anchor="b" anchorCtr="0">
            <a:noAutofit/>
          </a:bodyPr>
          <a:lstStyle/>
          <a:p>
            <a:pPr marL="0" lvl="3"/>
            <a:r>
              <a:rPr lang="en-US" b="1" dirty="0">
                <a:solidFill>
                  <a:schemeClr val="accent1"/>
                </a:solidFill>
                <a:latin typeface="Arial" panose="020B0604020202020204" pitchFamily="34" charset="0"/>
              </a:rPr>
              <a:t>Lorem ipsum dolor sit amet, consectetur adipiscing elit. Curabitur purus</a:t>
            </a:r>
          </a:p>
        </p:txBody>
      </p:sp>
    </p:spTree>
    <p:extLst>
      <p:ext uri="{BB962C8B-B14F-4D97-AF65-F5344CB8AC3E}">
        <p14:creationId xmlns:p14="http://schemas.microsoft.com/office/powerpoint/2010/main" val="174217748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Venn Diagram + Key Stats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171</a:t>
            </a:fld>
            <a:endParaRPr lang="en-PH" dirty="0"/>
          </a:p>
        </p:txBody>
      </p:sp>
      <p:sp>
        <p:nvSpPr>
          <p:cNvPr id="12" name="TextBox 11">
            <a:extLst>
              <a:ext uri="{FF2B5EF4-FFF2-40B4-BE49-F238E27FC236}">
                <a16:creationId xmlns:a16="http://schemas.microsoft.com/office/drawing/2014/main" id="{A302EE46-B3EB-4840-9263-CDA87E1B1AC9}"/>
              </a:ext>
            </a:extLst>
          </p:cNvPr>
          <p:cNvSpPr txBox="1"/>
          <p:nvPr/>
        </p:nvSpPr>
        <p:spPr>
          <a:xfrm>
            <a:off x="6564438" y="4668094"/>
            <a:ext cx="2051237" cy="1151832"/>
          </a:xfrm>
          <a:prstGeom prst="rect">
            <a:avLst/>
          </a:prstGeom>
          <a:noFill/>
        </p:spPr>
        <p:txBody>
          <a:bodyPr wrap="square" lIns="0" tIns="0" rIns="0" bIns="0">
            <a:normAutofit/>
          </a:bodyPr>
          <a:lstStyle/>
          <a:p>
            <a:r>
              <a:rPr lang="en-US" sz="1200" b="1" dirty="0">
                <a:solidFill>
                  <a:schemeClr val="accent6"/>
                </a:solidFill>
              </a:rPr>
              <a:t>Lorem ipsum </a:t>
            </a:r>
            <a:br>
              <a:rPr lang="en-US" sz="1200" dirty="0"/>
            </a:br>
            <a:r>
              <a:rPr lang="en-US" sz="1200" dirty="0"/>
              <a:t>Lorem ipsum dolor sit amet, consectetur adipiscing elit. Curabitur purus dui, euismod quis placerat eget, venenatis nec nibh. Mauris sit </a:t>
            </a:r>
          </a:p>
        </p:txBody>
      </p:sp>
      <p:sp>
        <p:nvSpPr>
          <p:cNvPr id="13" name="TextBox 12">
            <a:extLst>
              <a:ext uri="{FF2B5EF4-FFF2-40B4-BE49-F238E27FC236}">
                <a16:creationId xmlns:a16="http://schemas.microsoft.com/office/drawing/2014/main" id="{69B4FC9F-56B4-4D1E-BA62-FF6E4B9F5D35}"/>
              </a:ext>
            </a:extLst>
          </p:cNvPr>
          <p:cNvSpPr txBox="1"/>
          <p:nvPr/>
        </p:nvSpPr>
        <p:spPr>
          <a:xfrm>
            <a:off x="4745203" y="1587212"/>
            <a:ext cx="3970538" cy="246221"/>
          </a:xfrm>
          <a:prstGeom prst="rect">
            <a:avLst/>
          </a:prstGeom>
          <a:noFill/>
        </p:spPr>
        <p:txBody>
          <a:bodyPr wrap="square" lIns="0" tIns="0" rIns="0" bIns="0">
            <a:spAutoFit/>
          </a:bodyPr>
          <a:lstStyle/>
          <a:p>
            <a:r>
              <a:rPr lang="da-DK" sz="1600" b="1" dirty="0">
                <a:solidFill>
                  <a:schemeClr val="accent1"/>
                </a:solidFill>
                <a:latin typeface="+mj-lt"/>
              </a:rPr>
              <a:t>Lorem ipsum dolor sit amet</a:t>
            </a:r>
          </a:p>
        </p:txBody>
      </p:sp>
      <p:sp>
        <p:nvSpPr>
          <p:cNvPr id="14" name="TextBox 13">
            <a:extLst>
              <a:ext uri="{FF2B5EF4-FFF2-40B4-BE49-F238E27FC236}">
                <a16:creationId xmlns:a16="http://schemas.microsoft.com/office/drawing/2014/main" id="{8D5BB51B-008A-496A-997F-F6C9355C6B2F}"/>
              </a:ext>
            </a:extLst>
          </p:cNvPr>
          <p:cNvSpPr txBox="1"/>
          <p:nvPr/>
        </p:nvSpPr>
        <p:spPr>
          <a:xfrm>
            <a:off x="6560885" y="2052948"/>
            <a:ext cx="2078652" cy="1151832"/>
          </a:xfrm>
          <a:prstGeom prst="rect">
            <a:avLst/>
          </a:prstGeom>
          <a:noFill/>
        </p:spPr>
        <p:txBody>
          <a:bodyPr wrap="square" lIns="0" tIns="0" rIns="0" bIns="0">
            <a:normAutofit/>
          </a:bodyPr>
          <a:lstStyle/>
          <a:p>
            <a:r>
              <a:rPr lang="en-US" sz="1200" b="1" dirty="0">
                <a:solidFill>
                  <a:schemeClr val="accent1"/>
                </a:solidFill>
              </a:rPr>
              <a:t>Lorem ipsum </a:t>
            </a:r>
            <a:br>
              <a:rPr lang="en-US" sz="1200" dirty="0"/>
            </a:br>
            <a:r>
              <a:rPr lang="en-US" sz="1200" dirty="0"/>
              <a:t>Lorem ipsum dolor sit amet, consectetur adipiscing elit. Curabitur purus dui, euismod quis placerat eget, venenatis nec nibh. Mauris sit </a:t>
            </a:r>
          </a:p>
        </p:txBody>
      </p:sp>
      <p:sp>
        <p:nvSpPr>
          <p:cNvPr id="15" name="TextBox 14">
            <a:extLst>
              <a:ext uri="{FF2B5EF4-FFF2-40B4-BE49-F238E27FC236}">
                <a16:creationId xmlns:a16="http://schemas.microsoft.com/office/drawing/2014/main" id="{833B4509-7A04-41D0-93AE-CBA44231D6F9}"/>
              </a:ext>
            </a:extLst>
          </p:cNvPr>
          <p:cNvSpPr txBox="1"/>
          <p:nvPr/>
        </p:nvSpPr>
        <p:spPr>
          <a:xfrm>
            <a:off x="6562553" y="3344854"/>
            <a:ext cx="2096469" cy="1151832"/>
          </a:xfrm>
          <a:prstGeom prst="rect">
            <a:avLst/>
          </a:prstGeom>
          <a:noFill/>
        </p:spPr>
        <p:txBody>
          <a:bodyPr wrap="square" lIns="0" tIns="0" rIns="0" bIns="0">
            <a:normAutofit/>
          </a:bodyPr>
          <a:lstStyle/>
          <a:p>
            <a:r>
              <a:rPr lang="en-US" sz="1200" b="1" dirty="0">
                <a:solidFill>
                  <a:schemeClr val="accent4">
                    <a:lumMod val="50000"/>
                  </a:schemeClr>
                </a:solidFill>
              </a:rPr>
              <a:t>Lorem ipsum </a:t>
            </a:r>
            <a:br>
              <a:rPr lang="en-US" sz="1200" dirty="0"/>
            </a:br>
            <a:r>
              <a:rPr lang="en-US" sz="1200" dirty="0"/>
              <a:t>Lorem ipsum dolor sit amet, consectetur adipiscing elit. Curabitur purus dui, euismod quis placerat eget, venenatis nec nibh. Mauris sit </a:t>
            </a:r>
          </a:p>
        </p:txBody>
      </p:sp>
      <p:cxnSp>
        <p:nvCxnSpPr>
          <p:cNvPr id="17" name="Straight Connector 16">
            <a:extLst>
              <a:ext uri="{FF2B5EF4-FFF2-40B4-BE49-F238E27FC236}">
                <a16:creationId xmlns:a16="http://schemas.microsoft.com/office/drawing/2014/main" id="{F75FCA40-BD45-471D-BA50-5C922B0A7F9C}"/>
              </a:ext>
            </a:extLst>
          </p:cNvPr>
          <p:cNvCxnSpPr/>
          <p:nvPr/>
        </p:nvCxnSpPr>
        <p:spPr>
          <a:xfrm>
            <a:off x="4745203" y="3258316"/>
            <a:ext cx="3894338" cy="0"/>
          </a:xfrm>
          <a:prstGeom prst="line">
            <a:avLst/>
          </a:prstGeom>
          <a:ln>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26BF9CA-23C9-427E-9A4A-16448C83FF95}"/>
              </a:ext>
            </a:extLst>
          </p:cNvPr>
          <p:cNvCxnSpPr/>
          <p:nvPr/>
        </p:nvCxnSpPr>
        <p:spPr>
          <a:xfrm>
            <a:off x="4745203" y="4550219"/>
            <a:ext cx="3894338" cy="0"/>
          </a:xfrm>
          <a:prstGeom prst="line">
            <a:avLst/>
          </a:prstGeom>
          <a:ln>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6" name="Group 25">
            <a:extLst>
              <a:ext uri="{FF2B5EF4-FFF2-40B4-BE49-F238E27FC236}">
                <a16:creationId xmlns:a16="http://schemas.microsoft.com/office/drawing/2014/main" id="{976B866C-0C11-40FF-9383-74A6BE1F41E4}"/>
              </a:ext>
            </a:extLst>
          </p:cNvPr>
          <p:cNvGrpSpPr/>
          <p:nvPr/>
        </p:nvGrpSpPr>
        <p:grpSpPr>
          <a:xfrm>
            <a:off x="4745198" y="2155840"/>
            <a:ext cx="1343124" cy="946048"/>
            <a:chOff x="4745198" y="2267864"/>
            <a:chExt cx="1343124" cy="946048"/>
          </a:xfrm>
        </p:grpSpPr>
        <p:sp>
          <p:nvSpPr>
            <p:cNvPr id="19" name="TextBox 18">
              <a:extLst>
                <a:ext uri="{FF2B5EF4-FFF2-40B4-BE49-F238E27FC236}">
                  <a16:creationId xmlns:a16="http://schemas.microsoft.com/office/drawing/2014/main" id="{7FA8BBA8-75B9-4228-9892-F04D26D5E4C7}"/>
                </a:ext>
              </a:extLst>
            </p:cNvPr>
            <p:cNvSpPr txBox="1"/>
            <p:nvPr/>
          </p:nvSpPr>
          <p:spPr>
            <a:xfrm>
              <a:off x="4745198" y="2752247"/>
              <a:ext cx="1343124" cy="461665"/>
            </a:xfrm>
            <a:prstGeom prst="rect">
              <a:avLst/>
            </a:prstGeom>
            <a:noFill/>
          </p:spPr>
          <p:txBody>
            <a:bodyPr wrap="square" lIns="0" tIns="0" rIns="0" bIns="0">
              <a:spAutoFit/>
            </a:bodyPr>
            <a:lstStyle/>
            <a:p>
              <a:r>
                <a:rPr lang="en-US" sz="1000" dirty="0"/>
                <a:t>Lorem ipsum dolor sit amet, consectetur adipiscing elit</a:t>
              </a:r>
              <a:endParaRPr lang="en-PH" sz="1000" dirty="0"/>
            </a:p>
          </p:txBody>
        </p:sp>
        <p:sp>
          <p:nvSpPr>
            <p:cNvPr id="20" name="TextBox 19">
              <a:extLst>
                <a:ext uri="{FF2B5EF4-FFF2-40B4-BE49-F238E27FC236}">
                  <a16:creationId xmlns:a16="http://schemas.microsoft.com/office/drawing/2014/main" id="{04FC1C66-C120-4431-8E5C-9DA067E0B4A3}"/>
                </a:ext>
              </a:extLst>
            </p:cNvPr>
            <p:cNvSpPr txBox="1"/>
            <p:nvPr/>
          </p:nvSpPr>
          <p:spPr>
            <a:xfrm>
              <a:off x="4745198" y="2267864"/>
              <a:ext cx="1343124" cy="430887"/>
            </a:xfrm>
            <a:prstGeom prst="rect">
              <a:avLst/>
            </a:prstGeom>
            <a:noFill/>
          </p:spPr>
          <p:txBody>
            <a:bodyPr wrap="square" lIns="0" tIns="0" rIns="0" bIns="0">
              <a:spAutoFit/>
            </a:bodyPr>
            <a:lstStyle/>
            <a:p>
              <a:r>
                <a:rPr lang="en-US" sz="2800" b="1" dirty="0"/>
                <a:t>XXXX</a:t>
              </a:r>
              <a:endParaRPr lang="en-PH" sz="2800" dirty="0"/>
            </a:p>
          </p:txBody>
        </p:sp>
      </p:grpSp>
      <p:grpSp>
        <p:nvGrpSpPr>
          <p:cNvPr id="16" name="Group 15">
            <a:extLst>
              <a:ext uri="{FF2B5EF4-FFF2-40B4-BE49-F238E27FC236}">
                <a16:creationId xmlns:a16="http://schemas.microsoft.com/office/drawing/2014/main" id="{6EE1FC6F-6112-4968-9ADD-B86CFE91F5E5}"/>
              </a:ext>
            </a:extLst>
          </p:cNvPr>
          <p:cNvGrpSpPr/>
          <p:nvPr/>
        </p:nvGrpSpPr>
        <p:grpSpPr>
          <a:xfrm>
            <a:off x="4745198" y="3447747"/>
            <a:ext cx="1343124" cy="946046"/>
            <a:chOff x="4745198" y="3559769"/>
            <a:chExt cx="1343124" cy="946046"/>
          </a:xfrm>
        </p:grpSpPr>
        <p:sp>
          <p:nvSpPr>
            <p:cNvPr id="21" name="TextBox 20">
              <a:extLst>
                <a:ext uri="{FF2B5EF4-FFF2-40B4-BE49-F238E27FC236}">
                  <a16:creationId xmlns:a16="http://schemas.microsoft.com/office/drawing/2014/main" id="{B923F351-EAD6-4ECE-8764-FF2FE241A593}"/>
                </a:ext>
              </a:extLst>
            </p:cNvPr>
            <p:cNvSpPr txBox="1"/>
            <p:nvPr/>
          </p:nvSpPr>
          <p:spPr>
            <a:xfrm>
              <a:off x="4745198" y="4044150"/>
              <a:ext cx="1343124" cy="461665"/>
            </a:xfrm>
            <a:prstGeom prst="rect">
              <a:avLst/>
            </a:prstGeom>
            <a:noFill/>
          </p:spPr>
          <p:txBody>
            <a:bodyPr wrap="square" lIns="0" tIns="0" rIns="0" bIns="0">
              <a:spAutoFit/>
            </a:bodyPr>
            <a:lstStyle/>
            <a:p>
              <a:r>
                <a:rPr lang="en-US" sz="1000" dirty="0"/>
                <a:t>Lorem ipsum dolor sit amet, consectetur adipiscing elit</a:t>
              </a:r>
              <a:endParaRPr lang="en-PH" sz="1000" dirty="0"/>
            </a:p>
          </p:txBody>
        </p:sp>
        <p:sp>
          <p:nvSpPr>
            <p:cNvPr id="22" name="TextBox 21">
              <a:extLst>
                <a:ext uri="{FF2B5EF4-FFF2-40B4-BE49-F238E27FC236}">
                  <a16:creationId xmlns:a16="http://schemas.microsoft.com/office/drawing/2014/main" id="{67497E95-5C07-4920-8647-D30D0151CB16}"/>
                </a:ext>
              </a:extLst>
            </p:cNvPr>
            <p:cNvSpPr txBox="1"/>
            <p:nvPr/>
          </p:nvSpPr>
          <p:spPr>
            <a:xfrm>
              <a:off x="4745198" y="3559769"/>
              <a:ext cx="1343124" cy="430887"/>
            </a:xfrm>
            <a:prstGeom prst="rect">
              <a:avLst/>
            </a:prstGeom>
            <a:noFill/>
          </p:spPr>
          <p:txBody>
            <a:bodyPr wrap="square" lIns="0" tIns="0" rIns="0" bIns="0">
              <a:spAutoFit/>
            </a:bodyPr>
            <a:lstStyle/>
            <a:p>
              <a:r>
                <a:rPr lang="en-US" sz="2800" b="1" dirty="0"/>
                <a:t>XXXX</a:t>
              </a:r>
              <a:endParaRPr lang="en-PH" sz="2800" dirty="0"/>
            </a:p>
          </p:txBody>
        </p:sp>
      </p:grpSp>
      <p:grpSp>
        <p:nvGrpSpPr>
          <p:cNvPr id="25" name="Group 24">
            <a:extLst>
              <a:ext uri="{FF2B5EF4-FFF2-40B4-BE49-F238E27FC236}">
                <a16:creationId xmlns:a16="http://schemas.microsoft.com/office/drawing/2014/main" id="{6AF24BDC-8765-4F35-8F00-AD0F80E9618D}"/>
              </a:ext>
            </a:extLst>
          </p:cNvPr>
          <p:cNvGrpSpPr/>
          <p:nvPr/>
        </p:nvGrpSpPr>
        <p:grpSpPr>
          <a:xfrm>
            <a:off x="4745198" y="4770986"/>
            <a:ext cx="1343124" cy="946048"/>
            <a:chOff x="4745198" y="4883011"/>
            <a:chExt cx="1343124" cy="946048"/>
          </a:xfrm>
        </p:grpSpPr>
        <p:sp>
          <p:nvSpPr>
            <p:cNvPr id="23" name="TextBox 22">
              <a:extLst>
                <a:ext uri="{FF2B5EF4-FFF2-40B4-BE49-F238E27FC236}">
                  <a16:creationId xmlns:a16="http://schemas.microsoft.com/office/drawing/2014/main" id="{16F5F158-388F-4934-8ABE-9F25DCA33068}"/>
                </a:ext>
              </a:extLst>
            </p:cNvPr>
            <p:cNvSpPr txBox="1"/>
            <p:nvPr/>
          </p:nvSpPr>
          <p:spPr>
            <a:xfrm>
              <a:off x="4745198" y="5367394"/>
              <a:ext cx="1343124" cy="461665"/>
            </a:xfrm>
            <a:prstGeom prst="rect">
              <a:avLst/>
            </a:prstGeom>
            <a:noFill/>
          </p:spPr>
          <p:txBody>
            <a:bodyPr wrap="square" lIns="0" tIns="0" rIns="0" bIns="0">
              <a:spAutoFit/>
            </a:bodyPr>
            <a:lstStyle/>
            <a:p>
              <a:r>
                <a:rPr lang="en-US" sz="1000" dirty="0"/>
                <a:t>Lorem ipsum dolor sit amet, consectetur adipiscing elit</a:t>
              </a:r>
              <a:endParaRPr lang="en-PH" sz="1000" dirty="0"/>
            </a:p>
          </p:txBody>
        </p:sp>
        <p:sp>
          <p:nvSpPr>
            <p:cNvPr id="24" name="TextBox 23">
              <a:extLst>
                <a:ext uri="{FF2B5EF4-FFF2-40B4-BE49-F238E27FC236}">
                  <a16:creationId xmlns:a16="http://schemas.microsoft.com/office/drawing/2014/main" id="{CCE86C6F-7E14-493F-89CE-CC0C372CF535}"/>
                </a:ext>
              </a:extLst>
            </p:cNvPr>
            <p:cNvSpPr txBox="1"/>
            <p:nvPr/>
          </p:nvSpPr>
          <p:spPr>
            <a:xfrm>
              <a:off x="4745198" y="4883011"/>
              <a:ext cx="1343124" cy="430887"/>
            </a:xfrm>
            <a:prstGeom prst="rect">
              <a:avLst/>
            </a:prstGeom>
            <a:noFill/>
          </p:spPr>
          <p:txBody>
            <a:bodyPr wrap="square" lIns="0" tIns="0" rIns="0" bIns="0">
              <a:spAutoFit/>
            </a:bodyPr>
            <a:lstStyle/>
            <a:p>
              <a:r>
                <a:rPr lang="en-US" sz="2800" b="1" dirty="0"/>
                <a:t>XXXX</a:t>
              </a:r>
              <a:endParaRPr lang="en-PH" sz="2800" dirty="0"/>
            </a:p>
          </p:txBody>
        </p:sp>
      </p:grpSp>
      <p:grpSp>
        <p:nvGrpSpPr>
          <p:cNvPr id="45" name="Group 44">
            <a:extLst>
              <a:ext uri="{FF2B5EF4-FFF2-40B4-BE49-F238E27FC236}">
                <a16:creationId xmlns:a16="http://schemas.microsoft.com/office/drawing/2014/main" id="{C45CA1B0-273A-4DE3-B525-2D3476DA5E59}"/>
              </a:ext>
            </a:extLst>
          </p:cNvPr>
          <p:cNvGrpSpPr/>
          <p:nvPr/>
        </p:nvGrpSpPr>
        <p:grpSpPr>
          <a:xfrm>
            <a:off x="668818" y="2016119"/>
            <a:ext cx="3505922" cy="3308236"/>
            <a:chOff x="941818" y="1404304"/>
            <a:chExt cx="4781676" cy="4512055"/>
          </a:xfrm>
        </p:grpSpPr>
        <p:sp>
          <p:nvSpPr>
            <p:cNvPr id="36" name="Freeform: Shape 35">
              <a:extLst>
                <a:ext uri="{FF2B5EF4-FFF2-40B4-BE49-F238E27FC236}">
                  <a16:creationId xmlns:a16="http://schemas.microsoft.com/office/drawing/2014/main" id="{29E68438-2E0D-44BA-8356-523BB8730A7E}"/>
                </a:ext>
              </a:extLst>
            </p:cNvPr>
            <p:cNvSpPr/>
            <p:nvPr/>
          </p:nvSpPr>
          <p:spPr>
            <a:xfrm>
              <a:off x="3332656" y="3149792"/>
              <a:ext cx="2390838" cy="2766567"/>
            </a:xfrm>
            <a:custGeom>
              <a:avLst/>
              <a:gdLst>
                <a:gd name="connsiteX0" fmla="*/ 1369708 w 2390838"/>
                <a:gd name="connsiteY0" fmla="*/ 0 h 2766567"/>
                <a:gd name="connsiteX1" fmla="*/ 1399283 w 2390838"/>
                <a:gd name="connsiteY1" fmla="*/ 7604 h 2766567"/>
                <a:gd name="connsiteX2" fmla="*/ 2390838 w 2390838"/>
                <a:gd name="connsiteY2" fmla="*/ 1355363 h 2766567"/>
                <a:gd name="connsiteX3" fmla="*/ 979634 w 2390838"/>
                <a:gd name="connsiteY3" fmla="*/ 2766567 h 2766567"/>
                <a:gd name="connsiteX4" fmla="*/ 81977 w 2390838"/>
                <a:gd name="connsiteY4" fmla="*/ 2444316 h 2766567"/>
                <a:gd name="connsiteX5" fmla="*/ 0 w 2390838"/>
                <a:gd name="connsiteY5" fmla="*/ 2369811 h 2766567"/>
                <a:gd name="connsiteX6" fmla="*/ 18238 w 2390838"/>
                <a:gd name="connsiteY6" fmla="*/ 2353235 h 2766567"/>
                <a:gd name="connsiteX7" fmla="*/ 431570 w 2390838"/>
                <a:gd name="connsiteY7" fmla="*/ 1355363 h 2766567"/>
                <a:gd name="connsiteX8" fmla="*/ 402899 w 2390838"/>
                <a:gd name="connsiteY8" fmla="*/ 1070956 h 2766567"/>
                <a:gd name="connsiteX9" fmla="*/ 390074 w 2390838"/>
                <a:gd name="connsiteY9" fmla="*/ 1021079 h 2766567"/>
                <a:gd name="connsiteX10" fmla="*/ 419649 w 2390838"/>
                <a:gd name="connsiteY10" fmla="*/ 1013475 h 2766567"/>
                <a:gd name="connsiteX11" fmla="*/ 1347759 w 2390838"/>
                <a:gd name="connsiteY11" fmla="*/ 85365 h 2766567"/>
                <a:gd name="connsiteX12" fmla="*/ 1369708 w 2390838"/>
                <a:gd name="connsiteY12" fmla="*/ 0 h 27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0838" h="2766567">
                  <a:moveTo>
                    <a:pt x="1369708" y="0"/>
                  </a:moveTo>
                  <a:lnTo>
                    <a:pt x="1399283" y="7604"/>
                  </a:lnTo>
                  <a:cubicBezTo>
                    <a:pt x="1973739" y="186279"/>
                    <a:pt x="2390838" y="722112"/>
                    <a:pt x="2390838" y="1355363"/>
                  </a:cubicBezTo>
                  <a:cubicBezTo>
                    <a:pt x="2390838" y="2134749"/>
                    <a:pt x="1759020" y="2766567"/>
                    <a:pt x="979634" y="2766567"/>
                  </a:cubicBezTo>
                  <a:cubicBezTo>
                    <a:pt x="638653" y="2766567"/>
                    <a:pt x="325917" y="2645633"/>
                    <a:pt x="81977" y="2444316"/>
                  </a:cubicBezTo>
                  <a:lnTo>
                    <a:pt x="0" y="2369811"/>
                  </a:lnTo>
                  <a:lnTo>
                    <a:pt x="18238" y="2353235"/>
                  </a:lnTo>
                  <a:cubicBezTo>
                    <a:pt x="273615" y="2097857"/>
                    <a:pt x="431570" y="1745056"/>
                    <a:pt x="431570" y="1355363"/>
                  </a:cubicBezTo>
                  <a:cubicBezTo>
                    <a:pt x="431570" y="1257940"/>
                    <a:pt x="421698" y="1162822"/>
                    <a:pt x="402899" y="1070956"/>
                  </a:cubicBezTo>
                  <a:lnTo>
                    <a:pt x="390074" y="1021079"/>
                  </a:lnTo>
                  <a:lnTo>
                    <a:pt x="419649" y="1013475"/>
                  </a:lnTo>
                  <a:cubicBezTo>
                    <a:pt x="861538" y="876033"/>
                    <a:pt x="1210317" y="527255"/>
                    <a:pt x="1347759" y="85365"/>
                  </a:cubicBezTo>
                  <a:lnTo>
                    <a:pt x="1369708" y="0"/>
                  </a:lnTo>
                  <a:close/>
                </a:path>
              </a:pathLst>
            </a:custGeom>
            <a:solidFill>
              <a:schemeClr val="accent6">
                <a:lumMod val="40000"/>
                <a:lumOff val="6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grpSp>
          <p:nvGrpSpPr>
            <p:cNvPr id="43" name="Group 42">
              <a:extLst>
                <a:ext uri="{FF2B5EF4-FFF2-40B4-BE49-F238E27FC236}">
                  <a16:creationId xmlns:a16="http://schemas.microsoft.com/office/drawing/2014/main" id="{A7BF017C-C29D-4F4B-92E2-9ABB1F0E22D8}"/>
                </a:ext>
              </a:extLst>
            </p:cNvPr>
            <p:cNvGrpSpPr/>
            <p:nvPr/>
          </p:nvGrpSpPr>
          <p:grpSpPr>
            <a:xfrm>
              <a:off x="941818" y="1404304"/>
              <a:ext cx="4508375" cy="4512055"/>
              <a:chOff x="6800119" y="1404304"/>
              <a:chExt cx="4508375" cy="4512055"/>
            </a:xfrm>
          </p:grpSpPr>
          <p:sp>
            <p:nvSpPr>
              <p:cNvPr id="41" name="Freeform: Shape 40">
                <a:extLst>
                  <a:ext uri="{FF2B5EF4-FFF2-40B4-BE49-F238E27FC236}">
                    <a16:creationId xmlns:a16="http://schemas.microsoft.com/office/drawing/2014/main" id="{3199AA9B-6DB1-462F-A6E6-9B6940A0A01B}"/>
                  </a:ext>
                </a:extLst>
              </p:cNvPr>
              <p:cNvSpPr/>
              <p:nvPr/>
            </p:nvSpPr>
            <p:spPr>
              <a:xfrm>
                <a:off x="7821249" y="3093951"/>
                <a:ext cx="1369709" cy="1076920"/>
              </a:xfrm>
              <a:custGeom>
                <a:avLst/>
                <a:gdLst>
                  <a:gd name="connsiteX0" fmla="*/ 390075 w 1369709"/>
                  <a:gd name="connsiteY0" fmla="*/ 0 h 1076920"/>
                  <a:gd name="connsiteX1" fmla="*/ 1287732 w 1369709"/>
                  <a:gd name="connsiteY1" fmla="*/ 322251 h 1076920"/>
                  <a:gd name="connsiteX2" fmla="*/ 1369709 w 1369709"/>
                  <a:gd name="connsiteY2" fmla="*/ 396756 h 1076920"/>
                  <a:gd name="connsiteX3" fmla="*/ 1351471 w 1369709"/>
                  <a:gd name="connsiteY3" fmla="*/ 413332 h 1076920"/>
                  <a:gd name="connsiteX4" fmla="*/ 1001584 w 1369709"/>
                  <a:gd name="connsiteY4" fmla="*/ 991555 h 1076920"/>
                  <a:gd name="connsiteX5" fmla="*/ 979635 w 1369709"/>
                  <a:gd name="connsiteY5" fmla="*/ 1076920 h 1076920"/>
                  <a:gd name="connsiteX6" fmla="*/ 950060 w 1369709"/>
                  <a:gd name="connsiteY6" fmla="*/ 1069316 h 1076920"/>
                  <a:gd name="connsiteX7" fmla="*/ 21950 w 1369709"/>
                  <a:gd name="connsiteY7" fmla="*/ 141206 h 1076920"/>
                  <a:gd name="connsiteX8" fmla="*/ 0 w 1369709"/>
                  <a:gd name="connsiteY8" fmla="*/ 55841 h 1076920"/>
                  <a:gd name="connsiteX9" fmla="*/ 105668 w 1369709"/>
                  <a:gd name="connsiteY9" fmla="*/ 28671 h 1076920"/>
                  <a:gd name="connsiteX10" fmla="*/ 390075 w 1369709"/>
                  <a:gd name="connsiteY10" fmla="*/ 0 h 107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9709" h="1076920">
                    <a:moveTo>
                      <a:pt x="390075" y="0"/>
                    </a:moveTo>
                    <a:cubicBezTo>
                      <a:pt x="731056" y="0"/>
                      <a:pt x="1043792" y="120934"/>
                      <a:pt x="1287732" y="322251"/>
                    </a:cubicBezTo>
                    <a:lnTo>
                      <a:pt x="1369709" y="396756"/>
                    </a:lnTo>
                    <a:lnTo>
                      <a:pt x="1351471" y="413332"/>
                    </a:lnTo>
                    <a:cubicBezTo>
                      <a:pt x="1191860" y="572943"/>
                      <a:pt x="1070305" y="770611"/>
                      <a:pt x="1001584" y="991555"/>
                    </a:cubicBezTo>
                    <a:lnTo>
                      <a:pt x="979635" y="1076920"/>
                    </a:lnTo>
                    <a:lnTo>
                      <a:pt x="950060" y="1069316"/>
                    </a:lnTo>
                    <a:cubicBezTo>
                      <a:pt x="508170" y="931874"/>
                      <a:pt x="159392" y="583096"/>
                      <a:pt x="21950" y="141206"/>
                    </a:cubicBezTo>
                    <a:lnTo>
                      <a:pt x="0" y="55841"/>
                    </a:lnTo>
                    <a:lnTo>
                      <a:pt x="105668" y="28671"/>
                    </a:lnTo>
                    <a:cubicBezTo>
                      <a:pt x="197534" y="9872"/>
                      <a:pt x="292652" y="0"/>
                      <a:pt x="390075" y="0"/>
                    </a:cubicBezTo>
                    <a:close/>
                  </a:path>
                </a:pathLst>
              </a:custGeom>
              <a:solidFill>
                <a:schemeClr val="accent3">
                  <a:lumMod val="50000"/>
                  <a:lumOff val="5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40" name="Freeform: Shape 39">
                <a:extLst>
                  <a:ext uri="{FF2B5EF4-FFF2-40B4-BE49-F238E27FC236}">
                    <a16:creationId xmlns:a16="http://schemas.microsoft.com/office/drawing/2014/main" id="{E88EE0DA-463E-441A-8BB9-82A04E44B1BC}"/>
                  </a:ext>
                </a:extLst>
              </p:cNvPr>
              <p:cNvSpPr/>
              <p:nvPr/>
            </p:nvSpPr>
            <p:spPr>
              <a:xfrm>
                <a:off x="9190957" y="3093951"/>
                <a:ext cx="1369708" cy="1076920"/>
              </a:xfrm>
              <a:custGeom>
                <a:avLst/>
                <a:gdLst>
                  <a:gd name="connsiteX0" fmla="*/ 979634 w 1369708"/>
                  <a:gd name="connsiteY0" fmla="*/ 0 h 1076920"/>
                  <a:gd name="connsiteX1" fmla="*/ 1264041 w 1369708"/>
                  <a:gd name="connsiteY1" fmla="*/ 28671 h 1076920"/>
                  <a:gd name="connsiteX2" fmla="*/ 1369708 w 1369708"/>
                  <a:gd name="connsiteY2" fmla="*/ 55841 h 1076920"/>
                  <a:gd name="connsiteX3" fmla="*/ 1347759 w 1369708"/>
                  <a:gd name="connsiteY3" fmla="*/ 141206 h 1076920"/>
                  <a:gd name="connsiteX4" fmla="*/ 419649 w 1369708"/>
                  <a:gd name="connsiteY4" fmla="*/ 1069316 h 1076920"/>
                  <a:gd name="connsiteX5" fmla="*/ 390074 w 1369708"/>
                  <a:gd name="connsiteY5" fmla="*/ 1076920 h 1076920"/>
                  <a:gd name="connsiteX6" fmla="*/ 368125 w 1369708"/>
                  <a:gd name="connsiteY6" fmla="*/ 991555 h 1076920"/>
                  <a:gd name="connsiteX7" fmla="*/ 18238 w 1369708"/>
                  <a:gd name="connsiteY7" fmla="*/ 413332 h 1076920"/>
                  <a:gd name="connsiteX8" fmla="*/ 0 w 1369708"/>
                  <a:gd name="connsiteY8" fmla="*/ 396756 h 1076920"/>
                  <a:gd name="connsiteX9" fmla="*/ 81977 w 1369708"/>
                  <a:gd name="connsiteY9" fmla="*/ 322251 h 1076920"/>
                  <a:gd name="connsiteX10" fmla="*/ 979634 w 1369708"/>
                  <a:gd name="connsiteY10" fmla="*/ 0 h 1076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9708" h="1076920">
                    <a:moveTo>
                      <a:pt x="979634" y="0"/>
                    </a:moveTo>
                    <a:cubicBezTo>
                      <a:pt x="1077057" y="0"/>
                      <a:pt x="1172175" y="9872"/>
                      <a:pt x="1264041" y="28671"/>
                    </a:cubicBezTo>
                    <a:lnTo>
                      <a:pt x="1369708" y="55841"/>
                    </a:lnTo>
                    <a:lnTo>
                      <a:pt x="1347759" y="141206"/>
                    </a:lnTo>
                    <a:cubicBezTo>
                      <a:pt x="1210317" y="583096"/>
                      <a:pt x="861538" y="931874"/>
                      <a:pt x="419649" y="1069316"/>
                    </a:cubicBezTo>
                    <a:lnTo>
                      <a:pt x="390074" y="1076920"/>
                    </a:lnTo>
                    <a:lnTo>
                      <a:pt x="368125" y="991555"/>
                    </a:lnTo>
                    <a:cubicBezTo>
                      <a:pt x="299404" y="770611"/>
                      <a:pt x="177849" y="572943"/>
                      <a:pt x="18238" y="413332"/>
                    </a:cubicBezTo>
                    <a:lnTo>
                      <a:pt x="0" y="396756"/>
                    </a:lnTo>
                    <a:lnTo>
                      <a:pt x="81977" y="322251"/>
                    </a:lnTo>
                    <a:cubicBezTo>
                      <a:pt x="325917" y="120934"/>
                      <a:pt x="638653" y="0"/>
                      <a:pt x="979634" y="0"/>
                    </a:cubicBezTo>
                    <a:close/>
                  </a:path>
                </a:pathLst>
              </a:custGeom>
              <a:solidFill>
                <a:schemeClr val="accent5">
                  <a:lumMod val="60000"/>
                  <a:lumOff val="4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39" name="Freeform: Shape 38">
                <a:extLst>
                  <a:ext uri="{FF2B5EF4-FFF2-40B4-BE49-F238E27FC236}">
                    <a16:creationId xmlns:a16="http://schemas.microsoft.com/office/drawing/2014/main" id="{934656EC-5B97-479D-B20B-F93760FD76BB}"/>
                  </a:ext>
                </a:extLst>
              </p:cNvPr>
              <p:cNvSpPr/>
              <p:nvPr/>
            </p:nvSpPr>
            <p:spPr>
              <a:xfrm>
                <a:off x="8759387" y="4170871"/>
                <a:ext cx="863140" cy="1348732"/>
              </a:xfrm>
              <a:custGeom>
                <a:avLst/>
                <a:gdLst>
                  <a:gd name="connsiteX0" fmla="*/ 41496 w 863140"/>
                  <a:gd name="connsiteY0" fmla="*/ 0 h 1348732"/>
                  <a:gd name="connsiteX1" fmla="*/ 147163 w 863140"/>
                  <a:gd name="connsiteY1" fmla="*/ 27170 h 1348732"/>
                  <a:gd name="connsiteX2" fmla="*/ 431570 w 863140"/>
                  <a:gd name="connsiteY2" fmla="*/ 55841 h 1348732"/>
                  <a:gd name="connsiteX3" fmla="*/ 715977 w 863140"/>
                  <a:gd name="connsiteY3" fmla="*/ 27170 h 1348732"/>
                  <a:gd name="connsiteX4" fmla="*/ 821644 w 863140"/>
                  <a:gd name="connsiteY4" fmla="*/ 0 h 1348732"/>
                  <a:gd name="connsiteX5" fmla="*/ 834469 w 863140"/>
                  <a:gd name="connsiteY5" fmla="*/ 49877 h 1348732"/>
                  <a:gd name="connsiteX6" fmla="*/ 863140 w 863140"/>
                  <a:gd name="connsiteY6" fmla="*/ 334284 h 1348732"/>
                  <a:gd name="connsiteX7" fmla="*/ 449808 w 863140"/>
                  <a:gd name="connsiteY7" fmla="*/ 1332156 h 1348732"/>
                  <a:gd name="connsiteX8" fmla="*/ 431570 w 863140"/>
                  <a:gd name="connsiteY8" fmla="*/ 1348732 h 1348732"/>
                  <a:gd name="connsiteX9" fmla="*/ 413332 w 863140"/>
                  <a:gd name="connsiteY9" fmla="*/ 1332156 h 1348732"/>
                  <a:gd name="connsiteX10" fmla="*/ 0 w 863140"/>
                  <a:gd name="connsiteY10" fmla="*/ 334284 h 1348732"/>
                  <a:gd name="connsiteX11" fmla="*/ 28671 w 863140"/>
                  <a:gd name="connsiteY11" fmla="*/ 49877 h 1348732"/>
                  <a:gd name="connsiteX12" fmla="*/ 41496 w 863140"/>
                  <a:gd name="connsiteY12" fmla="*/ 0 h 134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3140" h="1348732">
                    <a:moveTo>
                      <a:pt x="41496" y="0"/>
                    </a:moveTo>
                    <a:lnTo>
                      <a:pt x="147163" y="27170"/>
                    </a:lnTo>
                    <a:cubicBezTo>
                      <a:pt x="239029" y="45969"/>
                      <a:pt x="334147" y="55841"/>
                      <a:pt x="431570" y="55841"/>
                    </a:cubicBezTo>
                    <a:cubicBezTo>
                      <a:pt x="528993" y="55841"/>
                      <a:pt x="624111" y="45969"/>
                      <a:pt x="715977" y="27170"/>
                    </a:cubicBezTo>
                    <a:lnTo>
                      <a:pt x="821644" y="0"/>
                    </a:lnTo>
                    <a:lnTo>
                      <a:pt x="834469" y="49877"/>
                    </a:lnTo>
                    <a:cubicBezTo>
                      <a:pt x="853268" y="141743"/>
                      <a:pt x="863140" y="236861"/>
                      <a:pt x="863140" y="334284"/>
                    </a:cubicBezTo>
                    <a:cubicBezTo>
                      <a:pt x="863140" y="723977"/>
                      <a:pt x="705185" y="1076778"/>
                      <a:pt x="449808" y="1332156"/>
                    </a:cubicBezTo>
                    <a:lnTo>
                      <a:pt x="431570" y="1348732"/>
                    </a:lnTo>
                    <a:lnTo>
                      <a:pt x="413332" y="1332156"/>
                    </a:lnTo>
                    <a:cubicBezTo>
                      <a:pt x="157955" y="1076778"/>
                      <a:pt x="0" y="723977"/>
                      <a:pt x="0" y="334284"/>
                    </a:cubicBezTo>
                    <a:cubicBezTo>
                      <a:pt x="0" y="236861"/>
                      <a:pt x="9872" y="141743"/>
                      <a:pt x="28671" y="49877"/>
                    </a:cubicBezTo>
                    <a:lnTo>
                      <a:pt x="41496" y="0"/>
                    </a:lnTo>
                    <a:close/>
                  </a:path>
                </a:pathLst>
              </a:custGeom>
              <a:solidFill>
                <a:schemeClr val="accent6">
                  <a:lumMod val="60000"/>
                  <a:lumOff val="4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38" name="Freeform: Shape 37">
                <a:extLst>
                  <a:ext uri="{FF2B5EF4-FFF2-40B4-BE49-F238E27FC236}">
                    <a16:creationId xmlns:a16="http://schemas.microsoft.com/office/drawing/2014/main" id="{6077EF46-E8F9-4BCA-8EFE-D5DA1393DC8F}"/>
                  </a:ext>
                </a:extLst>
              </p:cNvPr>
              <p:cNvSpPr/>
              <p:nvPr/>
            </p:nvSpPr>
            <p:spPr>
              <a:xfrm>
                <a:off x="7779753" y="1404304"/>
                <a:ext cx="2822408" cy="2086403"/>
              </a:xfrm>
              <a:custGeom>
                <a:avLst/>
                <a:gdLst>
                  <a:gd name="connsiteX0" fmla="*/ 1411204 w 2822408"/>
                  <a:gd name="connsiteY0" fmla="*/ 0 h 2086403"/>
                  <a:gd name="connsiteX1" fmla="*/ 2822408 w 2822408"/>
                  <a:gd name="connsiteY1" fmla="*/ 1411204 h 2086403"/>
                  <a:gd name="connsiteX2" fmla="*/ 2793737 w 2822408"/>
                  <a:gd name="connsiteY2" fmla="*/ 1695611 h 2086403"/>
                  <a:gd name="connsiteX3" fmla="*/ 2780912 w 2822408"/>
                  <a:gd name="connsiteY3" fmla="*/ 1745488 h 2086403"/>
                  <a:gd name="connsiteX4" fmla="*/ 2675245 w 2822408"/>
                  <a:gd name="connsiteY4" fmla="*/ 1718318 h 2086403"/>
                  <a:gd name="connsiteX5" fmla="*/ 2390838 w 2822408"/>
                  <a:gd name="connsiteY5" fmla="*/ 1689647 h 2086403"/>
                  <a:gd name="connsiteX6" fmla="*/ 1493181 w 2822408"/>
                  <a:gd name="connsiteY6" fmla="*/ 2011898 h 2086403"/>
                  <a:gd name="connsiteX7" fmla="*/ 1411204 w 2822408"/>
                  <a:gd name="connsiteY7" fmla="*/ 2086403 h 2086403"/>
                  <a:gd name="connsiteX8" fmla="*/ 1329227 w 2822408"/>
                  <a:gd name="connsiteY8" fmla="*/ 2011898 h 2086403"/>
                  <a:gd name="connsiteX9" fmla="*/ 431570 w 2822408"/>
                  <a:gd name="connsiteY9" fmla="*/ 1689647 h 2086403"/>
                  <a:gd name="connsiteX10" fmla="*/ 147163 w 2822408"/>
                  <a:gd name="connsiteY10" fmla="*/ 1718318 h 2086403"/>
                  <a:gd name="connsiteX11" fmla="*/ 41495 w 2822408"/>
                  <a:gd name="connsiteY11" fmla="*/ 1745488 h 2086403"/>
                  <a:gd name="connsiteX12" fmla="*/ 28671 w 2822408"/>
                  <a:gd name="connsiteY12" fmla="*/ 1695611 h 2086403"/>
                  <a:gd name="connsiteX13" fmla="*/ 0 w 2822408"/>
                  <a:gd name="connsiteY13" fmla="*/ 1411204 h 2086403"/>
                  <a:gd name="connsiteX14" fmla="*/ 1411204 w 2822408"/>
                  <a:gd name="connsiteY14" fmla="*/ 0 h 208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408" h="2086403">
                    <a:moveTo>
                      <a:pt x="1411204" y="0"/>
                    </a:moveTo>
                    <a:cubicBezTo>
                      <a:pt x="2190590" y="0"/>
                      <a:pt x="2822408" y="631818"/>
                      <a:pt x="2822408" y="1411204"/>
                    </a:cubicBezTo>
                    <a:cubicBezTo>
                      <a:pt x="2822408" y="1508627"/>
                      <a:pt x="2812536" y="1603745"/>
                      <a:pt x="2793737" y="1695611"/>
                    </a:cubicBezTo>
                    <a:lnTo>
                      <a:pt x="2780912" y="1745488"/>
                    </a:lnTo>
                    <a:lnTo>
                      <a:pt x="2675245" y="1718318"/>
                    </a:lnTo>
                    <a:cubicBezTo>
                      <a:pt x="2583379" y="1699519"/>
                      <a:pt x="2488261" y="1689647"/>
                      <a:pt x="2390838" y="1689647"/>
                    </a:cubicBezTo>
                    <a:cubicBezTo>
                      <a:pt x="2049857" y="1689647"/>
                      <a:pt x="1737121" y="1810581"/>
                      <a:pt x="1493181" y="2011898"/>
                    </a:cubicBezTo>
                    <a:lnTo>
                      <a:pt x="1411204" y="2086403"/>
                    </a:lnTo>
                    <a:lnTo>
                      <a:pt x="1329227" y="2011898"/>
                    </a:lnTo>
                    <a:cubicBezTo>
                      <a:pt x="1085287" y="1810581"/>
                      <a:pt x="772551" y="1689647"/>
                      <a:pt x="431570" y="1689647"/>
                    </a:cubicBezTo>
                    <a:cubicBezTo>
                      <a:pt x="334147" y="1689647"/>
                      <a:pt x="239029" y="1699519"/>
                      <a:pt x="147163" y="1718318"/>
                    </a:cubicBezTo>
                    <a:lnTo>
                      <a:pt x="41495" y="1745488"/>
                    </a:lnTo>
                    <a:lnTo>
                      <a:pt x="28671" y="1695611"/>
                    </a:lnTo>
                    <a:cubicBezTo>
                      <a:pt x="9872" y="1603745"/>
                      <a:pt x="0" y="1508627"/>
                      <a:pt x="0" y="1411204"/>
                    </a:cubicBezTo>
                    <a:cubicBezTo>
                      <a:pt x="0" y="631818"/>
                      <a:pt x="631818" y="0"/>
                      <a:pt x="1411204" y="0"/>
                    </a:cubicBezTo>
                    <a:close/>
                  </a:path>
                </a:pathLst>
              </a:custGeom>
              <a:solidFill>
                <a:schemeClr val="accent1">
                  <a:lumMod val="20000"/>
                  <a:lumOff val="8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37" name="Freeform: Shape 36">
                <a:extLst>
                  <a:ext uri="{FF2B5EF4-FFF2-40B4-BE49-F238E27FC236}">
                    <a16:creationId xmlns:a16="http://schemas.microsoft.com/office/drawing/2014/main" id="{C5FDF602-399E-4C67-8601-6A52F19052EC}"/>
                  </a:ext>
                </a:extLst>
              </p:cNvPr>
              <p:cNvSpPr/>
              <p:nvPr/>
            </p:nvSpPr>
            <p:spPr>
              <a:xfrm>
                <a:off x="6800119" y="3149792"/>
                <a:ext cx="2390838" cy="2766567"/>
              </a:xfrm>
              <a:custGeom>
                <a:avLst/>
                <a:gdLst>
                  <a:gd name="connsiteX0" fmla="*/ 1021129 w 2390838"/>
                  <a:gd name="connsiteY0" fmla="*/ 0 h 2766567"/>
                  <a:gd name="connsiteX1" fmla="*/ 1043079 w 2390838"/>
                  <a:gd name="connsiteY1" fmla="*/ 85365 h 2766567"/>
                  <a:gd name="connsiteX2" fmla="*/ 1971189 w 2390838"/>
                  <a:gd name="connsiteY2" fmla="*/ 1013475 h 2766567"/>
                  <a:gd name="connsiteX3" fmla="*/ 2000764 w 2390838"/>
                  <a:gd name="connsiteY3" fmla="*/ 1021079 h 2766567"/>
                  <a:gd name="connsiteX4" fmla="*/ 1987939 w 2390838"/>
                  <a:gd name="connsiteY4" fmla="*/ 1070956 h 2766567"/>
                  <a:gd name="connsiteX5" fmla="*/ 1959268 w 2390838"/>
                  <a:gd name="connsiteY5" fmla="*/ 1355363 h 2766567"/>
                  <a:gd name="connsiteX6" fmla="*/ 2372600 w 2390838"/>
                  <a:gd name="connsiteY6" fmla="*/ 2353235 h 2766567"/>
                  <a:gd name="connsiteX7" fmla="*/ 2390838 w 2390838"/>
                  <a:gd name="connsiteY7" fmla="*/ 2369811 h 2766567"/>
                  <a:gd name="connsiteX8" fmla="*/ 2308861 w 2390838"/>
                  <a:gd name="connsiteY8" fmla="*/ 2444316 h 2766567"/>
                  <a:gd name="connsiteX9" fmla="*/ 1411204 w 2390838"/>
                  <a:gd name="connsiteY9" fmla="*/ 2766567 h 2766567"/>
                  <a:gd name="connsiteX10" fmla="*/ 0 w 2390838"/>
                  <a:gd name="connsiteY10" fmla="*/ 1355363 h 2766567"/>
                  <a:gd name="connsiteX11" fmla="*/ 991555 w 2390838"/>
                  <a:gd name="connsiteY11" fmla="*/ 7604 h 2766567"/>
                  <a:gd name="connsiteX12" fmla="*/ 1021129 w 2390838"/>
                  <a:gd name="connsiteY12" fmla="*/ 0 h 27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0838" h="2766567">
                    <a:moveTo>
                      <a:pt x="1021129" y="0"/>
                    </a:moveTo>
                    <a:lnTo>
                      <a:pt x="1043079" y="85365"/>
                    </a:lnTo>
                    <a:cubicBezTo>
                      <a:pt x="1180521" y="527255"/>
                      <a:pt x="1529299" y="876033"/>
                      <a:pt x="1971189" y="1013475"/>
                    </a:cubicBezTo>
                    <a:lnTo>
                      <a:pt x="2000764" y="1021079"/>
                    </a:lnTo>
                    <a:lnTo>
                      <a:pt x="1987939" y="1070956"/>
                    </a:lnTo>
                    <a:cubicBezTo>
                      <a:pt x="1969140" y="1162822"/>
                      <a:pt x="1959268" y="1257940"/>
                      <a:pt x="1959268" y="1355363"/>
                    </a:cubicBezTo>
                    <a:cubicBezTo>
                      <a:pt x="1959268" y="1745056"/>
                      <a:pt x="2117223" y="2097857"/>
                      <a:pt x="2372600" y="2353235"/>
                    </a:cubicBezTo>
                    <a:lnTo>
                      <a:pt x="2390838" y="2369811"/>
                    </a:lnTo>
                    <a:lnTo>
                      <a:pt x="2308861" y="2444316"/>
                    </a:lnTo>
                    <a:cubicBezTo>
                      <a:pt x="2064921" y="2645633"/>
                      <a:pt x="1752185" y="2766567"/>
                      <a:pt x="1411204" y="2766567"/>
                    </a:cubicBezTo>
                    <a:cubicBezTo>
                      <a:pt x="631818" y="2766567"/>
                      <a:pt x="0" y="2134749"/>
                      <a:pt x="0" y="1355363"/>
                    </a:cubicBezTo>
                    <a:cubicBezTo>
                      <a:pt x="0" y="722112"/>
                      <a:pt x="417098" y="186279"/>
                      <a:pt x="991555" y="7604"/>
                    </a:cubicBezTo>
                    <a:lnTo>
                      <a:pt x="1021129" y="0"/>
                    </a:lnTo>
                    <a:close/>
                  </a:path>
                </a:pathLst>
              </a:custGeom>
              <a:solidFill>
                <a:schemeClr val="accent4">
                  <a:lumMod val="60000"/>
                  <a:lumOff val="40000"/>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35" name="Freeform: Shape 34">
                <a:extLst>
                  <a:ext uri="{FF2B5EF4-FFF2-40B4-BE49-F238E27FC236}">
                    <a16:creationId xmlns:a16="http://schemas.microsoft.com/office/drawing/2014/main" id="{2BC00A09-A87A-40E9-87B7-52EC94E56357}"/>
                  </a:ext>
                </a:extLst>
              </p:cNvPr>
              <p:cNvSpPr/>
              <p:nvPr/>
            </p:nvSpPr>
            <p:spPr>
              <a:xfrm>
                <a:off x="8800883" y="3490707"/>
                <a:ext cx="780148" cy="736005"/>
              </a:xfrm>
              <a:custGeom>
                <a:avLst/>
                <a:gdLst>
                  <a:gd name="connsiteX0" fmla="*/ 390074 w 780148"/>
                  <a:gd name="connsiteY0" fmla="*/ 0 h 736005"/>
                  <a:gd name="connsiteX1" fmla="*/ 408312 w 780148"/>
                  <a:gd name="connsiteY1" fmla="*/ 16576 h 736005"/>
                  <a:gd name="connsiteX2" fmla="*/ 758199 w 780148"/>
                  <a:gd name="connsiteY2" fmla="*/ 594799 h 736005"/>
                  <a:gd name="connsiteX3" fmla="*/ 780148 w 780148"/>
                  <a:gd name="connsiteY3" fmla="*/ 680164 h 736005"/>
                  <a:gd name="connsiteX4" fmla="*/ 674481 w 780148"/>
                  <a:gd name="connsiteY4" fmla="*/ 707334 h 736005"/>
                  <a:gd name="connsiteX5" fmla="*/ 390074 w 780148"/>
                  <a:gd name="connsiteY5" fmla="*/ 736005 h 736005"/>
                  <a:gd name="connsiteX6" fmla="*/ 105667 w 780148"/>
                  <a:gd name="connsiteY6" fmla="*/ 707334 h 736005"/>
                  <a:gd name="connsiteX7" fmla="*/ 0 w 780148"/>
                  <a:gd name="connsiteY7" fmla="*/ 680164 h 736005"/>
                  <a:gd name="connsiteX8" fmla="*/ 21949 w 780148"/>
                  <a:gd name="connsiteY8" fmla="*/ 594799 h 736005"/>
                  <a:gd name="connsiteX9" fmla="*/ 371836 w 780148"/>
                  <a:gd name="connsiteY9" fmla="*/ 16576 h 736005"/>
                  <a:gd name="connsiteX10" fmla="*/ 390074 w 780148"/>
                  <a:gd name="connsiteY10" fmla="*/ 0 h 736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0148" h="736005">
                    <a:moveTo>
                      <a:pt x="390074" y="0"/>
                    </a:moveTo>
                    <a:lnTo>
                      <a:pt x="408312" y="16576"/>
                    </a:lnTo>
                    <a:cubicBezTo>
                      <a:pt x="567923" y="176187"/>
                      <a:pt x="689478" y="373855"/>
                      <a:pt x="758199" y="594799"/>
                    </a:cubicBezTo>
                    <a:lnTo>
                      <a:pt x="780148" y="680164"/>
                    </a:lnTo>
                    <a:lnTo>
                      <a:pt x="674481" y="707334"/>
                    </a:lnTo>
                    <a:cubicBezTo>
                      <a:pt x="582615" y="726133"/>
                      <a:pt x="487497" y="736005"/>
                      <a:pt x="390074" y="736005"/>
                    </a:cubicBezTo>
                    <a:cubicBezTo>
                      <a:pt x="292651" y="736005"/>
                      <a:pt x="197533" y="726133"/>
                      <a:pt x="105667" y="707334"/>
                    </a:cubicBezTo>
                    <a:lnTo>
                      <a:pt x="0" y="680164"/>
                    </a:lnTo>
                    <a:lnTo>
                      <a:pt x="21949" y="594799"/>
                    </a:lnTo>
                    <a:cubicBezTo>
                      <a:pt x="90670" y="373855"/>
                      <a:pt x="212225" y="176187"/>
                      <a:pt x="371836" y="16576"/>
                    </a:cubicBezTo>
                    <a:lnTo>
                      <a:pt x="390074" y="0"/>
                    </a:lnTo>
                    <a:close/>
                  </a:path>
                </a:pathLst>
              </a:custGeom>
              <a:solidFill>
                <a:schemeClr val="accent1">
                  <a:alpha val="50000"/>
                </a:schemeClr>
              </a:solidFill>
              <a:ln w="254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p>
            </p:txBody>
          </p:sp>
          <p:sp>
            <p:nvSpPr>
              <p:cNvPr id="9" name="TextBox 8">
                <a:extLst>
                  <a:ext uri="{FF2B5EF4-FFF2-40B4-BE49-F238E27FC236}">
                    <a16:creationId xmlns:a16="http://schemas.microsoft.com/office/drawing/2014/main" id="{DFFF4C92-700D-4D7F-94A2-684BDAA57491}"/>
                  </a:ext>
                </a:extLst>
              </p:cNvPr>
              <p:cNvSpPr txBox="1"/>
              <p:nvPr/>
            </p:nvSpPr>
            <p:spPr>
              <a:xfrm>
                <a:off x="8366228" y="2359119"/>
                <a:ext cx="1649459" cy="677108"/>
              </a:xfrm>
              <a:prstGeom prst="rect">
                <a:avLst/>
              </a:prstGeom>
              <a:noFill/>
            </p:spPr>
            <p:txBody>
              <a:bodyPr wrap="square">
                <a:spAutoFit/>
              </a:bodyPr>
              <a:lstStyle/>
              <a:p>
                <a:pPr algn="ctr"/>
                <a:r>
                  <a:rPr lang="da-DK" sz="1350" dirty="0"/>
                  <a:t>Lorem ipsum dolor sit amet</a:t>
                </a:r>
                <a:endParaRPr lang="en-PH" sz="1350" dirty="0"/>
              </a:p>
            </p:txBody>
          </p:sp>
          <p:sp>
            <p:nvSpPr>
              <p:cNvPr id="10" name="TextBox 9">
                <a:extLst>
                  <a:ext uri="{FF2B5EF4-FFF2-40B4-BE49-F238E27FC236}">
                    <a16:creationId xmlns:a16="http://schemas.microsoft.com/office/drawing/2014/main" id="{9250C26A-B6DA-429A-A626-C65C0708CF72}"/>
                  </a:ext>
                </a:extLst>
              </p:cNvPr>
              <p:cNvSpPr txBox="1"/>
              <p:nvPr/>
            </p:nvSpPr>
            <p:spPr>
              <a:xfrm>
                <a:off x="7232731" y="4335220"/>
                <a:ext cx="1649459" cy="677108"/>
              </a:xfrm>
              <a:prstGeom prst="rect">
                <a:avLst/>
              </a:prstGeom>
              <a:noFill/>
            </p:spPr>
            <p:txBody>
              <a:bodyPr wrap="square">
                <a:spAutoFit/>
              </a:bodyPr>
              <a:lstStyle/>
              <a:p>
                <a:pPr algn="ctr"/>
                <a:r>
                  <a:rPr lang="da-DK" sz="1350" dirty="0"/>
                  <a:t>Lorem ipsum dolor sit amet</a:t>
                </a:r>
                <a:endParaRPr lang="en-PH" sz="1350" dirty="0"/>
              </a:p>
            </p:txBody>
          </p:sp>
          <p:sp>
            <p:nvSpPr>
              <p:cNvPr id="11" name="TextBox 10">
                <a:extLst>
                  <a:ext uri="{FF2B5EF4-FFF2-40B4-BE49-F238E27FC236}">
                    <a16:creationId xmlns:a16="http://schemas.microsoft.com/office/drawing/2014/main" id="{74EEAEFF-48B0-48BB-A622-14A016486382}"/>
                  </a:ext>
                </a:extLst>
              </p:cNvPr>
              <p:cNvSpPr txBox="1"/>
              <p:nvPr/>
            </p:nvSpPr>
            <p:spPr>
              <a:xfrm>
                <a:off x="9659035" y="4335220"/>
                <a:ext cx="1649459" cy="677108"/>
              </a:xfrm>
              <a:prstGeom prst="rect">
                <a:avLst/>
              </a:prstGeom>
              <a:noFill/>
            </p:spPr>
            <p:txBody>
              <a:bodyPr wrap="square">
                <a:spAutoFit/>
              </a:bodyPr>
              <a:lstStyle/>
              <a:p>
                <a:pPr algn="ctr"/>
                <a:r>
                  <a:rPr lang="da-DK" sz="1350" dirty="0"/>
                  <a:t>Lorem ipsum dolor sit amet</a:t>
                </a:r>
                <a:endParaRPr lang="en-PH" sz="1350" dirty="0"/>
              </a:p>
            </p:txBody>
          </p:sp>
        </p:grpSp>
      </p:grpSp>
      <p:cxnSp>
        <p:nvCxnSpPr>
          <p:cNvPr id="28" name="Straight Connector 27">
            <a:extLst>
              <a:ext uri="{FF2B5EF4-FFF2-40B4-BE49-F238E27FC236}">
                <a16:creationId xmlns:a16="http://schemas.microsoft.com/office/drawing/2014/main" id="{840BE32F-A15A-4DF9-9BED-A781463E5365}"/>
              </a:ext>
            </a:extLst>
          </p:cNvPr>
          <p:cNvCxnSpPr>
            <a:cxnSpLocks/>
          </p:cNvCxnSpPr>
          <p:nvPr/>
        </p:nvCxnSpPr>
        <p:spPr>
          <a:xfrm>
            <a:off x="4360250" y="1511369"/>
            <a:ext cx="0" cy="457691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9" name="Oval 28">
            <a:extLst>
              <a:ext uri="{FF2B5EF4-FFF2-40B4-BE49-F238E27FC236}">
                <a16:creationId xmlns:a16="http://schemas.microsoft.com/office/drawing/2014/main" id="{330E7DE6-88B1-4C02-833C-DF90C3F082A7}"/>
              </a:ext>
            </a:extLst>
          </p:cNvPr>
          <p:cNvSpPr/>
          <p:nvPr/>
        </p:nvSpPr>
        <p:spPr>
          <a:xfrm>
            <a:off x="4221200" y="3660776"/>
            <a:ext cx="278100" cy="278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latin typeface="Arial" panose="020B0604020202020204" pitchFamily="34" charset="0"/>
              </a:rPr>
              <a:t>&gt;</a:t>
            </a:r>
            <a:endParaRPr lang="en-PH" sz="1050" b="1" dirty="0">
              <a:latin typeface="Arial" panose="020B0604020202020204" pitchFamily="34" charset="0"/>
            </a:endParaRPr>
          </a:p>
        </p:txBody>
      </p:sp>
    </p:spTree>
    <p:extLst>
      <p:ext uri="{BB962C8B-B14F-4D97-AF65-F5344CB8AC3E}">
        <p14:creationId xmlns:p14="http://schemas.microsoft.com/office/powerpoint/2010/main" val="424174364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2CBA00-AC82-4C9F-9114-5D3CED9DFEEA}"/>
              </a:ext>
            </a:extLst>
          </p:cNvPr>
          <p:cNvSpPr>
            <a:spLocks noGrp="1"/>
          </p:cNvSpPr>
          <p:nvPr>
            <p:ph type="title"/>
          </p:nvPr>
        </p:nvSpPr>
        <p:spPr>
          <a:xfrm>
            <a:off x="628650" y="365125"/>
            <a:ext cx="7886700" cy="617538"/>
          </a:xfrm>
        </p:spPr>
        <p:txBody>
          <a:bodyPr>
            <a:normAutofit fontScale="90000"/>
          </a:bodyPr>
          <a:lstStyle/>
          <a:p>
            <a:r>
              <a:rPr lang="en-PH" dirty="0"/>
              <a:t>Triangular Framework Slide with Four Section</a:t>
            </a:r>
          </a:p>
        </p:txBody>
      </p:sp>
      <p:sp>
        <p:nvSpPr>
          <p:cNvPr id="3" name="Slide Number Placeholder 2">
            <a:extLst>
              <a:ext uri="{FF2B5EF4-FFF2-40B4-BE49-F238E27FC236}">
                <a16:creationId xmlns:a16="http://schemas.microsoft.com/office/drawing/2014/main" id="{386C0C8D-E030-4B75-843D-6424A6F7C5A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172</a:t>
            </a:fld>
            <a:endParaRPr lang="en-PH" dirty="0"/>
          </a:p>
        </p:txBody>
      </p:sp>
      <p:grpSp>
        <p:nvGrpSpPr>
          <p:cNvPr id="26" name="Group 25">
            <a:extLst>
              <a:ext uri="{FF2B5EF4-FFF2-40B4-BE49-F238E27FC236}">
                <a16:creationId xmlns:a16="http://schemas.microsoft.com/office/drawing/2014/main" id="{C6C1E24D-3588-45AE-870F-42681C179882}"/>
              </a:ext>
            </a:extLst>
          </p:cNvPr>
          <p:cNvGrpSpPr/>
          <p:nvPr/>
        </p:nvGrpSpPr>
        <p:grpSpPr>
          <a:xfrm>
            <a:off x="6218240" y="2211066"/>
            <a:ext cx="2297110" cy="3799620"/>
            <a:chOff x="6205538" y="2292859"/>
            <a:chExt cx="2467104" cy="3799620"/>
          </a:xfrm>
        </p:grpSpPr>
        <p:sp>
          <p:nvSpPr>
            <p:cNvPr id="4" name="Rectangle 3">
              <a:extLst>
                <a:ext uri="{FF2B5EF4-FFF2-40B4-BE49-F238E27FC236}">
                  <a16:creationId xmlns:a16="http://schemas.microsoft.com/office/drawing/2014/main" id="{4538BC66-8FBE-4CDB-9CB6-DFD9DB473DB9}"/>
                </a:ext>
              </a:extLst>
            </p:cNvPr>
            <p:cNvSpPr>
              <a:spLocks noChangeArrowheads="1"/>
            </p:cNvSpPr>
            <p:nvPr/>
          </p:nvSpPr>
          <p:spPr bwMode="gray">
            <a:xfrm>
              <a:off x="6205667" y="2585683"/>
              <a:ext cx="2466975" cy="1516466"/>
            </a:xfrm>
            <a:prstGeom prst="rect">
              <a:avLst/>
            </a:prstGeom>
            <a:noFill/>
            <a:ln w="38100" algn="ctr">
              <a:noFill/>
              <a:miter lim="800000"/>
              <a:headEnd/>
              <a:tailEnd/>
            </a:ln>
          </p:spPr>
          <p:txBody>
            <a:bodyPr tIns="27000" bIns="27000">
              <a:spAutoFit/>
            </a:bodyPr>
            <a:lstStyle/>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Lorem ipsum dolor sit amet, consectetur adipiscing elit.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Curabitur purus dui, euismod quis placerat eget, venenatis nec nibh. Mauris sit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Aenean a elit justo. Vivamus laoreet, lorem id iaculis mattis,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Neque diam blandit nulla, et rhoncus diam augue placerat elit. Nullam vitae</a:t>
              </a:r>
            </a:p>
          </p:txBody>
        </p:sp>
        <p:sp>
          <p:nvSpPr>
            <p:cNvPr id="5" name="Rectangle 5">
              <a:extLst>
                <a:ext uri="{FF2B5EF4-FFF2-40B4-BE49-F238E27FC236}">
                  <a16:creationId xmlns:a16="http://schemas.microsoft.com/office/drawing/2014/main" id="{A7EACD2F-A377-46AC-9605-18D07C76307A}"/>
                </a:ext>
              </a:extLst>
            </p:cNvPr>
            <p:cNvSpPr>
              <a:spLocks noChangeArrowheads="1"/>
            </p:cNvSpPr>
            <p:nvPr/>
          </p:nvSpPr>
          <p:spPr bwMode="gray">
            <a:xfrm>
              <a:off x="6205538" y="4576013"/>
              <a:ext cx="2466975" cy="1516466"/>
            </a:xfrm>
            <a:prstGeom prst="rect">
              <a:avLst/>
            </a:prstGeom>
            <a:noFill/>
            <a:ln w="38100" algn="ctr">
              <a:noFill/>
              <a:miter lim="800000"/>
              <a:headEnd/>
              <a:tailEnd/>
            </a:ln>
          </p:spPr>
          <p:txBody>
            <a:bodyPr tIns="27000" bIns="27000">
              <a:spAutoFit/>
            </a:bodyPr>
            <a:lstStyle/>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Lorem ipsum dolor sit amet, consectetur adipiscing elit.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Curabitur purus dui, euismod quis placerat eget, venenatis nec nibh. Mauris sit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Aenean a elit justo. Vivamus laoreet, lorem id iaculis mattis,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Neque diam blandit nulla, et rhoncus diam augue placerat elit. Nullam vitae</a:t>
              </a:r>
            </a:p>
          </p:txBody>
        </p:sp>
        <p:sp>
          <p:nvSpPr>
            <p:cNvPr id="8" name="Rectangle 7">
              <a:extLst>
                <a:ext uri="{FF2B5EF4-FFF2-40B4-BE49-F238E27FC236}">
                  <a16:creationId xmlns:a16="http://schemas.microsoft.com/office/drawing/2014/main" id="{EBE14DB6-8214-4470-82DB-D77B730AB954}"/>
                </a:ext>
              </a:extLst>
            </p:cNvPr>
            <p:cNvSpPr/>
            <p:nvPr/>
          </p:nvSpPr>
          <p:spPr>
            <a:xfrm>
              <a:off x="6205801" y="2292859"/>
              <a:ext cx="2466716" cy="242455"/>
            </a:xfrm>
            <a:prstGeom prst="rect">
              <a:avLst/>
            </a:prstGeom>
            <a:solidFill>
              <a:srgbClr val="03522D"/>
            </a:solidFill>
            <a:ln w="9525" cap="flat" cmpd="sng" algn="ctr">
              <a:noFill/>
              <a:prstDash val="solid"/>
              <a:round/>
              <a:headEnd type="none" w="lg" len="lg"/>
              <a:tailEnd type="none" w="lg" len="lg"/>
            </a:ln>
            <a:effectLst/>
            <a:scene3d>
              <a:camera prst="orthographicFront">
                <a:rot lat="0" lon="0" rev="0"/>
              </a:camera>
              <a:lightRig rig="balanced" dir="t">
                <a:rot lat="0" lon="0" rev="8700000"/>
              </a:lightRig>
            </a:scene3d>
            <a:sp3d/>
          </p:spPr>
          <p:txBody>
            <a:bodyPr wrap="none" tIns="68580" bIns="68580" anchor="ctr"/>
            <a:lstStyle/>
            <a:p>
              <a:pPr algn="ctr" fontAlgn="base">
                <a:spcBef>
                  <a:spcPct val="0"/>
                </a:spcBef>
                <a:spcAft>
                  <a:spcPct val="0"/>
                </a:spcAft>
                <a:defRPr/>
              </a:pPr>
              <a:r>
                <a:rPr lang="en-US" sz="1100" dirty="0">
                  <a:solidFill>
                    <a:srgbClr val="FFFFFF"/>
                  </a:solidFill>
                  <a:latin typeface="Arial" panose="020B0604020202020204" pitchFamily="34" charset="0"/>
                  <a:cs typeface="Arial" charset="0"/>
                </a:rPr>
                <a:t>Lorem ipsum dolor </a:t>
              </a:r>
            </a:p>
          </p:txBody>
        </p:sp>
        <p:sp>
          <p:nvSpPr>
            <p:cNvPr id="9" name="Rectangle 8">
              <a:extLst>
                <a:ext uri="{FF2B5EF4-FFF2-40B4-BE49-F238E27FC236}">
                  <a16:creationId xmlns:a16="http://schemas.microsoft.com/office/drawing/2014/main" id="{CCD7A771-04C5-4455-BD91-0D35200DC06B}"/>
                </a:ext>
              </a:extLst>
            </p:cNvPr>
            <p:cNvSpPr/>
            <p:nvPr/>
          </p:nvSpPr>
          <p:spPr>
            <a:xfrm>
              <a:off x="6205669" y="4283189"/>
              <a:ext cx="2466716" cy="242455"/>
            </a:xfrm>
            <a:prstGeom prst="rect">
              <a:avLst/>
            </a:prstGeom>
            <a:solidFill>
              <a:srgbClr val="3EAD92"/>
            </a:solidFill>
            <a:ln w="9525" cap="flat" cmpd="sng" algn="ctr">
              <a:noFill/>
              <a:prstDash val="solid"/>
              <a:round/>
              <a:headEnd type="none" w="lg" len="lg"/>
              <a:tailEnd type="none" w="lg" len="lg"/>
            </a:ln>
            <a:effectLst/>
            <a:scene3d>
              <a:camera prst="orthographicFront">
                <a:rot lat="0" lon="0" rev="0"/>
              </a:camera>
              <a:lightRig rig="balanced" dir="t">
                <a:rot lat="0" lon="0" rev="8700000"/>
              </a:lightRig>
            </a:scene3d>
            <a:sp3d/>
          </p:spPr>
          <p:txBody>
            <a:bodyPr wrap="none" tIns="68580" bIns="68580" anchor="ctr"/>
            <a:lstStyle/>
            <a:p>
              <a:pPr algn="ctr" fontAlgn="base">
                <a:spcBef>
                  <a:spcPct val="0"/>
                </a:spcBef>
                <a:spcAft>
                  <a:spcPct val="0"/>
                </a:spcAft>
                <a:defRPr/>
              </a:pPr>
              <a:r>
                <a:rPr lang="en-US" sz="1100" dirty="0">
                  <a:solidFill>
                    <a:srgbClr val="FFFFFF"/>
                  </a:solidFill>
                  <a:latin typeface="Arial" panose="020B0604020202020204" pitchFamily="34" charset="0"/>
                  <a:cs typeface="Arial" charset="0"/>
                </a:rPr>
                <a:t>Lorem ipsum dolor </a:t>
              </a:r>
            </a:p>
          </p:txBody>
        </p:sp>
      </p:grpSp>
      <p:grpSp>
        <p:nvGrpSpPr>
          <p:cNvPr id="25" name="Group 24">
            <a:extLst>
              <a:ext uri="{FF2B5EF4-FFF2-40B4-BE49-F238E27FC236}">
                <a16:creationId xmlns:a16="http://schemas.microsoft.com/office/drawing/2014/main" id="{6B308D0B-4872-4482-9E6D-85364F7ED13F}"/>
              </a:ext>
            </a:extLst>
          </p:cNvPr>
          <p:cNvGrpSpPr/>
          <p:nvPr/>
        </p:nvGrpSpPr>
        <p:grpSpPr>
          <a:xfrm>
            <a:off x="628650" y="2211063"/>
            <a:ext cx="2297424" cy="3799622"/>
            <a:chOff x="471022" y="2292856"/>
            <a:chExt cx="2467441" cy="3799622"/>
          </a:xfrm>
        </p:grpSpPr>
        <p:sp>
          <p:nvSpPr>
            <p:cNvPr id="6" name="Rectangle 7">
              <a:extLst>
                <a:ext uri="{FF2B5EF4-FFF2-40B4-BE49-F238E27FC236}">
                  <a16:creationId xmlns:a16="http://schemas.microsoft.com/office/drawing/2014/main" id="{E7F8C81D-C0A3-4FD1-810E-14AA694DF2FC}"/>
                </a:ext>
              </a:extLst>
            </p:cNvPr>
            <p:cNvSpPr>
              <a:spLocks noChangeArrowheads="1"/>
            </p:cNvSpPr>
            <p:nvPr/>
          </p:nvSpPr>
          <p:spPr bwMode="gray">
            <a:xfrm>
              <a:off x="471488" y="2585681"/>
              <a:ext cx="2466975" cy="1516466"/>
            </a:xfrm>
            <a:prstGeom prst="rect">
              <a:avLst/>
            </a:prstGeom>
            <a:noFill/>
            <a:ln w="38100" algn="ctr">
              <a:noFill/>
              <a:miter lim="800000"/>
              <a:headEnd/>
              <a:tailEnd/>
            </a:ln>
          </p:spPr>
          <p:txBody>
            <a:bodyPr tIns="27000" bIns="27000">
              <a:spAutoFit/>
            </a:bodyPr>
            <a:lstStyle/>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Lorem ipsum dolor sit amet, consectetur adipiscing elit.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Curabitur purus dui, euismod quis placerat eget, venenatis nec nibh. Mauris sit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Aenean a elit justo. Vivamus laoreet, lorem id iaculis mattis,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Neque diam blandit nulla, et rhoncus diam augue placerat elit. Nullam vitae</a:t>
              </a:r>
            </a:p>
          </p:txBody>
        </p:sp>
        <p:sp>
          <p:nvSpPr>
            <p:cNvPr id="7" name="Rectangle 6">
              <a:extLst>
                <a:ext uri="{FF2B5EF4-FFF2-40B4-BE49-F238E27FC236}">
                  <a16:creationId xmlns:a16="http://schemas.microsoft.com/office/drawing/2014/main" id="{4F85F510-1B28-4E63-B2F6-D316441D0214}"/>
                </a:ext>
              </a:extLst>
            </p:cNvPr>
            <p:cNvSpPr/>
            <p:nvPr/>
          </p:nvSpPr>
          <p:spPr>
            <a:xfrm>
              <a:off x="471487" y="2292856"/>
              <a:ext cx="2466716" cy="242455"/>
            </a:xfrm>
            <a:prstGeom prst="rect">
              <a:avLst/>
            </a:prstGeom>
            <a:solidFill>
              <a:srgbClr val="197A56"/>
            </a:solidFill>
            <a:ln w="9525" cap="flat" cmpd="sng" algn="ctr">
              <a:noFill/>
              <a:prstDash val="solid"/>
              <a:round/>
              <a:headEnd type="none" w="lg" len="lg"/>
              <a:tailEnd type="none" w="lg" len="lg"/>
            </a:ln>
            <a:effectLst/>
            <a:scene3d>
              <a:camera prst="orthographicFront">
                <a:rot lat="0" lon="0" rev="0"/>
              </a:camera>
              <a:lightRig rig="balanced" dir="t">
                <a:rot lat="0" lon="0" rev="8700000"/>
              </a:lightRig>
            </a:scene3d>
            <a:sp3d/>
          </p:spPr>
          <p:txBody>
            <a:bodyPr wrap="none" tIns="68580" bIns="68580" anchor="ctr"/>
            <a:lstStyle/>
            <a:p>
              <a:pPr algn="ctr" fontAlgn="base">
                <a:spcBef>
                  <a:spcPct val="0"/>
                </a:spcBef>
                <a:spcAft>
                  <a:spcPct val="0"/>
                </a:spcAft>
                <a:defRPr/>
              </a:pPr>
              <a:r>
                <a:rPr lang="en-US" sz="1100" dirty="0">
                  <a:solidFill>
                    <a:srgbClr val="FFFFFF"/>
                  </a:solidFill>
                  <a:latin typeface="Arial" panose="020B0604020202020204" pitchFamily="34" charset="0"/>
                  <a:cs typeface="Arial" charset="0"/>
                </a:rPr>
                <a:t>Lorem ipsum dolor </a:t>
              </a:r>
            </a:p>
          </p:txBody>
        </p:sp>
        <p:sp>
          <p:nvSpPr>
            <p:cNvPr id="10" name="Rectangle 5">
              <a:extLst>
                <a:ext uri="{FF2B5EF4-FFF2-40B4-BE49-F238E27FC236}">
                  <a16:creationId xmlns:a16="http://schemas.microsoft.com/office/drawing/2014/main" id="{2079E966-3F8F-49AA-99DC-4F06A31DDEB1}"/>
                </a:ext>
              </a:extLst>
            </p:cNvPr>
            <p:cNvSpPr>
              <a:spLocks noChangeArrowheads="1"/>
            </p:cNvSpPr>
            <p:nvPr/>
          </p:nvSpPr>
          <p:spPr bwMode="gray">
            <a:xfrm>
              <a:off x="471488" y="4576012"/>
              <a:ext cx="2465784" cy="1516466"/>
            </a:xfrm>
            <a:prstGeom prst="rect">
              <a:avLst/>
            </a:prstGeom>
            <a:noFill/>
            <a:ln w="38100" algn="ctr">
              <a:noFill/>
              <a:miter lim="800000"/>
              <a:headEnd/>
              <a:tailEnd/>
            </a:ln>
          </p:spPr>
          <p:txBody>
            <a:bodyPr tIns="27000" bIns="27000">
              <a:spAutoFit/>
            </a:bodyPr>
            <a:lstStyle/>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Lorem ipsum dolor sit amet, consectetur adipiscing elit.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Curabitur purus dui, euismod quis placerat eget, venenatis nec nibh. Mauris sit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Aenean a elit justo. Vivamus laoreet, lorem id iaculis mattis, </a:t>
              </a:r>
            </a:p>
            <a:p>
              <a:pPr marL="248007" lvl="1" indent="-152006" fontAlgn="base">
                <a:lnSpc>
                  <a:spcPct val="90000"/>
                </a:lnSpc>
                <a:spcAft>
                  <a:spcPts val="225"/>
                </a:spcAft>
                <a:buClr>
                  <a:schemeClr val="tx2">
                    <a:lumMod val="100000"/>
                  </a:schemeClr>
                </a:buClr>
                <a:buSzPct val="100000"/>
                <a:buFont typeface="Arial" panose="020B0604020202020204" pitchFamily="34" charset="0"/>
                <a:buChar char="•"/>
              </a:pPr>
              <a:r>
                <a:rPr lang="en-US" sz="1000" dirty="0">
                  <a:solidFill>
                    <a:schemeClr val="tx1">
                      <a:lumMod val="100000"/>
                    </a:schemeClr>
                  </a:solidFill>
                  <a:latin typeface="Arial" panose="020B0604020202020204" pitchFamily="34" charset="0"/>
                  <a:cs typeface="Arial" charset="0"/>
                </a:rPr>
                <a:t>Neque diam blandit nulla, et rhoncus diam augue placerat elit. Nullam vitae</a:t>
              </a:r>
            </a:p>
          </p:txBody>
        </p:sp>
        <p:sp>
          <p:nvSpPr>
            <p:cNvPr id="11" name="Rectangle 10">
              <a:extLst>
                <a:ext uri="{FF2B5EF4-FFF2-40B4-BE49-F238E27FC236}">
                  <a16:creationId xmlns:a16="http://schemas.microsoft.com/office/drawing/2014/main" id="{83F07F71-CE48-4FE2-BBA5-B7DC8E3395C6}"/>
                </a:ext>
              </a:extLst>
            </p:cNvPr>
            <p:cNvSpPr/>
            <p:nvPr/>
          </p:nvSpPr>
          <p:spPr>
            <a:xfrm>
              <a:off x="471022" y="4283189"/>
              <a:ext cx="2466716" cy="242455"/>
            </a:xfrm>
            <a:prstGeom prst="rect">
              <a:avLst/>
            </a:prstGeom>
            <a:solidFill>
              <a:srgbClr val="29BA74"/>
            </a:solidFill>
            <a:ln w="9525" cap="flat" cmpd="sng" algn="ctr">
              <a:noFill/>
              <a:prstDash val="solid"/>
              <a:round/>
              <a:headEnd type="none" w="lg" len="lg"/>
              <a:tailEnd type="none" w="lg" len="lg"/>
            </a:ln>
            <a:effectLst/>
            <a:scene3d>
              <a:camera prst="orthographicFront">
                <a:rot lat="0" lon="0" rev="0"/>
              </a:camera>
              <a:lightRig rig="balanced" dir="t">
                <a:rot lat="0" lon="0" rev="8700000"/>
              </a:lightRig>
            </a:scene3d>
            <a:sp3d/>
          </p:spPr>
          <p:txBody>
            <a:bodyPr wrap="none" lIns="48005" tIns="48006" rIns="48005" bIns="48005" anchor="ctr"/>
            <a:lstStyle/>
            <a:p>
              <a:pPr algn="ctr" fontAlgn="base">
                <a:spcBef>
                  <a:spcPct val="0"/>
                </a:spcBef>
                <a:spcAft>
                  <a:spcPct val="0"/>
                </a:spcAft>
                <a:defRPr/>
              </a:pPr>
              <a:r>
                <a:rPr lang="en-US" sz="1100" dirty="0">
                  <a:solidFill>
                    <a:srgbClr val="FFFFFF"/>
                  </a:solidFill>
                  <a:latin typeface="Arial" panose="020B0604020202020204" pitchFamily="34" charset="0"/>
                  <a:cs typeface="Arial" charset="0"/>
                </a:rPr>
                <a:t>Lorem ipsum dolor </a:t>
              </a:r>
            </a:p>
          </p:txBody>
        </p:sp>
      </p:grpSp>
      <p:grpSp>
        <p:nvGrpSpPr>
          <p:cNvPr id="13" name="Group 12">
            <a:extLst>
              <a:ext uri="{FF2B5EF4-FFF2-40B4-BE49-F238E27FC236}">
                <a16:creationId xmlns:a16="http://schemas.microsoft.com/office/drawing/2014/main" id="{ED3BAA22-FB8B-4A7B-AD82-C3EDBA178D9A}"/>
              </a:ext>
            </a:extLst>
          </p:cNvPr>
          <p:cNvGrpSpPr>
            <a:grpSpLocks/>
          </p:cNvGrpSpPr>
          <p:nvPr/>
        </p:nvGrpSpPr>
        <p:grpSpPr>
          <a:xfrm>
            <a:off x="3149911" y="2815249"/>
            <a:ext cx="2844188" cy="2848223"/>
            <a:chOff x="8809289" y="2075065"/>
            <a:chExt cx="2997827" cy="3002080"/>
          </a:xfrm>
        </p:grpSpPr>
        <p:sp>
          <p:nvSpPr>
            <p:cNvPr id="18" name="Isosceles Triangle 17">
              <a:extLst>
                <a:ext uri="{FF2B5EF4-FFF2-40B4-BE49-F238E27FC236}">
                  <a16:creationId xmlns:a16="http://schemas.microsoft.com/office/drawing/2014/main" id="{4D0E2EE0-9B56-4313-9E04-E25729396EC4}"/>
                </a:ext>
              </a:extLst>
            </p:cNvPr>
            <p:cNvSpPr/>
            <p:nvPr/>
          </p:nvSpPr>
          <p:spPr>
            <a:xfrm>
              <a:off x="8809289" y="3858799"/>
              <a:ext cx="2997827" cy="868680"/>
            </a:xfrm>
            <a:prstGeom prst="triangle">
              <a:avLst/>
            </a:prstGeom>
            <a:solidFill>
              <a:srgbClr val="3EAD92"/>
            </a:solidFill>
            <a:ln w="9525" cap="flat" cmpd="sng" algn="ctr">
              <a:noFill/>
              <a:prstDash val="solid"/>
              <a:round/>
              <a:headEnd type="none" w="lg" len="lg"/>
              <a:tailEnd type="none" w="lg" len="lg"/>
            </a:ln>
            <a:effectLst/>
          </p:spPr>
          <p:txBody>
            <a:bodyPr wrap="none" lIns="82416" tIns="82416" rIns="82416" bIns="82416" anchor="ctr"/>
            <a:lstStyle/>
            <a:p>
              <a:pPr algn="ctr" defTabSz="685732" fontAlgn="base">
                <a:spcBef>
                  <a:spcPct val="0"/>
                </a:spcBef>
                <a:spcAft>
                  <a:spcPct val="0"/>
                </a:spcAft>
                <a:defRPr/>
              </a:pPr>
              <a:endParaRPr lang="en-US" sz="1050" kern="0" dirty="0">
                <a:solidFill>
                  <a:srgbClr val="000000"/>
                </a:solidFill>
                <a:latin typeface="Arial" panose="020B0604020202020204" pitchFamily="34" charset="0"/>
                <a:cs typeface="Arial" charset="0"/>
              </a:endParaRPr>
            </a:p>
          </p:txBody>
        </p:sp>
        <p:sp>
          <p:nvSpPr>
            <p:cNvPr id="19" name="Isosceles Triangle 18">
              <a:extLst>
                <a:ext uri="{FF2B5EF4-FFF2-40B4-BE49-F238E27FC236}">
                  <a16:creationId xmlns:a16="http://schemas.microsoft.com/office/drawing/2014/main" id="{E1AB2BCF-CED8-45CE-981A-45FAE9D524C8}"/>
                </a:ext>
              </a:extLst>
            </p:cNvPr>
            <p:cNvSpPr/>
            <p:nvPr/>
          </p:nvSpPr>
          <p:spPr>
            <a:xfrm rot="7200000" flipH="1">
              <a:off x="8396538" y="3143892"/>
              <a:ext cx="2997827" cy="868680"/>
            </a:xfrm>
            <a:prstGeom prst="triangle">
              <a:avLst/>
            </a:prstGeom>
            <a:solidFill>
              <a:srgbClr val="197A56"/>
            </a:solidFill>
            <a:ln w="9525" cap="flat" cmpd="sng" algn="ctr">
              <a:noFill/>
              <a:prstDash val="solid"/>
              <a:round/>
              <a:headEnd type="none" w="lg" len="lg"/>
              <a:tailEnd type="none" w="lg" len="lg"/>
            </a:ln>
            <a:effectLst/>
          </p:spPr>
          <p:txBody>
            <a:bodyPr wrap="none" lIns="82416" tIns="82416" rIns="82416" bIns="82416" anchor="ctr"/>
            <a:lstStyle/>
            <a:p>
              <a:pPr algn="ctr" fontAlgn="base">
                <a:spcBef>
                  <a:spcPct val="0"/>
                </a:spcBef>
                <a:spcAft>
                  <a:spcPct val="0"/>
                </a:spcAft>
                <a:defRPr/>
              </a:pPr>
              <a:endParaRPr lang="en-US" sz="1050" dirty="0">
                <a:solidFill>
                  <a:srgbClr val="FFFFFF"/>
                </a:solidFill>
                <a:latin typeface="Arial" panose="020B0604020202020204" pitchFamily="34" charset="0"/>
                <a:cs typeface="Arial" charset="0"/>
              </a:endParaRPr>
            </a:p>
          </p:txBody>
        </p:sp>
        <p:sp>
          <p:nvSpPr>
            <p:cNvPr id="20" name="Isosceles Triangle 19">
              <a:extLst>
                <a:ext uri="{FF2B5EF4-FFF2-40B4-BE49-F238E27FC236}">
                  <a16:creationId xmlns:a16="http://schemas.microsoft.com/office/drawing/2014/main" id="{BC234CF4-6573-4741-8E62-D8833E9615A6}"/>
                </a:ext>
              </a:extLst>
            </p:cNvPr>
            <p:cNvSpPr/>
            <p:nvPr/>
          </p:nvSpPr>
          <p:spPr>
            <a:xfrm rot="14400000">
              <a:off x="9229408" y="3139639"/>
              <a:ext cx="2997827" cy="868680"/>
            </a:xfrm>
            <a:prstGeom prst="triangle">
              <a:avLst/>
            </a:prstGeom>
            <a:solidFill>
              <a:srgbClr val="03522D"/>
            </a:solidFill>
            <a:ln w="9525" cap="flat" cmpd="sng" algn="ctr">
              <a:noFill/>
              <a:prstDash val="solid"/>
              <a:round/>
              <a:headEnd type="none" w="lg" len="lg"/>
              <a:tailEnd type="none" w="lg" len="lg"/>
            </a:ln>
            <a:effectLst/>
          </p:spPr>
          <p:txBody>
            <a:bodyPr wrap="none" lIns="82416" tIns="82416" rIns="82416" bIns="82416" anchor="ctr"/>
            <a:lstStyle/>
            <a:p>
              <a:pPr algn="ctr" fontAlgn="base">
                <a:spcBef>
                  <a:spcPct val="0"/>
                </a:spcBef>
                <a:spcAft>
                  <a:spcPct val="0"/>
                </a:spcAft>
                <a:defRPr/>
              </a:pPr>
              <a:endParaRPr lang="en-US" sz="1050" dirty="0">
                <a:solidFill>
                  <a:srgbClr val="FFFFFF"/>
                </a:solidFill>
                <a:latin typeface="Arial" panose="020B0604020202020204" pitchFamily="34" charset="0"/>
                <a:cs typeface="Arial" charset="0"/>
              </a:endParaRPr>
            </a:p>
          </p:txBody>
        </p:sp>
      </p:grpSp>
      <p:sp>
        <p:nvSpPr>
          <p:cNvPr id="14" name="Diamond 13">
            <a:extLst>
              <a:ext uri="{FF2B5EF4-FFF2-40B4-BE49-F238E27FC236}">
                <a16:creationId xmlns:a16="http://schemas.microsoft.com/office/drawing/2014/main" id="{AC1F7EB2-73CF-40A4-A099-CB0AFFF6D722}"/>
              </a:ext>
            </a:extLst>
          </p:cNvPr>
          <p:cNvSpPr/>
          <p:nvPr/>
        </p:nvSpPr>
        <p:spPr bwMode="auto">
          <a:xfrm>
            <a:off x="3883015" y="4110876"/>
            <a:ext cx="1377983" cy="845527"/>
          </a:xfrm>
          <a:prstGeom prst="diamond">
            <a:avLst/>
          </a:prstGeom>
          <a:solidFill>
            <a:srgbClr val="29BA74"/>
          </a:solidFill>
          <a:ln w="9525" cap="flat" cmpd="sng" algn="ctr">
            <a:noFill/>
            <a:prstDash val="solid"/>
            <a:round/>
            <a:headEnd type="none" w="lg" len="lg"/>
            <a:tailEnd type="none" w="lg" len="lg"/>
          </a:ln>
          <a:effectLst/>
        </p:spPr>
        <p:txBody>
          <a:bodyPr wrap="none" lIns="55206" tIns="110413" rIns="55206" bIns="55206" anchor="ctr"/>
          <a:lstStyle/>
          <a:p>
            <a:pPr algn="ctr" fontAlgn="base">
              <a:spcBef>
                <a:spcPct val="0"/>
              </a:spcBef>
              <a:spcAft>
                <a:spcPct val="0"/>
              </a:spcAft>
              <a:defRPr/>
            </a:pPr>
            <a:r>
              <a:rPr lang="en-US" sz="1050" dirty="0">
                <a:solidFill>
                  <a:srgbClr val="FFFFFF"/>
                </a:solidFill>
                <a:latin typeface="Arial" panose="020B0604020202020204" pitchFamily="34" charset="0"/>
                <a:cs typeface="Arial" charset="0"/>
              </a:rPr>
              <a:t>Lorem ipsum</a:t>
            </a:r>
            <a:br>
              <a:rPr lang="en-US" sz="1050" dirty="0">
                <a:solidFill>
                  <a:srgbClr val="FFFFFF"/>
                </a:solidFill>
                <a:latin typeface="Arial" panose="020B0604020202020204" pitchFamily="34" charset="0"/>
                <a:cs typeface="Arial" charset="0"/>
              </a:rPr>
            </a:br>
            <a:r>
              <a:rPr lang="en-US" sz="1050" dirty="0">
                <a:solidFill>
                  <a:srgbClr val="FFFFFF"/>
                </a:solidFill>
                <a:latin typeface="Arial" panose="020B0604020202020204" pitchFamily="34" charset="0"/>
                <a:cs typeface="Arial" charset="0"/>
              </a:rPr>
              <a:t>dolor </a:t>
            </a:r>
          </a:p>
        </p:txBody>
      </p:sp>
      <p:sp>
        <p:nvSpPr>
          <p:cNvPr id="15" name="Rectangle 6">
            <a:extLst>
              <a:ext uri="{FF2B5EF4-FFF2-40B4-BE49-F238E27FC236}">
                <a16:creationId xmlns:a16="http://schemas.microsoft.com/office/drawing/2014/main" id="{DD3BE472-25D0-4720-B964-771069E07620}"/>
              </a:ext>
            </a:extLst>
          </p:cNvPr>
          <p:cNvSpPr>
            <a:spLocks noChangeArrowheads="1"/>
          </p:cNvSpPr>
          <p:nvPr/>
        </p:nvSpPr>
        <p:spPr bwMode="gray">
          <a:xfrm rot="3600000" flipH="1">
            <a:off x="4668249" y="4072977"/>
            <a:ext cx="1155766" cy="161583"/>
          </a:xfrm>
          <a:prstGeom prst="rect">
            <a:avLst/>
          </a:prstGeom>
          <a:noFill/>
          <a:ln w="9525" algn="ctr">
            <a:noFill/>
            <a:miter lim="800000"/>
            <a:headEnd/>
            <a:tailEnd/>
          </a:ln>
          <a:effectLst/>
        </p:spPr>
        <p:txBody>
          <a:bodyPr wrap="none" lIns="0" tIns="0" rIns="0" bIns="0" anchor="ctr">
            <a:spAutoFit/>
          </a:bodyPr>
          <a:lstStyle/>
          <a:p>
            <a:pPr algn="ctr" fontAlgn="base">
              <a:spcBef>
                <a:spcPct val="0"/>
              </a:spcBef>
              <a:spcAft>
                <a:spcPct val="0"/>
              </a:spcAft>
              <a:defRPr/>
            </a:pPr>
            <a:r>
              <a:rPr lang="en-US" sz="1050" dirty="0">
                <a:solidFill>
                  <a:srgbClr val="FFFFFF"/>
                </a:solidFill>
                <a:latin typeface="Arial" panose="020B0604020202020204" pitchFamily="34" charset="0"/>
                <a:cs typeface="Arial" charset="0"/>
              </a:rPr>
              <a:t>Lorem ipsum dolor </a:t>
            </a:r>
          </a:p>
        </p:txBody>
      </p:sp>
      <p:sp>
        <p:nvSpPr>
          <p:cNvPr id="16" name="Rectangle 4">
            <a:extLst>
              <a:ext uri="{FF2B5EF4-FFF2-40B4-BE49-F238E27FC236}">
                <a16:creationId xmlns:a16="http://schemas.microsoft.com/office/drawing/2014/main" id="{B548DF96-57AE-4320-AE3C-2F374453E71C}"/>
              </a:ext>
            </a:extLst>
          </p:cNvPr>
          <p:cNvSpPr>
            <a:spLocks noChangeArrowheads="1"/>
          </p:cNvSpPr>
          <p:nvPr/>
        </p:nvSpPr>
        <p:spPr bwMode="gray">
          <a:xfrm>
            <a:off x="3994122" y="5141654"/>
            <a:ext cx="1155766" cy="161583"/>
          </a:xfrm>
          <a:prstGeom prst="rect">
            <a:avLst/>
          </a:prstGeom>
          <a:noFill/>
          <a:ln w="9525" algn="ctr">
            <a:noFill/>
            <a:miter lim="800000"/>
            <a:headEnd/>
            <a:tailEnd/>
          </a:ln>
          <a:effectLst/>
        </p:spPr>
        <p:txBody>
          <a:bodyPr wrap="none" lIns="0" tIns="0" rIns="0" bIns="0" anchor="ctr">
            <a:spAutoFit/>
          </a:bodyPr>
          <a:lstStyle/>
          <a:p>
            <a:pPr algn="ctr" fontAlgn="base">
              <a:spcBef>
                <a:spcPct val="0"/>
              </a:spcBef>
              <a:spcAft>
                <a:spcPct val="0"/>
              </a:spcAft>
              <a:defRPr/>
            </a:pPr>
            <a:r>
              <a:rPr lang="en-US" sz="1050" dirty="0">
                <a:solidFill>
                  <a:srgbClr val="FFFFFF"/>
                </a:solidFill>
                <a:latin typeface="Arial" panose="020B0604020202020204" pitchFamily="34" charset="0"/>
                <a:cs typeface="Arial" charset="0"/>
              </a:rPr>
              <a:t>Lorem ipsum dolor </a:t>
            </a:r>
          </a:p>
        </p:txBody>
      </p:sp>
      <p:sp>
        <p:nvSpPr>
          <p:cNvPr id="17" name="Rectangle 6">
            <a:extLst>
              <a:ext uri="{FF2B5EF4-FFF2-40B4-BE49-F238E27FC236}">
                <a16:creationId xmlns:a16="http://schemas.microsoft.com/office/drawing/2014/main" id="{A1612138-DE52-4130-803F-02145AA58296}"/>
              </a:ext>
            </a:extLst>
          </p:cNvPr>
          <p:cNvSpPr>
            <a:spLocks noChangeArrowheads="1"/>
          </p:cNvSpPr>
          <p:nvPr/>
        </p:nvSpPr>
        <p:spPr bwMode="gray">
          <a:xfrm rot="18000000">
            <a:off x="3408567" y="3968916"/>
            <a:ext cx="1155766" cy="161583"/>
          </a:xfrm>
          <a:prstGeom prst="rect">
            <a:avLst/>
          </a:prstGeom>
          <a:noFill/>
          <a:ln w="9525" algn="ctr">
            <a:noFill/>
            <a:miter lim="800000"/>
            <a:headEnd/>
            <a:tailEnd/>
          </a:ln>
          <a:effectLst/>
        </p:spPr>
        <p:txBody>
          <a:bodyPr wrap="none" lIns="0" tIns="0" rIns="0" bIns="0" anchor="ctr">
            <a:spAutoFit/>
          </a:bodyPr>
          <a:lstStyle/>
          <a:p>
            <a:pPr algn="ctr" fontAlgn="base">
              <a:spcBef>
                <a:spcPct val="0"/>
              </a:spcBef>
              <a:spcAft>
                <a:spcPct val="0"/>
              </a:spcAft>
              <a:defRPr/>
            </a:pPr>
            <a:r>
              <a:rPr lang="en-US" sz="1050" dirty="0">
                <a:solidFill>
                  <a:srgbClr val="FFFFFF"/>
                </a:solidFill>
                <a:latin typeface="Arial" panose="020B0604020202020204" pitchFamily="34" charset="0"/>
                <a:cs typeface="Arial" charset="0"/>
              </a:rPr>
              <a:t>Lorem ipsum dolor </a:t>
            </a:r>
          </a:p>
        </p:txBody>
      </p:sp>
      <p:sp>
        <p:nvSpPr>
          <p:cNvPr id="21" name="Rectangle 20">
            <a:extLst>
              <a:ext uri="{FF2B5EF4-FFF2-40B4-BE49-F238E27FC236}">
                <a16:creationId xmlns:a16="http://schemas.microsoft.com/office/drawing/2014/main" id="{B5F8BFB0-6C84-4C7C-935B-3CB08970138A}"/>
              </a:ext>
            </a:extLst>
          </p:cNvPr>
          <p:cNvSpPr/>
          <p:nvPr/>
        </p:nvSpPr>
        <p:spPr>
          <a:xfrm>
            <a:off x="628650" y="1511369"/>
            <a:ext cx="7886461" cy="333151"/>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76609744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3">
            <a:extLst>
              <a:ext uri="{FF2B5EF4-FFF2-40B4-BE49-F238E27FC236}">
                <a16:creationId xmlns:a16="http://schemas.microsoft.com/office/drawing/2014/main" id="{B5411566-E84F-4774-87A3-A264EB7F5BE4}"/>
              </a:ext>
            </a:extLst>
          </p:cNvPr>
          <p:cNvSpPr/>
          <p:nvPr/>
        </p:nvSpPr>
        <p:spPr>
          <a:xfrm>
            <a:off x="611188" y="2130446"/>
            <a:ext cx="3946254" cy="1868805"/>
          </a:xfrm>
          <a:custGeom>
            <a:avLst/>
            <a:gdLst>
              <a:gd name="connsiteX0" fmla="*/ 0 w 5446583"/>
              <a:gd name="connsiteY0" fmla="*/ 0 h 2019382"/>
              <a:gd name="connsiteX1" fmla="*/ 5446583 w 5446583"/>
              <a:gd name="connsiteY1" fmla="*/ 0 h 2019382"/>
              <a:gd name="connsiteX2" fmla="*/ 5446583 w 5446583"/>
              <a:gd name="connsiteY2" fmla="*/ 2019382 h 2019382"/>
              <a:gd name="connsiteX3" fmla="*/ 0 w 5446583"/>
              <a:gd name="connsiteY3" fmla="*/ 2019382 h 2019382"/>
              <a:gd name="connsiteX4" fmla="*/ 0 w 5446583"/>
              <a:gd name="connsiteY4" fmla="*/ 0 h 2019382"/>
              <a:gd name="connsiteX0" fmla="*/ 0 w 5446583"/>
              <a:gd name="connsiteY0" fmla="*/ 0 h 2019382"/>
              <a:gd name="connsiteX1" fmla="*/ 5432296 w 5446583"/>
              <a:gd name="connsiteY1" fmla="*/ 0 h 2019382"/>
              <a:gd name="connsiteX2" fmla="*/ 5446583 w 5446583"/>
              <a:gd name="connsiteY2" fmla="*/ 2019382 h 2019382"/>
              <a:gd name="connsiteX3" fmla="*/ 0 w 5446583"/>
              <a:gd name="connsiteY3" fmla="*/ 2019382 h 2019382"/>
              <a:gd name="connsiteX4" fmla="*/ 0 w 5446583"/>
              <a:gd name="connsiteY4" fmla="*/ 0 h 2019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6583" h="2019382">
                <a:moveTo>
                  <a:pt x="0" y="0"/>
                </a:moveTo>
                <a:lnTo>
                  <a:pt x="5432296" y="0"/>
                </a:lnTo>
                <a:lnTo>
                  <a:pt x="5446583" y="2019382"/>
                </a:lnTo>
                <a:lnTo>
                  <a:pt x="0" y="2019382"/>
                </a:lnTo>
                <a:lnTo>
                  <a:pt x="0" y="0"/>
                </a:lnTo>
                <a:close/>
              </a:path>
            </a:pathLst>
          </a:custGeom>
          <a:solidFill>
            <a:schemeClr val="bg2">
              <a:alpha val="77000"/>
            </a:scheme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0" rIns="822960" bIns="67500" rtlCol="0" anchor="t" anchorCtr="0"/>
          <a:lstStyle/>
          <a:p>
            <a:endParaRPr lang="en-US" sz="1050" b="1" dirty="0">
              <a:solidFill>
                <a:srgbClr val="000000"/>
              </a:solidFill>
              <a:latin typeface="Arial" panose="020B0604020202020204" pitchFamily="34" charset="0"/>
              <a:cs typeface="Arial" pitchFamily="34" charset="0"/>
              <a:sym typeface="Trebuchet MS" panose="020B0603020202020204" pitchFamily="34" charset="0"/>
            </a:endParaRPr>
          </a:p>
        </p:txBody>
      </p:sp>
      <p:sp>
        <p:nvSpPr>
          <p:cNvPr id="9" name="Rectangle 8">
            <a:extLst>
              <a:ext uri="{FF2B5EF4-FFF2-40B4-BE49-F238E27FC236}">
                <a16:creationId xmlns:a16="http://schemas.microsoft.com/office/drawing/2014/main" id="{032EF841-A23F-444A-8BE5-A28992C3B643}"/>
              </a:ext>
            </a:extLst>
          </p:cNvPr>
          <p:cNvSpPr/>
          <p:nvPr/>
        </p:nvSpPr>
        <p:spPr>
          <a:xfrm>
            <a:off x="4586570" y="2130448"/>
            <a:ext cx="3946242" cy="1868805"/>
          </a:xfrm>
          <a:prstGeom prst="rect">
            <a:avLst/>
          </a:prstGeom>
          <a:solidFill>
            <a:schemeClr val="bg2">
              <a:alpha val="77000"/>
            </a:scheme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0" rIns="822960" bIns="67500" rtlCol="0" anchor="t" anchorCtr="0"/>
          <a:lstStyle/>
          <a:p>
            <a:endParaRPr lang="en-US" sz="1050" b="1" dirty="0">
              <a:solidFill>
                <a:srgbClr val="000000"/>
              </a:solidFill>
              <a:latin typeface="Arial" panose="020B0604020202020204" pitchFamily="34" charset="0"/>
              <a:cs typeface="Arial" pitchFamily="34" charset="0"/>
              <a:sym typeface="Trebuchet MS" panose="020B0603020202020204" pitchFamily="34" charset="0"/>
            </a:endParaRPr>
          </a:p>
        </p:txBody>
      </p:sp>
      <p:sp>
        <p:nvSpPr>
          <p:cNvPr id="10" name="Rectangle 9">
            <a:extLst>
              <a:ext uri="{FF2B5EF4-FFF2-40B4-BE49-F238E27FC236}">
                <a16:creationId xmlns:a16="http://schemas.microsoft.com/office/drawing/2014/main" id="{48336F26-023F-42F4-9868-D4E726A1CF76}"/>
              </a:ext>
            </a:extLst>
          </p:cNvPr>
          <p:cNvSpPr/>
          <p:nvPr/>
        </p:nvSpPr>
        <p:spPr>
          <a:xfrm>
            <a:off x="611188" y="4057437"/>
            <a:ext cx="3946254" cy="1868805"/>
          </a:xfrm>
          <a:prstGeom prst="rect">
            <a:avLst/>
          </a:prstGeom>
          <a:solidFill>
            <a:schemeClr val="bg2">
              <a:alpha val="77000"/>
            </a:scheme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0" rIns="822960" bIns="67500" rtlCol="0" anchor="t" anchorCtr="0"/>
          <a:lstStyle/>
          <a:p>
            <a:pPr fontAlgn="base">
              <a:buClr>
                <a:srgbClr val="000000"/>
              </a:buClr>
              <a:buSzPct val="100000"/>
              <a:buFont typeface=""/>
            </a:pPr>
            <a:endParaRPr lang="en-GB" sz="1050" b="1" dirty="0">
              <a:solidFill>
                <a:srgbClr val="000000"/>
              </a:solidFill>
              <a:latin typeface="Arial" panose="020B0604020202020204" pitchFamily="34" charset="0"/>
              <a:cs typeface="Arial" pitchFamily="34" charset="0"/>
              <a:sym typeface="Trebuchet MS" panose="020B0603020202020204" pitchFamily="34" charset="0"/>
            </a:endParaRPr>
          </a:p>
        </p:txBody>
      </p:sp>
      <p:sp>
        <p:nvSpPr>
          <p:cNvPr id="11" name="Rectangle 10">
            <a:extLst>
              <a:ext uri="{FF2B5EF4-FFF2-40B4-BE49-F238E27FC236}">
                <a16:creationId xmlns:a16="http://schemas.microsoft.com/office/drawing/2014/main" id="{01CB92BE-0E3A-4BA6-9789-6DF7DFF4B2F1}"/>
              </a:ext>
            </a:extLst>
          </p:cNvPr>
          <p:cNvSpPr/>
          <p:nvPr/>
        </p:nvSpPr>
        <p:spPr>
          <a:xfrm>
            <a:off x="4586570" y="4046381"/>
            <a:ext cx="3946242" cy="1868805"/>
          </a:xfrm>
          <a:prstGeom prst="rect">
            <a:avLst/>
          </a:prstGeom>
          <a:solidFill>
            <a:schemeClr val="bg2">
              <a:alpha val="77000"/>
            </a:scheme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tIns="0" rIns="822960" bIns="67500" rtlCol="0" anchor="t" anchorCtr="0"/>
          <a:lstStyle/>
          <a:p>
            <a:endParaRPr lang="en-GB" sz="1050" b="1" dirty="0">
              <a:solidFill>
                <a:srgbClr val="000000"/>
              </a:solidFill>
              <a:latin typeface="Arial" panose="020B0604020202020204" pitchFamily="34" charset="0"/>
              <a:cs typeface="Arial" pitchFamily="34" charset="0"/>
              <a:sym typeface="Trebuchet MS" panose="020B0603020202020204" pitchFamily="34" charset="0"/>
            </a:endParaRPr>
          </a:p>
        </p:txBody>
      </p:sp>
      <p:sp>
        <p:nvSpPr>
          <p:cNvPr id="21" name="Rectangle 20">
            <a:extLst>
              <a:ext uri="{FF2B5EF4-FFF2-40B4-BE49-F238E27FC236}">
                <a16:creationId xmlns:a16="http://schemas.microsoft.com/office/drawing/2014/main" id="{D69F2E87-8429-4408-BC33-8BCA7597F087}"/>
              </a:ext>
            </a:extLst>
          </p:cNvPr>
          <p:cNvSpPr/>
          <p:nvPr/>
        </p:nvSpPr>
        <p:spPr>
          <a:xfrm>
            <a:off x="632813" y="2205662"/>
            <a:ext cx="2828704" cy="1713047"/>
          </a:xfrm>
          <a:prstGeom prst="rect">
            <a:avLst/>
          </a:prstGeom>
        </p:spPr>
        <p:txBody>
          <a:bodyPr wrap="square" lIns="0" tIns="0" rIns="0" bIns="0">
            <a:normAutofit/>
          </a:bodyPr>
          <a:lstStyle/>
          <a:p>
            <a:pPr>
              <a:buSzPct val="100000"/>
              <a:buFont typeface="Trebuchet MS" panose="020B0603020202020204" pitchFamily="34" charset="0"/>
              <a:buChar char="​"/>
            </a:pPr>
            <a:r>
              <a:rPr lang="en-AU" sz="1400" dirty="0">
                <a:solidFill>
                  <a:schemeClr val="accent1"/>
                </a:solidFill>
                <a:latin typeface="Arial" panose="020B0604020202020204" pitchFamily="34" charset="0"/>
                <a:sym typeface="Trebuchet MS" panose="020B0603020202020204" pitchFamily="34" charset="0"/>
              </a:rPr>
              <a:t>Strengths</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endParaRPr lang="en-AU" sz="1100" dirty="0">
              <a:solidFill>
                <a:schemeClr val="tx1">
                  <a:lumMod val="100000"/>
                </a:schemeClr>
              </a:solidFill>
              <a:latin typeface="Arial" panose="020B0604020202020204" pitchFamily="34" charset="0"/>
              <a:sym typeface="Trebuchet MS" panose="020B0603020202020204" pitchFamily="34" charset="0"/>
            </a:endParaRPr>
          </a:p>
        </p:txBody>
      </p:sp>
      <p:sp>
        <p:nvSpPr>
          <p:cNvPr id="25" name="Rectangle 24">
            <a:extLst>
              <a:ext uri="{FF2B5EF4-FFF2-40B4-BE49-F238E27FC236}">
                <a16:creationId xmlns:a16="http://schemas.microsoft.com/office/drawing/2014/main" id="{850E88FE-E20B-4B67-AF0A-7DDE7A0B6F62}"/>
              </a:ext>
            </a:extLst>
          </p:cNvPr>
          <p:cNvSpPr/>
          <p:nvPr/>
        </p:nvSpPr>
        <p:spPr>
          <a:xfrm>
            <a:off x="629577" y="4106878"/>
            <a:ext cx="2771656" cy="1608133"/>
          </a:xfrm>
          <a:prstGeom prst="rect">
            <a:avLst/>
          </a:prstGeom>
        </p:spPr>
        <p:txBody>
          <a:bodyPr wrap="square" lIns="0" tIns="0" rIns="0" bIns="0">
            <a:spAutoFit/>
          </a:bodyPr>
          <a:lstStyle/>
          <a:p>
            <a:pPr>
              <a:buSzPct val="100000"/>
              <a:buFont typeface="Trebuchet MS" panose="020B0603020202020204" pitchFamily="34" charset="0"/>
              <a:buChar char="​"/>
            </a:pPr>
            <a:r>
              <a:rPr lang="en-AU" sz="1400" dirty="0">
                <a:solidFill>
                  <a:schemeClr val="accent5"/>
                </a:solidFill>
                <a:latin typeface="Arial" panose="020B0604020202020204" pitchFamily="34" charset="0"/>
                <a:sym typeface="Trebuchet MS" panose="020B0603020202020204" pitchFamily="34" charset="0"/>
              </a:rPr>
              <a:t>Opportunities</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endParaRPr lang="en-AU" sz="1100" dirty="0">
              <a:solidFill>
                <a:schemeClr val="tx1">
                  <a:lumMod val="100000"/>
                </a:schemeClr>
              </a:solidFill>
              <a:latin typeface="Arial" panose="020B0604020202020204" pitchFamily="34" charset="0"/>
              <a:sym typeface="Trebuchet MS" panose="020B0603020202020204" pitchFamily="34" charset="0"/>
            </a:endParaRPr>
          </a:p>
        </p:txBody>
      </p:sp>
      <p:sp>
        <p:nvSpPr>
          <p:cNvPr id="26" name="Rectangle 25">
            <a:extLst>
              <a:ext uri="{FF2B5EF4-FFF2-40B4-BE49-F238E27FC236}">
                <a16:creationId xmlns:a16="http://schemas.microsoft.com/office/drawing/2014/main" id="{E1A8B34E-E7CA-4E4B-9CE8-B3CDBCD5256D}"/>
              </a:ext>
            </a:extLst>
          </p:cNvPr>
          <p:cNvSpPr/>
          <p:nvPr/>
        </p:nvSpPr>
        <p:spPr>
          <a:xfrm>
            <a:off x="5869572" y="2205668"/>
            <a:ext cx="2641615" cy="1700401"/>
          </a:xfrm>
          <a:prstGeom prst="rect">
            <a:avLst/>
          </a:prstGeom>
        </p:spPr>
        <p:txBody>
          <a:bodyPr wrap="square" lIns="0" tIns="0" rIns="0" bIns="0">
            <a:normAutofit fontScale="92500" lnSpcReduction="20000"/>
          </a:bodyPr>
          <a:lstStyle/>
          <a:p>
            <a:pPr>
              <a:buSzPct val="100000"/>
              <a:buFont typeface="Trebuchet MS" panose="020B0603020202020204" pitchFamily="34" charset="0"/>
              <a:buChar char="​"/>
            </a:pPr>
            <a:r>
              <a:rPr lang="en-AU" sz="1400" dirty="0">
                <a:solidFill>
                  <a:srgbClr val="FF0000"/>
                </a:solidFill>
                <a:latin typeface="Arial" panose="020B0604020202020204" pitchFamily="34" charset="0"/>
                <a:sym typeface="Trebuchet MS" panose="020B0603020202020204" pitchFamily="34" charset="0"/>
              </a:rPr>
              <a:t>Weakness</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endParaRPr lang="en-AU" sz="1100" dirty="0">
              <a:solidFill>
                <a:schemeClr val="tx1">
                  <a:lumMod val="100000"/>
                </a:schemeClr>
              </a:solidFill>
              <a:latin typeface="Arial" panose="020B0604020202020204" pitchFamily="34" charset="0"/>
              <a:sym typeface="Trebuchet MS" panose="020B0603020202020204" pitchFamily="34" charset="0"/>
            </a:endParaRPr>
          </a:p>
        </p:txBody>
      </p:sp>
      <p:sp>
        <p:nvSpPr>
          <p:cNvPr id="27" name="Rectangle 26">
            <a:extLst>
              <a:ext uri="{FF2B5EF4-FFF2-40B4-BE49-F238E27FC236}">
                <a16:creationId xmlns:a16="http://schemas.microsoft.com/office/drawing/2014/main" id="{784C55A9-090B-48C5-9B4F-00BB904FD8A2}"/>
              </a:ext>
            </a:extLst>
          </p:cNvPr>
          <p:cNvSpPr/>
          <p:nvPr/>
        </p:nvSpPr>
        <p:spPr>
          <a:xfrm>
            <a:off x="5869568" y="4106885"/>
            <a:ext cx="2641619" cy="1700401"/>
          </a:xfrm>
          <a:prstGeom prst="rect">
            <a:avLst/>
          </a:prstGeom>
        </p:spPr>
        <p:txBody>
          <a:bodyPr wrap="square" lIns="0" tIns="0" rIns="0" bIns="0">
            <a:normAutofit fontScale="92500" lnSpcReduction="20000"/>
          </a:bodyPr>
          <a:lstStyle/>
          <a:p>
            <a:pPr>
              <a:buSzPct val="100000"/>
              <a:buFont typeface="Trebuchet MS" panose="020B0603020202020204" pitchFamily="34" charset="0"/>
              <a:buChar char="​"/>
            </a:pPr>
            <a:r>
              <a:rPr lang="en-AU" sz="1400" dirty="0">
                <a:solidFill>
                  <a:schemeClr val="accent6"/>
                </a:solidFill>
                <a:latin typeface="Arial" panose="020B0604020202020204" pitchFamily="34" charset="0"/>
                <a:sym typeface="Trebuchet MS" panose="020B0603020202020204" pitchFamily="34" charset="0"/>
              </a:rPr>
              <a:t>Threats</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endParaRPr lang="en-AU" sz="1100" dirty="0">
              <a:solidFill>
                <a:schemeClr val="tx1">
                  <a:lumMod val="100000"/>
                </a:schemeClr>
              </a:solidFill>
              <a:latin typeface="Arial" panose="020B0604020202020204" pitchFamily="34" charset="0"/>
              <a:sym typeface="Trebuchet MS" panose="020B0603020202020204" pitchFamily="34" charset="0"/>
            </a:endParaRPr>
          </a:p>
        </p:txBody>
      </p:sp>
      <p:sp>
        <p:nvSpPr>
          <p:cNvPr id="5" name="Title 4">
            <a:extLst>
              <a:ext uri="{FF2B5EF4-FFF2-40B4-BE49-F238E27FC236}">
                <a16:creationId xmlns:a16="http://schemas.microsoft.com/office/drawing/2014/main" id="{B01F45C9-BE4B-4CAA-B0AE-BA5E9169A000}"/>
              </a:ext>
            </a:extLst>
          </p:cNvPr>
          <p:cNvSpPr>
            <a:spLocks noGrp="1"/>
          </p:cNvSpPr>
          <p:nvPr>
            <p:ph type="title"/>
          </p:nvPr>
        </p:nvSpPr>
        <p:spPr/>
        <p:txBody>
          <a:bodyPr>
            <a:normAutofit/>
          </a:bodyPr>
          <a:lstStyle/>
          <a:p>
            <a:r>
              <a:rPr lang="en-PH" dirty="0"/>
              <a:t>SWOT Analysis Slide</a:t>
            </a:r>
          </a:p>
        </p:txBody>
      </p:sp>
      <p:sp>
        <p:nvSpPr>
          <p:cNvPr id="4" name="Slide Number Placeholder 3">
            <a:extLst>
              <a:ext uri="{FF2B5EF4-FFF2-40B4-BE49-F238E27FC236}">
                <a16:creationId xmlns:a16="http://schemas.microsoft.com/office/drawing/2014/main" id="{F1210ADF-6DE1-442C-9609-5369B6A5513C}"/>
              </a:ext>
            </a:extLst>
          </p:cNvPr>
          <p:cNvSpPr>
            <a:spLocks noGrp="1"/>
          </p:cNvSpPr>
          <p:nvPr>
            <p:ph type="sldNum" sz="quarter" idx="12"/>
          </p:nvPr>
        </p:nvSpPr>
        <p:spPr/>
        <p:txBody>
          <a:bodyPr/>
          <a:lstStyle/>
          <a:p>
            <a:fld id="{40FCC99B-2112-4769-A0F7-9B55781EDC8A}" type="slidenum">
              <a:rPr lang="en-PH" smtClean="0"/>
              <a:t>173</a:t>
            </a:fld>
            <a:endParaRPr lang="en-PH" dirty="0"/>
          </a:p>
        </p:txBody>
      </p:sp>
      <p:cxnSp>
        <p:nvCxnSpPr>
          <p:cNvPr id="6" name="Straight Connector 5">
            <a:extLst>
              <a:ext uri="{FF2B5EF4-FFF2-40B4-BE49-F238E27FC236}">
                <a16:creationId xmlns:a16="http://schemas.microsoft.com/office/drawing/2014/main" id="{8722EE82-5E39-4C3C-ADCA-B2D41CEE3F24}"/>
              </a:ext>
            </a:extLst>
          </p:cNvPr>
          <p:cNvCxnSpPr>
            <a:cxnSpLocks/>
          </p:cNvCxnSpPr>
          <p:nvPr/>
        </p:nvCxnSpPr>
        <p:spPr>
          <a:xfrm flipV="1">
            <a:off x="4572002" y="2490232"/>
            <a:ext cx="0" cy="3078881"/>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CA5B7395-B4FB-4A35-8D9A-CEA2320A8C53}"/>
              </a:ext>
            </a:extLst>
          </p:cNvPr>
          <p:cNvCxnSpPr/>
          <p:nvPr/>
        </p:nvCxnSpPr>
        <p:spPr>
          <a:xfrm>
            <a:off x="472505" y="4028393"/>
            <a:ext cx="8200013" cy="0"/>
          </a:xfrm>
          <a:prstGeom prst="line">
            <a:avLst/>
          </a:prstGeom>
          <a:ln w="9525" cap="rnd">
            <a:solidFill>
              <a:schemeClr val="tx1">
                <a:lumMod val="60000"/>
                <a:lumOff val="40000"/>
              </a:schemeClr>
            </a:solidFill>
            <a:prstDash val="solid"/>
            <a:round/>
          </a:ln>
        </p:spPr>
        <p:style>
          <a:lnRef idx="1">
            <a:schemeClr val="accent1"/>
          </a:lnRef>
          <a:fillRef idx="0">
            <a:schemeClr val="accent1"/>
          </a:fillRef>
          <a:effectRef idx="0">
            <a:schemeClr val="accent1"/>
          </a:effectRef>
          <a:fontRef idx="minor">
            <a:schemeClr val="tx1"/>
          </a:fontRef>
        </p:style>
      </p:cxnSp>
      <p:sp>
        <p:nvSpPr>
          <p:cNvPr id="12" name="Freeform 7">
            <a:extLst>
              <a:ext uri="{FF2B5EF4-FFF2-40B4-BE49-F238E27FC236}">
                <a16:creationId xmlns:a16="http://schemas.microsoft.com/office/drawing/2014/main" id="{691A635E-CCB5-49A6-ACE1-B64FB8328DA7}"/>
              </a:ext>
            </a:extLst>
          </p:cNvPr>
          <p:cNvSpPr>
            <a:spLocks/>
          </p:cNvSpPr>
          <p:nvPr/>
        </p:nvSpPr>
        <p:spPr bwMode="auto">
          <a:xfrm>
            <a:off x="4591792" y="2917555"/>
            <a:ext cx="1090700" cy="1091048"/>
          </a:xfrm>
          <a:custGeom>
            <a:avLst/>
            <a:gdLst/>
            <a:ahLst/>
            <a:cxnLst>
              <a:cxn ang="0">
                <a:pos x="3456" y="3456"/>
              </a:cxn>
              <a:cxn ang="0">
                <a:pos x="0" y="0"/>
              </a:cxn>
              <a:cxn ang="0">
                <a:pos x="0" y="0"/>
              </a:cxn>
              <a:cxn ang="0">
                <a:pos x="0" y="3456"/>
              </a:cxn>
              <a:cxn ang="0">
                <a:pos x="3456" y="3456"/>
              </a:cxn>
            </a:cxnLst>
            <a:rect l="0" t="0" r="r" b="b"/>
            <a:pathLst>
              <a:path w="3456" h="3456">
                <a:moveTo>
                  <a:pt x="3456" y="3456"/>
                </a:moveTo>
                <a:cubicBezTo>
                  <a:pt x="3456" y="1548"/>
                  <a:pt x="1909" y="0"/>
                  <a:pt x="0" y="0"/>
                </a:cubicBezTo>
                <a:cubicBezTo>
                  <a:pt x="0" y="0"/>
                  <a:pt x="0" y="0"/>
                  <a:pt x="0" y="0"/>
                </a:cubicBezTo>
                <a:lnTo>
                  <a:pt x="0" y="3456"/>
                </a:lnTo>
                <a:lnTo>
                  <a:pt x="3456" y="3456"/>
                </a:lnTo>
                <a:close/>
              </a:path>
            </a:pathLst>
          </a:custGeom>
          <a:solidFill>
            <a:srgbClr val="FF0000"/>
          </a:solidFill>
          <a:ln w="9525">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3" name="Freeform 8">
            <a:extLst>
              <a:ext uri="{FF2B5EF4-FFF2-40B4-BE49-F238E27FC236}">
                <a16:creationId xmlns:a16="http://schemas.microsoft.com/office/drawing/2014/main" id="{95EB46E1-C4BD-4059-A177-D9A46E633776}"/>
              </a:ext>
            </a:extLst>
          </p:cNvPr>
          <p:cNvSpPr>
            <a:spLocks/>
          </p:cNvSpPr>
          <p:nvPr/>
        </p:nvSpPr>
        <p:spPr bwMode="auto">
          <a:xfrm>
            <a:off x="4591792" y="4048192"/>
            <a:ext cx="1090700" cy="1091048"/>
          </a:xfrm>
          <a:custGeom>
            <a:avLst/>
            <a:gdLst/>
            <a:ahLst/>
            <a:cxnLst>
              <a:cxn ang="0">
                <a:pos x="0" y="3456"/>
              </a:cxn>
              <a:cxn ang="0">
                <a:pos x="3456" y="0"/>
              </a:cxn>
              <a:cxn ang="0">
                <a:pos x="0" y="0"/>
              </a:cxn>
              <a:cxn ang="0">
                <a:pos x="0" y="3456"/>
              </a:cxn>
            </a:cxnLst>
            <a:rect l="0" t="0" r="r" b="b"/>
            <a:pathLst>
              <a:path w="3456" h="3456">
                <a:moveTo>
                  <a:pt x="0" y="3456"/>
                </a:moveTo>
                <a:cubicBezTo>
                  <a:pt x="1909" y="3456"/>
                  <a:pt x="3456" y="1909"/>
                  <a:pt x="3456" y="0"/>
                </a:cubicBezTo>
                <a:lnTo>
                  <a:pt x="0" y="0"/>
                </a:lnTo>
                <a:lnTo>
                  <a:pt x="0" y="3456"/>
                </a:lnTo>
                <a:close/>
              </a:path>
            </a:pathLst>
          </a:custGeom>
          <a:solidFill>
            <a:schemeClr val="accent6"/>
          </a:solidFill>
          <a:ln w="9525">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4" name="Freeform 9">
            <a:extLst>
              <a:ext uri="{FF2B5EF4-FFF2-40B4-BE49-F238E27FC236}">
                <a16:creationId xmlns:a16="http://schemas.microsoft.com/office/drawing/2014/main" id="{E828BA08-184A-4A13-B341-47FB19F96194}"/>
              </a:ext>
            </a:extLst>
          </p:cNvPr>
          <p:cNvSpPr>
            <a:spLocks/>
          </p:cNvSpPr>
          <p:nvPr/>
        </p:nvSpPr>
        <p:spPr bwMode="auto">
          <a:xfrm>
            <a:off x="3461515" y="4048192"/>
            <a:ext cx="1090700" cy="1091048"/>
          </a:xfrm>
          <a:custGeom>
            <a:avLst/>
            <a:gdLst/>
            <a:ahLst/>
            <a:cxnLst>
              <a:cxn ang="0">
                <a:pos x="0" y="0"/>
              </a:cxn>
              <a:cxn ang="0">
                <a:pos x="3456" y="3456"/>
              </a:cxn>
              <a:cxn ang="0">
                <a:pos x="3456" y="0"/>
              </a:cxn>
              <a:cxn ang="0">
                <a:pos x="0" y="0"/>
              </a:cxn>
            </a:cxnLst>
            <a:rect l="0" t="0" r="r" b="b"/>
            <a:pathLst>
              <a:path w="3456" h="3456">
                <a:moveTo>
                  <a:pt x="0" y="0"/>
                </a:moveTo>
                <a:cubicBezTo>
                  <a:pt x="0" y="1909"/>
                  <a:pt x="1548" y="3456"/>
                  <a:pt x="3456" y="3456"/>
                </a:cubicBezTo>
                <a:lnTo>
                  <a:pt x="3456" y="0"/>
                </a:lnTo>
                <a:lnTo>
                  <a:pt x="0" y="0"/>
                </a:lnTo>
                <a:close/>
              </a:path>
            </a:pathLst>
          </a:custGeom>
          <a:solidFill>
            <a:srgbClr val="3EAD92"/>
          </a:solidFill>
          <a:ln w="9525">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5" name="Freeform 10">
            <a:extLst>
              <a:ext uri="{FF2B5EF4-FFF2-40B4-BE49-F238E27FC236}">
                <a16:creationId xmlns:a16="http://schemas.microsoft.com/office/drawing/2014/main" id="{2F37B8E9-28AD-4A92-8329-F060A60A74D0}"/>
              </a:ext>
            </a:extLst>
          </p:cNvPr>
          <p:cNvSpPr>
            <a:spLocks/>
          </p:cNvSpPr>
          <p:nvPr/>
        </p:nvSpPr>
        <p:spPr bwMode="auto">
          <a:xfrm>
            <a:off x="3461518" y="2917555"/>
            <a:ext cx="1090700" cy="1091048"/>
          </a:xfrm>
          <a:custGeom>
            <a:avLst/>
            <a:gdLst/>
            <a:ahLst/>
            <a:cxnLst>
              <a:cxn ang="0">
                <a:pos x="3456" y="0"/>
              </a:cxn>
              <a:cxn ang="0">
                <a:pos x="0" y="3456"/>
              </a:cxn>
              <a:cxn ang="0">
                <a:pos x="3456" y="3456"/>
              </a:cxn>
              <a:cxn ang="0">
                <a:pos x="3456" y="0"/>
              </a:cxn>
            </a:cxnLst>
            <a:rect l="0" t="0" r="r" b="b"/>
            <a:pathLst>
              <a:path w="3456" h="3456">
                <a:moveTo>
                  <a:pt x="3456" y="0"/>
                </a:moveTo>
                <a:cubicBezTo>
                  <a:pt x="1548" y="0"/>
                  <a:pt x="0" y="1548"/>
                  <a:pt x="0" y="3456"/>
                </a:cubicBezTo>
                <a:lnTo>
                  <a:pt x="3456" y="3456"/>
                </a:lnTo>
                <a:lnTo>
                  <a:pt x="3456" y="0"/>
                </a:lnTo>
                <a:close/>
              </a:path>
            </a:pathLst>
          </a:custGeom>
          <a:solidFill>
            <a:schemeClr val="accent1"/>
          </a:solidFill>
          <a:ln w="9525">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6" name="Oval 15">
            <a:extLst>
              <a:ext uri="{FF2B5EF4-FFF2-40B4-BE49-F238E27FC236}">
                <a16:creationId xmlns:a16="http://schemas.microsoft.com/office/drawing/2014/main" id="{ADA6BBDD-A2E6-4914-9C99-7C4C5106FEAE}"/>
              </a:ext>
            </a:extLst>
          </p:cNvPr>
          <p:cNvSpPr/>
          <p:nvPr/>
        </p:nvSpPr>
        <p:spPr>
          <a:xfrm>
            <a:off x="3820380" y="3309049"/>
            <a:ext cx="1503250" cy="1438703"/>
          </a:xfrm>
          <a:prstGeom prst="ellipse">
            <a:avLst/>
          </a:prstGeom>
          <a:solidFill>
            <a:schemeClr val="bg1"/>
          </a:solid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algn="ctr"/>
            <a:endParaRPr lang="en-GB" sz="1350" dirty="0">
              <a:solidFill>
                <a:srgbClr val="000000"/>
              </a:solidFill>
              <a:latin typeface="Arial" panose="020B0604020202020204" pitchFamily="34" charset="0"/>
              <a:cs typeface="Arial" pitchFamily="34" charset="0"/>
              <a:sym typeface="Trebuchet MS" panose="020B0603020202020204" pitchFamily="34" charset="0"/>
            </a:endParaRPr>
          </a:p>
        </p:txBody>
      </p:sp>
      <p:sp>
        <p:nvSpPr>
          <p:cNvPr id="17" name="Isosceles Triangle 16">
            <a:extLst>
              <a:ext uri="{FF2B5EF4-FFF2-40B4-BE49-F238E27FC236}">
                <a16:creationId xmlns:a16="http://schemas.microsoft.com/office/drawing/2014/main" id="{F325D0CF-3716-4219-B985-004A53935E4B}"/>
              </a:ext>
            </a:extLst>
          </p:cNvPr>
          <p:cNvSpPr>
            <a:spLocks noChangeAspect="1"/>
          </p:cNvSpPr>
          <p:nvPr/>
        </p:nvSpPr>
        <p:spPr>
          <a:xfrm rot="18601701">
            <a:off x="3502014" y="3153363"/>
            <a:ext cx="311629" cy="222664"/>
          </a:xfrm>
          <a:prstGeom prst="triangle">
            <a:avLst/>
          </a:prstGeom>
          <a:solidFill>
            <a:schemeClr val="accent1"/>
          </a:solidFill>
          <a:ln w="38100">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8" name="Isosceles Triangle 17">
            <a:extLst>
              <a:ext uri="{FF2B5EF4-FFF2-40B4-BE49-F238E27FC236}">
                <a16:creationId xmlns:a16="http://schemas.microsoft.com/office/drawing/2014/main" id="{5358E068-0F42-4CC4-A92D-48F1F136A0B9}"/>
              </a:ext>
            </a:extLst>
          </p:cNvPr>
          <p:cNvSpPr>
            <a:spLocks noChangeAspect="1"/>
          </p:cNvSpPr>
          <p:nvPr/>
        </p:nvSpPr>
        <p:spPr>
          <a:xfrm rot="2845861" flipH="1">
            <a:off x="5329638" y="3153363"/>
            <a:ext cx="311629" cy="222664"/>
          </a:xfrm>
          <a:prstGeom prst="triangle">
            <a:avLst/>
          </a:prstGeom>
          <a:solidFill>
            <a:srgbClr val="FF0000"/>
          </a:solidFill>
          <a:ln w="38100">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19" name="Isosceles Triangle 18">
            <a:extLst>
              <a:ext uri="{FF2B5EF4-FFF2-40B4-BE49-F238E27FC236}">
                <a16:creationId xmlns:a16="http://schemas.microsoft.com/office/drawing/2014/main" id="{B81A96BB-31E4-465B-9E5B-138B2FF3AB29}"/>
              </a:ext>
            </a:extLst>
          </p:cNvPr>
          <p:cNvSpPr>
            <a:spLocks noChangeAspect="1"/>
          </p:cNvSpPr>
          <p:nvPr/>
        </p:nvSpPr>
        <p:spPr>
          <a:xfrm rot="2700000" flipV="1">
            <a:off x="3502014" y="4672017"/>
            <a:ext cx="311629" cy="222664"/>
          </a:xfrm>
          <a:prstGeom prst="triangle">
            <a:avLst/>
          </a:prstGeom>
          <a:solidFill>
            <a:srgbClr val="3EAD92"/>
          </a:solidFill>
          <a:ln w="38100">
            <a:noFill/>
            <a:prstDash val="solid"/>
            <a:round/>
            <a:headEnd/>
            <a:tailEnd/>
          </a:ln>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20" name="Isosceles Triangle 19">
            <a:extLst>
              <a:ext uri="{FF2B5EF4-FFF2-40B4-BE49-F238E27FC236}">
                <a16:creationId xmlns:a16="http://schemas.microsoft.com/office/drawing/2014/main" id="{375147B8-2938-4C5F-93C5-DF4DE5646055}"/>
              </a:ext>
            </a:extLst>
          </p:cNvPr>
          <p:cNvSpPr>
            <a:spLocks noChangeAspect="1"/>
          </p:cNvSpPr>
          <p:nvPr/>
        </p:nvSpPr>
        <p:spPr>
          <a:xfrm rot="18900000" flipH="1" flipV="1">
            <a:off x="5329638" y="4672017"/>
            <a:ext cx="311629" cy="222664"/>
          </a:xfrm>
          <a:prstGeom prst="triangle">
            <a:avLst/>
          </a:prstGeom>
          <a:solidFill>
            <a:srgbClr val="295E7E"/>
          </a:solidFill>
          <a:ln w="38100" cap="flat" cmpd="sng" algn="ctr">
            <a:noFill/>
            <a:prstDash val="solid"/>
            <a:round/>
            <a:headEnd type="none" w="med" len="med"/>
            <a:tailEnd type="none" w="med" len="med"/>
          </a:ln>
          <a:extLst>
            <a:ext uri="{91240B29-F687-4F45-9708-019B960494DF}">
              <a14:hiddenLine xmlns:a14="http://schemas.microsoft.com/office/drawing/2010/main" w="38100" cap="flat" cmpd="sng" algn="ctr">
                <a:solidFill>
                  <a:srgbClr val="295E7E"/>
                </a:solidFill>
                <a:prstDash val="solid"/>
                <a:round/>
                <a:headEnd type="none" w="med" len="med"/>
                <a:tailEnd type="none" w="med" len="med"/>
              </a14:hiddenLine>
            </a:ext>
          </a:extLst>
        </p:spPr>
        <p:txBody>
          <a:bodyPr vert="horz" wrap="square" lIns="68580" tIns="34290" rIns="68580" bIns="34290" numCol="1" anchor="t" anchorCtr="0" compatLnSpc="1">
            <a:prstTxWarp prst="textNoShape">
              <a:avLst/>
            </a:prstTxWarp>
          </a:bodyPr>
          <a:lstStyle/>
          <a:p>
            <a:endParaRPr lang="en-GB" sz="1350" dirty="0">
              <a:solidFill>
                <a:srgbClr val="000000"/>
              </a:solidFill>
              <a:latin typeface="Arial" panose="020B0604020202020204" pitchFamily="34" charset="0"/>
              <a:sym typeface="Trebuchet MS" panose="020B0603020202020204" pitchFamily="34" charset="0"/>
            </a:endParaRPr>
          </a:p>
        </p:txBody>
      </p:sp>
      <p:sp>
        <p:nvSpPr>
          <p:cNvPr id="22" name="Oval 20">
            <a:extLst>
              <a:ext uri="{FF2B5EF4-FFF2-40B4-BE49-F238E27FC236}">
                <a16:creationId xmlns:a16="http://schemas.microsoft.com/office/drawing/2014/main" id="{EE84B6E4-F055-4E50-B664-BEFBAF8B102E}"/>
              </a:ext>
            </a:extLst>
          </p:cNvPr>
          <p:cNvSpPr>
            <a:spLocks noChangeAspect="1" noChangeArrowheads="1"/>
          </p:cNvSpPr>
          <p:nvPr/>
        </p:nvSpPr>
        <p:spPr bwMode="auto">
          <a:xfrm>
            <a:off x="3745764" y="3252399"/>
            <a:ext cx="287728" cy="287728"/>
          </a:xfrm>
          <a:prstGeom prst="ellipse">
            <a:avLst/>
          </a:prstGeom>
          <a:solidFill>
            <a:srgbClr val="FFFFFF"/>
          </a:solidFill>
          <a:ln>
            <a:noFill/>
          </a:ln>
        </p:spPr>
        <p:txBody>
          <a:bodyPr vert="horz" wrap="square" lIns="0" tIns="0" rIns="0" bIns="0" numCol="1" anchor="ctr" anchorCtr="0" compatLnSpc="1">
            <a:prstTxWarp prst="textNoShape">
              <a:avLst/>
            </a:prstTxWarp>
          </a:bodyPr>
          <a:lstStyle/>
          <a:p>
            <a:pPr algn="ctr"/>
            <a:r>
              <a:rPr lang="en-US" sz="1350" dirty="0">
                <a:solidFill>
                  <a:schemeClr val="accent1"/>
                </a:solidFill>
                <a:latin typeface="Arial" panose="020B0604020202020204" pitchFamily="34" charset="0"/>
                <a:sym typeface="Trebuchet MS" panose="020B0603020202020204" pitchFamily="34" charset="0"/>
              </a:rPr>
              <a:t>S</a:t>
            </a:r>
          </a:p>
        </p:txBody>
      </p:sp>
      <p:sp>
        <p:nvSpPr>
          <p:cNvPr id="23" name="Oval 20">
            <a:extLst>
              <a:ext uri="{FF2B5EF4-FFF2-40B4-BE49-F238E27FC236}">
                <a16:creationId xmlns:a16="http://schemas.microsoft.com/office/drawing/2014/main" id="{DCDDAF44-D326-4B92-8528-D5A85D0C3709}"/>
              </a:ext>
            </a:extLst>
          </p:cNvPr>
          <p:cNvSpPr>
            <a:spLocks noChangeAspect="1" noChangeArrowheads="1"/>
          </p:cNvSpPr>
          <p:nvPr/>
        </p:nvSpPr>
        <p:spPr bwMode="auto">
          <a:xfrm>
            <a:off x="5118330" y="3252399"/>
            <a:ext cx="287728" cy="287728"/>
          </a:xfrm>
          <a:prstGeom prst="ellipse">
            <a:avLst/>
          </a:prstGeom>
          <a:solidFill>
            <a:srgbClr val="FFFFFF"/>
          </a:solidFill>
          <a:ln>
            <a:noFill/>
          </a:ln>
        </p:spPr>
        <p:txBody>
          <a:bodyPr vert="horz" wrap="square" lIns="0" tIns="0" rIns="0" bIns="0" numCol="1" anchor="ctr" anchorCtr="0" compatLnSpc="1">
            <a:prstTxWarp prst="textNoShape">
              <a:avLst/>
            </a:prstTxWarp>
          </a:bodyPr>
          <a:lstStyle/>
          <a:p>
            <a:pPr algn="ctr"/>
            <a:r>
              <a:rPr lang="en-US" sz="1350" dirty="0">
                <a:solidFill>
                  <a:srgbClr val="FF0000"/>
                </a:solidFill>
                <a:latin typeface="Arial" panose="020B0604020202020204" pitchFamily="34" charset="0"/>
                <a:sym typeface="Trebuchet MS" panose="020B0603020202020204" pitchFamily="34" charset="0"/>
              </a:rPr>
              <a:t>W</a:t>
            </a:r>
          </a:p>
        </p:txBody>
      </p:sp>
      <p:sp>
        <p:nvSpPr>
          <p:cNvPr id="24" name="Oval 20">
            <a:extLst>
              <a:ext uri="{FF2B5EF4-FFF2-40B4-BE49-F238E27FC236}">
                <a16:creationId xmlns:a16="http://schemas.microsoft.com/office/drawing/2014/main" id="{95751E76-FB52-46EE-A72F-C43A07A57573}"/>
              </a:ext>
            </a:extLst>
          </p:cNvPr>
          <p:cNvSpPr>
            <a:spLocks noChangeAspect="1" noChangeArrowheads="1"/>
          </p:cNvSpPr>
          <p:nvPr/>
        </p:nvSpPr>
        <p:spPr bwMode="auto">
          <a:xfrm>
            <a:off x="5125548" y="4467579"/>
            <a:ext cx="287728" cy="287728"/>
          </a:xfrm>
          <a:prstGeom prst="ellipse">
            <a:avLst/>
          </a:prstGeom>
          <a:solidFill>
            <a:srgbClr val="FFFFFF"/>
          </a:solidFill>
          <a:ln>
            <a:noFill/>
          </a:ln>
        </p:spPr>
        <p:txBody>
          <a:bodyPr vert="horz" wrap="square" lIns="0" tIns="0" rIns="0" bIns="0" numCol="1" anchor="ctr" anchorCtr="0" compatLnSpc="1">
            <a:prstTxWarp prst="textNoShape">
              <a:avLst/>
            </a:prstTxWarp>
          </a:bodyPr>
          <a:lstStyle/>
          <a:p>
            <a:pPr algn="ctr"/>
            <a:r>
              <a:rPr lang="en-US" sz="1350" dirty="0">
                <a:solidFill>
                  <a:schemeClr val="accent6"/>
                </a:solidFill>
                <a:latin typeface="Arial" panose="020B0604020202020204" pitchFamily="34" charset="0"/>
                <a:sym typeface="Trebuchet MS" panose="020B0603020202020204" pitchFamily="34" charset="0"/>
              </a:rPr>
              <a:t>T</a:t>
            </a:r>
          </a:p>
        </p:txBody>
      </p:sp>
      <p:sp>
        <p:nvSpPr>
          <p:cNvPr id="29" name="AutoShape 542">
            <a:extLst>
              <a:ext uri="{FF2B5EF4-FFF2-40B4-BE49-F238E27FC236}">
                <a16:creationId xmlns:a16="http://schemas.microsoft.com/office/drawing/2014/main" id="{906F4CF5-D38B-443C-9A62-A026218D1CAC}"/>
              </a:ext>
            </a:extLst>
          </p:cNvPr>
          <p:cNvSpPr>
            <a:spLocks noChangeAspect="1" noChangeArrowheads="1" noTextEdit="1"/>
          </p:cNvSpPr>
          <p:nvPr/>
        </p:nvSpPr>
        <p:spPr bwMode="auto">
          <a:xfrm>
            <a:off x="3073914" y="2601576"/>
            <a:ext cx="580225" cy="5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sp>
        <p:nvSpPr>
          <p:cNvPr id="34" name="AutoShape 12">
            <a:extLst>
              <a:ext uri="{FF2B5EF4-FFF2-40B4-BE49-F238E27FC236}">
                <a16:creationId xmlns:a16="http://schemas.microsoft.com/office/drawing/2014/main" id="{79A55920-2388-44A9-8BED-43C6A4CF54F0}"/>
              </a:ext>
            </a:extLst>
          </p:cNvPr>
          <p:cNvSpPr>
            <a:spLocks noChangeAspect="1" noChangeArrowheads="1" noTextEdit="1"/>
          </p:cNvSpPr>
          <p:nvPr/>
        </p:nvSpPr>
        <p:spPr bwMode="auto">
          <a:xfrm>
            <a:off x="5393516" y="2601576"/>
            <a:ext cx="580225" cy="5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sp>
        <p:nvSpPr>
          <p:cNvPr id="39" name="AutoShape 3">
            <a:extLst>
              <a:ext uri="{FF2B5EF4-FFF2-40B4-BE49-F238E27FC236}">
                <a16:creationId xmlns:a16="http://schemas.microsoft.com/office/drawing/2014/main" id="{520141EE-E09C-4899-9735-3CDA66FE33E4}"/>
              </a:ext>
            </a:extLst>
          </p:cNvPr>
          <p:cNvSpPr>
            <a:spLocks noChangeAspect="1" noChangeArrowheads="1" noTextEdit="1"/>
          </p:cNvSpPr>
          <p:nvPr/>
        </p:nvSpPr>
        <p:spPr bwMode="auto">
          <a:xfrm>
            <a:off x="3074177" y="4772780"/>
            <a:ext cx="580785" cy="5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sp>
        <p:nvSpPr>
          <p:cNvPr id="44" name="AutoShape 45">
            <a:extLst>
              <a:ext uri="{FF2B5EF4-FFF2-40B4-BE49-F238E27FC236}">
                <a16:creationId xmlns:a16="http://schemas.microsoft.com/office/drawing/2014/main" id="{1DC9ABF9-7E30-420E-91CF-C3215B988AFD}"/>
              </a:ext>
            </a:extLst>
          </p:cNvPr>
          <p:cNvSpPr>
            <a:spLocks noChangeAspect="1" noChangeArrowheads="1" noTextEdit="1"/>
          </p:cNvSpPr>
          <p:nvPr/>
        </p:nvSpPr>
        <p:spPr bwMode="auto">
          <a:xfrm>
            <a:off x="5393232" y="4772780"/>
            <a:ext cx="579688" cy="5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sp>
        <p:nvSpPr>
          <p:cNvPr id="47" name="Oval 20">
            <a:extLst>
              <a:ext uri="{FF2B5EF4-FFF2-40B4-BE49-F238E27FC236}">
                <a16:creationId xmlns:a16="http://schemas.microsoft.com/office/drawing/2014/main" id="{996C8883-5CA2-4B26-ADD9-0FBC9030FEB0}"/>
              </a:ext>
            </a:extLst>
          </p:cNvPr>
          <p:cNvSpPr>
            <a:spLocks noChangeAspect="1" noChangeArrowheads="1"/>
          </p:cNvSpPr>
          <p:nvPr/>
        </p:nvSpPr>
        <p:spPr bwMode="auto">
          <a:xfrm>
            <a:off x="3701556" y="4467579"/>
            <a:ext cx="287728" cy="287728"/>
          </a:xfrm>
          <a:prstGeom prst="ellipse">
            <a:avLst/>
          </a:prstGeom>
          <a:solidFill>
            <a:srgbClr val="FFFFFF"/>
          </a:solidFill>
          <a:ln>
            <a:noFill/>
          </a:ln>
        </p:spPr>
        <p:txBody>
          <a:bodyPr vert="horz" wrap="square" lIns="0" tIns="0" rIns="0" bIns="0" numCol="1" anchor="ctr" anchorCtr="0" compatLnSpc="1">
            <a:prstTxWarp prst="textNoShape">
              <a:avLst/>
            </a:prstTxWarp>
          </a:bodyPr>
          <a:lstStyle/>
          <a:p>
            <a:pPr algn="ctr"/>
            <a:r>
              <a:rPr lang="en-US" sz="1350" dirty="0">
                <a:solidFill>
                  <a:schemeClr val="accent5"/>
                </a:solidFill>
                <a:latin typeface="Arial" panose="020B0604020202020204" pitchFamily="34" charset="0"/>
                <a:sym typeface="Trebuchet MS" panose="020B0603020202020204" pitchFamily="34" charset="0"/>
              </a:rPr>
              <a:t>O</a:t>
            </a:r>
          </a:p>
        </p:txBody>
      </p:sp>
      <p:sp>
        <p:nvSpPr>
          <p:cNvPr id="50" name="Rectangle 49">
            <a:extLst>
              <a:ext uri="{FF2B5EF4-FFF2-40B4-BE49-F238E27FC236}">
                <a16:creationId xmlns:a16="http://schemas.microsoft.com/office/drawing/2014/main" id="{3F16DFC7-9BF1-4491-AE13-B9DCB5DFFB23}"/>
              </a:ext>
            </a:extLst>
          </p:cNvPr>
          <p:cNvSpPr/>
          <p:nvPr/>
        </p:nvSpPr>
        <p:spPr>
          <a:xfrm>
            <a:off x="611189" y="1511369"/>
            <a:ext cx="7899998" cy="276999"/>
          </a:xfrm>
          <a:prstGeom prst="rect">
            <a:avLst/>
          </a:prstGeom>
        </p:spPr>
        <p:txBody>
          <a:bodyPr vert="horz" wrap="square" lIns="0" tIns="0" rIns="0" bIns="0" anchor="b" anchorCtr="0">
            <a:noAutofit/>
          </a:bodyPr>
          <a:lstStyle/>
          <a:p>
            <a:r>
              <a:rPr lang="da-DK" sz="1600" b="1" dirty="0">
                <a:solidFill>
                  <a:schemeClr val="accent1"/>
                </a:solidFill>
                <a:latin typeface="Arial" panose="020B0604020202020204" pitchFamily="34" charset="0"/>
              </a:rPr>
              <a:t>Lorem ipsum dolor sit amet</a:t>
            </a:r>
            <a:endParaRPr lang="en-US" sz="1600" b="1" dirty="0">
              <a:solidFill>
                <a:schemeClr val="accent1"/>
              </a:solidFill>
              <a:latin typeface="Arial" panose="020B0604020202020204" pitchFamily="34" charset="0"/>
            </a:endParaRPr>
          </a:p>
        </p:txBody>
      </p:sp>
      <p:cxnSp>
        <p:nvCxnSpPr>
          <p:cNvPr id="51" name="Straight Connector 50">
            <a:extLst>
              <a:ext uri="{FF2B5EF4-FFF2-40B4-BE49-F238E27FC236}">
                <a16:creationId xmlns:a16="http://schemas.microsoft.com/office/drawing/2014/main" id="{86913124-74CE-4D6D-9D04-57C94467B3FD}"/>
              </a:ext>
            </a:extLst>
          </p:cNvPr>
          <p:cNvCxnSpPr>
            <a:cxnSpLocks/>
          </p:cNvCxnSpPr>
          <p:nvPr/>
        </p:nvCxnSpPr>
        <p:spPr>
          <a:xfrm>
            <a:off x="611188" y="1857816"/>
            <a:ext cx="7900000"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577361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8C5A3F1-2615-400B-BE18-A4773FF69690}"/>
              </a:ext>
            </a:extLst>
          </p:cNvPr>
          <p:cNvSpPr>
            <a:spLocks noGrp="1"/>
          </p:cNvSpPr>
          <p:nvPr>
            <p:ph type="title"/>
          </p:nvPr>
        </p:nvSpPr>
        <p:spPr>
          <a:xfrm>
            <a:off x="2667000" y="554553"/>
            <a:ext cx="6048743" cy="469777"/>
          </a:xfrm>
        </p:spPr>
        <p:txBody>
          <a:bodyPr>
            <a:normAutofit/>
          </a:bodyPr>
          <a:lstStyle/>
          <a:p>
            <a:r>
              <a:rPr lang="en-PH" dirty="0"/>
              <a:t>Process Sequence Slide</a:t>
            </a:r>
          </a:p>
        </p:txBody>
      </p:sp>
      <p:sp>
        <p:nvSpPr>
          <p:cNvPr id="2" name="Slide Number Placeholder 1">
            <a:extLst>
              <a:ext uri="{FF2B5EF4-FFF2-40B4-BE49-F238E27FC236}">
                <a16:creationId xmlns:a16="http://schemas.microsoft.com/office/drawing/2014/main" id="{97AB5993-9602-44BB-9B5B-D7E1D2FE1BBD}"/>
              </a:ext>
            </a:extLst>
          </p:cNvPr>
          <p:cNvSpPr>
            <a:spLocks noGrp="1"/>
          </p:cNvSpPr>
          <p:nvPr>
            <p:ph type="sldNum" sz="quarter" idx="12"/>
          </p:nvPr>
        </p:nvSpPr>
        <p:spPr/>
        <p:txBody>
          <a:bodyPr/>
          <a:lstStyle/>
          <a:p>
            <a:fld id="{40FCC99B-2112-4769-A0F7-9B55781EDC8A}" type="slidenum">
              <a:rPr lang="en-PH" smtClean="0"/>
              <a:t>174</a:t>
            </a:fld>
            <a:endParaRPr lang="en-PH" dirty="0"/>
          </a:p>
        </p:txBody>
      </p:sp>
      <p:sp>
        <p:nvSpPr>
          <p:cNvPr id="25" name="Rectangle 24">
            <a:extLst>
              <a:ext uri="{FF2B5EF4-FFF2-40B4-BE49-F238E27FC236}">
                <a16:creationId xmlns:a16="http://schemas.microsoft.com/office/drawing/2014/main" id="{4177E688-8340-48D5-91C8-CEEDCDEB9875}"/>
              </a:ext>
            </a:extLst>
          </p:cNvPr>
          <p:cNvSpPr/>
          <p:nvPr/>
        </p:nvSpPr>
        <p:spPr>
          <a:xfrm>
            <a:off x="4470447" y="5151120"/>
            <a:ext cx="3373262" cy="35681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nSpc>
                <a:spcPct val="90000"/>
              </a:lnSpc>
              <a:spcAft>
                <a:spcPts val="750"/>
              </a:spcAft>
            </a:pPr>
            <a:r>
              <a:rPr lang="da-DK" sz="1600" dirty="0">
                <a:solidFill>
                  <a:srgbClr val="29BA74"/>
                </a:solidFill>
                <a:latin typeface="Arial" panose="020B0604020202020204" pitchFamily="34" charset="0"/>
              </a:rPr>
              <a:t>Lorem ipsum dolor sit amet, </a:t>
            </a:r>
            <a:endParaRPr lang="en-US" sz="1600" dirty="0">
              <a:solidFill>
                <a:srgbClr val="29BA74"/>
              </a:solidFill>
              <a:latin typeface="Arial" panose="020B0604020202020204" pitchFamily="34" charset="0"/>
            </a:endParaRPr>
          </a:p>
        </p:txBody>
      </p:sp>
      <p:sp>
        <p:nvSpPr>
          <p:cNvPr id="26" name="Rectangle 25">
            <a:extLst>
              <a:ext uri="{FF2B5EF4-FFF2-40B4-BE49-F238E27FC236}">
                <a16:creationId xmlns:a16="http://schemas.microsoft.com/office/drawing/2014/main" id="{EA300808-5481-42DD-9C46-1598576592A7}"/>
              </a:ext>
            </a:extLst>
          </p:cNvPr>
          <p:cNvSpPr/>
          <p:nvPr/>
        </p:nvSpPr>
        <p:spPr>
          <a:xfrm>
            <a:off x="4799036" y="5531278"/>
            <a:ext cx="3416838" cy="713311"/>
          </a:xfrm>
          <a:prstGeom prst="rect">
            <a:avLst/>
          </a:prstGeom>
          <a:noFill/>
          <a:ln w="9525">
            <a:noFill/>
            <a:miter lim="800000"/>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buSzPct val="100000"/>
              <a:buFont typeface="Trebuchet MS" panose="020B0603020202020204" pitchFamily="34" charset="0"/>
              <a:buChar char="​"/>
            </a:pPr>
            <a:r>
              <a:rPr lang="en-US" sz="1200" dirty="0">
                <a:solidFill>
                  <a:schemeClr val="tx1">
                    <a:lumMod val="100000"/>
                  </a:schemeClr>
                </a:solidFill>
                <a:latin typeface="Arial" panose="020B0604020202020204" pitchFamily="34" charset="0"/>
              </a:rPr>
              <a:t>Lorem ipsum dolor sit amet, consectetur adipiscing elit. Curabitur purus dui, euismod quis placerat eget, venenatis nec nibh. Mauri</a:t>
            </a:r>
          </a:p>
        </p:txBody>
      </p:sp>
      <p:sp>
        <p:nvSpPr>
          <p:cNvPr id="28" name="Rectangle 27">
            <a:extLst>
              <a:ext uri="{FF2B5EF4-FFF2-40B4-BE49-F238E27FC236}">
                <a16:creationId xmlns:a16="http://schemas.microsoft.com/office/drawing/2014/main" id="{6DADC9DB-B977-4D6A-8E8C-4D741FB7E16C}"/>
              </a:ext>
            </a:extLst>
          </p:cNvPr>
          <p:cNvSpPr/>
          <p:nvPr/>
        </p:nvSpPr>
        <p:spPr>
          <a:xfrm>
            <a:off x="4159075" y="3935544"/>
            <a:ext cx="3770766" cy="35681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nSpc>
                <a:spcPct val="90000"/>
              </a:lnSpc>
              <a:spcAft>
                <a:spcPts val="750"/>
              </a:spcAft>
            </a:pPr>
            <a:r>
              <a:rPr lang="da-DK" sz="1600" dirty="0">
                <a:solidFill>
                  <a:srgbClr val="29BA74"/>
                </a:solidFill>
                <a:latin typeface="Arial" panose="020B0604020202020204" pitchFamily="34" charset="0"/>
              </a:rPr>
              <a:t>Lorem ipsum dolor sit amet, </a:t>
            </a:r>
            <a:endParaRPr lang="en-US" sz="1600" dirty="0">
              <a:solidFill>
                <a:srgbClr val="29BA74"/>
              </a:solidFill>
              <a:latin typeface="Arial" panose="020B0604020202020204" pitchFamily="34" charset="0"/>
            </a:endParaRPr>
          </a:p>
        </p:txBody>
      </p:sp>
      <p:sp>
        <p:nvSpPr>
          <p:cNvPr id="29" name="Rectangle 28">
            <a:extLst>
              <a:ext uri="{FF2B5EF4-FFF2-40B4-BE49-F238E27FC236}">
                <a16:creationId xmlns:a16="http://schemas.microsoft.com/office/drawing/2014/main" id="{2DB55EFD-63C0-4B03-9A10-35902CA1535B}"/>
              </a:ext>
            </a:extLst>
          </p:cNvPr>
          <p:cNvSpPr/>
          <p:nvPr/>
        </p:nvSpPr>
        <p:spPr>
          <a:xfrm>
            <a:off x="4416467" y="4348669"/>
            <a:ext cx="3718949" cy="713311"/>
          </a:xfrm>
          <a:prstGeom prst="rect">
            <a:avLst/>
          </a:prstGeom>
          <a:noFill/>
          <a:ln w="9525">
            <a:noFill/>
            <a:miter lim="800000"/>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buSzPct val="100000"/>
              <a:buFont typeface="Trebuchet MS" panose="020B0603020202020204" pitchFamily="34" charset="0"/>
              <a:buChar char="​"/>
            </a:pPr>
            <a:r>
              <a:rPr lang="en-US" sz="1200" dirty="0">
                <a:solidFill>
                  <a:schemeClr val="tx1">
                    <a:lumMod val="100000"/>
                  </a:schemeClr>
                </a:solidFill>
                <a:latin typeface="Arial" panose="020B0604020202020204" pitchFamily="34" charset="0"/>
              </a:rPr>
              <a:t>Lorem ipsum dolor sit amet, consectetur adipiscing elit. Curabitur purus dui, euismod quis placerat eget, venenatis nec nibh. Mauri</a:t>
            </a:r>
          </a:p>
        </p:txBody>
      </p:sp>
      <p:sp>
        <p:nvSpPr>
          <p:cNvPr id="31" name="Rectangle 30">
            <a:extLst>
              <a:ext uri="{FF2B5EF4-FFF2-40B4-BE49-F238E27FC236}">
                <a16:creationId xmlns:a16="http://schemas.microsoft.com/office/drawing/2014/main" id="{230AAAF1-D839-4730-8C25-1E9682AB94DC}"/>
              </a:ext>
            </a:extLst>
          </p:cNvPr>
          <p:cNvSpPr/>
          <p:nvPr/>
        </p:nvSpPr>
        <p:spPr>
          <a:xfrm>
            <a:off x="3717165" y="2755914"/>
            <a:ext cx="3929778" cy="35681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nSpc>
                <a:spcPct val="90000"/>
              </a:lnSpc>
              <a:spcAft>
                <a:spcPts val="750"/>
              </a:spcAft>
            </a:pPr>
            <a:r>
              <a:rPr lang="da-DK" sz="1600" dirty="0">
                <a:solidFill>
                  <a:srgbClr val="29BA74"/>
                </a:solidFill>
                <a:latin typeface="Arial" panose="020B0604020202020204" pitchFamily="34" charset="0"/>
              </a:rPr>
              <a:t>Lorem ipsum dolor sit amet, </a:t>
            </a:r>
            <a:endParaRPr lang="en-US" sz="1600" dirty="0">
              <a:solidFill>
                <a:srgbClr val="29BA74"/>
              </a:solidFill>
              <a:latin typeface="Arial" panose="020B0604020202020204" pitchFamily="34" charset="0"/>
            </a:endParaRPr>
          </a:p>
        </p:txBody>
      </p:sp>
      <p:sp>
        <p:nvSpPr>
          <p:cNvPr id="32" name="Rectangle 31">
            <a:extLst>
              <a:ext uri="{FF2B5EF4-FFF2-40B4-BE49-F238E27FC236}">
                <a16:creationId xmlns:a16="http://schemas.microsoft.com/office/drawing/2014/main" id="{E9EE0F5B-542F-49F7-8D09-8A9DE6E268A1}"/>
              </a:ext>
            </a:extLst>
          </p:cNvPr>
          <p:cNvSpPr/>
          <p:nvPr/>
        </p:nvSpPr>
        <p:spPr>
          <a:xfrm>
            <a:off x="3974341" y="3188184"/>
            <a:ext cx="4161075" cy="713311"/>
          </a:xfrm>
          <a:prstGeom prst="rect">
            <a:avLst/>
          </a:prstGeom>
          <a:noFill/>
          <a:ln w="9525">
            <a:noFill/>
            <a:miter lim="800000"/>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buSzPct val="100000"/>
              <a:buFont typeface="Trebuchet MS" panose="020B0603020202020204" pitchFamily="34" charset="0"/>
              <a:buChar char="​"/>
            </a:pPr>
            <a:r>
              <a:rPr lang="en-US" sz="1200" dirty="0">
                <a:solidFill>
                  <a:schemeClr val="tx1">
                    <a:lumMod val="100000"/>
                  </a:schemeClr>
                </a:solidFill>
                <a:latin typeface="Arial" panose="020B0604020202020204" pitchFamily="34" charset="0"/>
              </a:rPr>
              <a:t>Lorem ipsum dolor sit amet, consectetur adipiscing elit. Curabitur purus dui, euismod quis placerat eget, venenatis nec nibh. Mauri</a:t>
            </a:r>
          </a:p>
        </p:txBody>
      </p:sp>
      <p:cxnSp>
        <p:nvCxnSpPr>
          <p:cNvPr id="24" name="Straight Connector 23">
            <a:extLst>
              <a:ext uri="{FF2B5EF4-FFF2-40B4-BE49-F238E27FC236}">
                <a16:creationId xmlns:a16="http://schemas.microsoft.com/office/drawing/2014/main" id="{2421DE59-DE09-45AC-81E7-99B0039024AE}"/>
              </a:ext>
            </a:extLst>
          </p:cNvPr>
          <p:cNvCxnSpPr/>
          <p:nvPr/>
        </p:nvCxnSpPr>
        <p:spPr>
          <a:xfrm>
            <a:off x="1023481" y="5507930"/>
            <a:ext cx="7207289" cy="0"/>
          </a:xfrm>
          <a:prstGeom prst="line">
            <a:avLst/>
          </a:prstGeom>
          <a:ln w="952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85CBAB3-FBF2-4E74-AB94-6DBCB7342C75}"/>
              </a:ext>
            </a:extLst>
          </p:cNvPr>
          <p:cNvCxnSpPr/>
          <p:nvPr/>
        </p:nvCxnSpPr>
        <p:spPr>
          <a:xfrm>
            <a:off x="1008584" y="4292353"/>
            <a:ext cx="7207289" cy="0"/>
          </a:xfrm>
          <a:prstGeom prst="line">
            <a:avLst/>
          </a:prstGeom>
          <a:ln w="952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C5C606D1-F4C3-458A-889C-F42E44AF0069}"/>
              </a:ext>
            </a:extLst>
          </p:cNvPr>
          <p:cNvCxnSpPr/>
          <p:nvPr/>
        </p:nvCxnSpPr>
        <p:spPr>
          <a:xfrm>
            <a:off x="1008584" y="3112724"/>
            <a:ext cx="7207289" cy="0"/>
          </a:xfrm>
          <a:prstGeom prst="line">
            <a:avLst/>
          </a:prstGeom>
          <a:ln w="952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43A0910C-1047-4C8F-89D0-A2D82A27ABCE}"/>
              </a:ext>
            </a:extLst>
          </p:cNvPr>
          <p:cNvCxnSpPr/>
          <p:nvPr/>
        </p:nvCxnSpPr>
        <p:spPr>
          <a:xfrm>
            <a:off x="1008584" y="1957313"/>
            <a:ext cx="7207289" cy="0"/>
          </a:xfrm>
          <a:prstGeom prst="line">
            <a:avLst/>
          </a:prstGeom>
          <a:ln w="952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C373351-826A-4887-8F7F-506962EB7979}"/>
              </a:ext>
            </a:extLst>
          </p:cNvPr>
          <p:cNvSpPr/>
          <p:nvPr/>
        </p:nvSpPr>
        <p:spPr>
          <a:xfrm>
            <a:off x="3096946" y="1600503"/>
            <a:ext cx="3648963" cy="35681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nSpc>
                <a:spcPct val="90000"/>
              </a:lnSpc>
              <a:spcAft>
                <a:spcPts val="750"/>
              </a:spcAft>
            </a:pPr>
            <a:r>
              <a:rPr lang="da-DK" sz="1600" dirty="0">
                <a:solidFill>
                  <a:srgbClr val="29BA74"/>
                </a:solidFill>
                <a:latin typeface="Arial" panose="020B0604020202020204" pitchFamily="34" charset="0"/>
              </a:rPr>
              <a:t>Lorem ipsum dolor sit amet, </a:t>
            </a:r>
            <a:endParaRPr lang="en-US" sz="1600" dirty="0">
              <a:solidFill>
                <a:srgbClr val="29BA74"/>
              </a:solidFill>
              <a:latin typeface="Arial" panose="020B0604020202020204" pitchFamily="34" charset="0"/>
            </a:endParaRPr>
          </a:p>
        </p:txBody>
      </p:sp>
      <p:sp>
        <p:nvSpPr>
          <p:cNvPr id="35" name="Rectangle 34">
            <a:extLst>
              <a:ext uri="{FF2B5EF4-FFF2-40B4-BE49-F238E27FC236}">
                <a16:creationId xmlns:a16="http://schemas.microsoft.com/office/drawing/2014/main" id="{9AF5F357-745C-40B9-810C-BF4368F25E37}"/>
              </a:ext>
            </a:extLst>
          </p:cNvPr>
          <p:cNvSpPr/>
          <p:nvPr/>
        </p:nvSpPr>
        <p:spPr>
          <a:xfrm>
            <a:off x="3459251" y="1984975"/>
            <a:ext cx="4384458" cy="545921"/>
          </a:xfrm>
          <a:prstGeom prst="rect">
            <a:avLst/>
          </a:prstGeom>
          <a:noFill/>
          <a:ln w="9525">
            <a:noFill/>
            <a:miter lim="800000"/>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0" forceAA="0" compatLnSpc="1">
            <a:prstTxWarp prst="textNoShape">
              <a:avLst/>
            </a:prstTxWarp>
            <a:noAutofit/>
          </a:bodyPr>
          <a:lstStyle/>
          <a:p>
            <a:pPr>
              <a:buSzPct val="100000"/>
              <a:buFont typeface="Trebuchet MS" panose="020B0603020202020204" pitchFamily="34" charset="0"/>
              <a:buChar char="​"/>
            </a:pPr>
            <a:r>
              <a:rPr lang="en-US" sz="1200" dirty="0">
                <a:solidFill>
                  <a:schemeClr val="tx1">
                    <a:lumMod val="100000"/>
                  </a:schemeClr>
                </a:solidFill>
                <a:latin typeface="Arial" panose="020B0604020202020204" pitchFamily="34" charset="0"/>
              </a:rPr>
              <a:t>Lorem ipsum dolor sit amet, consectetur adipiscing elit. Curabitur purus dui, euismod quis placerat eget, venenatis nec nibh. Mauri</a:t>
            </a:r>
          </a:p>
        </p:txBody>
      </p:sp>
      <p:pic>
        <p:nvPicPr>
          <p:cNvPr id="42" name="Picture 41">
            <a:extLst>
              <a:ext uri="{FF2B5EF4-FFF2-40B4-BE49-F238E27FC236}">
                <a16:creationId xmlns:a16="http://schemas.microsoft.com/office/drawing/2014/main" id="{994C121D-A508-4F12-B2C8-60A08955074C}"/>
              </a:ext>
            </a:extLst>
          </p:cNvPr>
          <p:cNvPicPr>
            <a:picLocks noChangeAspect="1"/>
          </p:cNvPicPr>
          <p:nvPr/>
        </p:nvPicPr>
        <p:blipFill>
          <a:blip r:embed="rId2">
            <a:extLst>
              <a:ext uri="{28A0092B-C50C-407E-A947-70E740481C1C}">
                <a14:useLocalDpi xmlns:a14="http://schemas.microsoft.com/office/drawing/2010/main" val="0"/>
              </a:ext>
            </a:extLst>
          </a:blip>
          <a:srcRect l="15933" t="2290" r="4691" b="17233"/>
          <a:stretch>
            <a:fillRect/>
          </a:stretch>
        </p:blipFill>
        <p:spPr>
          <a:xfrm>
            <a:off x="-12626" y="-15991"/>
            <a:ext cx="4520003" cy="6873991"/>
          </a:xfrm>
          <a:custGeom>
            <a:avLst/>
            <a:gdLst>
              <a:gd name="connsiteX0" fmla="*/ 2168177 w 4519861"/>
              <a:gd name="connsiteY0" fmla="*/ 0 h 6873776"/>
              <a:gd name="connsiteX1" fmla="*/ 4519861 w 4519861"/>
              <a:gd name="connsiteY1" fmla="*/ 6873776 h 6873776"/>
              <a:gd name="connsiteX2" fmla="*/ 0 w 4519861"/>
              <a:gd name="connsiteY2" fmla="*/ 6873776 h 6873776"/>
              <a:gd name="connsiteX3" fmla="*/ 0 w 4519861"/>
              <a:gd name="connsiteY3" fmla="*/ 15773 h 6873776"/>
              <a:gd name="connsiteX4" fmla="*/ 2168177 w 4519861"/>
              <a:gd name="connsiteY4" fmla="*/ 0 h 687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861" h="6873776">
                <a:moveTo>
                  <a:pt x="2168177" y="0"/>
                </a:moveTo>
                <a:lnTo>
                  <a:pt x="4519861" y="6873776"/>
                </a:lnTo>
                <a:lnTo>
                  <a:pt x="0" y="6873776"/>
                </a:lnTo>
                <a:lnTo>
                  <a:pt x="0" y="15773"/>
                </a:lnTo>
                <a:cubicBezTo>
                  <a:pt x="865101" y="5486"/>
                  <a:pt x="1303076" y="10287"/>
                  <a:pt x="2168177" y="0"/>
                </a:cubicBezTo>
                <a:close/>
              </a:path>
            </a:pathLst>
          </a:custGeom>
        </p:spPr>
      </p:pic>
      <p:sp>
        <p:nvSpPr>
          <p:cNvPr id="41" name="Flowchart: Manual Input 36">
            <a:extLst>
              <a:ext uri="{FF2B5EF4-FFF2-40B4-BE49-F238E27FC236}">
                <a16:creationId xmlns:a16="http://schemas.microsoft.com/office/drawing/2014/main" id="{CE8AE493-521F-4C1C-8777-46555C6AA190}"/>
              </a:ext>
            </a:extLst>
          </p:cNvPr>
          <p:cNvSpPr/>
          <p:nvPr/>
        </p:nvSpPr>
        <p:spPr>
          <a:xfrm rot="5400000">
            <a:off x="-1189620" y="1161003"/>
            <a:ext cx="6873992" cy="4520005"/>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44"/>
              <a:gd name="connsiteY0" fmla="*/ 4259 h 10000"/>
              <a:gd name="connsiteX1" fmla="*/ 10044 w 10044"/>
              <a:gd name="connsiteY1" fmla="*/ 0 h 10000"/>
              <a:gd name="connsiteX2" fmla="*/ 10044 w 10044"/>
              <a:gd name="connsiteY2" fmla="*/ 10000 h 10000"/>
              <a:gd name="connsiteX3" fmla="*/ 44 w 10044"/>
              <a:gd name="connsiteY3" fmla="*/ 10000 h 10000"/>
              <a:gd name="connsiteX4" fmla="*/ 0 w 10044"/>
              <a:gd name="connsiteY4" fmla="*/ 4259 h 10000"/>
              <a:gd name="connsiteX0" fmla="*/ 5 w 10005"/>
              <a:gd name="connsiteY0" fmla="*/ 4259 h 10000"/>
              <a:gd name="connsiteX1" fmla="*/ 10005 w 10005"/>
              <a:gd name="connsiteY1" fmla="*/ 0 h 10000"/>
              <a:gd name="connsiteX2" fmla="*/ 10005 w 10005"/>
              <a:gd name="connsiteY2" fmla="*/ 10000 h 10000"/>
              <a:gd name="connsiteX3" fmla="*/ 5 w 10005"/>
              <a:gd name="connsiteY3" fmla="*/ 10000 h 10000"/>
              <a:gd name="connsiteX4" fmla="*/ 5 w 10005"/>
              <a:gd name="connsiteY4" fmla="*/ 4259 h 10000"/>
              <a:gd name="connsiteX0" fmla="*/ 47 w 10003"/>
              <a:gd name="connsiteY0" fmla="*/ 4933 h 10000"/>
              <a:gd name="connsiteX1" fmla="*/ 10003 w 10003"/>
              <a:gd name="connsiteY1" fmla="*/ 0 h 10000"/>
              <a:gd name="connsiteX2" fmla="*/ 10003 w 10003"/>
              <a:gd name="connsiteY2" fmla="*/ 10000 h 10000"/>
              <a:gd name="connsiteX3" fmla="*/ 3 w 10003"/>
              <a:gd name="connsiteY3" fmla="*/ 10000 h 10000"/>
              <a:gd name="connsiteX4" fmla="*/ 47 w 10003"/>
              <a:gd name="connsiteY4" fmla="*/ 4933 h 10000"/>
              <a:gd name="connsiteX0" fmla="*/ 47 w 10003"/>
              <a:gd name="connsiteY0" fmla="*/ 5540 h 10000"/>
              <a:gd name="connsiteX1" fmla="*/ 10003 w 10003"/>
              <a:gd name="connsiteY1" fmla="*/ 0 h 10000"/>
              <a:gd name="connsiteX2" fmla="*/ 10003 w 10003"/>
              <a:gd name="connsiteY2" fmla="*/ 10000 h 10000"/>
              <a:gd name="connsiteX3" fmla="*/ 3 w 10003"/>
              <a:gd name="connsiteY3" fmla="*/ 10000 h 10000"/>
              <a:gd name="connsiteX4" fmla="*/ 47 w 10003"/>
              <a:gd name="connsiteY4" fmla="*/ 5540 h 10000"/>
              <a:gd name="connsiteX0" fmla="*/ 0 w 10023"/>
              <a:gd name="connsiteY0" fmla="*/ 5203 h 10000"/>
              <a:gd name="connsiteX1" fmla="*/ 10023 w 10023"/>
              <a:gd name="connsiteY1" fmla="*/ 0 h 10000"/>
              <a:gd name="connsiteX2" fmla="*/ 10023 w 10023"/>
              <a:gd name="connsiteY2" fmla="*/ 10000 h 10000"/>
              <a:gd name="connsiteX3" fmla="*/ 23 w 10023"/>
              <a:gd name="connsiteY3" fmla="*/ 10000 h 10000"/>
              <a:gd name="connsiteX4" fmla="*/ 0 w 10023"/>
              <a:gd name="connsiteY4" fmla="*/ 5203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3" h="10000">
                <a:moveTo>
                  <a:pt x="0" y="5203"/>
                </a:moveTo>
                <a:lnTo>
                  <a:pt x="10023" y="0"/>
                </a:lnTo>
                <a:lnTo>
                  <a:pt x="10023" y="10000"/>
                </a:lnTo>
                <a:lnTo>
                  <a:pt x="23" y="10000"/>
                </a:lnTo>
                <a:cubicBezTo>
                  <a:pt x="8" y="8086"/>
                  <a:pt x="15" y="7117"/>
                  <a:pt x="0" y="5203"/>
                </a:cubicBezTo>
                <a:close/>
              </a:path>
            </a:pathLst>
          </a:custGeom>
          <a:solidFill>
            <a:schemeClr val="tx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Tree>
    <p:extLst>
      <p:ext uri="{BB962C8B-B14F-4D97-AF65-F5344CB8AC3E}">
        <p14:creationId xmlns:p14="http://schemas.microsoft.com/office/powerpoint/2010/main" val="2491364573"/>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81EF847-B274-4058-8B8E-A992954C719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175</a:t>
            </a:fld>
            <a:endParaRPr lang="en-PH" dirty="0"/>
          </a:p>
        </p:txBody>
      </p:sp>
      <p:sp>
        <p:nvSpPr>
          <p:cNvPr id="9" name="Subtitle 8">
            <a:extLst>
              <a:ext uri="{FF2B5EF4-FFF2-40B4-BE49-F238E27FC236}">
                <a16:creationId xmlns:a16="http://schemas.microsoft.com/office/drawing/2014/main" id="{6D254A91-25D9-4E09-AF55-F6CB648BC64C}"/>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EC469AB4-77D0-4EE6-B3FE-C36E26FFCC3E}"/>
              </a:ext>
            </a:extLst>
          </p:cNvPr>
          <p:cNvSpPr>
            <a:spLocks noGrp="1"/>
          </p:cNvSpPr>
          <p:nvPr>
            <p:ph type="title"/>
          </p:nvPr>
        </p:nvSpPr>
        <p:spPr>
          <a:xfrm>
            <a:off x="628650" y="2546508"/>
            <a:ext cx="7886700" cy="1600556"/>
          </a:xfrm>
        </p:spPr>
        <p:txBody>
          <a:bodyPr>
            <a:normAutofit fontScale="90000"/>
          </a:bodyPr>
          <a:lstStyle/>
          <a:p>
            <a:r>
              <a:rPr lang="en-US" dirty="0"/>
              <a:t>Process Slide / Capability Breakdown Layout</a:t>
            </a:r>
            <a:endParaRPr lang="en-PH" dirty="0"/>
          </a:p>
        </p:txBody>
      </p:sp>
    </p:spTree>
    <p:extLst>
      <p:ext uri="{BB962C8B-B14F-4D97-AF65-F5344CB8AC3E}">
        <p14:creationId xmlns:p14="http://schemas.microsoft.com/office/powerpoint/2010/main" val="149455074"/>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9542E-6835-49A5-BF69-645A8912B88A}"/>
              </a:ext>
            </a:extLst>
          </p:cNvPr>
          <p:cNvSpPr>
            <a:spLocks noGrp="1"/>
          </p:cNvSpPr>
          <p:nvPr>
            <p:ph type="title"/>
          </p:nvPr>
        </p:nvSpPr>
        <p:spPr/>
        <p:txBody>
          <a:bodyPr>
            <a:normAutofit/>
          </a:bodyPr>
          <a:lstStyle/>
          <a:p>
            <a:r>
              <a:rPr lang="en-PH" dirty="0"/>
              <a:t>Feature Breakdown Slide with Three Rows</a:t>
            </a:r>
          </a:p>
        </p:txBody>
      </p:sp>
      <p:sp>
        <p:nvSpPr>
          <p:cNvPr id="3" name="Slide Number Placeholder 2">
            <a:extLst>
              <a:ext uri="{FF2B5EF4-FFF2-40B4-BE49-F238E27FC236}">
                <a16:creationId xmlns:a16="http://schemas.microsoft.com/office/drawing/2014/main" id="{BD90A3E3-FE5D-4D31-80BD-A64E3E5C909F}"/>
              </a:ext>
            </a:extLst>
          </p:cNvPr>
          <p:cNvSpPr>
            <a:spLocks noGrp="1"/>
          </p:cNvSpPr>
          <p:nvPr>
            <p:ph type="sldNum" sz="quarter" idx="12"/>
          </p:nvPr>
        </p:nvSpPr>
        <p:spPr/>
        <p:txBody>
          <a:bodyPr/>
          <a:lstStyle/>
          <a:p>
            <a:fld id="{40FCC99B-2112-4769-A0F7-9B55781EDC8A}" type="slidenum">
              <a:rPr lang="en-PH" smtClean="0"/>
              <a:t>176</a:t>
            </a:fld>
            <a:endParaRPr lang="en-PH" dirty="0"/>
          </a:p>
        </p:txBody>
      </p:sp>
      <p:sp>
        <p:nvSpPr>
          <p:cNvPr id="42" name="Rectangle 41">
            <a:extLst>
              <a:ext uri="{FF2B5EF4-FFF2-40B4-BE49-F238E27FC236}">
                <a16:creationId xmlns:a16="http://schemas.microsoft.com/office/drawing/2014/main" id="{C40CA68F-0056-4C2B-B6F1-DA306134FAAB}"/>
              </a:ext>
            </a:extLst>
          </p:cNvPr>
          <p:cNvSpPr/>
          <p:nvPr/>
        </p:nvSpPr>
        <p:spPr>
          <a:xfrm>
            <a:off x="2909819" y="2158695"/>
            <a:ext cx="224857" cy="3747529"/>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latin typeface="Arial" panose="020B0604020202020204" pitchFamily="34" charset="0"/>
            </a:endParaRPr>
          </a:p>
        </p:txBody>
      </p:sp>
      <p:sp>
        <p:nvSpPr>
          <p:cNvPr id="4" name="Rectangle: Rounded Corners 3">
            <a:extLst>
              <a:ext uri="{FF2B5EF4-FFF2-40B4-BE49-F238E27FC236}">
                <a16:creationId xmlns:a16="http://schemas.microsoft.com/office/drawing/2014/main" id="{AA5A19C6-1518-4B64-B7B9-25246AD038D7}"/>
              </a:ext>
            </a:extLst>
          </p:cNvPr>
          <p:cNvSpPr/>
          <p:nvPr/>
        </p:nvSpPr>
        <p:spPr>
          <a:xfrm>
            <a:off x="3134678" y="2029900"/>
            <a:ext cx="5379710" cy="4005140"/>
          </a:xfrm>
          <a:prstGeom prst="roundRect">
            <a:avLst>
              <a:gd name="adj" fmla="val 0"/>
            </a:avLst>
          </a:prstGeom>
          <a:solidFill>
            <a:srgbClr val="FFFFFF"/>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5" name="TextBox 4">
            <a:extLst>
              <a:ext uri="{FF2B5EF4-FFF2-40B4-BE49-F238E27FC236}">
                <a16:creationId xmlns:a16="http://schemas.microsoft.com/office/drawing/2014/main" id="{7B03B508-2D96-461A-89F9-32BFC23AB379}"/>
              </a:ext>
            </a:extLst>
          </p:cNvPr>
          <p:cNvSpPr txBox="1"/>
          <p:nvPr/>
        </p:nvSpPr>
        <p:spPr>
          <a:xfrm>
            <a:off x="629613" y="2158696"/>
            <a:ext cx="2648438" cy="117879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400" dirty="0">
                <a:solidFill>
                  <a:schemeClr val="bg1"/>
                </a:solidFill>
                <a:latin typeface="Arial" panose="020B0604020202020204" pitchFamily="34" charset="0"/>
              </a:rPr>
              <a:t>Lorem ipsum dolor sit amet, consectetur adipiscing elit</a:t>
            </a:r>
          </a:p>
        </p:txBody>
      </p:sp>
      <p:sp>
        <p:nvSpPr>
          <p:cNvPr id="6" name="TextBox 5">
            <a:extLst>
              <a:ext uri="{FF2B5EF4-FFF2-40B4-BE49-F238E27FC236}">
                <a16:creationId xmlns:a16="http://schemas.microsoft.com/office/drawing/2014/main" id="{B4E61E9A-0748-45A1-8D63-0DAED4D7F6C8}"/>
              </a:ext>
            </a:extLst>
          </p:cNvPr>
          <p:cNvSpPr txBox="1"/>
          <p:nvPr/>
        </p:nvSpPr>
        <p:spPr>
          <a:xfrm>
            <a:off x="628650" y="3443061"/>
            <a:ext cx="2648438" cy="117879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400" dirty="0">
                <a:solidFill>
                  <a:schemeClr val="bg1"/>
                </a:solidFill>
                <a:latin typeface="Arial" panose="020B0604020202020204" pitchFamily="34" charset="0"/>
              </a:rPr>
              <a:t>Lorem ipsum dolor sit amet, consectetur adipiscing elit</a:t>
            </a:r>
          </a:p>
        </p:txBody>
      </p:sp>
      <p:sp>
        <p:nvSpPr>
          <p:cNvPr id="7" name="TextBox 6">
            <a:extLst>
              <a:ext uri="{FF2B5EF4-FFF2-40B4-BE49-F238E27FC236}">
                <a16:creationId xmlns:a16="http://schemas.microsoft.com/office/drawing/2014/main" id="{D1B91F60-2286-49A3-9FC0-5ED527819A75}"/>
              </a:ext>
            </a:extLst>
          </p:cNvPr>
          <p:cNvSpPr txBox="1"/>
          <p:nvPr/>
        </p:nvSpPr>
        <p:spPr>
          <a:xfrm>
            <a:off x="628650" y="4727427"/>
            <a:ext cx="2648438" cy="117879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400" dirty="0">
                <a:solidFill>
                  <a:schemeClr val="bg1"/>
                </a:solidFill>
                <a:latin typeface="Arial" panose="020B0604020202020204" pitchFamily="34" charset="0"/>
              </a:rPr>
              <a:t>Lorem ipsum dolor sit amet, consectetur adipiscing elit</a:t>
            </a:r>
          </a:p>
        </p:txBody>
      </p:sp>
      <p:sp>
        <p:nvSpPr>
          <p:cNvPr id="8" name="TextBox 7">
            <a:extLst>
              <a:ext uri="{FF2B5EF4-FFF2-40B4-BE49-F238E27FC236}">
                <a16:creationId xmlns:a16="http://schemas.microsoft.com/office/drawing/2014/main" id="{BDB90358-15D1-4B9B-BC24-9B6EE420ED0D}"/>
              </a:ext>
            </a:extLst>
          </p:cNvPr>
          <p:cNvSpPr txBox="1"/>
          <p:nvPr/>
        </p:nvSpPr>
        <p:spPr>
          <a:xfrm>
            <a:off x="3341662" y="2158699"/>
            <a:ext cx="3996275" cy="117879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sp>
        <p:nvSpPr>
          <p:cNvPr id="9" name="TextBox 8">
            <a:extLst>
              <a:ext uri="{FF2B5EF4-FFF2-40B4-BE49-F238E27FC236}">
                <a16:creationId xmlns:a16="http://schemas.microsoft.com/office/drawing/2014/main" id="{642090A0-67C2-40A0-9A56-0E0DC69F716B}"/>
              </a:ext>
            </a:extLst>
          </p:cNvPr>
          <p:cNvSpPr txBox="1"/>
          <p:nvPr/>
        </p:nvSpPr>
        <p:spPr>
          <a:xfrm>
            <a:off x="3341662" y="3443064"/>
            <a:ext cx="3996275" cy="117879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sp>
        <p:nvSpPr>
          <p:cNvPr id="10" name="TextBox 9">
            <a:extLst>
              <a:ext uri="{FF2B5EF4-FFF2-40B4-BE49-F238E27FC236}">
                <a16:creationId xmlns:a16="http://schemas.microsoft.com/office/drawing/2014/main" id="{25295350-8CD4-4E89-B63B-6BC0002032FF}"/>
              </a:ext>
            </a:extLst>
          </p:cNvPr>
          <p:cNvSpPr txBox="1"/>
          <p:nvPr/>
        </p:nvSpPr>
        <p:spPr>
          <a:xfrm>
            <a:off x="3341662" y="4727430"/>
            <a:ext cx="3996275" cy="117879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198815" lvl="1" indent="-117860">
              <a:buClr>
                <a:schemeClr val="accent1"/>
              </a:buClr>
              <a:buSzPct val="100000"/>
              <a:buFont typeface="Trebuchet MS" panose="020B0603020202020204" pitchFamily="34" charset="0"/>
              <a:buChar char="•"/>
            </a:pPr>
            <a:r>
              <a:rPr lang="en-AU" sz="110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sp>
        <p:nvSpPr>
          <p:cNvPr id="14" name="TextBox 13">
            <a:extLst>
              <a:ext uri="{FF2B5EF4-FFF2-40B4-BE49-F238E27FC236}">
                <a16:creationId xmlns:a16="http://schemas.microsoft.com/office/drawing/2014/main" id="{3E66D2AD-9F8A-478D-BBF3-54511FF2502D}"/>
              </a:ext>
            </a:extLst>
          </p:cNvPr>
          <p:cNvSpPr txBox="1"/>
          <p:nvPr/>
        </p:nvSpPr>
        <p:spPr>
          <a:xfrm>
            <a:off x="7401539" y="2158695"/>
            <a:ext cx="1072678" cy="3747529"/>
          </a:xfrm>
          <a:prstGeom prst="rect">
            <a:avLst/>
          </a:prstGeom>
          <a:solidFill>
            <a:schemeClr val="accent1">
              <a:lumMod val="20000"/>
              <a:lumOff val="80000"/>
              <a:alpha val="66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480060" rIns="68580" bIns="68580" anchor="ctr">
            <a:noAutofit/>
          </a:bodyPr>
          <a:lstStyle/>
          <a:p>
            <a:pPr algn="ctr">
              <a:buFont typeface="Trebuchet MS" panose="020B0603020202020204" pitchFamily="34" charset="0"/>
              <a:buChar char="​"/>
            </a:pPr>
            <a:r>
              <a:rPr lang="en-US" sz="1100" b="1" dirty="0">
                <a:solidFill>
                  <a:schemeClr val="tx1"/>
                </a:solidFill>
                <a:latin typeface="Arial" panose="020B0604020202020204" pitchFamily="34" charset="0"/>
              </a:rPr>
              <a:t>Lorem ipsum dolor sit amet, consectetur adipiscing elit. Curabitur purus dui, euismod quis placerat eget, venenatis nec nibh. </a:t>
            </a:r>
          </a:p>
        </p:txBody>
      </p:sp>
      <p:grpSp>
        <p:nvGrpSpPr>
          <p:cNvPr id="41" name="Group 40">
            <a:extLst>
              <a:ext uri="{FF2B5EF4-FFF2-40B4-BE49-F238E27FC236}">
                <a16:creationId xmlns:a16="http://schemas.microsoft.com/office/drawing/2014/main" id="{96497DCA-60E7-4475-AC4B-2B962A5F7EE9}"/>
              </a:ext>
            </a:extLst>
          </p:cNvPr>
          <p:cNvGrpSpPr/>
          <p:nvPr/>
        </p:nvGrpSpPr>
        <p:grpSpPr>
          <a:xfrm>
            <a:off x="2909819" y="2029897"/>
            <a:ext cx="224857" cy="4005143"/>
            <a:chOff x="3767138" y="1839010"/>
            <a:chExt cx="258762" cy="4240825"/>
          </a:xfrm>
          <a:solidFill>
            <a:schemeClr val="accent3"/>
          </a:solidFill>
        </p:grpSpPr>
        <p:sp>
          <p:nvSpPr>
            <p:cNvPr id="30" name="Isosceles Triangle 29">
              <a:extLst>
                <a:ext uri="{FF2B5EF4-FFF2-40B4-BE49-F238E27FC236}">
                  <a16:creationId xmlns:a16="http://schemas.microsoft.com/office/drawing/2014/main" id="{3CD99281-5C58-40B0-9119-4E0E72168FAE}"/>
                </a:ext>
              </a:extLst>
            </p:cNvPr>
            <p:cNvSpPr/>
            <p:nvPr/>
          </p:nvSpPr>
          <p:spPr>
            <a:xfrm>
              <a:off x="3767138" y="1839010"/>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1" name="Isosceles Triangle 30">
              <a:extLst>
                <a:ext uri="{FF2B5EF4-FFF2-40B4-BE49-F238E27FC236}">
                  <a16:creationId xmlns:a16="http://schemas.microsoft.com/office/drawing/2014/main" id="{59C6F0D9-B424-4C26-A38B-45A410158ACA}"/>
                </a:ext>
              </a:extLst>
            </p:cNvPr>
            <p:cNvSpPr/>
            <p:nvPr/>
          </p:nvSpPr>
          <p:spPr>
            <a:xfrm flipV="1">
              <a:off x="3767138" y="5943449"/>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grpSp>
      <p:grpSp>
        <p:nvGrpSpPr>
          <p:cNvPr id="16" name="Group 15">
            <a:extLst>
              <a:ext uri="{FF2B5EF4-FFF2-40B4-BE49-F238E27FC236}">
                <a16:creationId xmlns:a16="http://schemas.microsoft.com/office/drawing/2014/main" id="{29422FC9-B463-4146-BDEA-DCD9C8BB8160}"/>
              </a:ext>
            </a:extLst>
          </p:cNvPr>
          <p:cNvGrpSpPr/>
          <p:nvPr/>
        </p:nvGrpSpPr>
        <p:grpSpPr>
          <a:xfrm>
            <a:off x="746210" y="2393185"/>
            <a:ext cx="652635" cy="651600"/>
            <a:chOff x="472500" y="2291106"/>
            <a:chExt cx="685800" cy="836549"/>
          </a:xfrm>
        </p:grpSpPr>
        <p:sp>
          <p:nvSpPr>
            <p:cNvPr id="11" name="Oval 10">
              <a:extLst>
                <a:ext uri="{FF2B5EF4-FFF2-40B4-BE49-F238E27FC236}">
                  <a16:creationId xmlns:a16="http://schemas.microsoft.com/office/drawing/2014/main" id="{CCBB43C5-DCD6-459A-AF8E-0B40ED25867C}"/>
                </a:ext>
              </a:extLst>
            </p:cNvPr>
            <p:cNvSpPr/>
            <p:nvPr/>
          </p:nvSpPr>
          <p:spPr>
            <a:xfrm>
              <a:off x="472500" y="2291106"/>
              <a:ext cx="685800" cy="836549"/>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pic>
          <p:nvPicPr>
            <p:cNvPr id="37" name="Graphic 36" descr="Single gear with solid fill">
              <a:extLst>
                <a:ext uri="{FF2B5EF4-FFF2-40B4-BE49-F238E27FC236}">
                  <a16:creationId xmlns:a16="http://schemas.microsoft.com/office/drawing/2014/main" id="{BC87149F-56D7-42F9-9016-E004B6B8A6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82250" y="2424982"/>
              <a:ext cx="466304" cy="568805"/>
            </a:xfrm>
            <a:prstGeom prst="rect">
              <a:avLst/>
            </a:prstGeom>
          </p:spPr>
        </p:pic>
      </p:grpSp>
      <p:grpSp>
        <p:nvGrpSpPr>
          <p:cNvPr id="17" name="Group 16">
            <a:extLst>
              <a:ext uri="{FF2B5EF4-FFF2-40B4-BE49-F238E27FC236}">
                <a16:creationId xmlns:a16="http://schemas.microsoft.com/office/drawing/2014/main" id="{7AB5D78B-EE81-4784-8C18-2853E6B5D695}"/>
              </a:ext>
            </a:extLst>
          </p:cNvPr>
          <p:cNvGrpSpPr/>
          <p:nvPr/>
        </p:nvGrpSpPr>
        <p:grpSpPr>
          <a:xfrm>
            <a:off x="746210" y="3677551"/>
            <a:ext cx="652635" cy="651600"/>
            <a:chOff x="472500" y="3535266"/>
            <a:chExt cx="685800" cy="836549"/>
          </a:xfrm>
        </p:grpSpPr>
        <p:sp>
          <p:nvSpPr>
            <p:cNvPr id="12" name="Oval 11">
              <a:extLst>
                <a:ext uri="{FF2B5EF4-FFF2-40B4-BE49-F238E27FC236}">
                  <a16:creationId xmlns:a16="http://schemas.microsoft.com/office/drawing/2014/main" id="{3C42DDDA-38FB-42B0-A227-6445E7EDB1C4}"/>
                </a:ext>
              </a:extLst>
            </p:cNvPr>
            <p:cNvSpPr/>
            <p:nvPr/>
          </p:nvSpPr>
          <p:spPr>
            <a:xfrm>
              <a:off x="472500" y="3535266"/>
              <a:ext cx="685800" cy="836549"/>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pic>
          <p:nvPicPr>
            <p:cNvPr id="38" name="Graphic 37" descr="Single gear with solid fill">
              <a:extLst>
                <a:ext uri="{FF2B5EF4-FFF2-40B4-BE49-F238E27FC236}">
                  <a16:creationId xmlns:a16="http://schemas.microsoft.com/office/drawing/2014/main" id="{240930DB-7EE0-4671-BFDA-97E2A3BC3B5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82250" y="3669138"/>
              <a:ext cx="466304" cy="568805"/>
            </a:xfrm>
            <a:prstGeom prst="rect">
              <a:avLst/>
            </a:prstGeom>
          </p:spPr>
        </p:pic>
      </p:grpSp>
      <p:grpSp>
        <p:nvGrpSpPr>
          <p:cNvPr id="18" name="Group 17">
            <a:extLst>
              <a:ext uri="{FF2B5EF4-FFF2-40B4-BE49-F238E27FC236}">
                <a16:creationId xmlns:a16="http://schemas.microsoft.com/office/drawing/2014/main" id="{90C3CCE3-6AB3-49CC-8056-6CE60A5B0A82}"/>
              </a:ext>
            </a:extLst>
          </p:cNvPr>
          <p:cNvGrpSpPr/>
          <p:nvPr/>
        </p:nvGrpSpPr>
        <p:grpSpPr>
          <a:xfrm>
            <a:off x="746210" y="4961916"/>
            <a:ext cx="652635" cy="651600"/>
            <a:chOff x="472500" y="4779426"/>
            <a:chExt cx="685800" cy="836549"/>
          </a:xfrm>
        </p:grpSpPr>
        <p:sp>
          <p:nvSpPr>
            <p:cNvPr id="13" name="Oval 12">
              <a:extLst>
                <a:ext uri="{FF2B5EF4-FFF2-40B4-BE49-F238E27FC236}">
                  <a16:creationId xmlns:a16="http://schemas.microsoft.com/office/drawing/2014/main" id="{00709134-7546-457F-B933-AAE789B89314}"/>
                </a:ext>
              </a:extLst>
            </p:cNvPr>
            <p:cNvSpPr/>
            <p:nvPr/>
          </p:nvSpPr>
          <p:spPr>
            <a:xfrm>
              <a:off x="472500" y="4779426"/>
              <a:ext cx="685800" cy="836549"/>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pic>
          <p:nvPicPr>
            <p:cNvPr id="39" name="Graphic 38" descr="Single gear with solid fill">
              <a:extLst>
                <a:ext uri="{FF2B5EF4-FFF2-40B4-BE49-F238E27FC236}">
                  <a16:creationId xmlns:a16="http://schemas.microsoft.com/office/drawing/2014/main" id="{0DDFC66F-0B4F-4B6C-B859-2E8A3562B1C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82250" y="4913298"/>
              <a:ext cx="466304" cy="568805"/>
            </a:xfrm>
            <a:prstGeom prst="rect">
              <a:avLst/>
            </a:prstGeom>
          </p:spPr>
        </p:pic>
      </p:grpSp>
      <p:pic>
        <p:nvPicPr>
          <p:cNvPr id="40" name="Graphic 39" descr="Single gear with solid fill">
            <a:extLst>
              <a:ext uri="{FF2B5EF4-FFF2-40B4-BE49-F238E27FC236}">
                <a16:creationId xmlns:a16="http://schemas.microsoft.com/office/drawing/2014/main" id="{92FB367F-9367-46AB-B1ED-1E981033A0B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6702" y="2454506"/>
            <a:ext cx="682351" cy="684000"/>
          </a:xfrm>
          <a:prstGeom prst="rect">
            <a:avLst/>
          </a:prstGeom>
        </p:spPr>
      </p:pic>
      <p:sp>
        <p:nvSpPr>
          <p:cNvPr id="43" name="Rectangle 42">
            <a:extLst>
              <a:ext uri="{FF2B5EF4-FFF2-40B4-BE49-F238E27FC236}">
                <a16:creationId xmlns:a16="http://schemas.microsoft.com/office/drawing/2014/main" id="{802206B9-8CA1-45EE-94E9-536617FE289E}"/>
              </a:ext>
            </a:extLst>
          </p:cNvPr>
          <p:cNvSpPr/>
          <p:nvPr/>
        </p:nvSpPr>
        <p:spPr>
          <a:xfrm>
            <a:off x="628652" y="1511370"/>
            <a:ext cx="7886698" cy="348807"/>
          </a:xfrm>
          <a:prstGeom prst="rect">
            <a:avLst/>
          </a:prstGeom>
        </p:spPr>
        <p:txBody>
          <a:bodyPr vert="horz" wrap="square" lIns="0" tIns="0" rIns="0" bIns="0" anchor="b" anchorCtr="0">
            <a:noAutofit/>
          </a:bodyPr>
          <a:lstStyle/>
          <a:p>
            <a:r>
              <a:rPr lang="da-DK" b="1" dirty="0">
                <a:solidFill>
                  <a:schemeClr val="accent1"/>
                </a:solidFill>
                <a:latin typeface="Arial" panose="020B0604020202020204" pitchFamily="34" charset="0"/>
              </a:rPr>
              <a:t>Lorem ipsum dolor sit amet</a:t>
            </a:r>
            <a:endParaRPr lang="en-US"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90625490"/>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9542E-6835-49A5-BF69-645A8912B88A}"/>
              </a:ext>
            </a:extLst>
          </p:cNvPr>
          <p:cNvSpPr>
            <a:spLocks noGrp="1"/>
          </p:cNvSpPr>
          <p:nvPr>
            <p:ph type="title"/>
          </p:nvPr>
        </p:nvSpPr>
        <p:spPr/>
        <p:txBody>
          <a:bodyPr>
            <a:normAutofit/>
          </a:bodyPr>
          <a:lstStyle/>
          <a:p>
            <a:r>
              <a:rPr lang="en-PH" dirty="0"/>
              <a:t>Feature Breakdown Slide with Four Rows</a:t>
            </a:r>
          </a:p>
        </p:txBody>
      </p:sp>
      <p:sp>
        <p:nvSpPr>
          <p:cNvPr id="3" name="Slide Number Placeholder 2">
            <a:extLst>
              <a:ext uri="{FF2B5EF4-FFF2-40B4-BE49-F238E27FC236}">
                <a16:creationId xmlns:a16="http://schemas.microsoft.com/office/drawing/2014/main" id="{BD90A3E3-FE5D-4D31-80BD-A64E3E5C909F}"/>
              </a:ext>
            </a:extLst>
          </p:cNvPr>
          <p:cNvSpPr>
            <a:spLocks noGrp="1"/>
          </p:cNvSpPr>
          <p:nvPr>
            <p:ph type="sldNum" sz="quarter" idx="12"/>
          </p:nvPr>
        </p:nvSpPr>
        <p:spPr/>
        <p:txBody>
          <a:bodyPr/>
          <a:lstStyle/>
          <a:p>
            <a:fld id="{40FCC99B-2112-4769-A0F7-9B55781EDC8A}" type="slidenum">
              <a:rPr lang="en-PH" smtClean="0"/>
              <a:t>177</a:t>
            </a:fld>
            <a:endParaRPr lang="en-PH" dirty="0"/>
          </a:p>
        </p:txBody>
      </p:sp>
      <p:sp>
        <p:nvSpPr>
          <p:cNvPr id="42" name="Rectangle 41">
            <a:extLst>
              <a:ext uri="{FF2B5EF4-FFF2-40B4-BE49-F238E27FC236}">
                <a16:creationId xmlns:a16="http://schemas.microsoft.com/office/drawing/2014/main" id="{C40CA68F-0056-4C2B-B6F1-DA306134FAAB}"/>
              </a:ext>
            </a:extLst>
          </p:cNvPr>
          <p:cNvSpPr/>
          <p:nvPr/>
        </p:nvSpPr>
        <p:spPr>
          <a:xfrm>
            <a:off x="2909819" y="2158692"/>
            <a:ext cx="224857" cy="3747530"/>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4" name="Rectangle: Rounded Corners 3">
            <a:extLst>
              <a:ext uri="{FF2B5EF4-FFF2-40B4-BE49-F238E27FC236}">
                <a16:creationId xmlns:a16="http://schemas.microsoft.com/office/drawing/2014/main" id="{AA5A19C6-1518-4B64-B7B9-25246AD038D7}"/>
              </a:ext>
            </a:extLst>
          </p:cNvPr>
          <p:cNvSpPr/>
          <p:nvPr/>
        </p:nvSpPr>
        <p:spPr>
          <a:xfrm>
            <a:off x="3134678" y="2029898"/>
            <a:ext cx="5379710" cy="4005141"/>
          </a:xfrm>
          <a:prstGeom prst="roundRect">
            <a:avLst>
              <a:gd name="adj" fmla="val 0"/>
            </a:avLst>
          </a:prstGeom>
          <a:solidFill>
            <a:srgbClr val="FFFFFF"/>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4" name="TextBox 13">
            <a:extLst>
              <a:ext uri="{FF2B5EF4-FFF2-40B4-BE49-F238E27FC236}">
                <a16:creationId xmlns:a16="http://schemas.microsoft.com/office/drawing/2014/main" id="{3E66D2AD-9F8A-478D-BBF3-54511FF2502D}"/>
              </a:ext>
            </a:extLst>
          </p:cNvPr>
          <p:cNvSpPr txBox="1"/>
          <p:nvPr/>
        </p:nvSpPr>
        <p:spPr>
          <a:xfrm>
            <a:off x="7401539" y="2158692"/>
            <a:ext cx="1072678" cy="3747530"/>
          </a:xfrm>
          <a:prstGeom prst="rect">
            <a:avLst/>
          </a:prstGeom>
          <a:solidFill>
            <a:schemeClr val="accent1">
              <a:lumMod val="20000"/>
              <a:lumOff val="80000"/>
              <a:alpha val="66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480060" rIns="68580" bIns="68580" anchor="ctr">
            <a:noAutofit/>
          </a:bodyPr>
          <a:lstStyle/>
          <a:p>
            <a:pPr algn="ctr">
              <a:buFont typeface="Trebuchet MS" panose="020B0603020202020204" pitchFamily="34" charset="0"/>
              <a:buChar char="​"/>
            </a:pPr>
            <a:r>
              <a:rPr lang="en-US" sz="1200" b="1" dirty="0">
                <a:solidFill>
                  <a:schemeClr val="tx1"/>
                </a:solidFill>
                <a:latin typeface="Arial" panose="020B0604020202020204" pitchFamily="34" charset="0"/>
              </a:rPr>
              <a:t>Lorem ipsum dolor sit amet, consectetur adipiscing elit. Curabitur purus dui, euismod quis placerat</a:t>
            </a:r>
          </a:p>
        </p:txBody>
      </p:sp>
      <p:grpSp>
        <p:nvGrpSpPr>
          <p:cNvPr id="41" name="Group 40">
            <a:extLst>
              <a:ext uri="{FF2B5EF4-FFF2-40B4-BE49-F238E27FC236}">
                <a16:creationId xmlns:a16="http://schemas.microsoft.com/office/drawing/2014/main" id="{96497DCA-60E7-4475-AC4B-2B962A5F7EE9}"/>
              </a:ext>
            </a:extLst>
          </p:cNvPr>
          <p:cNvGrpSpPr/>
          <p:nvPr/>
        </p:nvGrpSpPr>
        <p:grpSpPr>
          <a:xfrm>
            <a:off x="2909819" y="2029895"/>
            <a:ext cx="224857" cy="4005144"/>
            <a:chOff x="3767138" y="1839010"/>
            <a:chExt cx="258762" cy="4240825"/>
          </a:xfrm>
          <a:solidFill>
            <a:schemeClr val="accent3"/>
          </a:solidFill>
        </p:grpSpPr>
        <p:sp>
          <p:nvSpPr>
            <p:cNvPr id="30" name="Isosceles Triangle 29">
              <a:extLst>
                <a:ext uri="{FF2B5EF4-FFF2-40B4-BE49-F238E27FC236}">
                  <a16:creationId xmlns:a16="http://schemas.microsoft.com/office/drawing/2014/main" id="{3CD99281-5C58-40B0-9119-4E0E72168FAE}"/>
                </a:ext>
              </a:extLst>
            </p:cNvPr>
            <p:cNvSpPr/>
            <p:nvPr/>
          </p:nvSpPr>
          <p:spPr>
            <a:xfrm>
              <a:off x="3767138" y="1839010"/>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1" name="Isosceles Triangle 30">
              <a:extLst>
                <a:ext uri="{FF2B5EF4-FFF2-40B4-BE49-F238E27FC236}">
                  <a16:creationId xmlns:a16="http://schemas.microsoft.com/office/drawing/2014/main" id="{59C6F0D9-B424-4C26-A38B-45A410158ACA}"/>
                </a:ext>
              </a:extLst>
            </p:cNvPr>
            <p:cNvSpPr/>
            <p:nvPr/>
          </p:nvSpPr>
          <p:spPr>
            <a:xfrm flipV="1">
              <a:off x="3767138" y="5943449"/>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grpSp>
      <p:pic>
        <p:nvPicPr>
          <p:cNvPr id="40" name="Graphic 39" descr="Single gear with solid fill">
            <a:extLst>
              <a:ext uri="{FF2B5EF4-FFF2-40B4-BE49-F238E27FC236}">
                <a16:creationId xmlns:a16="http://schemas.microsoft.com/office/drawing/2014/main" id="{92FB367F-9367-46AB-B1ED-1E981033A0B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6702" y="2442076"/>
            <a:ext cx="682351" cy="684000"/>
          </a:xfrm>
          <a:prstGeom prst="rect">
            <a:avLst/>
          </a:prstGeom>
        </p:spPr>
      </p:pic>
      <p:sp>
        <p:nvSpPr>
          <p:cNvPr id="43" name="Rectangle 42">
            <a:extLst>
              <a:ext uri="{FF2B5EF4-FFF2-40B4-BE49-F238E27FC236}">
                <a16:creationId xmlns:a16="http://schemas.microsoft.com/office/drawing/2014/main" id="{802206B9-8CA1-45EE-94E9-536617FE289E}"/>
              </a:ext>
            </a:extLst>
          </p:cNvPr>
          <p:cNvSpPr/>
          <p:nvPr/>
        </p:nvSpPr>
        <p:spPr>
          <a:xfrm>
            <a:off x="628652" y="1511368"/>
            <a:ext cx="7886698" cy="348807"/>
          </a:xfrm>
          <a:prstGeom prst="rect">
            <a:avLst/>
          </a:prstGeom>
        </p:spPr>
        <p:txBody>
          <a:bodyPr vert="horz" wrap="square" lIns="0" tIns="0" rIns="0" bIns="0" anchor="b" anchorCtr="0">
            <a:noAutofit/>
          </a:bodyPr>
          <a:lstStyle/>
          <a:p>
            <a:r>
              <a:rPr lang="da-DK" b="1" dirty="0">
                <a:solidFill>
                  <a:schemeClr val="accent1"/>
                </a:solidFill>
                <a:latin typeface="Arial" panose="020B0604020202020204" pitchFamily="34" charset="0"/>
              </a:rPr>
              <a:t>Lorem ipsum dolor sit amet</a:t>
            </a:r>
            <a:endParaRPr lang="en-US" b="1" dirty="0">
              <a:solidFill>
                <a:schemeClr val="accent1"/>
              </a:solidFill>
              <a:latin typeface="Arial" panose="020B0604020202020204" pitchFamily="34" charset="0"/>
            </a:endParaRPr>
          </a:p>
        </p:txBody>
      </p:sp>
      <p:sp>
        <p:nvSpPr>
          <p:cNvPr id="5" name="TextBox 4">
            <a:extLst>
              <a:ext uri="{FF2B5EF4-FFF2-40B4-BE49-F238E27FC236}">
                <a16:creationId xmlns:a16="http://schemas.microsoft.com/office/drawing/2014/main" id="{7B03B508-2D96-461A-89F9-32BFC23AB379}"/>
              </a:ext>
            </a:extLst>
          </p:cNvPr>
          <p:cNvSpPr txBox="1"/>
          <p:nvPr/>
        </p:nvSpPr>
        <p:spPr>
          <a:xfrm>
            <a:off x="629613" y="2158696"/>
            <a:ext cx="2648438" cy="87624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200" dirty="0">
                <a:solidFill>
                  <a:schemeClr val="bg1"/>
                </a:solidFill>
                <a:latin typeface="Arial" panose="020B0604020202020204" pitchFamily="34" charset="0"/>
              </a:rPr>
              <a:t>Lorem ipsum dolor sit amet, consectetur adipiscing elit</a:t>
            </a:r>
          </a:p>
        </p:txBody>
      </p:sp>
      <p:sp>
        <p:nvSpPr>
          <p:cNvPr id="8" name="TextBox 7">
            <a:extLst>
              <a:ext uri="{FF2B5EF4-FFF2-40B4-BE49-F238E27FC236}">
                <a16:creationId xmlns:a16="http://schemas.microsoft.com/office/drawing/2014/main" id="{BDB90358-15D1-4B9B-BC24-9B6EE420ED0D}"/>
              </a:ext>
            </a:extLst>
          </p:cNvPr>
          <p:cNvSpPr txBox="1"/>
          <p:nvPr/>
        </p:nvSpPr>
        <p:spPr>
          <a:xfrm>
            <a:off x="3341662" y="2158696"/>
            <a:ext cx="3996275" cy="87624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p:txBody>
      </p:sp>
      <p:sp>
        <p:nvSpPr>
          <p:cNvPr id="6" name="TextBox 5">
            <a:extLst>
              <a:ext uri="{FF2B5EF4-FFF2-40B4-BE49-F238E27FC236}">
                <a16:creationId xmlns:a16="http://schemas.microsoft.com/office/drawing/2014/main" id="{B4E61E9A-0748-45A1-8D63-0DAED4D7F6C8}"/>
              </a:ext>
            </a:extLst>
          </p:cNvPr>
          <p:cNvSpPr txBox="1"/>
          <p:nvPr/>
        </p:nvSpPr>
        <p:spPr>
          <a:xfrm>
            <a:off x="628650" y="3115788"/>
            <a:ext cx="2648438" cy="87624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200" dirty="0">
                <a:solidFill>
                  <a:schemeClr val="bg1"/>
                </a:solidFill>
                <a:latin typeface="Arial" panose="020B0604020202020204" pitchFamily="34" charset="0"/>
              </a:rPr>
              <a:t>Lorem ipsum dolor sit amet, consectetur adipiscing elit</a:t>
            </a:r>
          </a:p>
        </p:txBody>
      </p:sp>
      <p:sp>
        <p:nvSpPr>
          <p:cNvPr id="9" name="TextBox 8">
            <a:extLst>
              <a:ext uri="{FF2B5EF4-FFF2-40B4-BE49-F238E27FC236}">
                <a16:creationId xmlns:a16="http://schemas.microsoft.com/office/drawing/2014/main" id="{642090A0-67C2-40A0-9A56-0E0DC69F716B}"/>
              </a:ext>
            </a:extLst>
          </p:cNvPr>
          <p:cNvSpPr txBox="1"/>
          <p:nvPr/>
        </p:nvSpPr>
        <p:spPr>
          <a:xfrm>
            <a:off x="3341662" y="3115788"/>
            <a:ext cx="3996275" cy="87624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p:txBody>
      </p:sp>
      <p:sp>
        <p:nvSpPr>
          <p:cNvPr id="7" name="TextBox 6">
            <a:extLst>
              <a:ext uri="{FF2B5EF4-FFF2-40B4-BE49-F238E27FC236}">
                <a16:creationId xmlns:a16="http://schemas.microsoft.com/office/drawing/2014/main" id="{D1B91F60-2286-49A3-9FC0-5ED527819A75}"/>
              </a:ext>
            </a:extLst>
          </p:cNvPr>
          <p:cNvSpPr txBox="1"/>
          <p:nvPr/>
        </p:nvSpPr>
        <p:spPr>
          <a:xfrm>
            <a:off x="628650" y="4072880"/>
            <a:ext cx="2648438" cy="87624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200" dirty="0">
                <a:solidFill>
                  <a:schemeClr val="bg1"/>
                </a:solidFill>
                <a:latin typeface="Arial" panose="020B0604020202020204" pitchFamily="34" charset="0"/>
              </a:rPr>
              <a:t>Lorem ipsum dolor sit amet, consectetur adipiscing elit</a:t>
            </a:r>
          </a:p>
        </p:txBody>
      </p:sp>
      <p:sp>
        <p:nvSpPr>
          <p:cNvPr id="10" name="TextBox 9">
            <a:extLst>
              <a:ext uri="{FF2B5EF4-FFF2-40B4-BE49-F238E27FC236}">
                <a16:creationId xmlns:a16="http://schemas.microsoft.com/office/drawing/2014/main" id="{25295350-8CD4-4E89-B63B-6BC0002032FF}"/>
              </a:ext>
            </a:extLst>
          </p:cNvPr>
          <p:cNvSpPr txBox="1"/>
          <p:nvPr/>
        </p:nvSpPr>
        <p:spPr>
          <a:xfrm>
            <a:off x="3341662" y="4072880"/>
            <a:ext cx="3996275" cy="87624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p:txBody>
      </p:sp>
      <p:sp>
        <p:nvSpPr>
          <p:cNvPr id="25" name="TextBox 24">
            <a:extLst>
              <a:ext uri="{FF2B5EF4-FFF2-40B4-BE49-F238E27FC236}">
                <a16:creationId xmlns:a16="http://schemas.microsoft.com/office/drawing/2014/main" id="{2B4286E4-0E04-4EF9-B81A-2505CA17519B}"/>
              </a:ext>
            </a:extLst>
          </p:cNvPr>
          <p:cNvSpPr txBox="1"/>
          <p:nvPr/>
        </p:nvSpPr>
        <p:spPr>
          <a:xfrm>
            <a:off x="628650" y="5029973"/>
            <a:ext cx="2648438" cy="876249"/>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200" dirty="0">
                <a:solidFill>
                  <a:schemeClr val="bg1"/>
                </a:solidFill>
                <a:latin typeface="Arial" panose="020B0604020202020204" pitchFamily="34" charset="0"/>
              </a:rPr>
              <a:t>Lorem ipsum dolor sit amet, consectetur adipiscing elit</a:t>
            </a:r>
          </a:p>
        </p:txBody>
      </p:sp>
      <p:sp>
        <p:nvSpPr>
          <p:cNvPr id="26" name="TextBox 25">
            <a:extLst>
              <a:ext uri="{FF2B5EF4-FFF2-40B4-BE49-F238E27FC236}">
                <a16:creationId xmlns:a16="http://schemas.microsoft.com/office/drawing/2014/main" id="{7B6E8131-D572-4D5D-8562-C3D583443A43}"/>
              </a:ext>
            </a:extLst>
          </p:cNvPr>
          <p:cNvSpPr txBox="1"/>
          <p:nvPr/>
        </p:nvSpPr>
        <p:spPr>
          <a:xfrm>
            <a:off x="3341662" y="5029973"/>
            <a:ext cx="3996275" cy="876249"/>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50" dirty="0">
                <a:latin typeface="Arial" panose="020B0604020202020204" pitchFamily="34" charset="0"/>
                <a:sym typeface="Trebuchet MS" panose="020B0603020202020204" pitchFamily="34" charset="0"/>
              </a:rPr>
              <a:t>Lorem ipsum dolor sit amet, consectetur adipiscing elit. Curabitur purus dui, euismod</a:t>
            </a:r>
          </a:p>
        </p:txBody>
      </p:sp>
      <p:grpSp>
        <p:nvGrpSpPr>
          <p:cNvPr id="21" name="Group 20">
            <a:extLst>
              <a:ext uri="{FF2B5EF4-FFF2-40B4-BE49-F238E27FC236}">
                <a16:creationId xmlns:a16="http://schemas.microsoft.com/office/drawing/2014/main" id="{B307F8DE-F2A1-4E82-B66B-A3BF309BAD0F}"/>
              </a:ext>
            </a:extLst>
          </p:cNvPr>
          <p:cNvGrpSpPr/>
          <p:nvPr/>
        </p:nvGrpSpPr>
        <p:grpSpPr>
          <a:xfrm>
            <a:off x="745985" y="2321420"/>
            <a:ext cx="551000" cy="550800"/>
            <a:chOff x="630000" y="2223559"/>
            <a:chExt cx="914400" cy="914400"/>
          </a:xfrm>
        </p:grpSpPr>
        <p:sp>
          <p:nvSpPr>
            <p:cNvPr id="11" name="Oval 10">
              <a:extLst>
                <a:ext uri="{FF2B5EF4-FFF2-40B4-BE49-F238E27FC236}">
                  <a16:creationId xmlns:a16="http://schemas.microsoft.com/office/drawing/2014/main" id="{CCBB43C5-DCD6-459A-AF8E-0B40ED25867C}"/>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37" name="Graphic 36" descr="Single gear with solid fill">
              <a:extLst>
                <a:ext uri="{FF2B5EF4-FFF2-40B4-BE49-F238E27FC236}">
                  <a16:creationId xmlns:a16="http://schemas.microsoft.com/office/drawing/2014/main" id="{BC87149F-56D7-42F9-9016-E004B6B8A6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33" name="Group 32">
            <a:extLst>
              <a:ext uri="{FF2B5EF4-FFF2-40B4-BE49-F238E27FC236}">
                <a16:creationId xmlns:a16="http://schemas.microsoft.com/office/drawing/2014/main" id="{A168FB36-0B38-4437-A42C-E3F682A649E3}"/>
              </a:ext>
            </a:extLst>
          </p:cNvPr>
          <p:cNvGrpSpPr/>
          <p:nvPr/>
        </p:nvGrpSpPr>
        <p:grpSpPr>
          <a:xfrm>
            <a:off x="745985" y="3278512"/>
            <a:ext cx="551000" cy="550800"/>
            <a:chOff x="630000" y="2223559"/>
            <a:chExt cx="914400" cy="914400"/>
          </a:xfrm>
        </p:grpSpPr>
        <p:sp>
          <p:nvSpPr>
            <p:cNvPr id="34" name="Oval 33">
              <a:extLst>
                <a:ext uri="{FF2B5EF4-FFF2-40B4-BE49-F238E27FC236}">
                  <a16:creationId xmlns:a16="http://schemas.microsoft.com/office/drawing/2014/main" id="{398AA749-9C90-43C9-B905-6B84A7C18DB9}"/>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35" name="Graphic 34" descr="Single gear with solid fill">
              <a:extLst>
                <a:ext uri="{FF2B5EF4-FFF2-40B4-BE49-F238E27FC236}">
                  <a16:creationId xmlns:a16="http://schemas.microsoft.com/office/drawing/2014/main" id="{A6A5EF88-6583-4E89-A00E-2B63BEDA6A0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36" name="Group 35">
            <a:extLst>
              <a:ext uri="{FF2B5EF4-FFF2-40B4-BE49-F238E27FC236}">
                <a16:creationId xmlns:a16="http://schemas.microsoft.com/office/drawing/2014/main" id="{3300B5A1-AD78-4738-812D-10B4CAFB3012}"/>
              </a:ext>
            </a:extLst>
          </p:cNvPr>
          <p:cNvGrpSpPr/>
          <p:nvPr/>
        </p:nvGrpSpPr>
        <p:grpSpPr>
          <a:xfrm>
            <a:off x="745985" y="4235604"/>
            <a:ext cx="551000" cy="550800"/>
            <a:chOff x="630000" y="2223559"/>
            <a:chExt cx="914400" cy="914400"/>
          </a:xfrm>
        </p:grpSpPr>
        <p:sp>
          <p:nvSpPr>
            <p:cNvPr id="44" name="Oval 43">
              <a:extLst>
                <a:ext uri="{FF2B5EF4-FFF2-40B4-BE49-F238E27FC236}">
                  <a16:creationId xmlns:a16="http://schemas.microsoft.com/office/drawing/2014/main" id="{BE835370-A876-452C-8B29-32EE9FD75228}"/>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45" name="Graphic 44" descr="Single gear with solid fill">
              <a:extLst>
                <a:ext uri="{FF2B5EF4-FFF2-40B4-BE49-F238E27FC236}">
                  <a16:creationId xmlns:a16="http://schemas.microsoft.com/office/drawing/2014/main" id="{648CDB96-F5B5-49DD-BC25-CDC1CB6C083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46" name="Group 45">
            <a:extLst>
              <a:ext uri="{FF2B5EF4-FFF2-40B4-BE49-F238E27FC236}">
                <a16:creationId xmlns:a16="http://schemas.microsoft.com/office/drawing/2014/main" id="{455B8564-B51B-4B47-A177-6D8AC917467E}"/>
              </a:ext>
            </a:extLst>
          </p:cNvPr>
          <p:cNvGrpSpPr/>
          <p:nvPr/>
        </p:nvGrpSpPr>
        <p:grpSpPr>
          <a:xfrm>
            <a:off x="745985" y="5192697"/>
            <a:ext cx="551000" cy="550800"/>
            <a:chOff x="630000" y="2223559"/>
            <a:chExt cx="914400" cy="914400"/>
          </a:xfrm>
        </p:grpSpPr>
        <p:sp>
          <p:nvSpPr>
            <p:cNvPr id="47" name="Oval 46">
              <a:extLst>
                <a:ext uri="{FF2B5EF4-FFF2-40B4-BE49-F238E27FC236}">
                  <a16:creationId xmlns:a16="http://schemas.microsoft.com/office/drawing/2014/main" id="{F74D0FEA-83BC-4542-A725-1DF5410E54D1}"/>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BDA29EF0-5CE2-4FB5-8742-1B6CC6F7DF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spTree>
    <p:extLst>
      <p:ext uri="{BB962C8B-B14F-4D97-AF65-F5344CB8AC3E}">
        <p14:creationId xmlns:p14="http://schemas.microsoft.com/office/powerpoint/2010/main" val="135578896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99542E-6835-49A5-BF69-645A8912B88A}"/>
              </a:ext>
            </a:extLst>
          </p:cNvPr>
          <p:cNvSpPr>
            <a:spLocks noGrp="1"/>
          </p:cNvSpPr>
          <p:nvPr>
            <p:ph type="title"/>
          </p:nvPr>
        </p:nvSpPr>
        <p:spPr/>
        <p:txBody>
          <a:bodyPr>
            <a:normAutofit/>
          </a:bodyPr>
          <a:lstStyle/>
          <a:p>
            <a:r>
              <a:rPr lang="en-PH" dirty="0"/>
              <a:t>Feature Breakdown Slide with Five Rows</a:t>
            </a:r>
          </a:p>
        </p:txBody>
      </p:sp>
      <p:sp>
        <p:nvSpPr>
          <p:cNvPr id="3" name="Slide Number Placeholder 2">
            <a:extLst>
              <a:ext uri="{FF2B5EF4-FFF2-40B4-BE49-F238E27FC236}">
                <a16:creationId xmlns:a16="http://schemas.microsoft.com/office/drawing/2014/main" id="{BD90A3E3-FE5D-4D31-80BD-A64E3E5C909F}"/>
              </a:ext>
            </a:extLst>
          </p:cNvPr>
          <p:cNvSpPr>
            <a:spLocks noGrp="1"/>
          </p:cNvSpPr>
          <p:nvPr>
            <p:ph type="sldNum" sz="quarter" idx="12"/>
          </p:nvPr>
        </p:nvSpPr>
        <p:spPr/>
        <p:txBody>
          <a:bodyPr/>
          <a:lstStyle/>
          <a:p>
            <a:fld id="{40FCC99B-2112-4769-A0F7-9B55781EDC8A}" type="slidenum">
              <a:rPr lang="en-PH" smtClean="0"/>
              <a:t>178</a:t>
            </a:fld>
            <a:endParaRPr lang="en-PH" dirty="0"/>
          </a:p>
        </p:txBody>
      </p:sp>
      <p:sp>
        <p:nvSpPr>
          <p:cNvPr id="42" name="Rectangle 41">
            <a:extLst>
              <a:ext uri="{FF2B5EF4-FFF2-40B4-BE49-F238E27FC236}">
                <a16:creationId xmlns:a16="http://schemas.microsoft.com/office/drawing/2014/main" id="{C40CA68F-0056-4C2B-B6F1-DA306134FAAB}"/>
              </a:ext>
            </a:extLst>
          </p:cNvPr>
          <p:cNvSpPr/>
          <p:nvPr/>
        </p:nvSpPr>
        <p:spPr>
          <a:xfrm>
            <a:off x="2909818" y="2158694"/>
            <a:ext cx="224857" cy="3747529"/>
          </a:xfrm>
          <a:prstGeom prst="rect">
            <a:avLst/>
          </a:prstGeom>
          <a:solidFill>
            <a:schemeClr val="accent3"/>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4" name="Rectangle: Rounded Corners 3">
            <a:extLst>
              <a:ext uri="{FF2B5EF4-FFF2-40B4-BE49-F238E27FC236}">
                <a16:creationId xmlns:a16="http://schemas.microsoft.com/office/drawing/2014/main" id="{AA5A19C6-1518-4B64-B7B9-25246AD038D7}"/>
              </a:ext>
            </a:extLst>
          </p:cNvPr>
          <p:cNvSpPr/>
          <p:nvPr/>
        </p:nvSpPr>
        <p:spPr>
          <a:xfrm>
            <a:off x="3134676" y="2029900"/>
            <a:ext cx="5379712" cy="4005140"/>
          </a:xfrm>
          <a:prstGeom prst="roundRect">
            <a:avLst>
              <a:gd name="adj" fmla="val 0"/>
            </a:avLst>
          </a:prstGeom>
          <a:solidFill>
            <a:srgbClr val="FFFFFF"/>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4" name="TextBox 13">
            <a:extLst>
              <a:ext uri="{FF2B5EF4-FFF2-40B4-BE49-F238E27FC236}">
                <a16:creationId xmlns:a16="http://schemas.microsoft.com/office/drawing/2014/main" id="{3E66D2AD-9F8A-478D-BBF3-54511FF2502D}"/>
              </a:ext>
            </a:extLst>
          </p:cNvPr>
          <p:cNvSpPr txBox="1"/>
          <p:nvPr/>
        </p:nvSpPr>
        <p:spPr>
          <a:xfrm>
            <a:off x="7401539" y="2158694"/>
            <a:ext cx="1072679" cy="3747529"/>
          </a:xfrm>
          <a:prstGeom prst="rect">
            <a:avLst/>
          </a:prstGeom>
          <a:solidFill>
            <a:schemeClr val="accent1">
              <a:lumMod val="20000"/>
              <a:lumOff val="80000"/>
              <a:alpha val="66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480060" rIns="68580" bIns="68580" anchor="ctr">
            <a:noAutofit/>
          </a:bodyPr>
          <a:lstStyle/>
          <a:p>
            <a:pPr algn="ctr">
              <a:buFont typeface="Trebuchet MS" panose="020B0603020202020204" pitchFamily="34" charset="0"/>
              <a:buChar char="​"/>
            </a:pPr>
            <a:r>
              <a:rPr lang="en-US" sz="1200" b="1" dirty="0">
                <a:solidFill>
                  <a:schemeClr val="tx1"/>
                </a:solidFill>
                <a:latin typeface="Arial" panose="020B0604020202020204" pitchFamily="34" charset="0"/>
              </a:rPr>
              <a:t>Lorem ipsum dolor sit amet, consectetur adipiscing elit. Curabitur purus dui, euismod quis placerat</a:t>
            </a:r>
          </a:p>
        </p:txBody>
      </p:sp>
      <p:grpSp>
        <p:nvGrpSpPr>
          <p:cNvPr id="41" name="Group 40">
            <a:extLst>
              <a:ext uri="{FF2B5EF4-FFF2-40B4-BE49-F238E27FC236}">
                <a16:creationId xmlns:a16="http://schemas.microsoft.com/office/drawing/2014/main" id="{96497DCA-60E7-4475-AC4B-2B962A5F7EE9}"/>
              </a:ext>
            </a:extLst>
          </p:cNvPr>
          <p:cNvGrpSpPr/>
          <p:nvPr/>
        </p:nvGrpSpPr>
        <p:grpSpPr>
          <a:xfrm>
            <a:off x="2909818" y="2029897"/>
            <a:ext cx="224857" cy="4005143"/>
            <a:chOff x="3767138" y="1839010"/>
            <a:chExt cx="258762" cy="4240825"/>
          </a:xfrm>
          <a:solidFill>
            <a:schemeClr val="accent3"/>
          </a:solidFill>
        </p:grpSpPr>
        <p:sp>
          <p:nvSpPr>
            <p:cNvPr id="30" name="Isosceles Triangle 29">
              <a:extLst>
                <a:ext uri="{FF2B5EF4-FFF2-40B4-BE49-F238E27FC236}">
                  <a16:creationId xmlns:a16="http://schemas.microsoft.com/office/drawing/2014/main" id="{3CD99281-5C58-40B0-9119-4E0E72168FAE}"/>
                </a:ext>
              </a:extLst>
            </p:cNvPr>
            <p:cNvSpPr/>
            <p:nvPr/>
          </p:nvSpPr>
          <p:spPr>
            <a:xfrm>
              <a:off x="3767138" y="1839010"/>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1" name="Isosceles Triangle 30">
              <a:extLst>
                <a:ext uri="{FF2B5EF4-FFF2-40B4-BE49-F238E27FC236}">
                  <a16:creationId xmlns:a16="http://schemas.microsoft.com/office/drawing/2014/main" id="{59C6F0D9-B424-4C26-A38B-45A410158ACA}"/>
                </a:ext>
              </a:extLst>
            </p:cNvPr>
            <p:cNvSpPr/>
            <p:nvPr/>
          </p:nvSpPr>
          <p:spPr>
            <a:xfrm flipV="1">
              <a:off x="3767138" y="5943449"/>
              <a:ext cx="258762" cy="136386"/>
            </a:xfrm>
            <a:prstGeom prst="triangle">
              <a:avLst>
                <a:gd name="adj" fmla="val 100000"/>
              </a:avLst>
            </a:prstGeom>
            <a:grpFill/>
            <a:ln w="9525"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grpSp>
      <p:pic>
        <p:nvPicPr>
          <p:cNvPr id="40" name="Graphic 39" descr="Single gear with solid fill">
            <a:extLst>
              <a:ext uri="{FF2B5EF4-FFF2-40B4-BE49-F238E27FC236}">
                <a16:creationId xmlns:a16="http://schemas.microsoft.com/office/drawing/2014/main" id="{92FB367F-9367-46AB-B1ED-1E981033A0B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6702" y="2454506"/>
            <a:ext cx="682352" cy="684000"/>
          </a:xfrm>
          <a:prstGeom prst="rect">
            <a:avLst/>
          </a:prstGeom>
        </p:spPr>
      </p:pic>
      <p:sp>
        <p:nvSpPr>
          <p:cNvPr id="43" name="Rectangle 42">
            <a:extLst>
              <a:ext uri="{FF2B5EF4-FFF2-40B4-BE49-F238E27FC236}">
                <a16:creationId xmlns:a16="http://schemas.microsoft.com/office/drawing/2014/main" id="{802206B9-8CA1-45EE-94E9-536617FE289E}"/>
              </a:ext>
            </a:extLst>
          </p:cNvPr>
          <p:cNvSpPr/>
          <p:nvPr/>
        </p:nvSpPr>
        <p:spPr>
          <a:xfrm>
            <a:off x="628650" y="1511370"/>
            <a:ext cx="7886700" cy="348806"/>
          </a:xfrm>
          <a:prstGeom prst="rect">
            <a:avLst/>
          </a:prstGeom>
        </p:spPr>
        <p:txBody>
          <a:bodyPr vert="horz" wrap="square" lIns="0" tIns="0" rIns="0" bIns="0" anchor="b" anchorCtr="0">
            <a:noAutofit/>
          </a:bodyPr>
          <a:lstStyle/>
          <a:p>
            <a:r>
              <a:rPr lang="da-DK" b="1" dirty="0">
                <a:solidFill>
                  <a:schemeClr val="accent1"/>
                </a:solidFill>
                <a:latin typeface="Arial" panose="020B0604020202020204" pitchFamily="34" charset="0"/>
              </a:rPr>
              <a:t>Lorem ipsum dolor sit amet</a:t>
            </a:r>
            <a:endParaRPr lang="en-US" b="1" dirty="0">
              <a:solidFill>
                <a:schemeClr val="accent1"/>
              </a:solidFill>
              <a:latin typeface="Arial" panose="020B0604020202020204" pitchFamily="34" charset="0"/>
            </a:endParaRPr>
          </a:p>
        </p:txBody>
      </p:sp>
      <p:grpSp>
        <p:nvGrpSpPr>
          <p:cNvPr id="12" name="Group 11">
            <a:extLst>
              <a:ext uri="{FF2B5EF4-FFF2-40B4-BE49-F238E27FC236}">
                <a16:creationId xmlns:a16="http://schemas.microsoft.com/office/drawing/2014/main" id="{938D38B2-EF8F-40A5-B67D-1B305382378C}"/>
              </a:ext>
            </a:extLst>
          </p:cNvPr>
          <p:cNvGrpSpPr/>
          <p:nvPr/>
        </p:nvGrpSpPr>
        <p:grpSpPr>
          <a:xfrm>
            <a:off x="629612" y="2158697"/>
            <a:ext cx="6708319" cy="694455"/>
            <a:chOff x="572368" y="2056677"/>
            <a:chExt cx="9398947" cy="927812"/>
          </a:xfrm>
        </p:grpSpPr>
        <p:sp>
          <p:nvSpPr>
            <p:cNvPr id="5" name="TextBox 4">
              <a:extLst>
                <a:ext uri="{FF2B5EF4-FFF2-40B4-BE49-F238E27FC236}">
                  <a16:creationId xmlns:a16="http://schemas.microsoft.com/office/drawing/2014/main" id="{7B03B508-2D96-461A-89F9-32BFC23AB379}"/>
                </a:ext>
              </a:extLst>
            </p:cNvPr>
            <p:cNvSpPr txBox="1"/>
            <p:nvPr/>
          </p:nvSpPr>
          <p:spPr>
            <a:xfrm>
              <a:off x="572368" y="2056677"/>
              <a:ext cx="3710696" cy="927812"/>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050" dirty="0">
                  <a:solidFill>
                    <a:schemeClr val="bg1"/>
                  </a:solidFill>
                  <a:latin typeface="Arial" panose="020B0604020202020204" pitchFamily="34" charset="0"/>
                </a:rPr>
                <a:t>Lorem ipsum dolor sit amet, consectetur adipiscing elit</a:t>
              </a:r>
            </a:p>
          </p:txBody>
        </p:sp>
        <p:sp>
          <p:nvSpPr>
            <p:cNvPr id="8" name="TextBox 7">
              <a:extLst>
                <a:ext uri="{FF2B5EF4-FFF2-40B4-BE49-F238E27FC236}">
                  <a16:creationId xmlns:a16="http://schemas.microsoft.com/office/drawing/2014/main" id="{BDB90358-15D1-4B9B-BC24-9B6EE420ED0D}"/>
                </a:ext>
              </a:extLst>
            </p:cNvPr>
            <p:cNvSpPr txBox="1"/>
            <p:nvPr/>
          </p:nvSpPr>
          <p:spPr>
            <a:xfrm>
              <a:off x="4372181" y="2056677"/>
              <a:ext cx="5599134" cy="927812"/>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13" name="Group 12">
            <a:extLst>
              <a:ext uri="{FF2B5EF4-FFF2-40B4-BE49-F238E27FC236}">
                <a16:creationId xmlns:a16="http://schemas.microsoft.com/office/drawing/2014/main" id="{6465A319-25ED-45B7-AD59-435521622025}"/>
              </a:ext>
            </a:extLst>
          </p:cNvPr>
          <p:cNvGrpSpPr/>
          <p:nvPr/>
        </p:nvGrpSpPr>
        <p:grpSpPr>
          <a:xfrm>
            <a:off x="628652" y="2921964"/>
            <a:ext cx="6709283" cy="694455"/>
            <a:chOff x="571018" y="3070089"/>
            <a:chExt cx="9400297" cy="927812"/>
          </a:xfrm>
        </p:grpSpPr>
        <p:sp>
          <p:nvSpPr>
            <p:cNvPr id="6" name="TextBox 5">
              <a:extLst>
                <a:ext uri="{FF2B5EF4-FFF2-40B4-BE49-F238E27FC236}">
                  <a16:creationId xmlns:a16="http://schemas.microsoft.com/office/drawing/2014/main" id="{B4E61E9A-0748-45A1-8D63-0DAED4D7F6C8}"/>
                </a:ext>
              </a:extLst>
            </p:cNvPr>
            <p:cNvSpPr txBox="1"/>
            <p:nvPr/>
          </p:nvSpPr>
          <p:spPr>
            <a:xfrm>
              <a:off x="571018" y="3070089"/>
              <a:ext cx="3710696" cy="927812"/>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050" dirty="0">
                  <a:solidFill>
                    <a:schemeClr val="bg1"/>
                  </a:solidFill>
                  <a:latin typeface="Arial" panose="020B0604020202020204" pitchFamily="34" charset="0"/>
                </a:rPr>
                <a:t>Lorem ipsum dolor sit amet, consectetur adipiscing elit</a:t>
              </a:r>
            </a:p>
          </p:txBody>
        </p:sp>
        <p:sp>
          <p:nvSpPr>
            <p:cNvPr id="9" name="TextBox 8">
              <a:extLst>
                <a:ext uri="{FF2B5EF4-FFF2-40B4-BE49-F238E27FC236}">
                  <a16:creationId xmlns:a16="http://schemas.microsoft.com/office/drawing/2014/main" id="{642090A0-67C2-40A0-9A56-0E0DC69F716B}"/>
                </a:ext>
              </a:extLst>
            </p:cNvPr>
            <p:cNvSpPr txBox="1"/>
            <p:nvPr/>
          </p:nvSpPr>
          <p:spPr>
            <a:xfrm>
              <a:off x="4372181" y="3070089"/>
              <a:ext cx="5599134" cy="927812"/>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15" name="Group 14">
            <a:extLst>
              <a:ext uri="{FF2B5EF4-FFF2-40B4-BE49-F238E27FC236}">
                <a16:creationId xmlns:a16="http://schemas.microsoft.com/office/drawing/2014/main" id="{EE01BB3A-57FC-4D53-A008-0CC175F9F6E9}"/>
              </a:ext>
            </a:extLst>
          </p:cNvPr>
          <p:cNvGrpSpPr/>
          <p:nvPr/>
        </p:nvGrpSpPr>
        <p:grpSpPr>
          <a:xfrm>
            <a:off x="628652" y="3685236"/>
            <a:ext cx="6709283" cy="694456"/>
            <a:chOff x="571018" y="4083502"/>
            <a:chExt cx="9400297" cy="927813"/>
          </a:xfrm>
        </p:grpSpPr>
        <p:sp>
          <p:nvSpPr>
            <p:cNvPr id="7" name="TextBox 6">
              <a:extLst>
                <a:ext uri="{FF2B5EF4-FFF2-40B4-BE49-F238E27FC236}">
                  <a16:creationId xmlns:a16="http://schemas.microsoft.com/office/drawing/2014/main" id="{D1B91F60-2286-49A3-9FC0-5ED527819A75}"/>
                </a:ext>
              </a:extLst>
            </p:cNvPr>
            <p:cNvSpPr txBox="1"/>
            <p:nvPr/>
          </p:nvSpPr>
          <p:spPr>
            <a:xfrm>
              <a:off x="571018" y="4083503"/>
              <a:ext cx="3710696" cy="927812"/>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050" dirty="0">
                  <a:solidFill>
                    <a:schemeClr val="bg1"/>
                  </a:solidFill>
                  <a:latin typeface="Arial" panose="020B0604020202020204" pitchFamily="34" charset="0"/>
                </a:rPr>
                <a:t>Lorem ipsum dolor sit amet, consectetur adipiscing elit</a:t>
              </a:r>
            </a:p>
          </p:txBody>
        </p:sp>
        <p:sp>
          <p:nvSpPr>
            <p:cNvPr id="10" name="TextBox 9">
              <a:extLst>
                <a:ext uri="{FF2B5EF4-FFF2-40B4-BE49-F238E27FC236}">
                  <a16:creationId xmlns:a16="http://schemas.microsoft.com/office/drawing/2014/main" id="{25295350-8CD4-4E89-B63B-6BC0002032FF}"/>
                </a:ext>
              </a:extLst>
            </p:cNvPr>
            <p:cNvSpPr txBox="1"/>
            <p:nvPr/>
          </p:nvSpPr>
          <p:spPr>
            <a:xfrm>
              <a:off x="4372181" y="4083502"/>
              <a:ext cx="5599134" cy="927812"/>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16" name="Group 15">
            <a:extLst>
              <a:ext uri="{FF2B5EF4-FFF2-40B4-BE49-F238E27FC236}">
                <a16:creationId xmlns:a16="http://schemas.microsoft.com/office/drawing/2014/main" id="{22AD4F1F-0FE6-4248-B74D-296330276584}"/>
              </a:ext>
            </a:extLst>
          </p:cNvPr>
          <p:cNvGrpSpPr/>
          <p:nvPr/>
        </p:nvGrpSpPr>
        <p:grpSpPr>
          <a:xfrm>
            <a:off x="628652" y="4448505"/>
            <a:ext cx="6709283" cy="694456"/>
            <a:chOff x="571018" y="5096914"/>
            <a:chExt cx="9400297" cy="927813"/>
          </a:xfrm>
        </p:grpSpPr>
        <p:sp>
          <p:nvSpPr>
            <p:cNvPr id="25" name="TextBox 24">
              <a:extLst>
                <a:ext uri="{FF2B5EF4-FFF2-40B4-BE49-F238E27FC236}">
                  <a16:creationId xmlns:a16="http://schemas.microsoft.com/office/drawing/2014/main" id="{2B4286E4-0E04-4EF9-B81A-2505CA17519B}"/>
                </a:ext>
              </a:extLst>
            </p:cNvPr>
            <p:cNvSpPr txBox="1"/>
            <p:nvPr/>
          </p:nvSpPr>
          <p:spPr>
            <a:xfrm>
              <a:off x="571018" y="5096915"/>
              <a:ext cx="3710696" cy="927812"/>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050" dirty="0">
                  <a:solidFill>
                    <a:schemeClr val="bg1"/>
                  </a:solidFill>
                  <a:latin typeface="Arial" panose="020B0604020202020204" pitchFamily="34" charset="0"/>
                </a:rPr>
                <a:t>Lorem ipsum dolor sit amet, consectetur adipiscing elit</a:t>
              </a:r>
            </a:p>
          </p:txBody>
        </p:sp>
        <p:sp>
          <p:nvSpPr>
            <p:cNvPr id="26" name="TextBox 25">
              <a:extLst>
                <a:ext uri="{FF2B5EF4-FFF2-40B4-BE49-F238E27FC236}">
                  <a16:creationId xmlns:a16="http://schemas.microsoft.com/office/drawing/2014/main" id="{7B6E8131-D572-4D5D-8562-C3D583443A43}"/>
                </a:ext>
              </a:extLst>
            </p:cNvPr>
            <p:cNvSpPr txBox="1"/>
            <p:nvPr/>
          </p:nvSpPr>
          <p:spPr>
            <a:xfrm>
              <a:off x="4372181" y="5096914"/>
              <a:ext cx="5599134" cy="927812"/>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38" name="Group 37">
            <a:extLst>
              <a:ext uri="{FF2B5EF4-FFF2-40B4-BE49-F238E27FC236}">
                <a16:creationId xmlns:a16="http://schemas.microsoft.com/office/drawing/2014/main" id="{524A4714-CD69-48E1-ADAF-1EDD3D47E43B}"/>
              </a:ext>
            </a:extLst>
          </p:cNvPr>
          <p:cNvGrpSpPr/>
          <p:nvPr/>
        </p:nvGrpSpPr>
        <p:grpSpPr>
          <a:xfrm>
            <a:off x="628652" y="5211773"/>
            <a:ext cx="6709283" cy="694456"/>
            <a:chOff x="571018" y="5096914"/>
            <a:chExt cx="9400297" cy="927813"/>
          </a:xfrm>
        </p:grpSpPr>
        <p:sp>
          <p:nvSpPr>
            <p:cNvPr id="39" name="TextBox 38">
              <a:extLst>
                <a:ext uri="{FF2B5EF4-FFF2-40B4-BE49-F238E27FC236}">
                  <a16:creationId xmlns:a16="http://schemas.microsoft.com/office/drawing/2014/main" id="{A33D6CA5-9C43-47BD-8C7D-6ECA054B0A99}"/>
                </a:ext>
              </a:extLst>
            </p:cNvPr>
            <p:cNvSpPr txBox="1"/>
            <p:nvPr/>
          </p:nvSpPr>
          <p:spPr>
            <a:xfrm>
              <a:off x="571018" y="5096915"/>
              <a:ext cx="3710696" cy="927812"/>
            </a:xfrm>
            <a:prstGeom prst="roundRect">
              <a:avLst>
                <a:gd name="adj" fmla="val 9946"/>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837000" tIns="0" rIns="0" bIns="0" anchor="ctr">
              <a:noAutofit/>
            </a:bodyPr>
            <a:lstStyle/>
            <a:p>
              <a:pPr>
                <a:buFont typeface="Trebuchet MS" panose="020B0603020202020204" pitchFamily="34" charset="0"/>
                <a:buChar char="​"/>
              </a:pPr>
              <a:r>
                <a:rPr lang="en-US" sz="1050" dirty="0">
                  <a:solidFill>
                    <a:schemeClr val="bg1"/>
                  </a:solidFill>
                  <a:latin typeface="Arial" panose="020B0604020202020204" pitchFamily="34" charset="0"/>
                </a:rPr>
                <a:t>Lorem ipsum dolor sit amet, consectetur adipiscing elit</a:t>
              </a:r>
            </a:p>
          </p:txBody>
        </p:sp>
        <p:sp>
          <p:nvSpPr>
            <p:cNvPr id="49" name="TextBox 48">
              <a:extLst>
                <a:ext uri="{FF2B5EF4-FFF2-40B4-BE49-F238E27FC236}">
                  <a16:creationId xmlns:a16="http://schemas.microsoft.com/office/drawing/2014/main" id="{E592569C-DF55-41BF-A863-80FB9E078F52}"/>
                </a:ext>
              </a:extLst>
            </p:cNvPr>
            <p:cNvSpPr txBox="1"/>
            <p:nvPr/>
          </p:nvSpPr>
          <p:spPr>
            <a:xfrm>
              <a:off x="4372181" y="5096914"/>
              <a:ext cx="5599134" cy="927812"/>
            </a:xfrm>
            <a:prstGeom prst="rect">
              <a:avLst/>
            </a:prstGeom>
            <a:solidFill>
              <a:schemeClr val="bg2">
                <a:alpha val="79000"/>
              </a:schemeClr>
            </a:solidFill>
            <a:ln w="9525" cap="rnd" cmpd="sng" algn="ctr">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wrap="square" lIns="68580" tIns="68580" rIns="68580" bIns="68580" anchor="ctr">
              <a:noAutofit/>
            </a:bodyPr>
            <a:lstStyle>
              <a:defPPr>
                <a:defRPr lang="en-US"/>
              </a:defPPr>
              <a:lvl2pPr marL="265113" lvl="1" indent="-157163">
                <a:buClr>
                  <a:schemeClr val="accent1"/>
                </a:buClr>
                <a:buSzPct val="100000"/>
                <a:buFont typeface="Trebuchet MS" panose="020B0603020202020204" pitchFamily="34" charset="0"/>
                <a:buChar char="•"/>
                <a:defRPr sz="1400">
                  <a:solidFill>
                    <a:schemeClr val="tx1">
                      <a:lumMod val="100000"/>
                    </a:schemeClr>
                  </a:solidFill>
                  <a:latin typeface="Trebuchet MS" panose="020B0603020202020204" pitchFamily="34" charset="0"/>
                </a:defRPr>
              </a:lvl2pPr>
            </a:lstStyle>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a:p>
              <a:pPr lvl="1"/>
              <a:r>
                <a:rPr lang="en-AU" sz="1000" dirty="0">
                  <a:latin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21" name="Group 20">
            <a:extLst>
              <a:ext uri="{FF2B5EF4-FFF2-40B4-BE49-F238E27FC236}">
                <a16:creationId xmlns:a16="http://schemas.microsoft.com/office/drawing/2014/main" id="{B307F8DE-F2A1-4E82-B66B-A3BF309BAD0F}"/>
              </a:ext>
            </a:extLst>
          </p:cNvPr>
          <p:cNvGrpSpPr/>
          <p:nvPr/>
        </p:nvGrpSpPr>
        <p:grpSpPr>
          <a:xfrm>
            <a:off x="754919" y="2275524"/>
            <a:ext cx="462172" cy="460800"/>
            <a:chOff x="630000" y="2223559"/>
            <a:chExt cx="914400" cy="914400"/>
          </a:xfrm>
        </p:grpSpPr>
        <p:sp>
          <p:nvSpPr>
            <p:cNvPr id="11" name="Oval 10">
              <a:extLst>
                <a:ext uri="{FF2B5EF4-FFF2-40B4-BE49-F238E27FC236}">
                  <a16:creationId xmlns:a16="http://schemas.microsoft.com/office/drawing/2014/main" id="{CCBB43C5-DCD6-459A-AF8E-0B40ED25867C}"/>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37" name="Graphic 36" descr="Single gear with solid fill">
              <a:extLst>
                <a:ext uri="{FF2B5EF4-FFF2-40B4-BE49-F238E27FC236}">
                  <a16:creationId xmlns:a16="http://schemas.microsoft.com/office/drawing/2014/main" id="{BC87149F-56D7-42F9-9016-E004B6B8A6F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33" name="Group 32">
            <a:extLst>
              <a:ext uri="{FF2B5EF4-FFF2-40B4-BE49-F238E27FC236}">
                <a16:creationId xmlns:a16="http://schemas.microsoft.com/office/drawing/2014/main" id="{A168FB36-0B38-4437-A42C-E3F682A649E3}"/>
              </a:ext>
            </a:extLst>
          </p:cNvPr>
          <p:cNvGrpSpPr/>
          <p:nvPr/>
        </p:nvGrpSpPr>
        <p:grpSpPr>
          <a:xfrm>
            <a:off x="754919" y="3038793"/>
            <a:ext cx="462172" cy="460800"/>
            <a:chOff x="630000" y="2223559"/>
            <a:chExt cx="914400" cy="914400"/>
          </a:xfrm>
        </p:grpSpPr>
        <p:sp>
          <p:nvSpPr>
            <p:cNvPr id="34" name="Oval 33">
              <a:extLst>
                <a:ext uri="{FF2B5EF4-FFF2-40B4-BE49-F238E27FC236}">
                  <a16:creationId xmlns:a16="http://schemas.microsoft.com/office/drawing/2014/main" id="{398AA749-9C90-43C9-B905-6B84A7C18DB9}"/>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35" name="Graphic 34" descr="Single gear with solid fill">
              <a:extLst>
                <a:ext uri="{FF2B5EF4-FFF2-40B4-BE49-F238E27FC236}">
                  <a16:creationId xmlns:a16="http://schemas.microsoft.com/office/drawing/2014/main" id="{A6A5EF88-6583-4E89-A00E-2B63BEDA6A0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36" name="Group 35">
            <a:extLst>
              <a:ext uri="{FF2B5EF4-FFF2-40B4-BE49-F238E27FC236}">
                <a16:creationId xmlns:a16="http://schemas.microsoft.com/office/drawing/2014/main" id="{3300B5A1-AD78-4738-812D-10B4CAFB3012}"/>
              </a:ext>
            </a:extLst>
          </p:cNvPr>
          <p:cNvGrpSpPr/>
          <p:nvPr/>
        </p:nvGrpSpPr>
        <p:grpSpPr>
          <a:xfrm>
            <a:off x="754919" y="3802062"/>
            <a:ext cx="462172" cy="460800"/>
            <a:chOff x="630000" y="2223559"/>
            <a:chExt cx="914400" cy="914400"/>
          </a:xfrm>
        </p:grpSpPr>
        <p:sp>
          <p:nvSpPr>
            <p:cNvPr id="44" name="Oval 43">
              <a:extLst>
                <a:ext uri="{FF2B5EF4-FFF2-40B4-BE49-F238E27FC236}">
                  <a16:creationId xmlns:a16="http://schemas.microsoft.com/office/drawing/2014/main" id="{BE835370-A876-452C-8B29-32EE9FD75228}"/>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45" name="Graphic 44" descr="Single gear with solid fill">
              <a:extLst>
                <a:ext uri="{FF2B5EF4-FFF2-40B4-BE49-F238E27FC236}">
                  <a16:creationId xmlns:a16="http://schemas.microsoft.com/office/drawing/2014/main" id="{648CDB96-F5B5-49DD-BC25-CDC1CB6C083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46" name="Group 45">
            <a:extLst>
              <a:ext uri="{FF2B5EF4-FFF2-40B4-BE49-F238E27FC236}">
                <a16:creationId xmlns:a16="http://schemas.microsoft.com/office/drawing/2014/main" id="{455B8564-B51B-4B47-A177-6D8AC917467E}"/>
              </a:ext>
            </a:extLst>
          </p:cNvPr>
          <p:cNvGrpSpPr/>
          <p:nvPr/>
        </p:nvGrpSpPr>
        <p:grpSpPr>
          <a:xfrm>
            <a:off x="754919" y="4565331"/>
            <a:ext cx="462172" cy="460800"/>
            <a:chOff x="630000" y="2223559"/>
            <a:chExt cx="914400" cy="914400"/>
          </a:xfrm>
        </p:grpSpPr>
        <p:sp>
          <p:nvSpPr>
            <p:cNvPr id="47" name="Oval 46">
              <a:extLst>
                <a:ext uri="{FF2B5EF4-FFF2-40B4-BE49-F238E27FC236}">
                  <a16:creationId xmlns:a16="http://schemas.microsoft.com/office/drawing/2014/main" id="{F74D0FEA-83BC-4542-A725-1DF5410E54D1}"/>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BDA29EF0-5CE2-4FB5-8742-1B6CC6F7DF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grpSp>
        <p:nvGrpSpPr>
          <p:cNvPr id="50" name="Group 49">
            <a:extLst>
              <a:ext uri="{FF2B5EF4-FFF2-40B4-BE49-F238E27FC236}">
                <a16:creationId xmlns:a16="http://schemas.microsoft.com/office/drawing/2014/main" id="{AF659AEC-353C-4D73-A322-CA153BF479F4}"/>
              </a:ext>
            </a:extLst>
          </p:cNvPr>
          <p:cNvGrpSpPr/>
          <p:nvPr/>
        </p:nvGrpSpPr>
        <p:grpSpPr>
          <a:xfrm>
            <a:off x="754919" y="5328601"/>
            <a:ext cx="462172" cy="460800"/>
            <a:chOff x="630000" y="2223559"/>
            <a:chExt cx="914400" cy="914400"/>
          </a:xfrm>
        </p:grpSpPr>
        <p:sp>
          <p:nvSpPr>
            <p:cNvPr id="51" name="Oval 50">
              <a:extLst>
                <a:ext uri="{FF2B5EF4-FFF2-40B4-BE49-F238E27FC236}">
                  <a16:creationId xmlns:a16="http://schemas.microsoft.com/office/drawing/2014/main" id="{840C0E78-3583-4067-96CD-21013C38ADCD}"/>
                </a:ext>
              </a:extLst>
            </p:cNvPr>
            <p:cNvSpPr/>
            <p:nvPr/>
          </p:nvSpPr>
          <p:spPr>
            <a:xfrm>
              <a:off x="630000" y="2223559"/>
              <a:ext cx="914400" cy="914400"/>
            </a:xfrm>
            <a:prstGeom prst="ellipse">
              <a:avLst/>
            </a:prstGeom>
            <a:solidFill>
              <a:srgbClr val="FFFFFF"/>
            </a:solidFill>
            <a:ln w="25400" cap="rnd" cmpd="sng" algn="ctr">
              <a:gradFill>
                <a:gsLst>
                  <a:gs pos="0">
                    <a:schemeClr val="accent1"/>
                  </a:gs>
                  <a:gs pos="100000">
                    <a:schemeClr val="accent3"/>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52" name="Graphic 51" descr="Single gear with solid fill">
              <a:extLst>
                <a:ext uri="{FF2B5EF4-FFF2-40B4-BE49-F238E27FC236}">
                  <a16:creationId xmlns:a16="http://schemas.microsoft.com/office/drawing/2014/main" id="{0E1AD656-84CD-40D8-9066-D11949DA0D3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6332" y="2369891"/>
              <a:ext cx="621738" cy="621738"/>
            </a:xfrm>
            <a:prstGeom prst="rect">
              <a:avLst/>
            </a:prstGeom>
          </p:spPr>
        </p:pic>
      </p:grpSp>
    </p:spTree>
    <p:extLst>
      <p:ext uri="{BB962C8B-B14F-4D97-AF65-F5344CB8AC3E}">
        <p14:creationId xmlns:p14="http://schemas.microsoft.com/office/powerpoint/2010/main" val="3510300448"/>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34F5D65-034A-406C-B4FF-E3C62534E60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179</a:t>
            </a:fld>
            <a:endParaRPr lang="en-PH" dirty="0"/>
          </a:p>
        </p:txBody>
      </p:sp>
      <p:sp>
        <p:nvSpPr>
          <p:cNvPr id="8" name="Subtitle 7">
            <a:extLst>
              <a:ext uri="{FF2B5EF4-FFF2-40B4-BE49-F238E27FC236}">
                <a16:creationId xmlns:a16="http://schemas.microsoft.com/office/drawing/2014/main" id="{7D56406D-83EA-4AA8-9DF8-0EEFAEA6C4C3}"/>
              </a:ext>
            </a:extLst>
          </p:cNvPr>
          <p:cNvSpPr>
            <a:spLocks noGrp="1"/>
          </p:cNvSpPr>
          <p:nvPr>
            <p:ph type="subTitle" idx="13"/>
          </p:nvPr>
        </p:nvSpPr>
        <p:spPr/>
        <p:txBody>
          <a:bodyPr/>
          <a:lstStyle/>
          <a:p>
            <a:endParaRPr lang="en-PH" dirty="0"/>
          </a:p>
        </p:txBody>
      </p:sp>
      <p:sp>
        <p:nvSpPr>
          <p:cNvPr id="3" name="Title 2">
            <a:extLst>
              <a:ext uri="{FF2B5EF4-FFF2-40B4-BE49-F238E27FC236}">
                <a16:creationId xmlns:a16="http://schemas.microsoft.com/office/drawing/2014/main" id="{9CC4EF4C-59D2-447E-A8A0-3932228ED5C0}"/>
              </a:ext>
            </a:extLst>
          </p:cNvPr>
          <p:cNvSpPr>
            <a:spLocks noGrp="1"/>
          </p:cNvSpPr>
          <p:nvPr>
            <p:ph type="title"/>
          </p:nvPr>
        </p:nvSpPr>
        <p:spPr>
          <a:xfrm>
            <a:off x="628650" y="2546508"/>
            <a:ext cx="7886700" cy="1600556"/>
          </a:xfrm>
        </p:spPr>
        <p:txBody>
          <a:bodyPr/>
          <a:lstStyle/>
          <a:p>
            <a:r>
              <a:rPr lang="en-PH" dirty="0"/>
              <a:t>Before and After Slides</a:t>
            </a:r>
          </a:p>
        </p:txBody>
      </p:sp>
    </p:spTree>
    <p:extLst>
      <p:ext uri="{BB962C8B-B14F-4D97-AF65-F5344CB8AC3E}">
        <p14:creationId xmlns:p14="http://schemas.microsoft.com/office/powerpoint/2010/main" val="42162461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2E6CD5C-4966-449E-8AE7-481F675CD233}"/>
              </a:ext>
            </a:extLst>
          </p:cNvPr>
          <p:cNvSpPr>
            <a:spLocks noGrp="1"/>
          </p:cNvSpPr>
          <p:nvPr>
            <p:ph type="title"/>
          </p:nvPr>
        </p:nvSpPr>
        <p:spPr/>
        <p:txBody>
          <a:bodyPr/>
          <a:lstStyle/>
          <a:p>
            <a:r>
              <a:rPr lang="en-US" dirty="0"/>
              <a:t>Big Number + Highlight</a:t>
            </a:r>
            <a:endParaRPr lang="en-PH" dirty="0"/>
          </a:p>
        </p:txBody>
      </p:sp>
      <p:sp>
        <p:nvSpPr>
          <p:cNvPr id="4" name="Slide Number Placeholder 3">
            <a:extLst>
              <a:ext uri="{FF2B5EF4-FFF2-40B4-BE49-F238E27FC236}">
                <a16:creationId xmlns:a16="http://schemas.microsoft.com/office/drawing/2014/main" id="{AACFC3AA-5529-4D00-B4C2-30E0B1B979CA}"/>
              </a:ext>
            </a:extLst>
          </p:cNvPr>
          <p:cNvSpPr>
            <a:spLocks noGrp="1"/>
          </p:cNvSpPr>
          <p:nvPr>
            <p:ph type="sldNum" sz="quarter" idx="12"/>
          </p:nvPr>
        </p:nvSpPr>
        <p:spPr/>
        <p:txBody>
          <a:bodyPr/>
          <a:lstStyle/>
          <a:p>
            <a:fld id="{50F76E71-DC84-4890-822E-724286D636E2}" type="slidenum">
              <a:rPr lang="en-PH" smtClean="0"/>
              <a:pPr/>
              <a:t>18</a:t>
            </a:fld>
            <a:endParaRPr lang="en-PH" dirty="0"/>
          </a:p>
        </p:txBody>
      </p:sp>
      <p:sp>
        <p:nvSpPr>
          <p:cNvPr id="176" name="ee4pHeader1">
            <a:extLst>
              <a:ext uri="{FF2B5EF4-FFF2-40B4-BE49-F238E27FC236}">
                <a16:creationId xmlns:a16="http://schemas.microsoft.com/office/drawing/2014/main" id="{4DB7354E-83EF-4949-B8BE-F45FFFD44417}"/>
              </a:ext>
            </a:extLst>
          </p:cNvPr>
          <p:cNvSpPr txBox="1"/>
          <p:nvPr/>
        </p:nvSpPr>
        <p:spPr>
          <a:xfrm>
            <a:off x="6330744" y="1337270"/>
            <a:ext cx="2441059" cy="758015"/>
          </a:xfrm>
          <a:prstGeom prst="rect">
            <a:avLst/>
          </a:prstGeom>
          <a:noFill/>
          <a:ln cap="rnd">
            <a:noFill/>
          </a:ln>
        </p:spPr>
        <p:txBody>
          <a:bodyPr vert="horz" wrap="square" lIns="0" tIns="0" rIns="0" bIns="0" rtlCol="0" anchor="b" anchorCtr="0">
            <a:noAutofit/>
          </a:bodyPr>
          <a:lstStyle/>
          <a:p>
            <a:pPr marL="0" lvl="3"/>
            <a:r>
              <a:rPr lang="en-US" sz="1600" dirty="0">
                <a:solidFill>
                  <a:schemeClr val="accent4"/>
                </a:solidFill>
                <a:latin typeface="Arial" panose="020B0604020202020204" pitchFamily="34" charset="0"/>
              </a:rPr>
              <a:t>Lorem ipsum dolor sit amet, consectetur adipiscing elit. </a:t>
            </a:r>
          </a:p>
        </p:txBody>
      </p:sp>
      <p:cxnSp>
        <p:nvCxnSpPr>
          <p:cNvPr id="177" name="Straight Connector 176">
            <a:extLst>
              <a:ext uri="{FF2B5EF4-FFF2-40B4-BE49-F238E27FC236}">
                <a16:creationId xmlns:a16="http://schemas.microsoft.com/office/drawing/2014/main" id="{FCF4EB89-C1BB-4466-8EB3-218C9E85572A}"/>
              </a:ext>
            </a:extLst>
          </p:cNvPr>
          <p:cNvCxnSpPr>
            <a:cxnSpLocks/>
          </p:cNvCxnSpPr>
          <p:nvPr/>
        </p:nvCxnSpPr>
        <p:spPr>
          <a:xfrm>
            <a:off x="6330742" y="2201198"/>
            <a:ext cx="2441060"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178" name="TextBox 177">
            <a:extLst>
              <a:ext uri="{FF2B5EF4-FFF2-40B4-BE49-F238E27FC236}">
                <a16:creationId xmlns:a16="http://schemas.microsoft.com/office/drawing/2014/main" id="{607D1382-8848-44C6-99E4-9467A3BACABF}"/>
              </a:ext>
            </a:extLst>
          </p:cNvPr>
          <p:cNvSpPr txBox="1"/>
          <p:nvPr/>
        </p:nvSpPr>
        <p:spPr>
          <a:xfrm>
            <a:off x="6831861" y="2475496"/>
            <a:ext cx="1918600"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sp>
        <p:nvSpPr>
          <p:cNvPr id="179" name="TextBox 178">
            <a:extLst>
              <a:ext uri="{FF2B5EF4-FFF2-40B4-BE49-F238E27FC236}">
                <a16:creationId xmlns:a16="http://schemas.microsoft.com/office/drawing/2014/main" id="{675A7B6A-337C-4B1B-A93E-0C36EC328163}"/>
              </a:ext>
            </a:extLst>
          </p:cNvPr>
          <p:cNvSpPr txBox="1"/>
          <p:nvPr/>
        </p:nvSpPr>
        <p:spPr>
          <a:xfrm>
            <a:off x="6831861" y="3716955"/>
            <a:ext cx="1918600"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sp>
        <p:nvSpPr>
          <p:cNvPr id="180" name="TextBox 179">
            <a:extLst>
              <a:ext uri="{FF2B5EF4-FFF2-40B4-BE49-F238E27FC236}">
                <a16:creationId xmlns:a16="http://schemas.microsoft.com/office/drawing/2014/main" id="{012A9A7A-1AA8-4F9B-9BD0-1479E798B1BD}"/>
              </a:ext>
            </a:extLst>
          </p:cNvPr>
          <p:cNvSpPr txBox="1"/>
          <p:nvPr/>
        </p:nvSpPr>
        <p:spPr>
          <a:xfrm>
            <a:off x="6831861" y="4958414"/>
            <a:ext cx="1918600"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grpSp>
        <p:nvGrpSpPr>
          <p:cNvPr id="190" name="Group 189">
            <a:extLst>
              <a:ext uri="{FF2B5EF4-FFF2-40B4-BE49-F238E27FC236}">
                <a16:creationId xmlns:a16="http://schemas.microsoft.com/office/drawing/2014/main" id="{A32B3DF6-DECC-4B93-997B-2314DCF9E046}"/>
              </a:ext>
            </a:extLst>
          </p:cNvPr>
          <p:cNvGrpSpPr/>
          <p:nvPr/>
        </p:nvGrpSpPr>
        <p:grpSpPr>
          <a:xfrm>
            <a:off x="6293543" y="5068648"/>
            <a:ext cx="587444" cy="587444"/>
            <a:chOff x="1649691" y="3230880"/>
            <a:chExt cx="914400" cy="914400"/>
          </a:xfrm>
          <a:solidFill>
            <a:schemeClr val="bg1"/>
          </a:solidFill>
        </p:grpSpPr>
        <p:sp>
          <p:nvSpPr>
            <p:cNvPr id="191" name="Accent">
              <a:extLst>
                <a:ext uri="{FF2B5EF4-FFF2-40B4-BE49-F238E27FC236}">
                  <a16:creationId xmlns:a16="http://schemas.microsoft.com/office/drawing/2014/main" id="{9455D5F9-0F25-4397-AEFD-5AA14EC47F2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192" name="Outline">
              <a:extLst>
                <a:ext uri="{FF2B5EF4-FFF2-40B4-BE49-F238E27FC236}">
                  <a16:creationId xmlns:a16="http://schemas.microsoft.com/office/drawing/2014/main" id="{802C05B3-AF00-4329-80D5-C7F17D2C3AE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193" name="Group 192">
            <a:extLst>
              <a:ext uri="{FF2B5EF4-FFF2-40B4-BE49-F238E27FC236}">
                <a16:creationId xmlns:a16="http://schemas.microsoft.com/office/drawing/2014/main" id="{50A02770-5CA1-4E6F-8D9D-922D5EF97D53}"/>
              </a:ext>
            </a:extLst>
          </p:cNvPr>
          <p:cNvGrpSpPr/>
          <p:nvPr/>
        </p:nvGrpSpPr>
        <p:grpSpPr>
          <a:xfrm>
            <a:off x="6293543" y="3827189"/>
            <a:ext cx="587444" cy="587444"/>
            <a:chOff x="1649691" y="3230880"/>
            <a:chExt cx="914400" cy="914400"/>
          </a:xfrm>
          <a:solidFill>
            <a:schemeClr val="bg1"/>
          </a:solidFill>
        </p:grpSpPr>
        <p:sp>
          <p:nvSpPr>
            <p:cNvPr id="194" name="Accent">
              <a:extLst>
                <a:ext uri="{FF2B5EF4-FFF2-40B4-BE49-F238E27FC236}">
                  <a16:creationId xmlns:a16="http://schemas.microsoft.com/office/drawing/2014/main" id="{A2D1F5DE-BDE0-4A38-88D6-63D59A73B6E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195" name="Outline">
              <a:extLst>
                <a:ext uri="{FF2B5EF4-FFF2-40B4-BE49-F238E27FC236}">
                  <a16:creationId xmlns:a16="http://schemas.microsoft.com/office/drawing/2014/main" id="{21E9C978-7E41-4C37-BB31-37C275D6AFB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196" name="Group 195">
            <a:extLst>
              <a:ext uri="{FF2B5EF4-FFF2-40B4-BE49-F238E27FC236}">
                <a16:creationId xmlns:a16="http://schemas.microsoft.com/office/drawing/2014/main" id="{2DCC697A-EFF5-4459-840F-475100ACF5F3}"/>
              </a:ext>
            </a:extLst>
          </p:cNvPr>
          <p:cNvGrpSpPr/>
          <p:nvPr/>
        </p:nvGrpSpPr>
        <p:grpSpPr>
          <a:xfrm>
            <a:off x="6293543" y="2585730"/>
            <a:ext cx="587444" cy="587444"/>
            <a:chOff x="1649691" y="3230880"/>
            <a:chExt cx="914400" cy="914400"/>
          </a:xfrm>
          <a:solidFill>
            <a:schemeClr val="bg1"/>
          </a:solidFill>
        </p:grpSpPr>
        <p:sp>
          <p:nvSpPr>
            <p:cNvPr id="197" name="Accent">
              <a:extLst>
                <a:ext uri="{FF2B5EF4-FFF2-40B4-BE49-F238E27FC236}">
                  <a16:creationId xmlns:a16="http://schemas.microsoft.com/office/drawing/2014/main" id="{2B2F54AD-050B-4DEC-84EC-FF668D57366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198" name="Outline">
              <a:extLst>
                <a:ext uri="{FF2B5EF4-FFF2-40B4-BE49-F238E27FC236}">
                  <a16:creationId xmlns:a16="http://schemas.microsoft.com/office/drawing/2014/main" id="{38EBE8FF-A43F-4CDE-9888-02872BCF7AF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5" name="Group 74">
            <a:extLst>
              <a:ext uri="{FF2B5EF4-FFF2-40B4-BE49-F238E27FC236}">
                <a16:creationId xmlns:a16="http://schemas.microsoft.com/office/drawing/2014/main" id="{482389EF-3149-4662-9FF2-BF041CE6BA64}"/>
              </a:ext>
            </a:extLst>
          </p:cNvPr>
          <p:cNvGrpSpPr/>
          <p:nvPr/>
        </p:nvGrpSpPr>
        <p:grpSpPr>
          <a:xfrm>
            <a:off x="628650" y="5071306"/>
            <a:ext cx="2454501" cy="806668"/>
            <a:chOff x="8696951" y="2745390"/>
            <a:chExt cx="2915929" cy="1302526"/>
          </a:xfrm>
        </p:grpSpPr>
        <p:sp>
          <p:nvSpPr>
            <p:cNvPr id="76" name="TextBox 75">
              <a:extLst>
                <a:ext uri="{FF2B5EF4-FFF2-40B4-BE49-F238E27FC236}">
                  <a16:creationId xmlns:a16="http://schemas.microsoft.com/office/drawing/2014/main" id="{D9192D8B-1CED-481B-BEB4-35BBE6622529}"/>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77" name="TextBox 76">
              <a:extLst>
                <a:ext uri="{FF2B5EF4-FFF2-40B4-BE49-F238E27FC236}">
                  <a16:creationId xmlns:a16="http://schemas.microsoft.com/office/drawing/2014/main" id="{3E37BD63-0AB7-4D26-B4A6-37BA612C7802}"/>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78" name="Group 77">
            <a:extLst>
              <a:ext uri="{FF2B5EF4-FFF2-40B4-BE49-F238E27FC236}">
                <a16:creationId xmlns:a16="http://schemas.microsoft.com/office/drawing/2014/main" id="{FD96AA05-672F-443E-872B-3C7234057FA6}"/>
              </a:ext>
            </a:extLst>
          </p:cNvPr>
          <p:cNvGrpSpPr/>
          <p:nvPr/>
        </p:nvGrpSpPr>
        <p:grpSpPr>
          <a:xfrm>
            <a:off x="628650" y="4053572"/>
            <a:ext cx="961884" cy="904842"/>
            <a:chOff x="480780" y="1594053"/>
            <a:chExt cx="945340" cy="889280"/>
          </a:xfrm>
        </p:grpSpPr>
        <p:grpSp>
          <p:nvGrpSpPr>
            <p:cNvPr id="79" name="Group 78">
              <a:extLst>
                <a:ext uri="{FF2B5EF4-FFF2-40B4-BE49-F238E27FC236}">
                  <a16:creationId xmlns:a16="http://schemas.microsoft.com/office/drawing/2014/main" id="{03368CA9-53C2-4E25-802E-8E01312AA1E6}"/>
                </a:ext>
              </a:extLst>
            </p:cNvPr>
            <p:cNvGrpSpPr/>
            <p:nvPr/>
          </p:nvGrpSpPr>
          <p:grpSpPr>
            <a:xfrm>
              <a:off x="480780" y="1594053"/>
              <a:ext cx="945340" cy="889280"/>
              <a:chOff x="5521958" y="2644495"/>
              <a:chExt cx="945340" cy="889280"/>
            </a:xfrm>
          </p:grpSpPr>
          <p:grpSp>
            <p:nvGrpSpPr>
              <p:cNvPr id="84" name="Group 83">
                <a:extLst>
                  <a:ext uri="{FF2B5EF4-FFF2-40B4-BE49-F238E27FC236}">
                    <a16:creationId xmlns:a16="http://schemas.microsoft.com/office/drawing/2014/main" id="{5E8E3E2B-CE28-4B51-B2CC-79B620418E58}"/>
                  </a:ext>
                </a:extLst>
              </p:cNvPr>
              <p:cNvGrpSpPr/>
              <p:nvPr/>
            </p:nvGrpSpPr>
            <p:grpSpPr>
              <a:xfrm>
                <a:off x="5521958" y="2644495"/>
                <a:ext cx="945340" cy="889280"/>
                <a:chOff x="1028185" y="1918438"/>
                <a:chExt cx="2493289" cy="2345436"/>
              </a:xfrm>
            </p:grpSpPr>
            <p:sp>
              <p:nvSpPr>
                <p:cNvPr id="86" name="Oval 85">
                  <a:extLst>
                    <a:ext uri="{FF2B5EF4-FFF2-40B4-BE49-F238E27FC236}">
                      <a16:creationId xmlns:a16="http://schemas.microsoft.com/office/drawing/2014/main" id="{D88AB49A-0543-4E0B-8A8E-09EFFF15108B}"/>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7" name="Oval 86">
                  <a:extLst>
                    <a:ext uri="{FF2B5EF4-FFF2-40B4-BE49-F238E27FC236}">
                      <a16:creationId xmlns:a16="http://schemas.microsoft.com/office/drawing/2014/main" id="{89B4809A-A4C5-4329-B2A0-708804270233}"/>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8" name="Oval 87">
                  <a:extLst>
                    <a:ext uri="{FF2B5EF4-FFF2-40B4-BE49-F238E27FC236}">
                      <a16:creationId xmlns:a16="http://schemas.microsoft.com/office/drawing/2014/main" id="{A0470C04-CC9E-405D-92A0-8071AA672034}"/>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85" name="Oval 84">
                <a:extLst>
                  <a:ext uri="{FF2B5EF4-FFF2-40B4-BE49-F238E27FC236}">
                    <a16:creationId xmlns:a16="http://schemas.microsoft.com/office/drawing/2014/main" id="{1F02172C-56DA-4BD5-A4AB-3982DCDE60A6}"/>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80" name="Oval 79">
              <a:extLst>
                <a:ext uri="{FF2B5EF4-FFF2-40B4-BE49-F238E27FC236}">
                  <a16:creationId xmlns:a16="http://schemas.microsoft.com/office/drawing/2014/main" id="{83896583-36DD-45BC-81E4-F165106C7E4E}"/>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81" name="Group 80">
              <a:extLst>
                <a:ext uri="{FF2B5EF4-FFF2-40B4-BE49-F238E27FC236}">
                  <a16:creationId xmlns:a16="http://schemas.microsoft.com/office/drawing/2014/main" id="{7BFF45CD-55C1-4652-B825-D240CD67378B}"/>
                </a:ext>
              </a:extLst>
            </p:cNvPr>
            <p:cNvGrpSpPr/>
            <p:nvPr/>
          </p:nvGrpSpPr>
          <p:grpSpPr>
            <a:xfrm>
              <a:off x="673149" y="1758392"/>
              <a:ext cx="560602" cy="560602"/>
              <a:chOff x="1649691" y="3230880"/>
              <a:chExt cx="914400" cy="914400"/>
            </a:xfrm>
          </p:grpSpPr>
          <p:sp>
            <p:nvSpPr>
              <p:cNvPr id="82" name="Accent">
                <a:extLst>
                  <a:ext uri="{FF2B5EF4-FFF2-40B4-BE49-F238E27FC236}">
                    <a16:creationId xmlns:a16="http://schemas.microsoft.com/office/drawing/2014/main" id="{48078881-FD63-4F76-8361-C1EBE5EDB01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3" name="Outline">
                <a:extLst>
                  <a:ext uri="{FF2B5EF4-FFF2-40B4-BE49-F238E27FC236}">
                    <a16:creationId xmlns:a16="http://schemas.microsoft.com/office/drawing/2014/main" id="{89951DC2-E1BE-4E1C-897E-8119EC5B600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89" name="Group 88">
            <a:extLst>
              <a:ext uri="{FF2B5EF4-FFF2-40B4-BE49-F238E27FC236}">
                <a16:creationId xmlns:a16="http://schemas.microsoft.com/office/drawing/2014/main" id="{27D9E115-7E19-4485-8AC7-EF3FA6F3285A}"/>
              </a:ext>
            </a:extLst>
          </p:cNvPr>
          <p:cNvGrpSpPr/>
          <p:nvPr/>
        </p:nvGrpSpPr>
        <p:grpSpPr>
          <a:xfrm>
            <a:off x="3344750" y="5071306"/>
            <a:ext cx="2454501" cy="806668"/>
            <a:chOff x="8696951" y="2745390"/>
            <a:chExt cx="2915929" cy="1302526"/>
          </a:xfrm>
        </p:grpSpPr>
        <p:sp>
          <p:nvSpPr>
            <p:cNvPr id="90" name="TextBox 89">
              <a:extLst>
                <a:ext uri="{FF2B5EF4-FFF2-40B4-BE49-F238E27FC236}">
                  <a16:creationId xmlns:a16="http://schemas.microsoft.com/office/drawing/2014/main" id="{0BB7BF29-BEDA-4710-9E14-2F9ACBFEEB41}"/>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91" name="TextBox 90">
              <a:extLst>
                <a:ext uri="{FF2B5EF4-FFF2-40B4-BE49-F238E27FC236}">
                  <a16:creationId xmlns:a16="http://schemas.microsoft.com/office/drawing/2014/main" id="{38CD2A6F-9434-49D5-A59C-EFF50FA40987}"/>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92" name="Group 91">
            <a:extLst>
              <a:ext uri="{FF2B5EF4-FFF2-40B4-BE49-F238E27FC236}">
                <a16:creationId xmlns:a16="http://schemas.microsoft.com/office/drawing/2014/main" id="{2EF34351-B1AF-4384-9DD0-6A22107BFC0A}"/>
              </a:ext>
            </a:extLst>
          </p:cNvPr>
          <p:cNvGrpSpPr/>
          <p:nvPr/>
        </p:nvGrpSpPr>
        <p:grpSpPr>
          <a:xfrm>
            <a:off x="3344750" y="4053572"/>
            <a:ext cx="961884" cy="904842"/>
            <a:chOff x="480780" y="1594053"/>
            <a:chExt cx="945340" cy="889280"/>
          </a:xfrm>
        </p:grpSpPr>
        <p:grpSp>
          <p:nvGrpSpPr>
            <p:cNvPr id="93" name="Group 92">
              <a:extLst>
                <a:ext uri="{FF2B5EF4-FFF2-40B4-BE49-F238E27FC236}">
                  <a16:creationId xmlns:a16="http://schemas.microsoft.com/office/drawing/2014/main" id="{401CADC7-1C8C-44D6-86C2-6413D3A859B2}"/>
                </a:ext>
              </a:extLst>
            </p:cNvPr>
            <p:cNvGrpSpPr/>
            <p:nvPr/>
          </p:nvGrpSpPr>
          <p:grpSpPr>
            <a:xfrm>
              <a:off x="480780" y="1594053"/>
              <a:ext cx="945340" cy="889280"/>
              <a:chOff x="5521958" y="2644495"/>
              <a:chExt cx="945340" cy="889280"/>
            </a:xfrm>
          </p:grpSpPr>
          <p:grpSp>
            <p:nvGrpSpPr>
              <p:cNvPr id="98" name="Group 97">
                <a:extLst>
                  <a:ext uri="{FF2B5EF4-FFF2-40B4-BE49-F238E27FC236}">
                    <a16:creationId xmlns:a16="http://schemas.microsoft.com/office/drawing/2014/main" id="{D2C00D35-8C2B-409F-A138-0BB0DE6FD1E5}"/>
                  </a:ext>
                </a:extLst>
              </p:cNvPr>
              <p:cNvGrpSpPr/>
              <p:nvPr/>
            </p:nvGrpSpPr>
            <p:grpSpPr>
              <a:xfrm>
                <a:off x="5521958" y="2644495"/>
                <a:ext cx="945340" cy="889280"/>
                <a:chOff x="1028185" y="1918438"/>
                <a:chExt cx="2493289" cy="2345436"/>
              </a:xfrm>
            </p:grpSpPr>
            <p:sp>
              <p:nvSpPr>
                <p:cNvPr id="100" name="Oval 99">
                  <a:extLst>
                    <a:ext uri="{FF2B5EF4-FFF2-40B4-BE49-F238E27FC236}">
                      <a16:creationId xmlns:a16="http://schemas.microsoft.com/office/drawing/2014/main" id="{F447D75A-2A9D-4806-A76F-41BEC137EF68}"/>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1" name="Oval 100">
                  <a:extLst>
                    <a:ext uri="{FF2B5EF4-FFF2-40B4-BE49-F238E27FC236}">
                      <a16:creationId xmlns:a16="http://schemas.microsoft.com/office/drawing/2014/main" id="{7DF0F686-3BFA-4ECE-A360-B96FC9CF6728}"/>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2" name="Oval 101">
                  <a:extLst>
                    <a:ext uri="{FF2B5EF4-FFF2-40B4-BE49-F238E27FC236}">
                      <a16:creationId xmlns:a16="http://schemas.microsoft.com/office/drawing/2014/main" id="{56389861-047A-4174-9BD4-DDD5F4BEFEC6}"/>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99" name="Oval 98">
                <a:extLst>
                  <a:ext uri="{FF2B5EF4-FFF2-40B4-BE49-F238E27FC236}">
                    <a16:creationId xmlns:a16="http://schemas.microsoft.com/office/drawing/2014/main" id="{132A24DF-2FF9-4BEE-A110-C554FD9A2D3A}"/>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94" name="Oval 93">
              <a:extLst>
                <a:ext uri="{FF2B5EF4-FFF2-40B4-BE49-F238E27FC236}">
                  <a16:creationId xmlns:a16="http://schemas.microsoft.com/office/drawing/2014/main" id="{BDA18DA7-C616-4E3D-9A84-3DAB7B86675B}"/>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95" name="Group 94">
              <a:extLst>
                <a:ext uri="{FF2B5EF4-FFF2-40B4-BE49-F238E27FC236}">
                  <a16:creationId xmlns:a16="http://schemas.microsoft.com/office/drawing/2014/main" id="{52BBB27D-C174-40A7-8C51-19D848B8FD72}"/>
                </a:ext>
              </a:extLst>
            </p:cNvPr>
            <p:cNvGrpSpPr/>
            <p:nvPr/>
          </p:nvGrpSpPr>
          <p:grpSpPr>
            <a:xfrm>
              <a:off x="673149" y="1758392"/>
              <a:ext cx="560602" cy="560602"/>
              <a:chOff x="1649691" y="3230880"/>
              <a:chExt cx="914400" cy="914400"/>
            </a:xfrm>
          </p:grpSpPr>
          <p:sp>
            <p:nvSpPr>
              <p:cNvPr id="96" name="Accent">
                <a:extLst>
                  <a:ext uri="{FF2B5EF4-FFF2-40B4-BE49-F238E27FC236}">
                    <a16:creationId xmlns:a16="http://schemas.microsoft.com/office/drawing/2014/main" id="{2CB64D84-B8A4-4783-BBB8-41F2A8B50E3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97" name="Outline">
                <a:extLst>
                  <a:ext uri="{FF2B5EF4-FFF2-40B4-BE49-F238E27FC236}">
                    <a16:creationId xmlns:a16="http://schemas.microsoft.com/office/drawing/2014/main" id="{A3F82DC4-02BA-40B4-98E6-DA66DF9C4DE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03" name="Group 102">
            <a:extLst>
              <a:ext uri="{FF2B5EF4-FFF2-40B4-BE49-F238E27FC236}">
                <a16:creationId xmlns:a16="http://schemas.microsoft.com/office/drawing/2014/main" id="{216DD40C-148E-4237-A91B-BCA201687950}"/>
              </a:ext>
            </a:extLst>
          </p:cNvPr>
          <p:cNvGrpSpPr/>
          <p:nvPr/>
        </p:nvGrpSpPr>
        <p:grpSpPr>
          <a:xfrm>
            <a:off x="628650" y="2579807"/>
            <a:ext cx="2454501" cy="806668"/>
            <a:chOff x="8696951" y="2745390"/>
            <a:chExt cx="2915929" cy="1302526"/>
          </a:xfrm>
        </p:grpSpPr>
        <p:sp>
          <p:nvSpPr>
            <p:cNvPr id="104" name="TextBox 103">
              <a:extLst>
                <a:ext uri="{FF2B5EF4-FFF2-40B4-BE49-F238E27FC236}">
                  <a16:creationId xmlns:a16="http://schemas.microsoft.com/office/drawing/2014/main" id="{A8F125AA-5C7E-40E9-9631-84B4F6FC247D}"/>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05" name="TextBox 104">
              <a:extLst>
                <a:ext uri="{FF2B5EF4-FFF2-40B4-BE49-F238E27FC236}">
                  <a16:creationId xmlns:a16="http://schemas.microsoft.com/office/drawing/2014/main" id="{AB0BDF70-7E46-4C2A-BC77-E87187422B4B}"/>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106" name="Group 105">
            <a:extLst>
              <a:ext uri="{FF2B5EF4-FFF2-40B4-BE49-F238E27FC236}">
                <a16:creationId xmlns:a16="http://schemas.microsoft.com/office/drawing/2014/main" id="{34B22885-EE1E-4B3A-BF92-EEFE8D352A98}"/>
              </a:ext>
            </a:extLst>
          </p:cNvPr>
          <p:cNvGrpSpPr/>
          <p:nvPr/>
        </p:nvGrpSpPr>
        <p:grpSpPr>
          <a:xfrm>
            <a:off x="628650" y="1562073"/>
            <a:ext cx="961884" cy="904842"/>
            <a:chOff x="480780" y="1594053"/>
            <a:chExt cx="945340" cy="889280"/>
          </a:xfrm>
        </p:grpSpPr>
        <p:grpSp>
          <p:nvGrpSpPr>
            <p:cNvPr id="107" name="Group 106">
              <a:extLst>
                <a:ext uri="{FF2B5EF4-FFF2-40B4-BE49-F238E27FC236}">
                  <a16:creationId xmlns:a16="http://schemas.microsoft.com/office/drawing/2014/main" id="{6A9661C0-BC04-4DB8-98F8-4792F13D7169}"/>
                </a:ext>
              </a:extLst>
            </p:cNvPr>
            <p:cNvGrpSpPr/>
            <p:nvPr/>
          </p:nvGrpSpPr>
          <p:grpSpPr>
            <a:xfrm>
              <a:off x="480780" y="1594053"/>
              <a:ext cx="945340" cy="889280"/>
              <a:chOff x="5521958" y="2644495"/>
              <a:chExt cx="945340" cy="889280"/>
            </a:xfrm>
          </p:grpSpPr>
          <p:grpSp>
            <p:nvGrpSpPr>
              <p:cNvPr id="112" name="Group 111">
                <a:extLst>
                  <a:ext uri="{FF2B5EF4-FFF2-40B4-BE49-F238E27FC236}">
                    <a16:creationId xmlns:a16="http://schemas.microsoft.com/office/drawing/2014/main" id="{B62B6013-0A2F-455B-95CB-3FBC1930122B}"/>
                  </a:ext>
                </a:extLst>
              </p:cNvPr>
              <p:cNvGrpSpPr/>
              <p:nvPr/>
            </p:nvGrpSpPr>
            <p:grpSpPr>
              <a:xfrm>
                <a:off x="5521958" y="2644495"/>
                <a:ext cx="945340" cy="889280"/>
                <a:chOff x="1028185" y="1918438"/>
                <a:chExt cx="2493289" cy="2345436"/>
              </a:xfrm>
            </p:grpSpPr>
            <p:sp>
              <p:nvSpPr>
                <p:cNvPr id="114" name="Oval 113">
                  <a:extLst>
                    <a:ext uri="{FF2B5EF4-FFF2-40B4-BE49-F238E27FC236}">
                      <a16:creationId xmlns:a16="http://schemas.microsoft.com/office/drawing/2014/main" id="{C7B4457A-CDE8-4470-B939-EE2C3527F8DC}"/>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15" name="Oval 114">
                  <a:extLst>
                    <a:ext uri="{FF2B5EF4-FFF2-40B4-BE49-F238E27FC236}">
                      <a16:creationId xmlns:a16="http://schemas.microsoft.com/office/drawing/2014/main" id="{3EE62E41-AD2E-4526-8E3B-AA995BA4D7DA}"/>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16" name="Oval 115">
                  <a:extLst>
                    <a:ext uri="{FF2B5EF4-FFF2-40B4-BE49-F238E27FC236}">
                      <a16:creationId xmlns:a16="http://schemas.microsoft.com/office/drawing/2014/main" id="{44D83451-E1C1-464D-84DB-2CB29C7A8C8C}"/>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13" name="Oval 112">
                <a:extLst>
                  <a:ext uri="{FF2B5EF4-FFF2-40B4-BE49-F238E27FC236}">
                    <a16:creationId xmlns:a16="http://schemas.microsoft.com/office/drawing/2014/main" id="{DACF69DC-C610-41C6-8E4B-FB1B7F596429}"/>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108" name="Oval 107">
              <a:extLst>
                <a:ext uri="{FF2B5EF4-FFF2-40B4-BE49-F238E27FC236}">
                  <a16:creationId xmlns:a16="http://schemas.microsoft.com/office/drawing/2014/main" id="{5F9582F9-07F4-4968-8379-D731629A45DC}"/>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109" name="Group 108">
              <a:extLst>
                <a:ext uri="{FF2B5EF4-FFF2-40B4-BE49-F238E27FC236}">
                  <a16:creationId xmlns:a16="http://schemas.microsoft.com/office/drawing/2014/main" id="{E747DC61-768C-4AFB-841B-55D503CFC5B8}"/>
                </a:ext>
              </a:extLst>
            </p:cNvPr>
            <p:cNvGrpSpPr/>
            <p:nvPr/>
          </p:nvGrpSpPr>
          <p:grpSpPr>
            <a:xfrm>
              <a:off x="673149" y="1758392"/>
              <a:ext cx="560602" cy="560602"/>
              <a:chOff x="1649691" y="3230880"/>
              <a:chExt cx="914400" cy="914400"/>
            </a:xfrm>
          </p:grpSpPr>
          <p:sp>
            <p:nvSpPr>
              <p:cNvPr id="110" name="Accent">
                <a:extLst>
                  <a:ext uri="{FF2B5EF4-FFF2-40B4-BE49-F238E27FC236}">
                    <a16:creationId xmlns:a16="http://schemas.microsoft.com/office/drawing/2014/main" id="{B2202338-DC29-4E96-B41A-02957B8C4AB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11" name="Outline">
                <a:extLst>
                  <a:ext uri="{FF2B5EF4-FFF2-40B4-BE49-F238E27FC236}">
                    <a16:creationId xmlns:a16="http://schemas.microsoft.com/office/drawing/2014/main" id="{607D5993-11BF-4071-873C-95E0ABC71B2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17" name="Group 116">
            <a:extLst>
              <a:ext uri="{FF2B5EF4-FFF2-40B4-BE49-F238E27FC236}">
                <a16:creationId xmlns:a16="http://schemas.microsoft.com/office/drawing/2014/main" id="{C92CD4B9-4F61-4C14-BEC8-C714023A2281}"/>
              </a:ext>
            </a:extLst>
          </p:cNvPr>
          <p:cNvGrpSpPr/>
          <p:nvPr/>
        </p:nvGrpSpPr>
        <p:grpSpPr>
          <a:xfrm>
            <a:off x="3344750" y="2579807"/>
            <a:ext cx="2454501" cy="806668"/>
            <a:chOff x="8696951" y="2745390"/>
            <a:chExt cx="2915929" cy="1302526"/>
          </a:xfrm>
        </p:grpSpPr>
        <p:sp>
          <p:nvSpPr>
            <p:cNvPr id="118" name="TextBox 117">
              <a:extLst>
                <a:ext uri="{FF2B5EF4-FFF2-40B4-BE49-F238E27FC236}">
                  <a16:creationId xmlns:a16="http://schemas.microsoft.com/office/drawing/2014/main" id="{84290679-0D8D-4444-8554-99C8EBF47BF4}"/>
                </a:ext>
              </a:extLst>
            </p:cNvPr>
            <p:cNvSpPr txBox="1"/>
            <p:nvPr/>
          </p:nvSpPr>
          <p:spPr>
            <a:xfrm>
              <a:off x="8696951" y="3153376"/>
              <a:ext cx="2915929" cy="894540"/>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a:t>
              </a:r>
              <a:endParaRPr lang="en-PH" sz="1200" dirty="0">
                <a:latin typeface="Arial" panose="020B0604020202020204" pitchFamily="34" charset="0"/>
              </a:endParaRPr>
            </a:p>
          </p:txBody>
        </p:sp>
        <p:sp>
          <p:nvSpPr>
            <p:cNvPr id="119" name="TextBox 118">
              <a:extLst>
                <a:ext uri="{FF2B5EF4-FFF2-40B4-BE49-F238E27FC236}">
                  <a16:creationId xmlns:a16="http://schemas.microsoft.com/office/drawing/2014/main" id="{9ADAFEED-4B17-4020-9F88-3DCAFB4F9E25}"/>
                </a:ext>
              </a:extLst>
            </p:cNvPr>
            <p:cNvSpPr txBox="1"/>
            <p:nvPr/>
          </p:nvSpPr>
          <p:spPr>
            <a:xfrm>
              <a:off x="8696951" y="2745390"/>
              <a:ext cx="2915929" cy="397573"/>
            </a:xfrm>
            <a:prstGeom prst="rect">
              <a:avLst/>
            </a:prstGeom>
            <a:noFill/>
          </p:spPr>
          <p:txBody>
            <a:bodyPr wrap="square" lIns="0" tIns="0" rIns="0" bIns="0" rtlCol="0">
              <a:sp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grpSp>
        <p:nvGrpSpPr>
          <p:cNvPr id="165" name="Group 164">
            <a:extLst>
              <a:ext uri="{FF2B5EF4-FFF2-40B4-BE49-F238E27FC236}">
                <a16:creationId xmlns:a16="http://schemas.microsoft.com/office/drawing/2014/main" id="{1F92266E-1BD6-4DE5-897C-B2BC73DC1074}"/>
              </a:ext>
            </a:extLst>
          </p:cNvPr>
          <p:cNvGrpSpPr/>
          <p:nvPr/>
        </p:nvGrpSpPr>
        <p:grpSpPr>
          <a:xfrm>
            <a:off x="3344750" y="1562073"/>
            <a:ext cx="961884" cy="904842"/>
            <a:chOff x="480780" y="1594053"/>
            <a:chExt cx="945340" cy="889280"/>
          </a:xfrm>
        </p:grpSpPr>
        <p:grpSp>
          <p:nvGrpSpPr>
            <p:cNvPr id="181" name="Group 180">
              <a:extLst>
                <a:ext uri="{FF2B5EF4-FFF2-40B4-BE49-F238E27FC236}">
                  <a16:creationId xmlns:a16="http://schemas.microsoft.com/office/drawing/2014/main" id="{ACE77641-AC24-4C39-BB22-D562E64BFF96}"/>
                </a:ext>
              </a:extLst>
            </p:cNvPr>
            <p:cNvGrpSpPr/>
            <p:nvPr/>
          </p:nvGrpSpPr>
          <p:grpSpPr>
            <a:xfrm>
              <a:off x="480780" y="1594053"/>
              <a:ext cx="945340" cy="889280"/>
              <a:chOff x="5521958" y="2644495"/>
              <a:chExt cx="945340" cy="889280"/>
            </a:xfrm>
          </p:grpSpPr>
          <p:grpSp>
            <p:nvGrpSpPr>
              <p:cNvPr id="186" name="Group 185">
                <a:extLst>
                  <a:ext uri="{FF2B5EF4-FFF2-40B4-BE49-F238E27FC236}">
                    <a16:creationId xmlns:a16="http://schemas.microsoft.com/office/drawing/2014/main" id="{4CA4E3DA-AC0D-4DD2-88CA-EF365B9A0391}"/>
                  </a:ext>
                </a:extLst>
              </p:cNvPr>
              <p:cNvGrpSpPr/>
              <p:nvPr/>
            </p:nvGrpSpPr>
            <p:grpSpPr>
              <a:xfrm>
                <a:off x="5521958" y="2644495"/>
                <a:ext cx="945340" cy="889280"/>
                <a:chOff x="1028185" y="1918438"/>
                <a:chExt cx="2493289" cy="2345436"/>
              </a:xfrm>
            </p:grpSpPr>
            <p:sp>
              <p:nvSpPr>
                <p:cNvPr id="188" name="Oval 187">
                  <a:extLst>
                    <a:ext uri="{FF2B5EF4-FFF2-40B4-BE49-F238E27FC236}">
                      <a16:creationId xmlns:a16="http://schemas.microsoft.com/office/drawing/2014/main" id="{EB00738B-B9D4-422B-AB99-A1A1C67A1D8E}"/>
                    </a:ext>
                  </a:extLst>
                </p:cNvPr>
                <p:cNvSpPr/>
                <p:nvPr/>
              </p:nvSpPr>
              <p:spPr>
                <a:xfrm>
                  <a:off x="1192865" y="1918438"/>
                  <a:ext cx="2163932" cy="2163932"/>
                </a:xfrm>
                <a:prstGeom prst="ellipse">
                  <a:avLst/>
                </a:prstGeom>
                <a:solidFill>
                  <a:schemeClr val="accent3"/>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89" name="Oval 188">
                  <a:extLst>
                    <a:ext uri="{FF2B5EF4-FFF2-40B4-BE49-F238E27FC236}">
                      <a16:creationId xmlns:a16="http://schemas.microsoft.com/office/drawing/2014/main" id="{77B5F2ED-9517-4716-B953-2FC7E8ECF5A5}"/>
                    </a:ext>
                  </a:extLst>
                </p:cNvPr>
                <p:cNvSpPr/>
                <p:nvPr/>
              </p:nvSpPr>
              <p:spPr>
                <a:xfrm>
                  <a:off x="1357542" y="2099942"/>
                  <a:ext cx="2163932" cy="2163932"/>
                </a:xfrm>
                <a:prstGeom prst="ellipse">
                  <a:avLst/>
                </a:prstGeom>
                <a:solidFill>
                  <a:schemeClr val="accent5"/>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99" name="Oval 198">
                  <a:extLst>
                    <a:ext uri="{FF2B5EF4-FFF2-40B4-BE49-F238E27FC236}">
                      <a16:creationId xmlns:a16="http://schemas.microsoft.com/office/drawing/2014/main" id="{D44BC6E1-BBF3-46ED-B808-50FEAF58FCAD}"/>
                    </a:ext>
                  </a:extLst>
                </p:cNvPr>
                <p:cNvSpPr/>
                <p:nvPr/>
              </p:nvSpPr>
              <p:spPr>
                <a:xfrm>
                  <a:off x="1028185" y="2099942"/>
                  <a:ext cx="2163932" cy="2163932"/>
                </a:xfrm>
                <a:prstGeom prst="ellipse">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sp>
            <p:nvSpPr>
              <p:cNvPr id="187" name="Oval 186">
                <a:extLst>
                  <a:ext uri="{FF2B5EF4-FFF2-40B4-BE49-F238E27FC236}">
                    <a16:creationId xmlns:a16="http://schemas.microsoft.com/office/drawing/2014/main" id="{37053926-B7C9-4CE7-BAEE-60A6F4D65EC6}"/>
                  </a:ext>
                </a:extLst>
              </p:cNvPr>
              <p:cNvSpPr>
                <a:spLocks noChangeAspect="1"/>
              </p:cNvSpPr>
              <p:nvPr/>
            </p:nvSpPr>
            <p:spPr>
              <a:xfrm>
                <a:off x="5621927" y="2716435"/>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sp>
          <p:nvSpPr>
            <p:cNvPr id="182" name="Oval 181">
              <a:extLst>
                <a:ext uri="{FF2B5EF4-FFF2-40B4-BE49-F238E27FC236}">
                  <a16:creationId xmlns:a16="http://schemas.microsoft.com/office/drawing/2014/main" id="{262D9067-E7A2-4D58-8321-C6F255763DD2}"/>
                </a:ext>
              </a:extLst>
            </p:cNvPr>
            <p:cNvSpPr>
              <a:spLocks noChangeAspect="1"/>
            </p:cNvSpPr>
            <p:nvPr/>
          </p:nvSpPr>
          <p:spPr>
            <a:xfrm>
              <a:off x="580750" y="1665993"/>
              <a:ext cx="745401" cy="745400"/>
            </a:xfrm>
            <a:prstGeom prst="ellipse">
              <a:avLst/>
            </a:prstGeom>
            <a:solidFill>
              <a:schemeClr val="bg1"/>
            </a:solidFill>
            <a:ln w="76200" cap="flat" cmpd="sng" algn="ctr">
              <a:noFill/>
              <a:prstDash val="solid"/>
              <a:miter lim="800000"/>
            </a:ln>
            <a:effectLst/>
            <a:extLst>
              <a:ext uri="{91240B29-F687-4F45-9708-019B960494DF}">
                <a14:hiddenLine xmlns:a14="http://schemas.microsoft.com/office/drawing/2010/main" w="76200" cap="flat" cmpd="sng" algn="ctr">
                  <a:gradFill>
                    <a:gsLst>
                      <a:gs pos="0">
                        <a:schemeClr val="accent5"/>
                      </a:gs>
                      <a:gs pos="100000">
                        <a:schemeClr val="bg1">
                          <a:lumMod val="75000"/>
                        </a:schemeClr>
                      </a:gs>
                    </a:gsLst>
                    <a:lin ang="2700000" scaled="0"/>
                  </a:gra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prstClr val="white"/>
                </a:solidFill>
                <a:latin typeface="Arial" panose="020B0604020202020204" pitchFamily="34" charset="0"/>
              </a:endParaRPr>
            </a:p>
          </p:txBody>
        </p:sp>
        <p:grpSp>
          <p:nvGrpSpPr>
            <p:cNvPr id="183" name="Group 182">
              <a:extLst>
                <a:ext uri="{FF2B5EF4-FFF2-40B4-BE49-F238E27FC236}">
                  <a16:creationId xmlns:a16="http://schemas.microsoft.com/office/drawing/2014/main" id="{1508A1E8-7766-490C-8DCA-EA2981510A11}"/>
                </a:ext>
              </a:extLst>
            </p:cNvPr>
            <p:cNvGrpSpPr/>
            <p:nvPr/>
          </p:nvGrpSpPr>
          <p:grpSpPr>
            <a:xfrm>
              <a:off x="673149" y="1758392"/>
              <a:ext cx="560602" cy="560602"/>
              <a:chOff x="1649691" y="3230880"/>
              <a:chExt cx="914400" cy="914400"/>
            </a:xfrm>
          </p:grpSpPr>
          <p:sp>
            <p:nvSpPr>
              <p:cNvPr id="184" name="Accent">
                <a:extLst>
                  <a:ext uri="{FF2B5EF4-FFF2-40B4-BE49-F238E27FC236}">
                    <a16:creationId xmlns:a16="http://schemas.microsoft.com/office/drawing/2014/main" id="{4D5C9417-77FE-4922-81D9-C25098C6E39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85" name="Outline">
                <a:extLst>
                  <a:ext uri="{FF2B5EF4-FFF2-40B4-BE49-F238E27FC236}">
                    <a16:creationId xmlns:a16="http://schemas.microsoft.com/office/drawing/2014/main" id="{FB0C0135-7980-4AFE-AF5A-28788EF7A8C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4163434584"/>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310B7-DE3C-4248-A784-858B8BC6C8CD}"/>
              </a:ext>
            </a:extLst>
          </p:cNvPr>
          <p:cNvSpPr>
            <a:spLocks noGrp="1"/>
          </p:cNvSpPr>
          <p:nvPr>
            <p:ph type="title"/>
          </p:nvPr>
        </p:nvSpPr>
        <p:spPr>
          <a:xfrm>
            <a:off x="628650" y="365127"/>
            <a:ext cx="7886700" cy="618100"/>
          </a:xfrm>
        </p:spPr>
        <p:txBody>
          <a:bodyPr>
            <a:normAutofit/>
          </a:bodyPr>
          <a:lstStyle/>
          <a:p>
            <a:r>
              <a:rPr lang="en-PH" dirty="0"/>
              <a:t>Before and After Slide – Three Items</a:t>
            </a:r>
          </a:p>
        </p:txBody>
      </p:sp>
      <p:sp>
        <p:nvSpPr>
          <p:cNvPr id="4" name="Slide Number Placeholder 3">
            <a:extLst>
              <a:ext uri="{FF2B5EF4-FFF2-40B4-BE49-F238E27FC236}">
                <a16:creationId xmlns:a16="http://schemas.microsoft.com/office/drawing/2014/main" id="{58DA2D55-1C0C-44A9-8E52-2A0614BFD95D}"/>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180</a:t>
            </a:fld>
            <a:endParaRPr lang="en-PH" dirty="0"/>
          </a:p>
        </p:txBody>
      </p:sp>
      <p:sp>
        <p:nvSpPr>
          <p:cNvPr id="6" name="Rectangle 5">
            <a:extLst>
              <a:ext uri="{FF2B5EF4-FFF2-40B4-BE49-F238E27FC236}">
                <a16:creationId xmlns:a16="http://schemas.microsoft.com/office/drawing/2014/main" id="{DB019697-EFE1-4E73-BC64-B67D0214926C}"/>
              </a:ext>
            </a:extLst>
          </p:cNvPr>
          <p:cNvSpPr/>
          <p:nvPr/>
        </p:nvSpPr>
        <p:spPr>
          <a:xfrm>
            <a:off x="4265242" y="1938329"/>
            <a:ext cx="4250109"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5" name="TextBox 4">
            <a:extLst>
              <a:ext uri="{FF2B5EF4-FFF2-40B4-BE49-F238E27FC236}">
                <a16:creationId xmlns:a16="http://schemas.microsoft.com/office/drawing/2014/main" id="{8CA904D4-0927-4046-BA35-951CC9870B3B}"/>
              </a:ext>
            </a:extLst>
          </p:cNvPr>
          <p:cNvSpPr txBox="1"/>
          <p:nvPr/>
        </p:nvSpPr>
        <p:spPr>
          <a:xfrm>
            <a:off x="628651" y="1938324"/>
            <a:ext cx="3943349" cy="1276119"/>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a:t>
            </a:r>
            <a:endParaRPr lang="en-PH" sz="1400" dirty="0">
              <a:latin typeface="Arial" panose="020B0604020202020204" pitchFamily="34" charset="0"/>
            </a:endParaRPr>
          </a:p>
        </p:txBody>
      </p:sp>
      <p:sp>
        <p:nvSpPr>
          <p:cNvPr id="8" name="Rectangle 7">
            <a:extLst>
              <a:ext uri="{FF2B5EF4-FFF2-40B4-BE49-F238E27FC236}">
                <a16:creationId xmlns:a16="http://schemas.microsoft.com/office/drawing/2014/main" id="{1FFA5523-1839-445A-9896-35A5349FDD2B}"/>
              </a:ext>
            </a:extLst>
          </p:cNvPr>
          <p:cNvSpPr/>
          <p:nvPr/>
        </p:nvSpPr>
        <p:spPr>
          <a:xfrm>
            <a:off x="4265242" y="3348625"/>
            <a:ext cx="4250109"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9" name="TextBox 8">
            <a:extLst>
              <a:ext uri="{FF2B5EF4-FFF2-40B4-BE49-F238E27FC236}">
                <a16:creationId xmlns:a16="http://schemas.microsoft.com/office/drawing/2014/main" id="{60EF7379-8A74-475C-AE6B-DE3B2A9F75FF}"/>
              </a:ext>
            </a:extLst>
          </p:cNvPr>
          <p:cNvSpPr txBox="1"/>
          <p:nvPr/>
        </p:nvSpPr>
        <p:spPr>
          <a:xfrm>
            <a:off x="628651" y="3348620"/>
            <a:ext cx="3943349" cy="1276119"/>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a:t>
            </a:r>
            <a:endParaRPr lang="en-PH" sz="1400" dirty="0">
              <a:latin typeface="Arial" panose="020B0604020202020204" pitchFamily="34" charset="0"/>
            </a:endParaRPr>
          </a:p>
        </p:txBody>
      </p:sp>
      <p:sp>
        <p:nvSpPr>
          <p:cNvPr id="10" name="Rectangle 9">
            <a:extLst>
              <a:ext uri="{FF2B5EF4-FFF2-40B4-BE49-F238E27FC236}">
                <a16:creationId xmlns:a16="http://schemas.microsoft.com/office/drawing/2014/main" id="{B7BB774A-9832-4C27-9975-74315F286255}"/>
              </a:ext>
            </a:extLst>
          </p:cNvPr>
          <p:cNvSpPr/>
          <p:nvPr/>
        </p:nvSpPr>
        <p:spPr>
          <a:xfrm>
            <a:off x="4265242" y="4758921"/>
            <a:ext cx="4250109"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11" name="TextBox 10">
            <a:extLst>
              <a:ext uri="{FF2B5EF4-FFF2-40B4-BE49-F238E27FC236}">
                <a16:creationId xmlns:a16="http://schemas.microsoft.com/office/drawing/2014/main" id="{9AD77C81-DD50-48B2-A0A5-FD57724BA9C8}"/>
              </a:ext>
            </a:extLst>
          </p:cNvPr>
          <p:cNvSpPr txBox="1"/>
          <p:nvPr/>
        </p:nvSpPr>
        <p:spPr>
          <a:xfrm>
            <a:off x="628651" y="4758912"/>
            <a:ext cx="3943349" cy="1276119"/>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a:t>
            </a:r>
            <a:endParaRPr lang="en-PH" sz="1400" dirty="0">
              <a:latin typeface="Arial" panose="020B0604020202020204" pitchFamily="34" charset="0"/>
            </a:endParaRPr>
          </a:p>
        </p:txBody>
      </p:sp>
      <p:sp>
        <p:nvSpPr>
          <p:cNvPr id="21" name="Rectangle 20">
            <a:extLst>
              <a:ext uri="{FF2B5EF4-FFF2-40B4-BE49-F238E27FC236}">
                <a16:creationId xmlns:a16="http://schemas.microsoft.com/office/drawing/2014/main" id="{D23906D1-633D-4928-B8CD-6DEBB2912332}"/>
              </a:ext>
            </a:extLst>
          </p:cNvPr>
          <p:cNvSpPr/>
          <p:nvPr/>
        </p:nvSpPr>
        <p:spPr>
          <a:xfrm>
            <a:off x="628654" y="1938324"/>
            <a:ext cx="100527"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22" name="Rectangle 21">
            <a:extLst>
              <a:ext uri="{FF2B5EF4-FFF2-40B4-BE49-F238E27FC236}">
                <a16:creationId xmlns:a16="http://schemas.microsoft.com/office/drawing/2014/main" id="{6F4D7E77-43D2-4B5C-AD18-474F4A791CB0}"/>
              </a:ext>
            </a:extLst>
          </p:cNvPr>
          <p:cNvSpPr/>
          <p:nvPr/>
        </p:nvSpPr>
        <p:spPr>
          <a:xfrm>
            <a:off x="628654" y="3348620"/>
            <a:ext cx="100527"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sp>
        <p:nvSpPr>
          <p:cNvPr id="23" name="Rectangle 22">
            <a:extLst>
              <a:ext uri="{FF2B5EF4-FFF2-40B4-BE49-F238E27FC236}">
                <a16:creationId xmlns:a16="http://schemas.microsoft.com/office/drawing/2014/main" id="{06AE02E0-F3F0-4B93-A241-FD64F1D624A6}"/>
              </a:ext>
            </a:extLst>
          </p:cNvPr>
          <p:cNvSpPr/>
          <p:nvPr/>
        </p:nvSpPr>
        <p:spPr>
          <a:xfrm>
            <a:off x="628654" y="4758912"/>
            <a:ext cx="100527" cy="1276119"/>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latin typeface="Arial" panose="020B0604020202020204" pitchFamily="34" charset="0"/>
            </a:endParaRPr>
          </a:p>
        </p:txBody>
      </p:sp>
      <p:grpSp>
        <p:nvGrpSpPr>
          <p:cNvPr id="24" name="Group 23">
            <a:extLst>
              <a:ext uri="{FF2B5EF4-FFF2-40B4-BE49-F238E27FC236}">
                <a16:creationId xmlns:a16="http://schemas.microsoft.com/office/drawing/2014/main" id="{AD190972-9E7E-4591-9288-5DA7C5FDA5CF}"/>
              </a:ext>
            </a:extLst>
          </p:cNvPr>
          <p:cNvGrpSpPr/>
          <p:nvPr/>
        </p:nvGrpSpPr>
        <p:grpSpPr>
          <a:xfrm>
            <a:off x="764236" y="2287760"/>
            <a:ext cx="576884" cy="577246"/>
            <a:chOff x="1649691" y="3230880"/>
            <a:chExt cx="914400" cy="914400"/>
          </a:xfrm>
        </p:grpSpPr>
        <p:sp>
          <p:nvSpPr>
            <p:cNvPr id="25" name="Accent">
              <a:extLst>
                <a:ext uri="{FF2B5EF4-FFF2-40B4-BE49-F238E27FC236}">
                  <a16:creationId xmlns:a16="http://schemas.microsoft.com/office/drawing/2014/main" id="{6406E2AD-9C87-4F5B-BC7F-378345EF386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26" name="Outline">
              <a:extLst>
                <a:ext uri="{FF2B5EF4-FFF2-40B4-BE49-F238E27FC236}">
                  <a16:creationId xmlns:a16="http://schemas.microsoft.com/office/drawing/2014/main" id="{87E8A22E-BE55-4A57-985E-E39A19C2957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2" name="Group 31">
            <a:extLst>
              <a:ext uri="{FF2B5EF4-FFF2-40B4-BE49-F238E27FC236}">
                <a16:creationId xmlns:a16="http://schemas.microsoft.com/office/drawing/2014/main" id="{0C1B0D40-1DE1-4DEE-986E-9E4B44DB8FB2}"/>
              </a:ext>
            </a:extLst>
          </p:cNvPr>
          <p:cNvGrpSpPr/>
          <p:nvPr/>
        </p:nvGrpSpPr>
        <p:grpSpPr>
          <a:xfrm>
            <a:off x="764236" y="3698053"/>
            <a:ext cx="576884" cy="577246"/>
            <a:chOff x="1649691" y="3230880"/>
            <a:chExt cx="914400" cy="914400"/>
          </a:xfrm>
        </p:grpSpPr>
        <p:sp>
          <p:nvSpPr>
            <p:cNvPr id="33" name="Accent">
              <a:extLst>
                <a:ext uri="{FF2B5EF4-FFF2-40B4-BE49-F238E27FC236}">
                  <a16:creationId xmlns:a16="http://schemas.microsoft.com/office/drawing/2014/main" id="{878B9A46-526B-4B84-A1EA-5BD1FC87DC3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4" name="Outline">
              <a:extLst>
                <a:ext uri="{FF2B5EF4-FFF2-40B4-BE49-F238E27FC236}">
                  <a16:creationId xmlns:a16="http://schemas.microsoft.com/office/drawing/2014/main" id="{D5EBA424-7A23-4960-B13F-072EFF9A7AE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5" name="Group 34">
            <a:extLst>
              <a:ext uri="{FF2B5EF4-FFF2-40B4-BE49-F238E27FC236}">
                <a16:creationId xmlns:a16="http://schemas.microsoft.com/office/drawing/2014/main" id="{7D9CF63F-F763-4AFA-A9B4-602B9E67F040}"/>
              </a:ext>
            </a:extLst>
          </p:cNvPr>
          <p:cNvGrpSpPr/>
          <p:nvPr/>
        </p:nvGrpSpPr>
        <p:grpSpPr>
          <a:xfrm>
            <a:off x="764236" y="5108349"/>
            <a:ext cx="576884" cy="577246"/>
            <a:chOff x="1649691" y="3230880"/>
            <a:chExt cx="914400" cy="914400"/>
          </a:xfrm>
        </p:grpSpPr>
        <p:sp>
          <p:nvSpPr>
            <p:cNvPr id="36" name="Accent">
              <a:extLst>
                <a:ext uri="{FF2B5EF4-FFF2-40B4-BE49-F238E27FC236}">
                  <a16:creationId xmlns:a16="http://schemas.microsoft.com/office/drawing/2014/main" id="{7931EA54-6EA2-4F7E-871B-67167723695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7" name="Outline">
              <a:extLst>
                <a:ext uri="{FF2B5EF4-FFF2-40B4-BE49-F238E27FC236}">
                  <a16:creationId xmlns:a16="http://schemas.microsoft.com/office/drawing/2014/main" id="{127BC748-F4D9-45A0-9010-FAE4B41B662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8" name="Group 37">
            <a:extLst>
              <a:ext uri="{FF2B5EF4-FFF2-40B4-BE49-F238E27FC236}">
                <a16:creationId xmlns:a16="http://schemas.microsoft.com/office/drawing/2014/main" id="{23EDA0C1-8FB4-40E6-8165-CCAD2CD83430}"/>
              </a:ext>
            </a:extLst>
          </p:cNvPr>
          <p:cNvGrpSpPr/>
          <p:nvPr/>
        </p:nvGrpSpPr>
        <p:grpSpPr>
          <a:xfrm>
            <a:off x="4622034" y="2287760"/>
            <a:ext cx="576884" cy="577246"/>
            <a:chOff x="1649691" y="3230880"/>
            <a:chExt cx="914400" cy="914400"/>
          </a:xfrm>
          <a:solidFill>
            <a:schemeClr val="bg1"/>
          </a:solidFill>
        </p:grpSpPr>
        <p:sp>
          <p:nvSpPr>
            <p:cNvPr id="39" name="Accent">
              <a:extLst>
                <a:ext uri="{FF2B5EF4-FFF2-40B4-BE49-F238E27FC236}">
                  <a16:creationId xmlns:a16="http://schemas.microsoft.com/office/drawing/2014/main" id="{08B6A953-2556-4985-BD21-B9289C3D4A2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0" name="Outline">
              <a:extLst>
                <a:ext uri="{FF2B5EF4-FFF2-40B4-BE49-F238E27FC236}">
                  <a16:creationId xmlns:a16="http://schemas.microsoft.com/office/drawing/2014/main" id="{E359645D-474F-407F-84D7-EC01513152E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41" name="Group 40">
            <a:extLst>
              <a:ext uri="{FF2B5EF4-FFF2-40B4-BE49-F238E27FC236}">
                <a16:creationId xmlns:a16="http://schemas.microsoft.com/office/drawing/2014/main" id="{E546A59E-1C0B-462A-ADCB-A68D68B02C05}"/>
              </a:ext>
            </a:extLst>
          </p:cNvPr>
          <p:cNvGrpSpPr/>
          <p:nvPr/>
        </p:nvGrpSpPr>
        <p:grpSpPr>
          <a:xfrm>
            <a:off x="4622034" y="3698053"/>
            <a:ext cx="576884" cy="577246"/>
            <a:chOff x="1649691" y="3230880"/>
            <a:chExt cx="914400" cy="914400"/>
          </a:xfrm>
          <a:solidFill>
            <a:schemeClr val="bg1"/>
          </a:solidFill>
        </p:grpSpPr>
        <p:sp>
          <p:nvSpPr>
            <p:cNvPr id="42" name="Accent">
              <a:extLst>
                <a:ext uri="{FF2B5EF4-FFF2-40B4-BE49-F238E27FC236}">
                  <a16:creationId xmlns:a16="http://schemas.microsoft.com/office/drawing/2014/main" id="{341943F8-8571-41B9-B2AA-5FB718B316D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3" name="Outline">
              <a:extLst>
                <a:ext uri="{FF2B5EF4-FFF2-40B4-BE49-F238E27FC236}">
                  <a16:creationId xmlns:a16="http://schemas.microsoft.com/office/drawing/2014/main" id="{B508569D-AA6B-4548-B867-13AF84F077C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44" name="Group 43">
            <a:extLst>
              <a:ext uri="{FF2B5EF4-FFF2-40B4-BE49-F238E27FC236}">
                <a16:creationId xmlns:a16="http://schemas.microsoft.com/office/drawing/2014/main" id="{9E72E590-6209-428F-A66A-EB0CCCBB61CB}"/>
              </a:ext>
            </a:extLst>
          </p:cNvPr>
          <p:cNvGrpSpPr/>
          <p:nvPr/>
        </p:nvGrpSpPr>
        <p:grpSpPr>
          <a:xfrm>
            <a:off x="4622034" y="5108349"/>
            <a:ext cx="576884" cy="577246"/>
            <a:chOff x="1649691" y="3230880"/>
            <a:chExt cx="914400" cy="914400"/>
          </a:xfrm>
          <a:solidFill>
            <a:schemeClr val="bg1"/>
          </a:solidFill>
        </p:grpSpPr>
        <p:sp>
          <p:nvSpPr>
            <p:cNvPr id="45" name="Accent">
              <a:extLst>
                <a:ext uri="{FF2B5EF4-FFF2-40B4-BE49-F238E27FC236}">
                  <a16:creationId xmlns:a16="http://schemas.microsoft.com/office/drawing/2014/main" id="{CE2AA956-D464-4257-A70B-A8AB35C1CEE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6" name="Outline">
              <a:extLst>
                <a:ext uri="{FF2B5EF4-FFF2-40B4-BE49-F238E27FC236}">
                  <a16:creationId xmlns:a16="http://schemas.microsoft.com/office/drawing/2014/main" id="{565B04A5-0205-4081-AF74-8685FD17AF4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sp>
        <p:nvSpPr>
          <p:cNvPr id="53" name="TextBox 52">
            <a:extLst>
              <a:ext uri="{FF2B5EF4-FFF2-40B4-BE49-F238E27FC236}">
                <a16:creationId xmlns:a16="http://schemas.microsoft.com/office/drawing/2014/main" id="{E1E56D5C-9F4A-428D-B0B1-1428C6773605}"/>
              </a:ext>
            </a:extLst>
          </p:cNvPr>
          <p:cNvSpPr txBox="1"/>
          <p:nvPr/>
        </p:nvSpPr>
        <p:spPr>
          <a:xfrm>
            <a:off x="628651" y="1511369"/>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Before</a:t>
            </a:r>
            <a:endParaRPr lang="en-PH" sz="3200" b="1" dirty="0">
              <a:solidFill>
                <a:schemeClr val="accent1"/>
              </a:solidFill>
              <a:latin typeface="Arial" panose="020B0604020202020204" pitchFamily="34" charset="0"/>
            </a:endParaRPr>
          </a:p>
        </p:txBody>
      </p:sp>
      <p:sp>
        <p:nvSpPr>
          <p:cNvPr id="54" name="TextBox 53">
            <a:extLst>
              <a:ext uri="{FF2B5EF4-FFF2-40B4-BE49-F238E27FC236}">
                <a16:creationId xmlns:a16="http://schemas.microsoft.com/office/drawing/2014/main" id="{45AD6D02-20F5-4D2B-B08A-9C2A837F7387}"/>
              </a:ext>
            </a:extLst>
          </p:cNvPr>
          <p:cNvSpPr txBox="1"/>
          <p:nvPr/>
        </p:nvSpPr>
        <p:spPr>
          <a:xfrm>
            <a:off x="4572000" y="1511373"/>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After</a:t>
            </a:r>
            <a:endParaRPr lang="en-PH" sz="32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179863408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310B7-DE3C-4248-A784-858B8BC6C8CD}"/>
              </a:ext>
            </a:extLst>
          </p:cNvPr>
          <p:cNvSpPr>
            <a:spLocks noGrp="1"/>
          </p:cNvSpPr>
          <p:nvPr>
            <p:ph type="title"/>
          </p:nvPr>
        </p:nvSpPr>
        <p:spPr>
          <a:xfrm>
            <a:off x="628650" y="365127"/>
            <a:ext cx="7886700" cy="618100"/>
          </a:xfrm>
        </p:spPr>
        <p:txBody>
          <a:bodyPr>
            <a:normAutofit/>
          </a:bodyPr>
          <a:lstStyle/>
          <a:p>
            <a:r>
              <a:rPr lang="en-PH" dirty="0"/>
              <a:t>Before and After Slide – Four Items</a:t>
            </a:r>
          </a:p>
        </p:txBody>
      </p:sp>
      <p:sp>
        <p:nvSpPr>
          <p:cNvPr id="4" name="Slide Number Placeholder 3">
            <a:extLst>
              <a:ext uri="{FF2B5EF4-FFF2-40B4-BE49-F238E27FC236}">
                <a16:creationId xmlns:a16="http://schemas.microsoft.com/office/drawing/2014/main" id="{58DA2D55-1C0C-44A9-8E52-2A0614BFD95D}"/>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181</a:t>
            </a:fld>
            <a:endParaRPr lang="en-PH" dirty="0"/>
          </a:p>
        </p:txBody>
      </p:sp>
      <p:sp>
        <p:nvSpPr>
          <p:cNvPr id="15" name="TextBox 14">
            <a:extLst>
              <a:ext uri="{FF2B5EF4-FFF2-40B4-BE49-F238E27FC236}">
                <a16:creationId xmlns:a16="http://schemas.microsoft.com/office/drawing/2014/main" id="{BDE00F35-9BE9-4988-BEFE-C24CD1399EE3}"/>
              </a:ext>
            </a:extLst>
          </p:cNvPr>
          <p:cNvSpPr txBox="1"/>
          <p:nvPr/>
        </p:nvSpPr>
        <p:spPr>
          <a:xfrm>
            <a:off x="628651" y="1511369"/>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Before</a:t>
            </a:r>
            <a:endParaRPr lang="en-PH" sz="3200" b="1" dirty="0">
              <a:solidFill>
                <a:schemeClr val="accent1"/>
              </a:solidFill>
              <a:latin typeface="Arial" panose="020B0604020202020204" pitchFamily="34" charset="0"/>
            </a:endParaRPr>
          </a:p>
        </p:txBody>
      </p:sp>
      <p:sp>
        <p:nvSpPr>
          <p:cNvPr id="6" name="Rectangle 5">
            <a:extLst>
              <a:ext uri="{FF2B5EF4-FFF2-40B4-BE49-F238E27FC236}">
                <a16:creationId xmlns:a16="http://schemas.microsoft.com/office/drawing/2014/main" id="{DB019697-EFE1-4E73-BC64-B67D0214926C}"/>
              </a:ext>
            </a:extLst>
          </p:cNvPr>
          <p:cNvSpPr/>
          <p:nvPr/>
        </p:nvSpPr>
        <p:spPr>
          <a:xfrm>
            <a:off x="4265242" y="1938331"/>
            <a:ext cx="4250109"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5" name="TextBox 4">
            <a:extLst>
              <a:ext uri="{FF2B5EF4-FFF2-40B4-BE49-F238E27FC236}">
                <a16:creationId xmlns:a16="http://schemas.microsoft.com/office/drawing/2014/main" id="{8CA904D4-0927-4046-BA35-951CC9870B3B}"/>
              </a:ext>
            </a:extLst>
          </p:cNvPr>
          <p:cNvSpPr txBox="1"/>
          <p:nvPr/>
        </p:nvSpPr>
        <p:spPr>
          <a:xfrm>
            <a:off x="628651" y="1938326"/>
            <a:ext cx="3943349" cy="949537"/>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dirty="0">
                <a:latin typeface="Arial" panose="020B0604020202020204" pitchFamily="34" charset="0"/>
              </a:rPr>
              <a:t>Lorem ipsum dolor sit amet, consectetur adipiscing elit. Ut tempor, quam et mattis pulvinar, mauris ligula suscipit arcu, sed </a:t>
            </a:r>
            <a:endParaRPr lang="en-PH" dirty="0">
              <a:latin typeface="Arial" panose="020B0604020202020204" pitchFamily="34" charset="0"/>
            </a:endParaRPr>
          </a:p>
        </p:txBody>
      </p:sp>
      <p:sp>
        <p:nvSpPr>
          <p:cNvPr id="8" name="Rectangle 7">
            <a:extLst>
              <a:ext uri="{FF2B5EF4-FFF2-40B4-BE49-F238E27FC236}">
                <a16:creationId xmlns:a16="http://schemas.microsoft.com/office/drawing/2014/main" id="{1FFA5523-1839-445A-9896-35A5349FDD2B}"/>
              </a:ext>
            </a:extLst>
          </p:cNvPr>
          <p:cNvSpPr/>
          <p:nvPr/>
        </p:nvSpPr>
        <p:spPr>
          <a:xfrm>
            <a:off x="4265242" y="2987703"/>
            <a:ext cx="4250109"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9" name="TextBox 8">
            <a:extLst>
              <a:ext uri="{FF2B5EF4-FFF2-40B4-BE49-F238E27FC236}">
                <a16:creationId xmlns:a16="http://schemas.microsoft.com/office/drawing/2014/main" id="{60EF7379-8A74-475C-AE6B-DE3B2A9F75FF}"/>
              </a:ext>
            </a:extLst>
          </p:cNvPr>
          <p:cNvSpPr txBox="1"/>
          <p:nvPr/>
        </p:nvSpPr>
        <p:spPr>
          <a:xfrm>
            <a:off x="628651" y="2987382"/>
            <a:ext cx="3943349" cy="949537"/>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dirty="0">
                <a:latin typeface="Arial" panose="020B0604020202020204" pitchFamily="34" charset="0"/>
              </a:rPr>
              <a:t>Lorem ipsum dolor sit amet, consectetur adipiscing elit. Ut tempor, quam et mattis pulvinar, mauris ligula suscipit arcu, sed </a:t>
            </a:r>
            <a:endParaRPr lang="en-PH" dirty="0">
              <a:latin typeface="Arial" panose="020B0604020202020204" pitchFamily="34" charset="0"/>
            </a:endParaRPr>
          </a:p>
        </p:txBody>
      </p:sp>
      <p:sp>
        <p:nvSpPr>
          <p:cNvPr id="10" name="Rectangle 9">
            <a:extLst>
              <a:ext uri="{FF2B5EF4-FFF2-40B4-BE49-F238E27FC236}">
                <a16:creationId xmlns:a16="http://schemas.microsoft.com/office/drawing/2014/main" id="{B7BB774A-9832-4C27-9975-74315F286255}"/>
              </a:ext>
            </a:extLst>
          </p:cNvPr>
          <p:cNvSpPr/>
          <p:nvPr/>
        </p:nvSpPr>
        <p:spPr>
          <a:xfrm>
            <a:off x="4265242" y="4036443"/>
            <a:ext cx="4250109"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11" name="TextBox 10">
            <a:extLst>
              <a:ext uri="{FF2B5EF4-FFF2-40B4-BE49-F238E27FC236}">
                <a16:creationId xmlns:a16="http://schemas.microsoft.com/office/drawing/2014/main" id="{9AD77C81-DD50-48B2-A0A5-FD57724BA9C8}"/>
              </a:ext>
            </a:extLst>
          </p:cNvPr>
          <p:cNvSpPr txBox="1"/>
          <p:nvPr/>
        </p:nvSpPr>
        <p:spPr>
          <a:xfrm>
            <a:off x="628651" y="4036438"/>
            <a:ext cx="3943349" cy="949537"/>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dirty="0">
                <a:latin typeface="Arial" panose="020B0604020202020204" pitchFamily="34" charset="0"/>
              </a:rPr>
              <a:t>Lorem ipsum dolor sit amet, consectetur adipiscing elit. Ut tempor, quam et mattis pulvinar, mauris ligula suscipit arcu, sed </a:t>
            </a:r>
            <a:endParaRPr lang="en-PH" dirty="0">
              <a:latin typeface="Arial" panose="020B0604020202020204" pitchFamily="34" charset="0"/>
            </a:endParaRPr>
          </a:p>
        </p:txBody>
      </p:sp>
      <p:sp>
        <p:nvSpPr>
          <p:cNvPr id="25" name="Rectangle 24">
            <a:extLst>
              <a:ext uri="{FF2B5EF4-FFF2-40B4-BE49-F238E27FC236}">
                <a16:creationId xmlns:a16="http://schemas.microsoft.com/office/drawing/2014/main" id="{67D05063-1B23-484A-B3BA-BB73FAECB52B}"/>
              </a:ext>
            </a:extLst>
          </p:cNvPr>
          <p:cNvSpPr/>
          <p:nvPr/>
        </p:nvSpPr>
        <p:spPr>
          <a:xfrm>
            <a:off x="4265242" y="5085503"/>
            <a:ext cx="4250109"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400" dirty="0">
                <a:latin typeface="Arial" panose="020B0604020202020204" pitchFamily="34" charset="0"/>
              </a:rPr>
              <a:t>Lorem ipsum dolor sit amet, consectetur adipiscing elit. Ut tempor, quam et mattis pulvinar, mauris ligula suscipit arcu, sed </a:t>
            </a:r>
          </a:p>
        </p:txBody>
      </p:sp>
      <p:sp>
        <p:nvSpPr>
          <p:cNvPr id="26" name="TextBox 25">
            <a:extLst>
              <a:ext uri="{FF2B5EF4-FFF2-40B4-BE49-F238E27FC236}">
                <a16:creationId xmlns:a16="http://schemas.microsoft.com/office/drawing/2014/main" id="{CDE22367-E7BD-420E-B744-0C43E9C53B97}"/>
              </a:ext>
            </a:extLst>
          </p:cNvPr>
          <p:cNvSpPr txBox="1"/>
          <p:nvPr/>
        </p:nvSpPr>
        <p:spPr>
          <a:xfrm>
            <a:off x="628651" y="5085503"/>
            <a:ext cx="3943349" cy="949537"/>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dirty="0">
                <a:latin typeface="Arial" panose="020B0604020202020204" pitchFamily="34" charset="0"/>
              </a:rPr>
              <a:t>Lorem ipsum dolor sit amet, consectetur adipiscing elit. Ut tempor, quam et mattis pulvinar, mauris ligula suscipit arcu, sed </a:t>
            </a:r>
            <a:endParaRPr lang="en-PH" dirty="0">
              <a:latin typeface="Arial" panose="020B0604020202020204" pitchFamily="34" charset="0"/>
            </a:endParaRPr>
          </a:p>
        </p:txBody>
      </p:sp>
      <p:grpSp>
        <p:nvGrpSpPr>
          <p:cNvPr id="24" name="Group 23">
            <a:extLst>
              <a:ext uri="{FF2B5EF4-FFF2-40B4-BE49-F238E27FC236}">
                <a16:creationId xmlns:a16="http://schemas.microsoft.com/office/drawing/2014/main" id="{864955EE-3D93-4F6C-8124-0754036788C5}"/>
              </a:ext>
            </a:extLst>
          </p:cNvPr>
          <p:cNvGrpSpPr/>
          <p:nvPr/>
        </p:nvGrpSpPr>
        <p:grpSpPr>
          <a:xfrm>
            <a:off x="759405" y="2135061"/>
            <a:ext cx="540000" cy="556066"/>
            <a:chOff x="1649691" y="3230880"/>
            <a:chExt cx="914400" cy="914400"/>
          </a:xfrm>
        </p:grpSpPr>
        <p:sp>
          <p:nvSpPr>
            <p:cNvPr id="29" name="Accent">
              <a:extLst>
                <a:ext uri="{FF2B5EF4-FFF2-40B4-BE49-F238E27FC236}">
                  <a16:creationId xmlns:a16="http://schemas.microsoft.com/office/drawing/2014/main" id="{76D50BB1-45E7-4FBC-B4B8-BF06871457B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0" name="Outline">
              <a:extLst>
                <a:ext uri="{FF2B5EF4-FFF2-40B4-BE49-F238E27FC236}">
                  <a16:creationId xmlns:a16="http://schemas.microsoft.com/office/drawing/2014/main" id="{22AD7D48-E28D-468B-BEC6-79C5C3753F6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1" name="Group 30">
            <a:extLst>
              <a:ext uri="{FF2B5EF4-FFF2-40B4-BE49-F238E27FC236}">
                <a16:creationId xmlns:a16="http://schemas.microsoft.com/office/drawing/2014/main" id="{884574AF-4D92-4C76-9613-47084B9B577B}"/>
              </a:ext>
            </a:extLst>
          </p:cNvPr>
          <p:cNvGrpSpPr/>
          <p:nvPr/>
        </p:nvGrpSpPr>
        <p:grpSpPr>
          <a:xfrm>
            <a:off x="759405" y="3184120"/>
            <a:ext cx="540000" cy="556066"/>
            <a:chOff x="1649691" y="3230880"/>
            <a:chExt cx="914400" cy="914400"/>
          </a:xfrm>
        </p:grpSpPr>
        <p:sp>
          <p:nvSpPr>
            <p:cNvPr id="32" name="Accent">
              <a:extLst>
                <a:ext uri="{FF2B5EF4-FFF2-40B4-BE49-F238E27FC236}">
                  <a16:creationId xmlns:a16="http://schemas.microsoft.com/office/drawing/2014/main" id="{31C4A0DA-6EB3-4031-9E16-42CDB550DA1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3" name="Outline">
              <a:extLst>
                <a:ext uri="{FF2B5EF4-FFF2-40B4-BE49-F238E27FC236}">
                  <a16:creationId xmlns:a16="http://schemas.microsoft.com/office/drawing/2014/main" id="{FBF1BC48-91AF-42B1-BCAC-A88B654E31F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4" name="Group 33">
            <a:extLst>
              <a:ext uri="{FF2B5EF4-FFF2-40B4-BE49-F238E27FC236}">
                <a16:creationId xmlns:a16="http://schemas.microsoft.com/office/drawing/2014/main" id="{34653672-63B3-4451-857A-0F167B44D6E8}"/>
              </a:ext>
            </a:extLst>
          </p:cNvPr>
          <p:cNvGrpSpPr/>
          <p:nvPr/>
        </p:nvGrpSpPr>
        <p:grpSpPr>
          <a:xfrm>
            <a:off x="759405" y="4233177"/>
            <a:ext cx="540000" cy="556066"/>
            <a:chOff x="1649691" y="3230880"/>
            <a:chExt cx="914400" cy="914400"/>
          </a:xfrm>
        </p:grpSpPr>
        <p:sp>
          <p:nvSpPr>
            <p:cNvPr id="35" name="Accent">
              <a:extLst>
                <a:ext uri="{FF2B5EF4-FFF2-40B4-BE49-F238E27FC236}">
                  <a16:creationId xmlns:a16="http://schemas.microsoft.com/office/drawing/2014/main" id="{D085FF8B-DA9E-40FF-9322-9A958F6D80E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6" name="Outline">
              <a:extLst>
                <a:ext uri="{FF2B5EF4-FFF2-40B4-BE49-F238E27FC236}">
                  <a16:creationId xmlns:a16="http://schemas.microsoft.com/office/drawing/2014/main" id="{2E3F2359-490A-4EC5-81A0-BF539F3AA8C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7" name="Group 36">
            <a:extLst>
              <a:ext uri="{FF2B5EF4-FFF2-40B4-BE49-F238E27FC236}">
                <a16:creationId xmlns:a16="http://schemas.microsoft.com/office/drawing/2014/main" id="{EAE722B4-FADB-4E8B-B79F-BD24AFB86B10}"/>
              </a:ext>
            </a:extLst>
          </p:cNvPr>
          <p:cNvGrpSpPr/>
          <p:nvPr/>
        </p:nvGrpSpPr>
        <p:grpSpPr>
          <a:xfrm>
            <a:off x="759405" y="5282236"/>
            <a:ext cx="540000" cy="556066"/>
            <a:chOff x="1649691" y="3230880"/>
            <a:chExt cx="914400" cy="914400"/>
          </a:xfrm>
        </p:grpSpPr>
        <p:sp>
          <p:nvSpPr>
            <p:cNvPr id="38" name="Accent">
              <a:extLst>
                <a:ext uri="{FF2B5EF4-FFF2-40B4-BE49-F238E27FC236}">
                  <a16:creationId xmlns:a16="http://schemas.microsoft.com/office/drawing/2014/main" id="{814C2DA4-C889-4A9C-9DF0-56597054C48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9" name="Outline">
              <a:extLst>
                <a:ext uri="{FF2B5EF4-FFF2-40B4-BE49-F238E27FC236}">
                  <a16:creationId xmlns:a16="http://schemas.microsoft.com/office/drawing/2014/main" id="{8C994AAB-16EA-4A4B-BAC8-33B5B79F1C1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40" name="Group 39">
            <a:extLst>
              <a:ext uri="{FF2B5EF4-FFF2-40B4-BE49-F238E27FC236}">
                <a16:creationId xmlns:a16="http://schemas.microsoft.com/office/drawing/2014/main" id="{27EB3042-EC80-4C0C-B28B-35FFD4C3D366}"/>
              </a:ext>
            </a:extLst>
          </p:cNvPr>
          <p:cNvGrpSpPr/>
          <p:nvPr/>
        </p:nvGrpSpPr>
        <p:grpSpPr>
          <a:xfrm>
            <a:off x="4623281" y="2134607"/>
            <a:ext cx="540000" cy="556979"/>
            <a:chOff x="1649691" y="3230880"/>
            <a:chExt cx="914400" cy="914400"/>
          </a:xfrm>
          <a:solidFill>
            <a:schemeClr val="bg1"/>
          </a:solidFill>
        </p:grpSpPr>
        <p:sp>
          <p:nvSpPr>
            <p:cNvPr id="41" name="Accent">
              <a:extLst>
                <a:ext uri="{FF2B5EF4-FFF2-40B4-BE49-F238E27FC236}">
                  <a16:creationId xmlns:a16="http://schemas.microsoft.com/office/drawing/2014/main" id="{DA0DD17C-836C-4F26-8668-9CEBF241219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2" name="Outline">
              <a:extLst>
                <a:ext uri="{FF2B5EF4-FFF2-40B4-BE49-F238E27FC236}">
                  <a16:creationId xmlns:a16="http://schemas.microsoft.com/office/drawing/2014/main" id="{6697623C-C4AE-4FB3-BA3E-E65FC2F2901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43" name="Group 42">
            <a:extLst>
              <a:ext uri="{FF2B5EF4-FFF2-40B4-BE49-F238E27FC236}">
                <a16:creationId xmlns:a16="http://schemas.microsoft.com/office/drawing/2014/main" id="{47DEAC44-C1A7-4EB8-890D-952094FFF4EC}"/>
              </a:ext>
            </a:extLst>
          </p:cNvPr>
          <p:cNvGrpSpPr/>
          <p:nvPr/>
        </p:nvGrpSpPr>
        <p:grpSpPr>
          <a:xfrm>
            <a:off x="4623281" y="3183665"/>
            <a:ext cx="540000" cy="556979"/>
            <a:chOff x="1649691" y="3230880"/>
            <a:chExt cx="914400" cy="914400"/>
          </a:xfrm>
          <a:solidFill>
            <a:schemeClr val="bg1"/>
          </a:solidFill>
        </p:grpSpPr>
        <p:sp>
          <p:nvSpPr>
            <p:cNvPr id="44" name="Accent">
              <a:extLst>
                <a:ext uri="{FF2B5EF4-FFF2-40B4-BE49-F238E27FC236}">
                  <a16:creationId xmlns:a16="http://schemas.microsoft.com/office/drawing/2014/main" id="{838BE2D2-1895-4C8F-84C1-665AA3BE781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5" name="Outline">
              <a:extLst>
                <a:ext uri="{FF2B5EF4-FFF2-40B4-BE49-F238E27FC236}">
                  <a16:creationId xmlns:a16="http://schemas.microsoft.com/office/drawing/2014/main" id="{036ECB47-AE0F-4B24-B4A5-969997A4DE3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46" name="Group 45">
            <a:extLst>
              <a:ext uri="{FF2B5EF4-FFF2-40B4-BE49-F238E27FC236}">
                <a16:creationId xmlns:a16="http://schemas.microsoft.com/office/drawing/2014/main" id="{B037742C-E28F-4B50-9D27-DC9C7403A0DC}"/>
              </a:ext>
            </a:extLst>
          </p:cNvPr>
          <p:cNvGrpSpPr/>
          <p:nvPr/>
        </p:nvGrpSpPr>
        <p:grpSpPr>
          <a:xfrm>
            <a:off x="4623281" y="4232724"/>
            <a:ext cx="540000" cy="556979"/>
            <a:chOff x="1649691" y="3230880"/>
            <a:chExt cx="914400" cy="914400"/>
          </a:xfrm>
          <a:solidFill>
            <a:schemeClr val="bg1"/>
          </a:solidFill>
        </p:grpSpPr>
        <p:sp>
          <p:nvSpPr>
            <p:cNvPr id="47" name="Accent">
              <a:extLst>
                <a:ext uri="{FF2B5EF4-FFF2-40B4-BE49-F238E27FC236}">
                  <a16:creationId xmlns:a16="http://schemas.microsoft.com/office/drawing/2014/main" id="{3A4DFDFF-6D3F-4E59-A197-9B8331027AE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48" name="Outline">
              <a:extLst>
                <a:ext uri="{FF2B5EF4-FFF2-40B4-BE49-F238E27FC236}">
                  <a16:creationId xmlns:a16="http://schemas.microsoft.com/office/drawing/2014/main" id="{DE8FB466-59DF-4222-9707-DE8AA050C35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49" name="Group 48">
            <a:extLst>
              <a:ext uri="{FF2B5EF4-FFF2-40B4-BE49-F238E27FC236}">
                <a16:creationId xmlns:a16="http://schemas.microsoft.com/office/drawing/2014/main" id="{59701298-9A43-44EC-9D36-EC478FE1E903}"/>
              </a:ext>
            </a:extLst>
          </p:cNvPr>
          <p:cNvGrpSpPr/>
          <p:nvPr/>
        </p:nvGrpSpPr>
        <p:grpSpPr>
          <a:xfrm>
            <a:off x="4623281" y="5281781"/>
            <a:ext cx="540000" cy="556979"/>
            <a:chOff x="1649691" y="3230880"/>
            <a:chExt cx="914400" cy="914400"/>
          </a:xfrm>
          <a:solidFill>
            <a:schemeClr val="bg1"/>
          </a:solidFill>
        </p:grpSpPr>
        <p:sp>
          <p:nvSpPr>
            <p:cNvPr id="50" name="Accent">
              <a:extLst>
                <a:ext uri="{FF2B5EF4-FFF2-40B4-BE49-F238E27FC236}">
                  <a16:creationId xmlns:a16="http://schemas.microsoft.com/office/drawing/2014/main" id="{46913B4A-D4C7-42A7-8716-721443937C3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51" name="Outline">
              <a:extLst>
                <a:ext uri="{FF2B5EF4-FFF2-40B4-BE49-F238E27FC236}">
                  <a16:creationId xmlns:a16="http://schemas.microsoft.com/office/drawing/2014/main" id="{CD682C45-34EC-4BB6-A7BC-219E88E37FF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sp>
        <p:nvSpPr>
          <p:cNvPr id="21" name="Rectangle 20">
            <a:extLst>
              <a:ext uri="{FF2B5EF4-FFF2-40B4-BE49-F238E27FC236}">
                <a16:creationId xmlns:a16="http://schemas.microsoft.com/office/drawing/2014/main" id="{D23906D1-633D-4928-B8CD-6DEBB2912332}"/>
              </a:ext>
            </a:extLst>
          </p:cNvPr>
          <p:cNvSpPr/>
          <p:nvPr/>
        </p:nvSpPr>
        <p:spPr>
          <a:xfrm>
            <a:off x="628654" y="1938326"/>
            <a:ext cx="100527"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dirty="0">
              <a:latin typeface="Arial" panose="020B0604020202020204" pitchFamily="34" charset="0"/>
            </a:endParaRPr>
          </a:p>
        </p:txBody>
      </p:sp>
      <p:sp>
        <p:nvSpPr>
          <p:cNvPr id="22" name="Rectangle 21">
            <a:extLst>
              <a:ext uri="{FF2B5EF4-FFF2-40B4-BE49-F238E27FC236}">
                <a16:creationId xmlns:a16="http://schemas.microsoft.com/office/drawing/2014/main" id="{6F4D7E77-43D2-4B5C-AD18-474F4A791CB0}"/>
              </a:ext>
            </a:extLst>
          </p:cNvPr>
          <p:cNvSpPr/>
          <p:nvPr/>
        </p:nvSpPr>
        <p:spPr>
          <a:xfrm>
            <a:off x="628654" y="2987703"/>
            <a:ext cx="100527"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dirty="0">
              <a:latin typeface="Arial" panose="020B0604020202020204" pitchFamily="34" charset="0"/>
            </a:endParaRPr>
          </a:p>
        </p:txBody>
      </p:sp>
      <p:sp>
        <p:nvSpPr>
          <p:cNvPr id="23" name="Rectangle 22">
            <a:extLst>
              <a:ext uri="{FF2B5EF4-FFF2-40B4-BE49-F238E27FC236}">
                <a16:creationId xmlns:a16="http://schemas.microsoft.com/office/drawing/2014/main" id="{06AE02E0-F3F0-4B93-A241-FD64F1D624A6}"/>
              </a:ext>
            </a:extLst>
          </p:cNvPr>
          <p:cNvSpPr/>
          <p:nvPr/>
        </p:nvSpPr>
        <p:spPr>
          <a:xfrm>
            <a:off x="628654" y="4036438"/>
            <a:ext cx="100527"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dirty="0">
              <a:latin typeface="Arial" panose="020B0604020202020204" pitchFamily="34" charset="0"/>
            </a:endParaRPr>
          </a:p>
        </p:txBody>
      </p:sp>
      <p:sp>
        <p:nvSpPr>
          <p:cNvPr id="28" name="Rectangle 27">
            <a:extLst>
              <a:ext uri="{FF2B5EF4-FFF2-40B4-BE49-F238E27FC236}">
                <a16:creationId xmlns:a16="http://schemas.microsoft.com/office/drawing/2014/main" id="{21C78F10-4A46-4EE7-8781-C9AAEAAB428F}"/>
              </a:ext>
            </a:extLst>
          </p:cNvPr>
          <p:cNvSpPr/>
          <p:nvPr/>
        </p:nvSpPr>
        <p:spPr>
          <a:xfrm>
            <a:off x="628654" y="5085498"/>
            <a:ext cx="100527" cy="949537"/>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dirty="0">
              <a:latin typeface="Arial" panose="020B0604020202020204" pitchFamily="34" charset="0"/>
            </a:endParaRPr>
          </a:p>
        </p:txBody>
      </p:sp>
      <p:sp>
        <p:nvSpPr>
          <p:cNvPr id="68" name="TextBox 67">
            <a:extLst>
              <a:ext uri="{FF2B5EF4-FFF2-40B4-BE49-F238E27FC236}">
                <a16:creationId xmlns:a16="http://schemas.microsoft.com/office/drawing/2014/main" id="{11E8AE98-2D42-4879-B30D-A706DD5BDAFA}"/>
              </a:ext>
            </a:extLst>
          </p:cNvPr>
          <p:cNvSpPr txBox="1"/>
          <p:nvPr/>
        </p:nvSpPr>
        <p:spPr>
          <a:xfrm>
            <a:off x="4572000" y="1511373"/>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After</a:t>
            </a:r>
            <a:endParaRPr lang="en-PH" sz="32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2285022392"/>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310B7-DE3C-4248-A784-858B8BC6C8CD}"/>
              </a:ext>
            </a:extLst>
          </p:cNvPr>
          <p:cNvSpPr>
            <a:spLocks noGrp="1"/>
          </p:cNvSpPr>
          <p:nvPr>
            <p:ph type="title"/>
          </p:nvPr>
        </p:nvSpPr>
        <p:spPr>
          <a:xfrm>
            <a:off x="628650" y="365127"/>
            <a:ext cx="7886700" cy="618100"/>
          </a:xfrm>
        </p:spPr>
        <p:txBody>
          <a:bodyPr>
            <a:normAutofit/>
          </a:bodyPr>
          <a:lstStyle/>
          <a:p>
            <a:r>
              <a:rPr lang="en-PH" dirty="0"/>
              <a:t>Before and After Slide – Five Items</a:t>
            </a:r>
          </a:p>
        </p:txBody>
      </p:sp>
      <p:sp>
        <p:nvSpPr>
          <p:cNvPr id="4" name="Slide Number Placeholder 3">
            <a:extLst>
              <a:ext uri="{FF2B5EF4-FFF2-40B4-BE49-F238E27FC236}">
                <a16:creationId xmlns:a16="http://schemas.microsoft.com/office/drawing/2014/main" id="{58DA2D55-1C0C-44A9-8E52-2A0614BFD95D}"/>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182</a:t>
            </a:fld>
            <a:endParaRPr lang="en-PH" dirty="0"/>
          </a:p>
        </p:txBody>
      </p:sp>
      <p:sp>
        <p:nvSpPr>
          <p:cNvPr id="6" name="Rectangle 5">
            <a:extLst>
              <a:ext uri="{FF2B5EF4-FFF2-40B4-BE49-F238E27FC236}">
                <a16:creationId xmlns:a16="http://schemas.microsoft.com/office/drawing/2014/main" id="{DB019697-EFE1-4E73-BC64-B67D0214926C}"/>
              </a:ext>
            </a:extLst>
          </p:cNvPr>
          <p:cNvSpPr/>
          <p:nvPr/>
        </p:nvSpPr>
        <p:spPr>
          <a:xfrm>
            <a:off x="4265242" y="1938337"/>
            <a:ext cx="4250109"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100" dirty="0">
                <a:latin typeface="Arial" panose="020B0604020202020204" pitchFamily="34" charset="0"/>
              </a:rPr>
              <a:t>Lorem ipsum dolor sit amet, consectetur adipiscing elit. Ut tempor, quam et mattis pulvinar, mauris ligula suscipit arcu, sed </a:t>
            </a:r>
          </a:p>
        </p:txBody>
      </p:sp>
      <p:sp>
        <p:nvSpPr>
          <p:cNvPr id="5" name="TextBox 4">
            <a:extLst>
              <a:ext uri="{FF2B5EF4-FFF2-40B4-BE49-F238E27FC236}">
                <a16:creationId xmlns:a16="http://schemas.microsoft.com/office/drawing/2014/main" id="{8CA904D4-0927-4046-BA35-951CC9870B3B}"/>
              </a:ext>
            </a:extLst>
          </p:cNvPr>
          <p:cNvSpPr txBox="1"/>
          <p:nvPr/>
        </p:nvSpPr>
        <p:spPr>
          <a:xfrm>
            <a:off x="628651" y="1938331"/>
            <a:ext cx="3943349" cy="752845"/>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sz="1100" dirty="0">
                <a:latin typeface="Arial" panose="020B0604020202020204" pitchFamily="34" charset="0"/>
              </a:rPr>
              <a:t>Lorem ipsum dolor sit amet, consectetur adipiscing elit. Ut tempor, quam et mattis pulvinar, mauris ligula suscipit arcu, sed </a:t>
            </a:r>
            <a:endParaRPr lang="en-PH" sz="1100" dirty="0">
              <a:latin typeface="Arial" panose="020B0604020202020204" pitchFamily="34" charset="0"/>
            </a:endParaRPr>
          </a:p>
        </p:txBody>
      </p:sp>
      <p:sp>
        <p:nvSpPr>
          <p:cNvPr id="8" name="Rectangle 7">
            <a:extLst>
              <a:ext uri="{FF2B5EF4-FFF2-40B4-BE49-F238E27FC236}">
                <a16:creationId xmlns:a16="http://schemas.microsoft.com/office/drawing/2014/main" id="{1FFA5523-1839-445A-9896-35A5349FDD2B}"/>
              </a:ext>
            </a:extLst>
          </p:cNvPr>
          <p:cNvSpPr/>
          <p:nvPr/>
        </p:nvSpPr>
        <p:spPr>
          <a:xfrm>
            <a:off x="4265242" y="2774489"/>
            <a:ext cx="4250109"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100" dirty="0">
                <a:latin typeface="Arial" panose="020B0604020202020204" pitchFamily="34" charset="0"/>
              </a:rPr>
              <a:t>Lorem ipsum dolor sit amet, consectetur adipiscing elit. Ut tempor, quam et mattis pulvinar, mauris ligula suscipit arcu, sed </a:t>
            </a:r>
          </a:p>
        </p:txBody>
      </p:sp>
      <p:sp>
        <p:nvSpPr>
          <p:cNvPr id="9" name="TextBox 8">
            <a:extLst>
              <a:ext uri="{FF2B5EF4-FFF2-40B4-BE49-F238E27FC236}">
                <a16:creationId xmlns:a16="http://schemas.microsoft.com/office/drawing/2014/main" id="{60EF7379-8A74-475C-AE6B-DE3B2A9F75FF}"/>
              </a:ext>
            </a:extLst>
          </p:cNvPr>
          <p:cNvSpPr txBox="1"/>
          <p:nvPr/>
        </p:nvSpPr>
        <p:spPr>
          <a:xfrm>
            <a:off x="628651" y="2774232"/>
            <a:ext cx="3943349" cy="752845"/>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sz="1100" dirty="0">
                <a:latin typeface="Arial" panose="020B0604020202020204" pitchFamily="34" charset="0"/>
              </a:rPr>
              <a:t>Lorem ipsum dolor sit amet, consectetur adipiscing elit. Ut tempor, quam et mattis pulvinar, mauris ligula suscipit arcu, sed </a:t>
            </a:r>
            <a:endParaRPr lang="en-PH" sz="1100" dirty="0">
              <a:latin typeface="Arial" panose="020B0604020202020204" pitchFamily="34" charset="0"/>
            </a:endParaRPr>
          </a:p>
        </p:txBody>
      </p:sp>
      <p:sp>
        <p:nvSpPr>
          <p:cNvPr id="10" name="Rectangle 9">
            <a:extLst>
              <a:ext uri="{FF2B5EF4-FFF2-40B4-BE49-F238E27FC236}">
                <a16:creationId xmlns:a16="http://schemas.microsoft.com/office/drawing/2014/main" id="{B7BB774A-9832-4C27-9975-74315F286255}"/>
              </a:ext>
            </a:extLst>
          </p:cNvPr>
          <p:cNvSpPr/>
          <p:nvPr/>
        </p:nvSpPr>
        <p:spPr>
          <a:xfrm>
            <a:off x="4265242" y="3610391"/>
            <a:ext cx="4250109"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100" dirty="0">
                <a:latin typeface="Arial" panose="020B0604020202020204" pitchFamily="34" charset="0"/>
              </a:rPr>
              <a:t>Lorem ipsum dolor sit amet, consectetur adipiscing elit. Ut tempor, quam et mattis pulvinar, mauris ligula suscipit arcu, sed </a:t>
            </a:r>
          </a:p>
        </p:txBody>
      </p:sp>
      <p:sp>
        <p:nvSpPr>
          <p:cNvPr id="11" name="TextBox 10">
            <a:extLst>
              <a:ext uri="{FF2B5EF4-FFF2-40B4-BE49-F238E27FC236}">
                <a16:creationId xmlns:a16="http://schemas.microsoft.com/office/drawing/2014/main" id="{9AD77C81-DD50-48B2-A0A5-FD57724BA9C8}"/>
              </a:ext>
            </a:extLst>
          </p:cNvPr>
          <p:cNvSpPr txBox="1"/>
          <p:nvPr/>
        </p:nvSpPr>
        <p:spPr>
          <a:xfrm>
            <a:off x="628651" y="3610388"/>
            <a:ext cx="3943349" cy="752845"/>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sz="1100" dirty="0">
                <a:latin typeface="Arial" panose="020B0604020202020204" pitchFamily="34" charset="0"/>
              </a:rPr>
              <a:t>Lorem ipsum dolor sit amet, consectetur adipiscing elit. Ut tempor, quam et mattis pulvinar, mauris ligula suscipit arcu, sed </a:t>
            </a:r>
            <a:endParaRPr lang="en-PH" sz="1100" dirty="0">
              <a:latin typeface="Arial" panose="020B0604020202020204" pitchFamily="34" charset="0"/>
            </a:endParaRPr>
          </a:p>
        </p:txBody>
      </p:sp>
      <p:sp>
        <p:nvSpPr>
          <p:cNvPr id="25" name="Rectangle 24">
            <a:extLst>
              <a:ext uri="{FF2B5EF4-FFF2-40B4-BE49-F238E27FC236}">
                <a16:creationId xmlns:a16="http://schemas.microsoft.com/office/drawing/2014/main" id="{67D05063-1B23-484A-B3BA-BB73FAECB52B}"/>
              </a:ext>
            </a:extLst>
          </p:cNvPr>
          <p:cNvSpPr/>
          <p:nvPr/>
        </p:nvSpPr>
        <p:spPr>
          <a:xfrm>
            <a:off x="4265242" y="4446293"/>
            <a:ext cx="4250109"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100" dirty="0">
                <a:latin typeface="Arial" panose="020B0604020202020204" pitchFamily="34" charset="0"/>
              </a:rPr>
              <a:t>Lorem ipsum dolor sit amet, consectetur adipiscing elit. Ut tempor, quam et mattis pulvinar, mauris ligula suscipit arcu, sed </a:t>
            </a:r>
          </a:p>
        </p:txBody>
      </p:sp>
      <p:sp>
        <p:nvSpPr>
          <p:cNvPr id="26" name="TextBox 25">
            <a:extLst>
              <a:ext uri="{FF2B5EF4-FFF2-40B4-BE49-F238E27FC236}">
                <a16:creationId xmlns:a16="http://schemas.microsoft.com/office/drawing/2014/main" id="{CDE22367-E7BD-420E-B744-0C43E9C53B97}"/>
              </a:ext>
            </a:extLst>
          </p:cNvPr>
          <p:cNvSpPr txBox="1"/>
          <p:nvPr/>
        </p:nvSpPr>
        <p:spPr>
          <a:xfrm>
            <a:off x="628651" y="4446290"/>
            <a:ext cx="3943349" cy="752845"/>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sz="1100" dirty="0">
                <a:latin typeface="Arial" panose="020B0604020202020204" pitchFamily="34" charset="0"/>
              </a:rPr>
              <a:t>Lorem ipsum dolor sit amet, consectetur adipiscing elit. Ut tempor, quam et mattis pulvinar, mauris ligula suscipit arcu, sed </a:t>
            </a:r>
            <a:endParaRPr lang="en-PH" sz="1100" dirty="0">
              <a:latin typeface="Arial" panose="020B0604020202020204" pitchFamily="34" charset="0"/>
            </a:endParaRPr>
          </a:p>
        </p:txBody>
      </p:sp>
      <p:sp>
        <p:nvSpPr>
          <p:cNvPr id="30" name="Rectangle 29">
            <a:extLst>
              <a:ext uri="{FF2B5EF4-FFF2-40B4-BE49-F238E27FC236}">
                <a16:creationId xmlns:a16="http://schemas.microsoft.com/office/drawing/2014/main" id="{C7A41844-8F79-4021-BDEC-9DC11DD64813}"/>
              </a:ext>
            </a:extLst>
          </p:cNvPr>
          <p:cNvSpPr/>
          <p:nvPr/>
        </p:nvSpPr>
        <p:spPr>
          <a:xfrm>
            <a:off x="4265242" y="5282195"/>
            <a:ext cx="4250109"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100" dirty="0">
                <a:latin typeface="Arial" panose="020B0604020202020204" pitchFamily="34" charset="0"/>
              </a:rPr>
              <a:t>Lorem ipsum dolor sit amet, consectetur adipiscing elit. Ut tempor, quam et mattis pulvinar, mauris ligula suscipit arcu, sed </a:t>
            </a:r>
          </a:p>
        </p:txBody>
      </p:sp>
      <p:sp>
        <p:nvSpPr>
          <p:cNvPr id="31" name="TextBox 30">
            <a:extLst>
              <a:ext uri="{FF2B5EF4-FFF2-40B4-BE49-F238E27FC236}">
                <a16:creationId xmlns:a16="http://schemas.microsoft.com/office/drawing/2014/main" id="{84DB58CC-C67C-46B0-8289-BE080DE9BEE3}"/>
              </a:ext>
            </a:extLst>
          </p:cNvPr>
          <p:cNvSpPr txBox="1"/>
          <p:nvPr/>
        </p:nvSpPr>
        <p:spPr>
          <a:xfrm>
            <a:off x="628651" y="5282192"/>
            <a:ext cx="3943349" cy="752845"/>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400"/>
            </a:lvl1pPr>
          </a:lstStyle>
          <a:p>
            <a:r>
              <a:rPr lang="en-US" sz="1100" dirty="0">
                <a:latin typeface="Arial" panose="020B0604020202020204" pitchFamily="34" charset="0"/>
              </a:rPr>
              <a:t>Lorem ipsum dolor sit amet, consectetur adipiscing elit. Ut tempor, quam et mattis pulvinar, mauris ligula suscipit arcu, sed </a:t>
            </a:r>
            <a:endParaRPr lang="en-PH" sz="1100" dirty="0">
              <a:latin typeface="Arial" panose="020B0604020202020204" pitchFamily="34" charset="0"/>
            </a:endParaRPr>
          </a:p>
        </p:txBody>
      </p:sp>
      <p:grpSp>
        <p:nvGrpSpPr>
          <p:cNvPr id="34" name="Group 33">
            <a:extLst>
              <a:ext uri="{FF2B5EF4-FFF2-40B4-BE49-F238E27FC236}">
                <a16:creationId xmlns:a16="http://schemas.microsoft.com/office/drawing/2014/main" id="{A6FCDCE4-6AD4-4129-B109-366AAF7B19B5}"/>
              </a:ext>
            </a:extLst>
          </p:cNvPr>
          <p:cNvGrpSpPr/>
          <p:nvPr/>
        </p:nvGrpSpPr>
        <p:grpSpPr>
          <a:xfrm>
            <a:off x="769544" y="2075734"/>
            <a:ext cx="478800" cy="478027"/>
            <a:chOff x="1649691" y="3230880"/>
            <a:chExt cx="914400" cy="914400"/>
          </a:xfrm>
        </p:grpSpPr>
        <p:sp>
          <p:nvSpPr>
            <p:cNvPr id="35" name="Accent">
              <a:extLst>
                <a:ext uri="{FF2B5EF4-FFF2-40B4-BE49-F238E27FC236}">
                  <a16:creationId xmlns:a16="http://schemas.microsoft.com/office/drawing/2014/main" id="{437744C1-3494-45E2-AB4B-A93684D3994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6" name="Outline">
              <a:extLst>
                <a:ext uri="{FF2B5EF4-FFF2-40B4-BE49-F238E27FC236}">
                  <a16:creationId xmlns:a16="http://schemas.microsoft.com/office/drawing/2014/main" id="{3712B8B7-8D62-41FD-A22F-1118D3B7056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37" name="Group 36">
            <a:extLst>
              <a:ext uri="{FF2B5EF4-FFF2-40B4-BE49-F238E27FC236}">
                <a16:creationId xmlns:a16="http://schemas.microsoft.com/office/drawing/2014/main" id="{77B8BC7C-5836-4259-935A-FC9E830638CB}"/>
              </a:ext>
            </a:extLst>
          </p:cNvPr>
          <p:cNvGrpSpPr/>
          <p:nvPr/>
        </p:nvGrpSpPr>
        <p:grpSpPr>
          <a:xfrm>
            <a:off x="769544" y="2911699"/>
            <a:ext cx="478800" cy="478027"/>
            <a:chOff x="1649691" y="3230880"/>
            <a:chExt cx="914400" cy="914400"/>
          </a:xfrm>
        </p:grpSpPr>
        <p:sp>
          <p:nvSpPr>
            <p:cNvPr id="38" name="Accent">
              <a:extLst>
                <a:ext uri="{FF2B5EF4-FFF2-40B4-BE49-F238E27FC236}">
                  <a16:creationId xmlns:a16="http://schemas.microsoft.com/office/drawing/2014/main" id="{80ABF5B6-1CDA-4A89-B9DD-36A50DCC959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39" name="Outline">
              <a:extLst>
                <a:ext uri="{FF2B5EF4-FFF2-40B4-BE49-F238E27FC236}">
                  <a16:creationId xmlns:a16="http://schemas.microsoft.com/office/drawing/2014/main" id="{9743D9AD-F309-494A-9DF8-D7B4A49B077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40" name="Group 39">
            <a:extLst>
              <a:ext uri="{FF2B5EF4-FFF2-40B4-BE49-F238E27FC236}">
                <a16:creationId xmlns:a16="http://schemas.microsoft.com/office/drawing/2014/main" id="{C821D10C-1FA6-4D4E-BCB8-A517FE632791}"/>
              </a:ext>
            </a:extLst>
          </p:cNvPr>
          <p:cNvGrpSpPr/>
          <p:nvPr/>
        </p:nvGrpSpPr>
        <p:grpSpPr>
          <a:xfrm>
            <a:off x="769544" y="3747664"/>
            <a:ext cx="478800" cy="478027"/>
            <a:chOff x="1649691" y="3230880"/>
            <a:chExt cx="914400" cy="914400"/>
          </a:xfrm>
        </p:grpSpPr>
        <p:sp>
          <p:nvSpPr>
            <p:cNvPr id="41" name="Accent">
              <a:extLst>
                <a:ext uri="{FF2B5EF4-FFF2-40B4-BE49-F238E27FC236}">
                  <a16:creationId xmlns:a16="http://schemas.microsoft.com/office/drawing/2014/main" id="{99F3A2D1-CB9C-40CE-BACE-C7D8900FE73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42" name="Outline">
              <a:extLst>
                <a:ext uri="{FF2B5EF4-FFF2-40B4-BE49-F238E27FC236}">
                  <a16:creationId xmlns:a16="http://schemas.microsoft.com/office/drawing/2014/main" id="{FCB907B8-577D-4B0E-BABE-81112A83B49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43" name="Group 42">
            <a:extLst>
              <a:ext uri="{FF2B5EF4-FFF2-40B4-BE49-F238E27FC236}">
                <a16:creationId xmlns:a16="http://schemas.microsoft.com/office/drawing/2014/main" id="{900609FC-FB03-4A94-AB9D-3DBBADDDD842}"/>
              </a:ext>
            </a:extLst>
          </p:cNvPr>
          <p:cNvGrpSpPr/>
          <p:nvPr/>
        </p:nvGrpSpPr>
        <p:grpSpPr>
          <a:xfrm>
            <a:off x="769544" y="4583628"/>
            <a:ext cx="478800" cy="478027"/>
            <a:chOff x="1649691" y="3230880"/>
            <a:chExt cx="914400" cy="914400"/>
          </a:xfrm>
        </p:grpSpPr>
        <p:sp>
          <p:nvSpPr>
            <p:cNvPr id="44" name="Accent">
              <a:extLst>
                <a:ext uri="{FF2B5EF4-FFF2-40B4-BE49-F238E27FC236}">
                  <a16:creationId xmlns:a16="http://schemas.microsoft.com/office/drawing/2014/main" id="{EB853BE8-D8E8-4D62-BCE8-8094501C4E9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45" name="Outline">
              <a:extLst>
                <a:ext uri="{FF2B5EF4-FFF2-40B4-BE49-F238E27FC236}">
                  <a16:creationId xmlns:a16="http://schemas.microsoft.com/office/drawing/2014/main" id="{1E345017-D959-4966-A73A-277CFECFDBD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grpSp>
        <p:nvGrpSpPr>
          <p:cNvPr id="46" name="Group 45">
            <a:extLst>
              <a:ext uri="{FF2B5EF4-FFF2-40B4-BE49-F238E27FC236}">
                <a16:creationId xmlns:a16="http://schemas.microsoft.com/office/drawing/2014/main" id="{1411AE2E-33A4-495E-89D8-B3D94B48F4DD}"/>
              </a:ext>
            </a:extLst>
          </p:cNvPr>
          <p:cNvGrpSpPr/>
          <p:nvPr/>
        </p:nvGrpSpPr>
        <p:grpSpPr>
          <a:xfrm>
            <a:off x="769544" y="5419593"/>
            <a:ext cx="478800" cy="478027"/>
            <a:chOff x="1649691" y="3230880"/>
            <a:chExt cx="914400" cy="914400"/>
          </a:xfrm>
        </p:grpSpPr>
        <p:sp>
          <p:nvSpPr>
            <p:cNvPr id="47" name="Accent">
              <a:extLst>
                <a:ext uri="{FF2B5EF4-FFF2-40B4-BE49-F238E27FC236}">
                  <a16:creationId xmlns:a16="http://schemas.microsoft.com/office/drawing/2014/main" id="{853C20DE-1002-4D3F-81BC-256714E3705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latin typeface="Arial" panose="020B0604020202020204" pitchFamily="34" charset="0"/>
              </a:endParaRPr>
            </a:p>
          </p:txBody>
        </p:sp>
        <p:sp>
          <p:nvSpPr>
            <p:cNvPr id="48" name="Outline">
              <a:extLst>
                <a:ext uri="{FF2B5EF4-FFF2-40B4-BE49-F238E27FC236}">
                  <a16:creationId xmlns:a16="http://schemas.microsoft.com/office/drawing/2014/main" id="{B0FDF050-40A0-423D-9A34-473C7136FC9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latin typeface="Arial" panose="020B0604020202020204" pitchFamily="34" charset="0"/>
              </a:endParaRPr>
            </a:p>
          </p:txBody>
        </p:sp>
      </p:grpSp>
      <p:sp>
        <p:nvSpPr>
          <p:cNvPr id="21" name="Rectangle 20">
            <a:extLst>
              <a:ext uri="{FF2B5EF4-FFF2-40B4-BE49-F238E27FC236}">
                <a16:creationId xmlns:a16="http://schemas.microsoft.com/office/drawing/2014/main" id="{D23906D1-633D-4928-B8CD-6DEBB2912332}"/>
              </a:ext>
            </a:extLst>
          </p:cNvPr>
          <p:cNvSpPr/>
          <p:nvPr/>
        </p:nvSpPr>
        <p:spPr>
          <a:xfrm>
            <a:off x="628654" y="1938331"/>
            <a:ext cx="100527"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100" dirty="0">
              <a:latin typeface="Arial" panose="020B0604020202020204" pitchFamily="34" charset="0"/>
            </a:endParaRPr>
          </a:p>
        </p:txBody>
      </p:sp>
      <p:sp>
        <p:nvSpPr>
          <p:cNvPr id="22" name="Rectangle 21">
            <a:extLst>
              <a:ext uri="{FF2B5EF4-FFF2-40B4-BE49-F238E27FC236}">
                <a16:creationId xmlns:a16="http://schemas.microsoft.com/office/drawing/2014/main" id="{6F4D7E77-43D2-4B5C-AD18-474F4A791CB0}"/>
              </a:ext>
            </a:extLst>
          </p:cNvPr>
          <p:cNvSpPr/>
          <p:nvPr/>
        </p:nvSpPr>
        <p:spPr>
          <a:xfrm>
            <a:off x="628654" y="2774483"/>
            <a:ext cx="100527"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100" dirty="0">
              <a:latin typeface="Arial" panose="020B0604020202020204" pitchFamily="34" charset="0"/>
            </a:endParaRPr>
          </a:p>
        </p:txBody>
      </p:sp>
      <p:sp>
        <p:nvSpPr>
          <p:cNvPr id="23" name="Rectangle 22">
            <a:extLst>
              <a:ext uri="{FF2B5EF4-FFF2-40B4-BE49-F238E27FC236}">
                <a16:creationId xmlns:a16="http://schemas.microsoft.com/office/drawing/2014/main" id="{06AE02E0-F3F0-4B93-A241-FD64F1D624A6}"/>
              </a:ext>
            </a:extLst>
          </p:cNvPr>
          <p:cNvSpPr/>
          <p:nvPr/>
        </p:nvSpPr>
        <p:spPr>
          <a:xfrm>
            <a:off x="628654" y="3610385"/>
            <a:ext cx="100527"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100" dirty="0">
              <a:latin typeface="Arial" panose="020B0604020202020204" pitchFamily="34" charset="0"/>
            </a:endParaRPr>
          </a:p>
        </p:txBody>
      </p:sp>
      <p:sp>
        <p:nvSpPr>
          <p:cNvPr id="28" name="Rectangle 27">
            <a:extLst>
              <a:ext uri="{FF2B5EF4-FFF2-40B4-BE49-F238E27FC236}">
                <a16:creationId xmlns:a16="http://schemas.microsoft.com/office/drawing/2014/main" id="{21C78F10-4A46-4EE7-8781-C9AAEAAB428F}"/>
              </a:ext>
            </a:extLst>
          </p:cNvPr>
          <p:cNvSpPr/>
          <p:nvPr/>
        </p:nvSpPr>
        <p:spPr>
          <a:xfrm>
            <a:off x="628654" y="4446289"/>
            <a:ext cx="100527"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100" dirty="0">
              <a:latin typeface="Arial" panose="020B0604020202020204" pitchFamily="34" charset="0"/>
            </a:endParaRPr>
          </a:p>
        </p:txBody>
      </p:sp>
      <p:sp>
        <p:nvSpPr>
          <p:cNvPr id="33" name="Rectangle 32">
            <a:extLst>
              <a:ext uri="{FF2B5EF4-FFF2-40B4-BE49-F238E27FC236}">
                <a16:creationId xmlns:a16="http://schemas.microsoft.com/office/drawing/2014/main" id="{2CA5D9AB-A6E5-4BFB-9347-067F1ECCF67A}"/>
              </a:ext>
            </a:extLst>
          </p:cNvPr>
          <p:cNvSpPr/>
          <p:nvPr/>
        </p:nvSpPr>
        <p:spPr>
          <a:xfrm>
            <a:off x="628654" y="5282190"/>
            <a:ext cx="100527" cy="752845"/>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100" dirty="0">
              <a:latin typeface="Arial" panose="020B0604020202020204" pitchFamily="34" charset="0"/>
            </a:endParaRPr>
          </a:p>
        </p:txBody>
      </p:sp>
      <p:grpSp>
        <p:nvGrpSpPr>
          <p:cNvPr id="55" name="Group 54">
            <a:extLst>
              <a:ext uri="{FF2B5EF4-FFF2-40B4-BE49-F238E27FC236}">
                <a16:creationId xmlns:a16="http://schemas.microsoft.com/office/drawing/2014/main" id="{4A689524-10B7-4706-99E4-468C8229FAC4}"/>
              </a:ext>
            </a:extLst>
          </p:cNvPr>
          <p:cNvGrpSpPr/>
          <p:nvPr/>
        </p:nvGrpSpPr>
        <p:grpSpPr>
          <a:xfrm>
            <a:off x="4633717" y="2075734"/>
            <a:ext cx="478800" cy="478027"/>
            <a:chOff x="1649691" y="3230880"/>
            <a:chExt cx="914400" cy="914400"/>
          </a:xfrm>
          <a:solidFill>
            <a:schemeClr val="bg1"/>
          </a:solidFill>
        </p:grpSpPr>
        <p:sp>
          <p:nvSpPr>
            <p:cNvPr id="56" name="Accent">
              <a:extLst>
                <a:ext uri="{FF2B5EF4-FFF2-40B4-BE49-F238E27FC236}">
                  <a16:creationId xmlns:a16="http://schemas.microsoft.com/office/drawing/2014/main" id="{FB8A3FEF-FC38-4054-B022-29BE3CC0DD9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57" name="Outline">
              <a:extLst>
                <a:ext uri="{FF2B5EF4-FFF2-40B4-BE49-F238E27FC236}">
                  <a16:creationId xmlns:a16="http://schemas.microsoft.com/office/drawing/2014/main" id="{84EC5525-AF58-4F7F-980E-5E536A13222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58" name="Group 57">
            <a:extLst>
              <a:ext uri="{FF2B5EF4-FFF2-40B4-BE49-F238E27FC236}">
                <a16:creationId xmlns:a16="http://schemas.microsoft.com/office/drawing/2014/main" id="{AA233D5A-A2D8-4C05-9A97-691322830C2C}"/>
              </a:ext>
            </a:extLst>
          </p:cNvPr>
          <p:cNvGrpSpPr/>
          <p:nvPr/>
        </p:nvGrpSpPr>
        <p:grpSpPr>
          <a:xfrm>
            <a:off x="4633717" y="2911699"/>
            <a:ext cx="478800" cy="478027"/>
            <a:chOff x="1649691" y="3230880"/>
            <a:chExt cx="914400" cy="914400"/>
          </a:xfrm>
          <a:solidFill>
            <a:schemeClr val="bg1"/>
          </a:solidFill>
        </p:grpSpPr>
        <p:sp>
          <p:nvSpPr>
            <p:cNvPr id="59" name="Accent">
              <a:extLst>
                <a:ext uri="{FF2B5EF4-FFF2-40B4-BE49-F238E27FC236}">
                  <a16:creationId xmlns:a16="http://schemas.microsoft.com/office/drawing/2014/main" id="{2BB24473-A022-4791-B596-407057EAC8E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60" name="Outline">
              <a:extLst>
                <a:ext uri="{FF2B5EF4-FFF2-40B4-BE49-F238E27FC236}">
                  <a16:creationId xmlns:a16="http://schemas.microsoft.com/office/drawing/2014/main" id="{954ABAE7-9A13-4EAF-B1B4-1B88E98DF5B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61" name="Group 60">
            <a:extLst>
              <a:ext uri="{FF2B5EF4-FFF2-40B4-BE49-F238E27FC236}">
                <a16:creationId xmlns:a16="http://schemas.microsoft.com/office/drawing/2014/main" id="{E5A1861F-FE6D-4855-B703-398B0C635385}"/>
              </a:ext>
            </a:extLst>
          </p:cNvPr>
          <p:cNvGrpSpPr/>
          <p:nvPr/>
        </p:nvGrpSpPr>
        <p:grpSpPr>
          <a:xfrm>
            <a:off x="4633717" y="3747664"/>
            <a:ext cx="478800" cy="478027"/>
            <a:chOff x="1649691" y="3230880"/>
            <a:chExt cx="914400" cy="914400"/>
          </a:xfrm>
          <a:solidFill>
            <a:schemeClr val="bg1"/>
          </a:solidFill>
        </p:grpSpPr>
        <p:sp>
          <p:nvSpPr>
            <p:cNvPr id="62" name="Accent">
              <a:extLst>
                <a:ext uri="{FF2B5EF4-FFF2-40B4-BE49-F238E27FC236}">
                  <a16:creationId xmlns:a16="http://schemas.microsoft.com/office/drawing/2014/main" id="{5DF5530F-2EF9-4EB4-9F46-3E99DE4A8C4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63" name="Outline">
              <a:extLst>
                <a:ext uri="{FF2B5EF4-FFF2-40B4-BE49-F238E27FC236}">
                  <a16:creationId xmlns:a16="http://schemas.microsoft.com/office/drawing/2014/main" id="{705403B5-56AF-440B-8ABF-C27593186BF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64" name="Group 63">
            <a:extLst>
              <a:ext uri="{FF2B5EF4-FFF2-40B4-BE49-F238E27FC236}">
                <a16:creationId xmlns:a16="http://schemas.microsoft.com/office/drawing/2014/main" id="{9D7FFA60-0E38-4447-9F4E-7D47D493C269}"/>
              </a:ext>
            </a:extLst>
          </p:cNvPr>
          <p:cNvGrpSpPr/>
          <p:nvPr/>
        </p:nvGrpSpPr>
        <p:grpSpPr>
          <a:xfrm>
            <a:off x="4633717" y="4583628"/>
            <a:ext cx="478800" cy="478027"/>
            <a:chOff x="1649691" y="3230880"/>
            <a:chExt cx="914400" cy="914400"/>
          </a:xfrm>
          <a:solidFill>
            <a:schemeClr val="bg1"/>
          </a:solidFill>
        </p:grpSpPr>
        <p:sp>
          <p:nvSpPr>
            <p:cNvPr id="65" name="Accent">
              <a:extLst>
                <a:ext uri="{FF2B5EF4-FFF2-40B4-BE49-F238E27FC236}">
                  <a16:creationId xmlns:a16="http://schemas.microsoft.com/office/drawing/2014/main" id="{94A0C719-5D53-44C8-B868-4C9163AE8CE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66" name="Outline">
              <a:extLst>
                <a:ext uri="{FF2B5EF4-FFF2-40B4-BE49-F238E27FC236}">
                  <a16:creationId xmlns:a16="http://schemas.microsoft.com/office/drawing/2014/main" id="{342DF74E-8AB1-41B5-BE0B-D3DE2BFAE37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grpSp>
        <p:nvGrpSpPr>
          <p:cNvPr id="67" name="Group 66">
            <a:extLst>
              <a:ext uri="{FF2B5EF4-FFF2-40B4-BE49-F238E27FC236}">
                <a16:creationId xmlns:a16="http://schemas.microsoft.com/office/drawing/2014/main" id="{B3102F16-672D-4168-8505-B7B8A72BEF70}"/>
              </a:ext>
            </a:extLst>
          </p:cNvPr>
          <p:cNvGrpSpPr/>
          <p:nvPr/>
        </p:nvGrpSpPr>
        <p:grpSpPr>
          <a:xfrm>
            <a:off x="4633717" y="5419593"/>
            <a:ext cx="478800" cy="478027"/>
            <a:chOff x="1649691" y="3230880"/>
            <a:chExt cx="914400" cy="914400"/>
          </a:xfrm>
          <a:solidFill>
            <a:schemeClr val="bg1"/>
          </a:solidFill>
        </p:grpSpPr>
        <p:sp>
          <p:nvSpPr>
            <p:cNvPr id="68" name="Accent">
              <a:extLst>
                <a:ext uri="{FF2B5EF4-FFF2-40B4-BE49-F238E27FC236}">
                  <a16:creationId xmlns:a16="http://schemas.microsoft.com/office/drawing/2014/main" id="{B4C2F1E2-96BB-4178-BB66-121A24BCB2A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dirty="0">
                <a:latin typeface="Arial" panose="020B0604020202020204" pitchFamily="34" charset="0"/>
              </a:endParaRPr>
            </a:p>
          </p:txBody>
        </p:sp>
        <p:sp>
          <p:nvSpPr>
            <p:cNvPr id="69" name="Outline">
              <a:extLst>
                <a:ext uri="{FF2B5EF4-FFF2-40B4-BE49-F238E27FC236}">
                  <a16:creationId xmlns:a16="http://schemas.microsoft.com/office/drawing/2014/main" id="{F35F1B8F-4E12-4BF2-8BFC-384139E9F40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dirty="0">
                <a:latin typeface="Arial" panose="020B0604020202020204" pitchFamily="34" charset="0"/>
              </a:endParaRPr>
            </a:p>
          </p:txBody>
        </p:sp>
      </p:grpSp>
      <p:sp>
        <p:nvSpPr>
          <p:cNvPr id="70" name="TextBox 69">
            <a:extLst>
              <a:ext uri="{FF2B5EF4-FFF2-40B4-BE49-F238E27FC236}">
                <a16:creationId xmlns:a16="http://schemas.microsoft.com/office/drawing/2014/main" id="{B16113CB-D516-46EE-9C26-70CB9D189EB0}"/>
              </a:ext>
            </a:extLst>
          </p:cNvPr>
          <p:cNvSpPr txBox="1"/>
          <p:nvPr/>
        </p:nvSpPr>
        <p:spPr>
          <a:xfrm>
            <a:off x="628651" y="1511369"/>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Before</a:t>
            </a:r>
            <a:endParaRPr lang="en-PH" sz="3200" b="1" dirty="0">
              <a:solidFill>
                <a:schemeClr val="accent1"/>
              </a:solidFill>
              <a:latin typeface="Arial" panose="020B0604020202020204" pitchFamily="34" charset="0"/>
            </a:endParaRPr>
          </a:p>
        </p:txBody>
      </p:sp>
      <p:sp>
        <p:nvSpPr>
          <p:cNvPr id="74" name="TextBox 73">
            <a:extLst>
              <a:ext uri="{FF2B5EF4-FFF2-40B4-BE49-F238E27FC236}">
                <a16:creationId xmlns:a16="http://schemas.microsoft.com/office/drawing/2014/main" id="{BA24F7F4-96AD-4D37-ADF7-5D00F1A6BC12}"/>
              </a:ext>
            </a:extLst>
          </p:cNvPr>
          <p:cNvSpPr txBox="1"/>
          <p:nvPr/>
        </p:nvSpPr>
        <p:spPr>
          <a:xfrm>
            <a:off x="4572000" y="1511373"/>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After</a:t>
            </a:r>
            <a:endParaRPr lang="en-PH" sz="32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88010216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9310B7-DE3C-4248-A784-858B8BC6C8CD}"/>
              </a:ext>
            </a:extLst>
          </p:cNvPr>
          <p:cNvSpPr>
            <a:spLocks noGrp="1"/>
          </p:cNvSpPr>
          <p:nvPr>
            <p:ph type="title"/>
          </p:nvPr>
        </p:nvSpPr>
        <p:spPr>
          <a:xfrm>
            <a:off x="628650" y="365127"/>
            <a:ext cx="7886700" cy="618100"/>
          </a:xfrm>
        </p:spPr>
        <p:txBody>
          <a:bodyPr>
            <a:normAutofit/>
          </a:bodyPr>
          <a:lstStyle/>
          <a:p>
            <a:r>
              <a:rPr lang="en-PH" dirty="0"/>
              <a:t>Before and After Slide – Seven Items</a:t>
            </a:r>
          </a:p>
        </p:txBody>
      </p:sp>
      <p:sp>
        <p:nvSpPr>
          <p:cNvPr id="4" name="Slide Number Placeholder 3">
            <a:extLst>
              <a:ext uri="{FF2B5EF4-FFF2-40B4-BE49-F238E27FC236}">
                <a16:creationId xmlns:a16="http://schemas.microsoft.com/office/drawing/2014/main" id="{58DA2D55-1C0C-44A9-8E52-2A0614BFD95D}"/>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183</a:t>
            </a:fld>
            <a:endParaRPr lang="en-PH" dirty="0"/>
          </a:p>
        </p:txBody>
      </p:sp>
      <p:sp>
        <p:nvSpPr>
          <p:cNvPr id="16" name="TextBox 15">
            <a:extLst>
              <a:ext uri="{FF2B5EF4-FFF2-40B4-BE49-F238E27FC236}">
                <a16:creationId xmlns:a16="http://schemas.microsoft.com/office/drawing/2014/main" id="{A0BFCD8E-57A0-4AFE-8282-2C3ECB183A1C}"/>
              </a:ext>
            </a:extLst>
          </p:cNvPr>
          <p:cNvSpPr txBox="1"/>
          <p:nvPr/>
        </p:nvSpPr>
        <p:spPr>
          <a:xfrm>
            <a:off x="4572000" y="1511372"/>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After</a:t>
            </a:r>
            <a:endParaRPr lang="en-PH" sz="3200" b="1" dirty="0">
              <a:solidFill>
                <a:schemeClr val="accent1"/>
              </a:solidFill>
              <a:latin typeface="Arial" panose="020B0604020202020204" pitchFamily="34" charset="0"/>
            </a:endParaRPr>
          </a:p>
        </p:txBody>
      </p:sp>
      <p:sp>
        <p:nvSpPr>
          <p:cNvPr id="6" name="Rectangle 5">
            <a:extLst>
              <a:ext uri="{FF2B5EF4-FFF2-40B4-BE49-F238E27FC236}">
                <a16:creationId xmlns:a16="http://schemas.microsoft.com/office/drawing/2014/main" id="{DB019697-EFE1-4E73-BC64-B67D0214926C}"/>
              </a:ext>
            </a:extLst>
          </p:cNvPr>
          <p:cNvSpPr/>
          <p:nvPr/>
        </p:nvSpPr>
        <p:spPr>
          <a:xfrm>
            <a:off x="4350393" y="1938329"/>
            <a:ext cx="4164958" cy="521554"/>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5" name="TextBox 4">
            <a:extLst>
              <a:ext uri="{FF2B5EF4-FFF2-40B4-BE49-F238E27FC236}">
                <a16:creationId xmlns:a16="http://schemas.microsoft.com/office/drawing/2014/main" id="{8CA904D4-0927-4046-BA35-951CC9870B3B}"/>
              </a:ext>
            </a:extLst>
          </p:cNvPr>
          <p:cNvSpPr txBox="1"/>
          <p:nvPr/>
        </p:nvSpPr>
        <p:spPr>
          <a:xfrm>
            <a:off x="628651" y="1938325"/>
            <a:ext cx="3943349" cy="521554"/>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8" name="Rectangle 7">
            <a:extLst>
              <a:ext uri="{FF2B5EF4-FFF2-40B4-BE49-F238E27FC236}">
                <a16:creationId xmlns:a16="http://schemas.microsoft.com/office/drawing/2014/main" id="{1FFA5523-1839-445A-9896-35A5349FDD2B}"/>
              </a:ext>
            </a:extLst>
          </p:cNvPr>
          <p:cNvSpPr/>
          <p:nvPr/>
        </p:nvSpPr>
        <p:spPr>
          <a:xfrm>
            <a:off x="4350393" y="2527273"/>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9" name="TextBox 8">
            <a:extLst>
              <a:ext uri="{FF2B5EF4-FFF2-40B4-BE49-F238E27FC236}">
                <a16:creationId xmlns:a16="http://schemas.microsoft.com/office/drawing/2014/main" id="{60EF7379-8A74-475C-AE6B-DE3B2A9F75FF}"/>
              </a:ext>
            </a:extLst>
          </p:cNvPr>
          <p:cNvSpPr txBox="1"/>
          <p:nvPr/>
        </p:nvSpPr>
        <p:spPr>
          <a:xfrm>
            <a:off x="628651" y="2527093"/>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10" name="Rectangle 9">
            <a:extLst>
              <a:ext uri="{FF2B5EF4-FFF2-40B4-BE49-F238E27FC236}">
                <a16:creationId xmlns:a16="http://schemas.microsoft.com/office/drawing/2014/main" id="{B7BB774A-9832-4C27-9975-74315F286255}"/>
              </a:ext>
            </a:extLst>
          </p:cNvPr>
          <p:cNvSpPr/>
          <p:nvPr/>
        </p:nvSpPr>
        <p:spPr>
          <a:xfrm>
            <a:off x="4350393" y="3116042"/>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11" name="TextBox 10">
            <a:extLst>
              <a:ext uri="{FF2B5EF4-FFF2-40B4-BE49-F238E27FC236}">
                <a16:creationId xmlns:a16="http://schemas.microsoft.com/office/drawing/2014/main" id="{9AD77C81-DD50-48B2-A0A5-FD57724BA9C8}"/>
              </a:ext>
            </a:extLst>
          </p:cNvPr>
          <p:cNvSpPr txBox="1"/>
          <p:nvPr/>
        </p:nvSpPr>
        <p:spPr>
          <a:xfrm>
            <a:off x="628651" y="3116037"/>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25" name="Rectangle 24">
            <a:extLst>
              <a:ext uri="{FF2B5EF4-FFF2-40B4-BE49-F238E27FC236}">
                <a16:creationId xmlns:a16="http://schemas.microsoft.com/office/drawing/2014/main" id="{67D05063-1B23-484A-B3BA-BB73FAECB52B}"/>
              </a:ext>
            </a:extLst>
          </p:cNvPr>
          <p:cNvSpPr/>
          <p:nvPr/>
        </p:nvSpPr>
        <p:spPr>
          <a:xfrm>
            <a:off x="4350393" y="3704811"/>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26" name="TextBox 25">
            <a:extLst>
              <a:ext uri="{FF2B5EF4-FFF2-40B4-BE49-F238E27FC236}">
                <a16:creationId xmlns:a16="http://schemas.microsoft.com/office/drawing/2014/main" id="{CDE22367-E7BD-420E-B744-0C43E9C53B97}"/>
              </a:ext>
            </a:extLst>
          </p:cNvPr>
          <p:cNvSpPr txBox="1"/>
          <p:nvPr/>
        </p:nvSpPr>
        <p:spPr>
          <a:xfrm>
            <a:off x="628651" y="3704802"/>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30" name="Rectangle 29">
            <a:extLst>
              <a:ext uri="{FF2B5EF4-FFF2-40B4-BE49-F238E27FC236}">
                <a16:creationId xmlns:a16="http://schemas.microsoft.com/office/drawing/2014/main" id="{C7A41844-8F79-4021-BDEC-9DC11DD64813}"/>
              </a:ext>
            </a:extLst>
          </p:cNvPr>
          <p:cNvSpPr/>
          <p:nvPr/>
        </p:nvSpPr>
        <p:spPr>
          <a:xfrm>
            <a:off x="4350393" y="4293576"/>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31" name="TextBox 30">
            <a:extLst>
              <a:ext uri="{FF2B5EF4-FFF2-40B4-BE49-F238E27FC236}">
                <a16:creationId xmlns:a16="http://schemas.microsoft.com/office/drawing/2014/main" id="{84DB58CC-C67C-46B0-8289-BE080DE9BEE3}"/>
              </a:ext>
            </a:extLst>
          </p:cNvPr>
          <p:cNvSpPr txBox="1"/>
          <p:nvPr/>
        </p:nvSpPr>
        <p:spPr>
          <a:xfrm>
            <a:off x="628651" y="4293571"/>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40" name="Rectangle 39">
            <a:extLst>
              <a:ext uri="{FF2B5EF4-FFF2-40B4-BE49-F238E27FC236}">
                <a16:creationId xmlns:a16="http://schemas.microsoft.com/office/drawing/2014/main" id="{6DD531C8-DAB7-4D83-A407-71CF5B7FBE8C}"/>
              </a:ext>
            </a:extLst>
          </p:cNvPr>
          <p:cNvSpPr/>
          <p:nvPr/>
        </p:nvSpPr>
        <p:spPr>
          <a:xfrm>
            <a:off x="4350393" y="4882345"/>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41" name="TextBox 40">
            <a:extLst>
              <a:ext uri="{FF2B5EF4-FFF2-40B4-BE49-F238E27FC236}">
                <a16:creationId xmlns:a16="http://schemas.microsoft.com/office/drawing/2014/main" id="{45100AF7-5647-45D2-8F38-04FD80B8CDF8}"/>
              </a:ext>
            </a:extLst>
          </p:cNvPr>
          <p:cNvSpPr txBox="1"/>
          <p:nvPr/>
        </p:nvSpPr>
        <p:spPr>
          <a:xfrm>
            <a:off x="628651" y="4882340"/>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34" name="Rectangle 33">
            <a:extLst>
              <a:ext uri="{FF2B5EF4-FFF2-40B4-BE49-F238E27FC236}">
                <a16:creationId xmlns:a16="http://schemas.microsoft.com/office/drawing/2014/main" id="{7245E22E-DC9F-4240-BD9A-95D1E2F87337}"/>
              </a:ext>
            </a:extLst>
          </p:cNvPr>
          <p:cNvSpPr/>
          <p:nvPr/>
        </p:nvSpPr>
        <p:spPr>
          <a:xfrm>
            <a:off x="4350393" y="5513486"/>
            <a:ext cx="4164958"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99000" rIns="81000" rtlCol="0" anchor="ctr"/>
          <a:lstStyle/>
          <a:p>
            <a:r>
              <a:rPr lang="en-PH" sz="1050" dirty="0">
                <a:latin typeface="Arial" panose="020B0604020202020204" pitchFamily="34" charset="0"/>
              </a:rPr>
              <a:t>Lorem ipsum dolor sit amet, consectetur adipiscing elit. Ut tempor, quam et mattis pulvinar, mauris ligula suscipit arcu, sed </a:t>
            </a:r>
          </a:p>
        </p:txBody>
      </p:sp>
      <p:sp>
        <p:nvSpPr>
          <p:cNvPr id="35" name="TextBox 34">
            <a:extLst>
              <a:ext uri="{FF2B5EF4-FFF2-40B4-BE49-F238E27FC236}">
                <a16:creationId xmlns:a16="http://schemas.microsoft.com/office/drawing/2014/main" id="{B57226B3-7DB2-41C0-9186-0DED0AD58F7D}"/>
              </a:ext>
            </a:extLst>
          </p:cNvPr>
          <p:cNvSpPr txBox="1"/>
          <p:nvPr/>
        </p:nvSpPr>
        <p:spPr>
          <a:xfrm>
            <a:off x="628651" y="5513482"/>
            <a:ext cx="3943349" cy="521553"/>
          </a:xfrm>
          <a:prstGeom prst="homePlate">
            <a:avLst>
              <a:gd name="adj" fmla="val 20000"/>
            </a:avLst>
          </a:prstGeom>
          <a:solidFill>
            <a:schemeClr val="bg1"/>
          </a:solidFill>
          <a:ln>
            <a:solidFill>
              <a:schemeClr val="accent1"/>
            </a:solidFill>
          </a:ln>
        </p:spPr>
        <p:txBody>
          <a:bodyPr wrap="square" lIns="783000" tIns="0" rIns="162000" bIns="0" rtlCol="0" anchor="ctr">
            <a:normAutofit/>
          </a:bodyPr>
          <a:lstStyle>
            <a:defPPr>
              <a:defRPr lang="en-US"/>
            </a:defPPr>
            <a:lvl1pPr>
              <a:defRPr sz="1300"/>
            </a:lvl1pPr>
          </a:lstStyle>
          <a:p>
            <a:r>
              <a:rPr lang="en-US" sz="1000" dirty="0">
                <a:latin typeface="Arial" panose="020B0604020202020204" pitchFamily="34" charset="0"/>
              </a:rPr>
              <a:t>Lorem ipsum dolor sit amet, consectetur adipiscing elit. Ut tempor, quam et mattis pulvinar, mauris ligula suscipit arcu, sed </a:t>
            </a:r>
            <a:endParaRPr lang="en-PH" sz="1000" dirty="0">
              <a:latin typeface="Arial" panose="020B0604020202020204" pitchFamily="34" charset="0"/>
            </a:endParaRPr>
          </a:p>
        </p:txBody>
      </p:sp>
      <p:sp>
        <p:nvSpPr>
          <p:cNvPr id="21" name="Rectangle 20">
            <a:extLst>
              <a:ext uri="{FF2B5EF4-FFF2-40B4-BE49-F238E27FC236}">
                <a16:creationId xmlns:a16="http://schemas.microsoft.com/office/drawing/2014/main" id="{D23906D1-633D-4928-B8CD-6DEBB2912332}"/>
              </a:ext>
            </a:extLst>
          </p:cNvPr>
          <p:cNvSpPr/>
          <p:nvPr/>
        </p:nvSpPr>
        <p:spPr>
          <a:xfrm>
            <a:off x="628654" y="1938325"/>
            <a:ext cx="100527" cy="521554"/>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22" name="Rectangle 21">
            <a:extLst>
              <a:ext uri="{FF2B5EF4-FFF2-40B4-BE49-F238E27FC236}">
                <a16:creationId xmlns:a16="http://schemas.microsoft.com/office/drawing/2014/main" id="{6F4D7E77-43D2-4B5C-AD18-474F4A791CB0}"/>
              </a:ext>
            </a:extLst>
          </p:cNvPr>
          <p:cNvSpPr/>
          <p:nvPr/>
        </p:nvSpPr>
        <p:spPr>
          <a:xfrm>
            <a:off x="628654" y="2527268"/>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23" name="Rectangle 22">
            <a:extLst>
              <a:ext uri="{FF2B5EF4-FFF2-40B4-BE49-F238E27FC236}">
                <a16:creationId xmlns:a16="http://schemas.microsoft.com/office/drawing/2014/main" id="{06AE02E0-F3F0-4B93-A241-FD64F1D624A6}"/>
              </a:ext>
            </a:extLst>
          </p:cNvPr>
          <p:cNvSpPr/>
          <p:nvPr/>
        </p:nvSpPr>
        <p:spPr>
          <a:xfrm>
            <a:off x="628654" y="3116037"/>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28" name="Rectangle 27">
            <a:extLst>
              <a:ext uri="{FF2B5EF4-FFF2-40B4-BE49-F238E27FC236}">
                <a16:creationId xmlns:a16="http://schemas.microsoft.com/office/drawing/2014/main" id="{21C78F10-4A46-4EE7-8781-C9AAEAAB428F}"/>
              </a:ext>
            </a:extLst>
          </p:cNvPr>
          <p:cNvSpPr/>
          <p:nvPr/>
        </p:nvSpPr>
        <p:spPr>
          <a:xfrm>
            <a:off x="628654" y="3704802"/>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33" name="Rectangle 32">
            <a:extLst>
              <a:ext uri="{FF2B5EF4-FFF2-40B4-BE49-F238E27FC236}">
                <a16:creationId xmlns:a16="http://schemas.microsoft.com/office/drawing/2014/main" id="{2CA5D9AB-A6E5-4BFB-9347-067F1ECCF67A}"/>
              </a:ext>
            </a:extLst>
          </p:cNvPr>
          <p:cNvSpPr/>
          <p:nvPr/>
        </p:nvSpPr>
        <p:spPr>
          <a:xfrm>
            <a:off x="628654" y="4293571"/>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43" name="Rectangle 42">
            <a:extLst>
              <a:ext uri="{FF2B5EF4-FFF2-40B4-BE49-F238E27FC236}">
                <a16:creationId xmlns:a16="http://schemas.microsoft.com/office/drawing/2014/main" id="{6D5D8A6B-A367-4A84-A3BF-B634273605CD}"/>
              </a:ext>
            </a:extLst>
          </p:cNvPr>
          <p:cNvSpPr/>
          <p:nvPr/>
        </p:nvSpPr>
        <p:spPr>
          <a:xfrm>
            <a:off x="628654" y="4882336"/>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37" name="Rectangle 36">
            <a:extLst>
              <a:ext uri="{FF2B5EF4-FFF2-40B4-BE49-F238E27FC236}">
                <a16:creationId xmlns:a16="http://schemas.microsoft.com/office/drawing/2014/main" id="{6F1BE3A8-77A6-41B4-97AD-C231FA84DF25}"/>
              </a:ext>
            </a:extLst>
          </p:cNvPr>
          <p:cNvSpPr/>
          <p:nvPr/>
        </p:nvSpPr>
        <p:spPr>
          <a:xfrm>
            <a:off x="628654" y="5513482"/>
            <a:ext cx="100527" cy="521553"/>
          </a:xfrm>
          <a:prstGeom prst="rect">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600" dirty="0">
              <a:latin typeface="Arial" panose="020B0604020202020204" pitchFamily="34" charset="0"/>
            </a:endParaRPr>
          </a:p>
        </p:txBody>
      </p:sp>
      <p:sp>
        <p:nvSpPr>
          <p:cNvPr id="38" name="TextBox 37">
            <a:extLst>
              <a:ext uri="{FF2B5EF4-FFF2-40B4-BE49-F238E27FC236}">
                <a16:creationId xmlns:a16="http://schemas.microsoft.com/office/drawing/2014/main" id="{4FDB3AB8-B435-4859-8F69-3CC4EC2AC60F}"/>
              </a:ext>
            </a:extLst>
          </p:cNvPr>
          <p:cNvSpPr txBox="1"/>
          <p:nvPr/>
        </p:nvSpPr>
        <p:spPr>
          <a:xfrm>
            <a:off x="628651" y="1511368"/>
            <a:ext cx="1237902" cy="309181"/>
          </a:xfrm>
          <a:prstGeom prst="rect">
            <a:avLst/>
          </a:prstGeom>
          <a:noFill/>
        </p:spPr>
        <p:txBody>
          <a:bodyPr wrap="square" lIns="0" tIns="0" rIns="0" bIns="0" rtlCol="0" anchor="b">
            <a:normAutofit fontScale="92500" lnSpcReduction="10000"/>
          </a:bodyPr>
          <a:lstStyle/>
          <a:p>
            <a:r>
              <a:rPr lang="en-US" sz="2400" b="1" dirty="0">
                <a:solidFill>
                  <a:schemeClr val="accent1"/>
                </a:solidFill>
                <a:latin typeface="Arial" panose="020B0604020202020204" pitchFamily="34" charset="0"/>
              </a:rPr>
              <a:t>Before</a:t>
            </a:r>
            <a:endParaRPr lang="en-PH" sz="3200" b="1" dirty="0">
              <a:solidFill>
                <a:schemeClr val="accent1"/>
              </a:solidFill>
              <a:latin typeface="Arial" panose="020B0604020202020204" pitchFamily="34" charset="0"/>
            </a:endParaRPr>
          </a:p>
        </p:txBody>
      </p:sp>
      <p:grpSp>
        <p:nvGrpSpPr>
          <p:cNvPr id="39" name="Group 38">
            <a:extLst>
              <a:ext uri="{FF2B5EF4-FFF2-40B4-BE49-F238E27FC236}">
                <a16:creationId xmlns:a16="http://schemas.microsoft.com/office/drawing/2014/main" id="{46AB9485-802D-475D-A236-BC9F34C74A15}"/>
              </a:ext>
            </a:extLst>
          </p:cNvPr>
          <p:cNvGrpSpPr/>
          <p:nvPr/>
        </p:nvGrpSpPr>
        <p:grpSpPr>
          <a:xfrm>
            <a:off x="807415" y="1994880"/>
            <a:ext cx="410400" cy="408442"/>
            <a:chOff x="1649691" y="3230880"/>
            <a:chExt cx="914400" cy="914400"/>
          </a:xfrm>
        </p:grpSpPr>
        <p:sp>
          <p:nvSpPr>
            <p:cNvPr id="44" name="Accent">
              <a:extLst>
                <a:ext uri="{FF2B5EF4-FFF2-40B4-BE49-F238E27FC236}">
                  <a16:creationId xmlns:a16="http://schemas.microsoft.com/office/drawing/2014/main" id="{39C768D2-86B9-40AA-8E1C-775EF3D1A58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45" name="Outline">
              <a:extLst>
                <a:ext uri="{FF2B5EF4-FFF2-40B4-BE49-F238E27FC236}">
                  <a16:creationId xmlns:a16="http://schemas.microsoft.com/office/drawing/2014/main" id="{56EAB061-E078-4C6A-96E6-A99D50F8F1A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46" name="Group 45">
            <a:extLst>
              <a:ext uri="{FF2B5EF4-FFF2-40B4-BE49-F238E27FC236}">
                <a16:creationId xmlns:a16="http://schemas.microsoft.com/office/drawing/2014/main" id="{9F8763A2-D6D1-49E0-AF90-460AF287103B}"/>
              </a:ext>
            </a:extLst>
          </p:cNvPr>
          <p:cNvGrpSpPr/>
          <p:nvPr/>
        </p:nvGrpSpPr>
        <p:grpSpPr>
          <a:xfrm>
            <a:off x="807415" y="2590739"/>
            <a:ext cx="410400" cy="408442"/>
            <a:chOff x="1649691" y="3230880"/>
            <a:chExt cx="914400" cy="914400"/>
          </a:xfrm>
        </p:grpSpPr>
        <p:sp>
          <p:nvSpPr>
            <p:cNvPr id="47" name="Accent">
              <a:extLst>
                <a:ext uri="{FF2B5EF4-FFF2-40B4-BE49-F238E27FC236}">
                  <a16:creationId xmlns:a16="http://schemas.microsoft.com/office/drawing/2014/main" id="{5C457A48-CD48-4D58-8DCE-9D1FB30C83E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48" name="Outline">
              <a:extLst>
                <a:ext uri="{FF2B5EF4-FFF2-40B4-BE49-F238E27FC236}">
                  <a16:creationId xmlns:a16="http://schemas.microsoft.com/office/drawing/2014/main" id="{23ACB6C5-EA36-49B8-86F6-56BD6307676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49" name="Group 48">
            <a:extLst>
              <a:ext uri="{FF2B5EF4-FFF2-40B4-BE49-F238E27FC236}">
                <a16:creationId xmlns:a16="http://schemas.microsoft.com/office/drawing/2014/main" id="{1FEF2752-05C2-4555-9FC0-D793C25B53AF}"/>
              </a:ext>
            </a:extLst>
          </p:cNvPr>
          <p:cNvGrpSpPr/>
          <p:nvPr/>
        </p:nvGrpSpPr>
        <p:grpSpPr>
          <a:xfrm>
            <a:off x="807415" y="3186598"/>
            <a:ext cx="410400" cy="408442"/>
            <a:chOff x="1649691" y="3230880"/>
            <a:chExt cx="914400" cy="914400"/>
          </a:xfrm>
        </p:grpSpPr>
        <p:sp>
          <p:nvSpPr>
            <p:cNvPr id="50" name="Accent">
              <a:extLst>
                <a:ext uri="{FF2B5EF4-FFF2-40B4-BE49-F238E27FC236}">
                  <a16:creationId xmlns:a16="http://schemas.microsoft.com/office/drawing/2014/main" id="{0C3FBA19-2AE2-49EC-B473-E9CF7D2B198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51" name="Outline">
              <a:extLst>
                <a:ext uri="{FF2B5EF4-FFF2-40B4-BE49-F238E27FC236}">
                  <a16:creationId xmlns:a16="http://schemas.microsoft.com/office/drawing/2014/main" id="{42D3E15E-E37D-4341-8660-508C6F04688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52" name="Group 51">
            <a:extLst>
              <a:ext uri="{FF2B5EF4-FFF2-40B4-BE49-F238E27FC236}">
                <a16:creationId xmlns:a16="http://schemas.microsoft.com/office/drawing/2014/main" id="{AD084832-AC68-4B33-ADCA-8801D5EE10F0}"/>
              </a:ext>
            </a:extLst>
          </p:cNvPr>
          <p:cNvGrpSpPr/>
          <p:nvPr/>
        </p:nvGrpSpPr>
        <p:grpSpPr>
          <a:xfrm>
            <a:off x="807415" y="3782457"/>
            <a:ext cx="410400" cy="408442"/>
            <a:chOff x="1649691" y="3230880"/>
            <a:chExt cx="914400" cy="914400"/>
          </a:xfrm>
        </p:grpSpPr>
        <p:sp>
          <p:nvSpPr>
            <p:cNvPr id="53" name="Accent">
              <a:extLst>
                <a:ext uri="{FF2B5EF4-FFF2-40B4-BE49-F238E27FC236}">
                  <a16:creationId xmlns:a16="http://schemas.microsoft.com/office/drawing/2014/main" id="{77748564-C142-48D3-94A7-AC68A30D8C2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54" name="Outline">
              <a:extLst>
                <a:ext uri="{FF2B5EF4-FFF2-40B4-BE49-F238E27FC236}">
                  <a16:creationId xmlns:a16="http://schemas.microsoft.com/office/drawing/2014/main" id="{3C759DDD-0187-4F99-ABD3-69A9A162C6D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55" name="Group 54">
            <a:extLst>
              <a:ext uri="{FF2B5EF4-FFF2-40B4-BE49-F238E27FC236}">
                <a16:creationId xmlns:a16="http://schemas.microsoft.com/office/drawing/2014/main" id="{C3FD29C3-FCB7-4C6E-879C-D2AC324BFE61}"/>
              </a:ext>
            </a:extLst>
          </p:cNvPr>
          <p:cNvGrpSpPr/>
          <p:nvPr/>
        </p:nvGrpSpPr>
        <p:grpSpPr>
          <a:xfrm>
            <a:off x="807415" y="4378318"/>
            <a:ext cx="410400" cy="408442"/>
            <a:chOff x="1649691" y="3230880"/>
            <a:chExt cx="914400" cy="914400"/>
          </a:xfrm>
        </p:grpSpPr>
        <p:sp>
          <p:nvSpPr>
            <p:cNvPr id="56" name="Accent">
              <a:extLst>
                <a:ext uri="{FF2B5EF4-FFF2-40B4-BE49-F238E27FC236}">
                  <a16:creationId xmlns:a16="http://schemas.microsoft.com/office/drawing/2014/main" id="{29A0B295-2164-4FC3-9D67-AB4364382DF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57" name="Outline">
              <a:extLst>
                <a:ext uri="{FF2B5EF4-FFF2-40B4-BE49-F238E27FC236}">
                  <a16:creationId xmlns:a16="http://schemas.microsoft.com/office/drawing/2014/main" id="{283EDEAD-448F-4493-A4CE-3CDC43DBD77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58" name="Group 57">
            <a:extLst>
              <a:ext uri="{FF2B5EF4-FFF2-40B4-BE49-F238E27FC236}">
                <a16:creationId xmlns:a16="http://schemas.microsoft.com/office/drawing/2014/main" id="{2EDCF5BF-31DF-4409-89D2-5A09200EC994}"/>
              </a:ext>
            </a:extLst>
          </p:cNvPr>
          <p:cNvGrpSpPr/>
          <p:nvPr/>
        </p:nvGrpSpPr>
        <p:grpSpPr>
          <a:xfrm>
            <a:off x="807415" y="4974177"/>
            <a:ext cx="410400" cy="408442"/>
            <a:chOff x="1649691" y="3230880"/>
            <a:chExt cx="914400" cy="914400"/>
          </a:xfrm>
        </p:grpSpPr>
        <p:sp>
          <p:nvSpPr>
            <p:cNvPr id="59" name="Accent">
              <a:extLst>
                <a:ext uri="{FF2B5EF4-FFF2-40B4-BE49-F238E27FC236}">
                  <a16:creationId xmlns:a16="http://schemas.microsoft.com/office/drawing/2014/main" id="{9E29090F-5DCE-43D7-B752-46041F78ADC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60" name="Outline">
              <a:extLst>
                <a:ext uri="{FF2B5EF4-FFF2-40B4-BE49-F238E27FC236}">
                  <a16:creationId xmlns:a16="http://schemas.microsoft.com/office/drawing/2014/main" id="{FCA3B418-221A-4F36-8116-9E1CA13CF88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65" name="Group 64">
            <a:extLst>
              <a:ext uri="{FF2B5EF4-FFF2-40B4-BE49-F238E27FC236}">
                <a16:creationId xmlns:a16="http://schemas.microsoft.com/office/drawing/2014/main" id="{0F46B056-6E19-4886-A838-E696C2EB2090}"/>
              </a:ext>
            </a:extLst>
          </p:cNvPr>
          <p:cNvGrpSpPr/>
          <p:nvPr/>
        </p:nvGrpSpPr>
        <p:grpSpPr>
          <a:xfrm>
            <a:off x="807415" y="5570037"/>
            <a:ext cx="410400" cy="408442"/>
            <a:chOff x="1649691" y="3230880"/>
            <a:chExt cx="914400" cy="914400"/>
          </a:xfrm>
        </p:grpSpPr>
        <p:sp>
          <p:nvSpPr>
            <p:cNvPr id="66" name="Accent">
              <a:extLst>
                <a:ext uri="{FF2B5EF4-FFF2-40B4-BE49-F238E27FC236}">
                  <a16:creationId xmlns:a16="http://schemas.microsoft.com/office/drawing/2014/main" id="{8621A17E-946E-4C3D-9C8F-0129B2F2340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latin typeface="Arial" panose="020B0604020202020204" pitchFamily="34" charset="0"/>
              </a:endParaRPr>
            </a:p>
          </p:txBody>
        </p:sp>
        <p:sp>
          <p:nvSpPr>
            <p:cNvPr id="67" name="Outline">
              <a:extLst>
                <a:ext uri="{FF2B5EF4-FFF2-40B4-BE49-F238E27FC236}">
                  <a16:creationId xmlns:a16="http://schemas.microsoft.com/office/drawing/2014/main" id="{181E471E-3A7D-4C5D-BE3B-A97028ACFA3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latin typeface="Arial" panose="020B0604020202020204" pitchFamily="34" charset="0"/>
              </a:endParaRPr>
            </a:p>
          </p:txBody>
        </p:sp>
      </p:grpSp>
      <p:grpSp>
        <p:nvGrpSpPr>
          <p:cNvPr id="68" name="Group 67">
            <a:extLst>
              <a:ext uri="{FF2B5EF4-FFF2-40B4-BE49-F238E27FC236}">
                <a16:creationId xmlns:a16="http://schemas.microsoft.com/office/drawing/2014/main" id="{C5947ADB-AEC5-4A32-90C9-3C74BB8E5A22}"/>
              </a:ext>
            </a:extLst>
          </p:cNvPr>
          <p:cNvGrpSpPr/>
          <p:nvPr/>
        </p:nvGrpSpPr>
        <p:grpSpPr>
          <a:xfrm>
            <a:off x="4671588" y="1994880"/>
            <a:ext cx="410400" cy="408442"/>
            <a:chOff x="1649691" y="3230880"/>
            <a:chExt cx="914400" cy="914400"/>
          </a:xfrm>
          <a:solidFill>
            <a:schemeClr val="bg1"/>
          </a:solidFill>
        </p:grpSpPr>
        <p:sp>
          <p:nvSpPr>
            <p:cNvPr id="69" name="Accent">
              <a:extLst>
                <a:ext uri="{FF2B5EF4-FFF2-40B4-BE49-F238E27FC236}">
                  <a16:creationId xmlns:a16="http://schemas.microsoft.com/office/drawing/2014/main" id="{39D15920-A8B0-4610-8BCC-412C5617634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70" name="Outline">
              <a:extLst>
                <a:ext uri="{FF2B5EF4-FFF2-40B4-BE49-F238E27FC236}">
                  <a16:creationId xmlns:a16="http://schemas.microsoft.com/office/drawing/2014/main" id="{1E0C7707-36FF-4C4E-9FC3-674C0078806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71" name="Group 70">
            <a:extLst>
              <a:ext uri="{FF2B5EF4-FFF2-40B4-BE49-F238E27FC236}">
                <a16:creationId xmlns:a16="http://schemas.microsoft.com/office/drawing/2014/main" id="{60FE62CA-B643-4AB5-A15B-93F3CEAA8C05}"/>
              </a:ext>
            </a:extLst>
          </p:cNvPr>
          <p:cNvGrpSpPr/>
          <p:nvPr/>
        </p:nvGrpSpPr>
        <p:grpSpPr>
          <a:xfrm>
            <a:off x="4671588" y="2590739"/>
            <a:ext cx="410400" cy="408442"/>
            <a:chOff x="1649691" y="3230880"/>
            <a:chExt cx="914400" cy="914400"/>
          </a:xfrm>
          <a:solidFill>
            <a:schemeClr val="bg1"/>
          </a:solidFill>
        </p:grpSpPr>
        <p:sp>
          <p:nvSpPr>
            <p:cNvPr id="72" name="Accent">
              <a:extLst>
                <a:ext uri="{FF2B5EF4-FFF2-40B4-BE49-F238E27FC236}">
                  <a16:creationId xmlns:a16="http://schemas.microsoft.com/office/drawing/2014/main" id="{EF838FAC-5E23-471A-B190-AF307EBC390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73" name="Outline">
              <a:extLst>
                <a:ext uri="{FF2B5EF4-FFF2-40B4-BE49-F238E27FC236}">
                  <a16:creationId xmlns:a16="http://schemas.microsoft.com/office/drawing/2014/main" id="{854DB310-6498-43D3-8889-56AEDEDCF04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74" name="Group 73">
            <a:extLst>
              <a:ext uri="{FF2B5EF4-FFF2-40B4-BE49-F238E27FC236}">
                <a16:creationId xmlns:a16="http://schemas.microsoft.com/office/drawing/2014/main" id="{01CDC766-40F6-48F2-9ECD-0BB0EFB55A34}"/>
              </a:ext>
            </a:extLst>
          </p:cNvPr>
          <p:cNvGrpSpPr/>
          <p:nvPr/>
        </p:nvGrpSpPr>
        <p:grpSpPr>
          <a:xfrm>
            <a:off x="4671588" y="3186598"/>
            <a:ext cx="410400" cy="408442"/>
            <a:chOff x="1649691" y="3230880"/>
            <a:chExt cx="914400" cy="914400"/>
          </a:xfrm>
          <a:solidFill>
            <a:schemeClr val="bg1"/>
          </a:solidFill>
        </p:grpSpPr>
        <p:sp>
          <p:nvSpPr>
            <p:cNvPr id="75" name="Accent">
              <a:extLst>
                <a:ext uri="{FF2B5EF4-FFF2-40B4-BE49-F238E27FC236}">
                  <a16:creationId xmlns:a16="http://schemas.microsoft.com/office/drawing/2014/main" id="{3651F831-BEFE-4E72-A219-0683B02B81E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76" name="Outline">
              <a:extLst>
                <a:ext uri="{FF2B5EF4-FFF2-40B4-BE49-F238E27FC236}">
                  <a16:creationId xmlns:a16="http://schemas.microsoft.com/office/drawing/2014/main" id="{B9C6FB5C-BBEA-4AC3-98D4-C49BC71CDE2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77" name="Group 76">
            <a:extLst>
              <a:ext uri="{FF2B5EF4-FFF2-40B4-BE49-F238E27FC236}">
                <a16:creationId xmlns:a16="http://schemas.microsoft.com/office/drawing/2014/main" id="{D71900A6-2251-448A-AA4F-B3DCEFBEE051}"/>
              </a:ext>
            </a:extLst>
          </p:cNvPr>
          <p:cNvGrpSpPr/>
          <p:nvPr/>
        </p:nvGrpSpPr>
        <p:grpSpPr>
          <a:xfrm>
            <a:off x="4671588" y="3782457"/>
            <a:ext cx="410400" cy="408442"/>
            <a:chOff x="1649691" y="3230880"/>
            <a:chExt cx="914400" cy="914400"/>
          </a:xfrm>
          <a:solidFill>
            <a:schemeClr val="bg1"/>
          </a:solidFill>
        </p:grpSpPr>
        <p:sp>
          <p:nvSpPr>
            <p:cNvPr id="78" name="Accent">
              <a:extLst>
                <a:ext uri="{FF2B5EF4-FFF2-40B4-BE49-F238E27FC236}">
                  <a16:creationId xmlns:a16="http://schemas.microsoft.com/office/drawing/2014/main" id="{D0411EEB-DF66-454F-A075-42F39AEE81C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79" name="Outline">
              <a:extLst>
                <a:ext uri="{FF2B5EF4-FFF2-40B4-BE49-F238E27FC236}">
                  <a16:creationId xmlns:a16="http://schemas.microsoft.com/office/drawing/2014/main" id="{AA255385-482E-447D-AF45-71C31A727E5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80" name="Group 79">
            <a:extLst>
              <a:ext uri="{FF2B5EF4-FFF2-40B4-BE49-F238E27FC236}">
                <a16:creationId xmlns:a16="http://schemas.microsoft.com/office/drawing/2014/main" id="{0D0BDD21-F56D-4606-8745-E4D7AC6BFC81}"/>
              </a:ext>
            </a:extLst>
          </p:cNvPr>
          <p:cNvGrpSpPr/>
          <p:nvPr/>
        </p:nvGrpSpPr>
        <p:grpSpPr>
          <a:xfrm>
            <a:off x="4671588" y="4378318"/>
            <a:ext cx="410400" cy="408442"/>
            <a:chOff x="1649691" y="3230880"/>
            <a:chExt cx="914400" cy="914400"/>
          </a:xfrm>
          <a:solidFill>
            <a:schemeClr val="bg1"/>
          </a:solidFill>
        </p:grpSpPr>
        <p:sp>
          <p:nvSpPr>
            <p:cNvPr id="81" name="Accent">
              <a:extLst>
                <a:ext uri="{FF2B5EF4-FFF2-40B4-BE49-F238E27FC236}">
                  <a16:creationId xmlns:a16="http://schemas.microsoft.com/office/drawing/2014/main" id="{A9D332B4-FE3E-4656-BF54-745E4201F5B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82" name="Outline">
              <a:extLst>
                <a:ext uri="{FF2B5EF4-FFF2-40B4-BE49-F238E27FC236}">
                  <a16:creationId xmlns:a16="http://schemas.microsoft.com/office/drawing/2014/main" id="{50327733-7476-4564-B031-0F61A6B6A9C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83" name="Group 82">
            <a:extLst>
              <a:ext uri="{FF2B5EF4-FFF2-40B4-BE49-F238E27FC236}">
                <a16:creationId xmlns:a16="http://schemas.microsoft.com/office/drawing/2014/main" id="{A0F17DA7-334B-416B-8181-5BA69A45FAA6}"/>
              </a:ext>
            </a:extLst>
          </p:cNvPr>
          <p:cNvGrpSpPr/>
          <p:nvPr/>
        </p:nvGrpSpPr>
        <p:grpSpPr>
          <a:xfrm>
            <a:off x="4671588" y="4974177"/>
            <a:ext cx="410400" cy="408442"/>
            <a:chOff x="1649691" y="3230880"/>
            <a:chExt cx="914400" cy="914400"/>
          </a:xfrm>
          <a:solidFill>
            <a:schemeClr val="bg1"/>
          </a:solidFill>
        </p:grpSpPr>
        <p:sp>
          <p:nvSpPr>
            <p:cNvPr id="84" name="Accent">
              <a:extLst>
                <a:ext uri="{FF2B5EF4-FFF2-40B4-BE49-F238E27FC236}">
                  <a16:creationId xmlns:a16="http://schemas.microsoft.com/office/drawing/2014/main" id="{A0D6D473-83EA-4BEC-8CC5-794B4C8877C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85" name="Outline">
              <a:extLst>
                <a:ext uri="{FF2B5EF4-FFF2-40B4-BE49-F238E27FC236}">
                  <a16:creationId xmlns:a16="http://schemas.microsoft.com/office/drawing/2014/main" id="{4443303D-1259-44B5-958F-40619DC9BB7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grpSp>
        <p:nvGrpSpPr>
          <p:cNvPr id="86" name="Group 85">
            <a:extLst>
              <a:ext uri="{FF2B5EF4-FFF2-40B4-BE49-F238E27FC236}">
                <a16:creationId xmlns:a16="http://schemas.microsoft.com/office/drawing/2014/main" id="{F0E7B428-58E3-4496-BE2A-FC07C5550C22}"/>
              </a:ext>
            </a:extLst>
          </p:cNvPr>
          <p:cNvGrpSpPr/>
          <p:nvPr/>
        </p:nvGrpSpPr>
        <p:grpSpPr>
          <a:xfrm>
            <a:off x="4671588" y="5570036"/>
            <a:ext cx="410400" cy="408442"/>
            <a:chOff x="1649691" y="3230880"/>
            <a:chExt cx="914400" cy="914400"/>
          </a:xfrm>
          <a:solidFill>
            <a:schemeClr val="bg1"/>
          </a:solidFill>
        </p:grpSpPr>
        <p:sp>
          <p:nvSpPr>
            <p:cNvPr id="87" name="Accent">
              <a:extLst>
                <a:ext uri="{FF2B5EF4-FFF2-40B4-BE49-F238E27FC236}">
                  <a16:creationId xmlns:a16="http://schemas.microsoft.com/office/drawing/2014/main" id="{C20E19E5-D0AB-4EEC-859E-9833E381374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latin typeface="Arial" panose="020B0604020202020204" pitchFamily="34" charset="0"/>
              </a:endParaRPr>
            </a:p>
          </p:txBody>
        </p:sp>
        <p:sp>
          <p:nvSpPr>
            <p:cNvPr id="88" name="Outline">
              <a:extLst>
                <a:ext uri="{FF2B5EF4-FFF2-40B4-BE49-F238E27FC236}">
                  <a16:creationId xmlns:a16="http://schemas.microsoft.com/office/drawing/2014/main" id="{D32D6358-8F68-4CB8-9891-5362A260E44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latin typeface="Arial" panose="020B0604020202020204" pitchFamily="34" charset="0"/>
              </a:endParaRPr>
            </a:p>
          </p:txBody>
        </p:sp>
      </p:grpSp>
    </p:spTree>
    <p:extLst>
      <p:ext uri="{BB962C8B-B14F-4D97-AF65-F5344CB8AC3E}">
        <p14:creationId xmlns:p14="http://schemas.microsoft.com/office/powerpoint/2010/main" val="3878675573"/>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FC3CA75-F4D9-4D8B-88F7-3A8BB6558A0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184</a:t>
            </a:fld>
            <a:endParaRPr lang="en-PH" dirty="0"/>
          </a:p>
        </p:txBody>
      </p:sp>
      <p:sp>
        <p:nvSpPr>
          <p:cNvPr id="8" name="Subtitle 7">
            <a:extLst>
              <a:ext uri="{FF2B5EF4-FFF2-40B4-BE49-F238E27FC236}">
                <a16:creationId xmlns:a16="http://schemas.microsoft.com/office/drawing/2014/main" id="{1860342A-8622-468A-87A6-5481E590C084}"/>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746E8B95-B0B4-4A50-8411-F00694F9ABA1}"/>
              </a:ext>
            </a:extLst>
          </p:cNvPr>
          <p:cNvSpPr>
            <a:spLocks noGrp="1"/>
          </p:cNvSpPr>
          <p:nvPr>
            <p:ph type="title"/>
          </p:nvPr>
        </p:nvSpPr>
        <p:spPr>
          <a:xfrm>
            <a:off x="628650" y="2546508"/>
            <a:ext cx="7886700" cy="1600556"/>
          </a:xfrm>
        </p:spPr>
        <p:txBody>
          <a:bodyPr/>
          <a:lstStyle/>
          <a:p>
            <a:r>
              <a:rPr lang="en-PH" dirty="0"/>
              <a:t>Other Process Slides</a:t>
            </a:r>
          </a:p>
        </p:txBody>
      </p:sp>
    </p:spTree>
    <p:extLst>
      <p:ext uri="{BB962C8B-B14F-4D97-AF65-F5344CB8AC3E}">
        <p14:creationId xmlns:p14="http://schemas.microsoft.com/office/powerpoint/2010/main" val="62264020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think-cell data - do not delete" hidden="1">
            <a:extLst>
              <a:ext uri="{FF2B5EF4-FFF2-40B4-BE49-F238E27FC236}">
                <a16:creationId xmlns:a16="http://schemas.microsoft.com/office/drawing/2014/main" id="{3AE7CFD7-DC67-40DE-9947-430759318C12}"/>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8" imgW="366" imgH="367" progId="TCLayout.ActiveDocument.1">
                  <p:embed/>
                </p:oleObj>
              </mc:Choice>
              <mc:Fallback>
                <p:oleObj name="think-cell Slide" r:id="rId8" imgW="366" imgH="367" progId="TCLayout.ActiveDocument.1">
                  <p:embed/>
                  <p:pic>
                    <p:nvPicPr>
                      <p:cNvPr id="45" name="think-cell data - do not delete" hidden="1">
                        <a:extLst>
                          <a:ext uri="{FF2B5EF4-FFF2-40B4-BE49-F238E27FC236}">
                            <a16:creationId xmlns:a16="http://schemas.microsoft.com/office/drawing/2014/main" id="{3AE7CFD7-DC67-40DE-9947-430759318C12}"/>
                          </a:ext>
                        </a:extLst>
                      </p:cNvPr>
                      <p:cNvPicPr/>
                      <p:nvPr/>
                    </p:nvPicPr>
                    <p:blipFill>
                      <a:blip r:embed="rId9"/>
                      <a:stretch>
                        <a:fillRect/>
                      </a:stretch>
                    </p:blipFill>
                    <p:spPr>
                      <a:xfrm>
                        <a:off x="1193" y="858443"/>
                        <a:ext cx="1191" cy="1191"/>
                      </a:xfrm>
                      <a:prstGeom prst="rect">
                        <a:avLst/>
                      </a:prstGeom>
                    </p:spPr>
                  </p:pic>
                </p:oleObj>
              </mc:Fallback>
            </mc:AlternateContent>
          </a:graphicData>
        </a:graphic>
      </p:graphicFrame>
      <p:sp>
        <p:nvSpPr>
          <p:cNvPr id="3" name="Slide Number Placeholder 2">
            <a:extLst>
              <a:ext uri="{FF2B5EF4-FFF2-40B4-BE49-F238E27FC236}">
                <a16:creationId xmlns:a16="http://schemas.microsoft.com/office/drawing/2014/main" id="{F1A3A6E7-B298-4630-8064-A8428D3CEB1C}"/>
              </a:ext>
            </a:extLst>
          </p:cNvPr>
          <p:cNvSpPr>
            <a:spLocks noGrp="1"/>
          </p:cNvSpPr>
          <p:nvPr>
            <p:ph type="sldNum" sz="quarter" idx="12"/>
          </p:nvPr>
        </p:nvSpPr>
        <p:spPr>
          <a:xfrm>
            <a:off x="6499802" y="6204024"/>
            <a:ext cx="2057400" cy="365125"/>
          </a:xfrm>
        </p:spPr>
        <p:txBody>
          <a:bodyPr/>
          <a:lstStyle/>
          <a:p>
            <a:fld id="{40FCC99B-2112-4769-A0F7-9B55781EDC8A}" type="slidenum">
              <a:rPr lang="en-PH" smtClean="0"/>
              <a:t>185</a:t>
            </a:fld>
            <a:endParaRPr lang="en-PH" dirty="0"/>
          </a:p>
        </p:txBody>
      </p:sp>
      <p:sp>
        <p:nvSpPr>
          <p:cNvPr id="2" name="Title 1">
            <a:extLst>
              <a:ext uri="{FF2B5EF4-FFF2-40B4-BE49-F238E27FC236}">
                <a16:creationId xmlns:a16="http://schemas.microsoft.com/office/drawing/2014/main" id="{ABA8B3D1-25DC-4381-A8E9-BBDF91609692}"/>
              </a:ext>
            </a:extLst>
          </p:cNvPr>
          <p:cNvSpPr>
            <a:spLocks noGrp="1"/>
          </p:cNvSpPr>
          <p:nvPr>
            <p:ph type="title"/>
          </p:nvPr>
        </p:nvSpPr>
        <p:spPr/>
        <p:txBody>
          <a:bodyPr vert="horz"/>
          <a:lstStyle/>
          <a:p>
            <a:r>
              <a:rPr lang="en-US" dirty="0"/>
              <a:t>Five Icon Rows with LHS Panel</a:t>
            </a:r>
          </a:p>
        </p:txBody>
      </p:sp>
      <p:cxnSp>
        <p:nvCxnSpPr>
          <p:cNvPr id="8" name="Straight Connector 7">
            <a:extLst>
              <a:ext uri="{FF2B5EF4-FFF2-40B4-BE49-F238E27FC236}">
                <a16:creationId xmlns:a16="http://schemas.microsoft.com/office/drawing/2014/main" id="{DBDC6083-8E6C-4FA7-B968-67DB220AAFDF}"/>
              </a:ext>
            </a:extLst>
          </p:cNvPr>
          <p:cNvCxnSpPr/>
          <p:nvPr/>
        </p:nvCxnSpPr>
        <p:spPr>
          <a:xfrm>
            <a:off x="4155371" y="1687128"/>
            <a:ext cx="4390401" cy="0"/>
          </a:xfrm>
          <a:prstGeom prst="line">
            <a:avLst/>
          </a:prstGeom>
          <a:ln w="12700">
            <a:solidFill>
              <a:srgbClr val="9A9A9A"/>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A5FFF08F-7945-4594-9480-C4745F8FC98F}"/>
              </a:ext>
            </a:extLst>
          </p:cNvPr>
          <p:cNvCxnSpPr/>
          <p:nvPr/>
        </p:nvCxnSpPr>
        <p:spPr>
          <a:xfrm>
            <a:off x="4155371" y="2852347"/>
            <a:ext cx="4390401" cy="0"/>
          </a:xfrm>
          <a:prstGeom prst="line">
            <a:avLst/>
          </a:prstGeom>
          <a:ln w="12700">
            <a:solidFill>
              <a:srgbClr val="9A9A9A"/>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C66DABB5-2D00-407A-AFF9-E429C2A074C7}"/>
              </a:ext>
            </a:extLst>
          </p:cNvPr>
          <p:cNvCxnSpPr/>
          <p:nvPr/>
        </p:nvCxnSpPr>
        <p:spPr>
          <a:xfrm>
            <a:off x="4155371" y="4017566"/>
            <a:ext cx="4390401" cy="0"/>
          </a:xfrm>
          <a:prstGeom prst="line">
            <a:avLst/>
          </a:prstGeom>
          <a:ln w="12700">
            <a:solidFill>
              <a:srgbClr val="9A9A9A"/>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82916E7-C3AA-4E2C-8664-767A06CB1718}"/>
              </a:ext>
            </a:extLst>
          </p:cNvPr>
          <p:cNvCxnSpPr/>
          <p:nvPr/>
        </p:nvCxnSpPr>
        <p:spPr>
          <a:xfrm>
            <a:off x="4155371" y="5182785"/>
            <a:ext cx="4390401" cy="0"/>
          </a:xfrm>
          <a:prstGeom prst="line">
            <a:avLst/>
          </a:prstGeom>
          <a:ln w="12700">
            <a:solidFill>
              <a:srgbClr val="9A9A9A"/>
            </a:solidFill>
            <a:prstDash val="sysDot"/>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760377D4-F649-4819-B078-2C870E7F33BF}"/>
              </a:ext>
            </a:extLst>
          </p:cNvPr>
          <p:cNvCxnSpPr>
            <a:cxnSpLocks/>
          </p:cNvCxnSpPr>
          <p:nvPr/>
        </p:nvCxnSpPr>
        <p:spPr>
          <a:xfrm>
            <a:off x="3602615" y="0"/>
            <a:ext cx="0" cy="6858000"/>
          </a:xfrm>
          <a:prstGeom prst="line">
            <a:avLst/>
          </a:prstGeom>
          <a:ln w="28575" cap="flat" cmpd="sng" algn="ctr">
            <a:solidFill>
              <a:schemeClr val="bg1">
                <a:lumMod val="75000"/>
              </a:schemeClr>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8EA6BDE8-5C77-4D1E-8CF5-158467475ED8}"/>
              </a:ext>
            </a:extLst>
          </p:cNvPr>
          <p:cNvSpPr txBox="1"/>
          <p:nvPr/>
        </p:nvSpPr>
        <p:spPr>
          <a:xfrm>
            <a:off x="4155371" y="596278"/>
            <a:ext cx="4390401" cy="1016481"/>
          </a:xfrm>
          <a:prstGeom prst="rect">
            <a:avLst/>
          </a:prstGeom>
          <a:noFill/>
        </p:spPr>
        <p:txBody>
          <a:bodyPr wrap="square" lIns="0" tIns="0" rIns="0" bIns="0" rtlCol="0" anchor="ctr">
            <a:noAutofit/>
          </a:bodyPr>
          <a:lstStyle/>
          <a:p>
            <a:pPr>
              <a:buFont typeface="Trebuchet MS" panose="020B0603020202020204" pitchFamily="34" charset="0"/>
              <a:buChar char="​"/>
            </a:pPr>
            <a:r>
              <a:rPr lang="da-DK" sz="1400" b="1" dirty="0">
                <a:latin typeface="Arial" panose="020B0604020202020204" pitchFamily="34" charset="0"/>
              </a:rPr>
              <a:t>Lorem ipsum dolor sit amet</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p:txBody>
      </p:sp>
      <p:sp>
        <p:nvSpPr>
          <p:cNvPr id="64" name="TextBox 63">
            <a:extLst>
              <a:ext uri="{FF2B5EF4-FFF2-40B4-BE49-F238E27FC236}">
                <a16:creationId xmlns:a16="http://schemas.microsoft.com/office/drawing/2014/main" id="{0DAC64B2-880D-4686-9693-BF8D5E2436EB}"/>
              </a:ext>
            </a:extLst>
          </p:cNvPr>
          <p:cNvSpPr txBox="1"/>
          <p:nvPr/>
        </p:nvSpPr>
        <p:spPr>
          <a:xfrm>
            <a:off x="4155371" y="1761497"/>
            <a:ext cx="4390401" cy="1016481"/>
          </a:xfrm>
          <a:prstGeom prst="rect">
            <a:avLst/>
          </a:prstGeom>
          <a:noFill/>
        </p:spPr>
        <p:txBody>
          <a:bodyPr wrap="square" lIns="0" tIns="0" rIns="0" bIns="0" rtlCol="0" anchor="ctr">
            <a:noAutofit/>
          </a:bodyPr>
          <a:lstStyle/>
          <a:p>
            <a:pPr>
              <a:buFont typeface="Trebuchet MS" panose="020B0603020202020204" pitchFamily="34" charset="0"/>
              <a:buChar char="​"/>
            </a:pPr>
            <a:r>
              <a:rPr lang="da-DK" sz="1400" b="1" dirty="0">
                <a:latin typeface="Arial" panose="020B0604020202020204" pitchFamily="34" charset="0"/>
              </a:rPr>
              <a:t>Lorem ipsum dolor sit amet</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p:txBody>
      </p:sp>
      <p:sp>
        <p:nvSpPr>
          <p:cNvPr id="65" name="TextBox 64">
            <a:extLst>
              <a:ext uri="{FF2B5EF4-FFF2-40B4-BE49-F238E27FC236}">
                <a16:creationId xmlns:a16="http://schemas.microsoft.com/office/drawing/2014/main" id="{60800BEB-C93F-49DB-A73A-663816F2DAF6}"/>
              </a:ext>
            </a:extLst>
          </p:cNvPr>
          <p:cNvSpPr txBox="1"/>
          <p:nvPr/>
        </p:nvSpPr>
        <p:spPr>
          <a:xfrm>
            <a:off x="4155371" y="2926716"/>
            <a:ext cx="4390401" cy="1016481"/>
          </a:xfrm>
          <a:prstGeom prst="rect">
            <a:avLst/>
          </a:prstGeom>
          <a:noFill/>
        </p:spPr>
        <p:txBody>
          <a:bodyPr wrap="square" lIns="0" tIns="0" rIns="0" bIns="0" rtlCol="0" anchor="ctr">
            <a:noAutofit/>
          </a:bodyPr>
          <a:lstStyle/>
          <a:p>
            <a:pPr>
              <a:buFont typeface="Trebuchet MS" panose="020B0603020202020204" pitchFamily="34" charset="0"/>
              <a:buChar char="​"/>
            </a:pPr>
            <a:r>
              <a:rPr lang="da-DK" sz="1400" b="1" dirty="0">
                <a:latin typeface="Arial" panose="020B0604020202020204" pitchFamily="34" charset="0"/>
              </a:rPr>
              <a:t>Lorem ipsum dolor sit amet</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p:txBody>
      </p:sp>
      <p:sp>
        <p:nvSpPr>
          <p:cNvPr id="66" name="TextBox 65">
            <a:extLst>
              <a:ext uri="{FF2B5EF4-FFF2-40B4-BE49-F238E27FC236}">
                <a16:creationId xmlns:a16="http://schemas.microsoft.com/office/drawing/2014/main" id="{A36FD163-8D51-4AB8-9611-9C2E39866E3E}"/>
              </a:ext>
            </a:extLst>
          </p:cNvPr>
          <p:cNvSpPr txBox="1"/>
          <p:nvPr/>
        </p:nvSpPr>
        <p:spPr>
          <a:xfrm>
            <a:off x="4155371" y="4091935"/>
            <a:ext cx="4390401" cy="1016481"/>
          </a:xfrm>
          <a:prstGeom prst="rect">
            <a:avLst/>
          </a:prstGeom>
          <a:noFill/>
        </p:spPr>
        <p:txBody>
          <a:bodyPr wrap="square" lIns="0" tIns="0" rIns="0" bIns="0" rtlCol="0" anchor="ctr">
            <a:noAutofit/>
          </a:bodyPr>
          <a:lstStyle/>
          <a:p>
            <a:pPr>
              <a:buFont typeface="Trebuchet MS" panose="020B0603020202020204" pitchFamily="34" charset="0"/>
              <a:buChar char="​"/>
            </a:pPr>
            <a:r>
              <a:rPr lang="da-DK" sz="1400" b="1" dirty="0">
                <a:latin typeface="Arial" panose="020B0604020202020204" pitchFamily="34" charset="0"/>
              </a:rPr>
              <a:t>Lorem ipsum dolor sit amet</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p:txBody>
      </p:sp>
      <p:sp>
        <p:nvSpPr>
          <p:cNvPr id="67" name="TextBox 66">
            <a:extLst>
              <a:ext uri="{FF2B5EF4-FFF2-40B4-BE49-F238E27FC236}">
                <a16:creationId xmlns:a16="http://schemas.microsoft.com/office/drawing/2014/main" id="{A1D5823B-5F3A-4E8A-8203-E6E266C9F0BE}"/>
              </a:ext>
            </a:extLst>
          </p:cNvPr>
          <p:cNvSpPr txBox="1"/>
          <p:nvPr/>
        </p:nvSpPr>
        <p:spPr>
          <a:xfrm>
            <a:off x="4155371" y="5257156"/>
            <a:ext cx="4390401" cy="1016481"/>
          </a:xfrm>
          <a:prstGeom prst="rect">
            <a:avLst/>
          </a:prstGeom>
          <a:noFill/>
        </p:spPr>
        <p:txBody>
          <a:bodyPr wrap="square" lIns="0" tIns="0" rIns="0" bIns="0" rtlCol="0" anchor="ctr">
            <a:noAutofit/>
          </a:bodyPr>
          <a:lstStyle/>
          <a:p>
            <a:pPr>
              <a:buFont typeface="Trebuchet MS" panose="020B0603020202020204" pitchFamily="34" charset="0"/>
              <a:buChar char="​"/>
            </a:pPr>
            <a:r>
              <a:rPr lang="da-DK" sz="1400" b="1" dirty="0">
                <a:latin typeface="Arial" panose="020B0604020202020204" pitchFamily="34" charset="0"/>
              </a:rPr>
              <a:t>Lorem ipsum dolor sit amet</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a:p>
            <a:pPr marL="273818" indent="-136910">
              <a:buFont typeface="Arial" panose="020B0604020202020204" pitchFamily="34" charset="0"/>
              <a:buChar char="•"/>
            </a:pPr>
            <a:r>
              <a:rPr lang="en-US" sz="1400" dirty="0">
                <a:latin typeface="Arial" panose="020B0604020202020204" pitchFamily="34" charset="0"/>
                <a:sym typeface="Franklin Gothic Book" panose="020B0503020102020204" pitchFamily="34" charset="0"/>
              </a:rPr>
              <a:t>Ut tempor, quam et mattis pulvinar, mauris ligula </a:t>
            </a:r>
          </a:p>
        </p:txBody>
      </p:sp>
      <p:grpSp>
        <p:nvGrpSpPr>
          <p:cNvPr id="5" name="Group 4">
            <a:extLst>
              <a:ext uri="{FF2B5EF4-FFF2-40B4-BE49-F238E27FC236}">
                <a16:creationId xmlns:a16="http://schemas.microsoft.com/office/drawing/2014/main" id="{E886C79C-1B34-491E-8421-98E161017381}"/>
              </a:ext>
            </a:extLst>
          </p:cNvPr>
          <p:cNvGrpSpPr/>
          <p:nvPr/>
        </p:nvGrpSpPr>
        <p:grpSpPr>
          <a:xfrm>
            <a:off x="3246122" y="748118"/>
            <a:ext cx="712994" cy="712800"/>
            <a:chOff x="3246122" y="743435"/>
            <a:chExt cx="712994" cy="949570"/>
          </a:xfrm>
        </p:grpSpPr>
        <p:sp>
          <p:nvSpPr>
            <p:cNvPr id="110" name="Speech Bubble: Oval 109">
              <a:extLst>
                <a:ext uri="{FF2B5EF4-FFF2-40B4-BE49-F238E27FC236}">
                  <a16:creationId xmlns:a16="http://schemas.microsoft.com/office/drawing/2014/main" id="{BF810F2B-ABB6-4D8F-ADE9-B5F0F3343DF3}"/>
                </a:ext>
              </a:extLst>
            </p:cNvPr>
            <p:cNvSpPr/>
            <p:nvPr/>
          </p:nvSpPr>
          <p:spPr>
            <a:xfrm rot="15069720">
              <a:off x="3158261" y="892151"/>
              <a:ext cx="917995" cy="683714"/>
            </a:xfrm>
            <a:prstGeom prst="wedgeEllipseCallout">
              <a:avLst>
                <a:gd name="adj1" fmla="val -21309"/>
                <a:gd name="adj2" fmla="val 60343"/>
              </a:avLst>
            </a:prstGeom>
            <a:solidFill>
              <a:schemeClr val="bg1"/>
            </a:solidFill>
            <a:ln w="12700" cap="flat" cmpd="sng" algn="ctr">
              <a:solidFill>
                <a:schemeClr val="tx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575757"/>
                </a:solidFill>
                <a:latin typeface="Arial" panose="020B0604020202020204" pitchFamily="34" charset="0"/>
                <a:cs typeface="Calibri" panose="020F0502020204030204" pitchFamily="34" charset="0"/>
              </a:endParaRPr>
            </a:p>
          </p:txBody>
        </p:sp>
        <p:sp>
          <p:nvSpPr>
            <p:cNvPr id="111" name="Freeform: Shape 110">
              <a:extLst>
                <a:ext uri="{FF2B5EF4-FFF2-40B4-BE49-F238E27FC236}">
                  <a16:creationId xmlns:a16="http://schemas.microsoft.com/office/drawing/2014/main" id="{DFCB055D-E509-4C9F-9610-A69C27551517}"/>
                </a:ext>
              </a:extLst>
            </p:cNvPr>
            <p:cNvSpPr/>
            <p:nvPr/>
          </p:nvSpPr>
          <p:spPr>
            <a:xfrm>
              <a:off x="3246122" y="743435"/>
              <a:ext cx="378429" cy="525436"/>
            </a:xfrm>
            <a:custGeom>
              <a:avLst/>
              <a:gdLst>
                <a:gd name="connsiteX0" fmla="*/ 797322 w 800550"/>
                <a:gd name="connsiteY0" fmla="*/ 0 h 812426"/>
                <a:gd name="connsiteX1" fmla="*/ 800550 w 800550"/>
                <a:gd name="connsiteY1" fmla="*/ 163 h 812426"/>
                <a:gd name="connsiteX2" fmla="*/ 800550 w 800550"/>
                <a:gd name="connsiteY2" fmla="*/ 94363 h 812426"/>
                <a:gd name="connsiteX3" fmla="*/ 797321 w 800550"/>
                <a:gd name="connsiteY3" fmla="*/ 94037 h 812426"/>
                <a:gd name="connsiteX4" fmla="*/ 94036 w 800550"/>
                <a:gd name="connsiteY4" fmla="*/ 797322 h 812426"/>
                <a:gd name="connsiteX5" fmla="*/ 95559 w 800550"/>
                <a:gd name="connsiteY5" fmla="*/ 812426 h 812426"/>
                <a:gd name="connsiteX6" fmla="*/ 763 w 800550"/>
                <a:gd name="connsiteY6" fmla="*/ 812426 h 812426"/>
                <a:gd name="connsiteX7" fmla="*/ 0 w 800550"/>
                <a:gd name="connsiteY7" fmla="*/ 797322 h 812426"/>
                <a:gd name="connsiteX8" fmla="*/ 797322 w 800550"/>
                <a:gd name="connsiteY8" fmla="*/ 0 h 8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550" h="812426">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w="10795" cap="flat"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13171E"/>
                </a:solidFill>
                <a:latin typeface="Arial" panose="020B0604020202020204" pitchFamily="34" charset="0"/>
                <a:cs typeface="Calibri" panose="020F0502020204030204" pitchFamily="34" charset="0"/>
              </a:endParaRPr>
            </a:p>
          </p:txBody>
        </p:sp>
        <p:sp>
          <p:nvSpPr>
            <p:cNvPr id="91" name="Oval 90">
              <a:extLst>
                <a:ext uri="{FF2B5EF4-FFF2-40B4-BE49-F238E27FC236}">
                  <a16:creationId xmlns:a16="http://schemas.microsoft.com/office/drawing/2014/main" id="{7427EEFC-8566-493F-AAF9-CA048B858B57}"/>
                </a:ext>
              </a:extLst>
            </p:cNvPr>
            <p:cNvSpPr/>
            <p:nvPr>
              <p:custDataLst>
                <p:tags r:id="rId6"/>
              </p:custDataLst>
            </p:nvPr>
          </p:nvSpPr>
          <p:spPr>
            <a:xfrm>
              <a:off x="3322718" y="841483"/>
              <a:ext cx="595512" cy="791492"/>
            </a:xfrm>
            <a:prstGeom prst="ellipse">
              <a:avLst/>
            </a:prstGeom>
            <a:solidFill>
              <a:srgbClr val="FFFFFF"/>
            </a:solidFill>
            <a:ln w="19050"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grpSp>
          <p:nvGrpSpPr>
            <p:cNvPr id="71" name="Group 70">
              <a:extLst>
                <a:ext uri="{FF2B5EF4-FFF2-40B4-BE49-F238E27FC236}">
                  <a16:creationId xmlns:a16="http://schemas.microsoft.com/office/drawing/2014/main" id="{482D4C0C-0783-4883-B1AC-1E4DD75888B7}"/>
                </a:ext>
              </a:extLst>
            </p:cNvPr>
            <p:cNvGrpSpPr/>
            <p:nvPr/>
          </p:nvGrpSpPr>
          <p:grpSpPr>
            <a:xfrm>
              <a:off x="3394803" y="936998"/>
              <a:ext cx="451355" cy="600472"/>
              <a:chOff x="1649691" y="3230880"/>
              <a:chExt cx="914400" cy="914400"/>
            </a:xfrm>
          </p:grpSpPr>
          <p:sp>
            <p:nvSpPr>
              <p:cNvPr id="72" name="Accent">
                <a:extLst>
                  <a:ext uri="{FF2B5EF4-FFF2-40B4-BE49-F238E27FC236}">
                    <a16:creationId xmlns:a16="http://schemas.microsoft.com/office/drawing/2014/main" id="{E3B3DB99-24BD-443E-B32F-36A9760CC98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3" name="Outline">
                <a:extLst>
                  <a:ext uri="{FF2B5EF4-FFF2-40B4-BE49-F238E27FC236}">
                    <a16:creationId xmlns:a16="http://schemas.microsoft.com/office/drawing/2014/main" id="{B04E4D11-1B7A-45BF-BD88-4B414F35828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4" name="Group 13">
            <a:extLst>
              <a:ext uri="{FF2B5EF4-FFF2-40B4-BE49-F238E27FC236}">
                <a16:creationId xmlns:a16="http://schemas.microsoft.com/office/drawing/2014/main" id="{A3EE9785-E21C-41C2-BFA3-42490DC535DA}"/>
              </a:ext>
            </a:extLst>
          </p:cNvPr>
          <p:cNvGrpSpPr/>
          <p:nvPr/>
        </p:nvGrpSpPr>
        <p:grpSpPr>
          <a:xfrm>
            <a:off x="3246122" y="1913338"/>
            <a:ext cx="712994" cy="712800"/>
            <a:chOff x="3246122" y="1876281"/>
            <a:chExt cx="712994" cy="949575"/>
          </a:xfrm>
        </p:grpSpPr>
        <p:sp>
          <p:nvSpPr>
            <p:cNvPr id="118" name="Speech Bubble: Oval 117">
              <a:extLst>
                <a:ext uri="{FF2B5EF4-FFF2-40B4-BE49-F238E27FC236}">
                  <a16:creationId xmlns:a16="http://schemas.microsoft.com/office/drawing/2014/main" id="{3F1F18C3-255D-43FB-96C6-C06E2655424F}"/>
                </a:ext>
              </a:extLst>
            </p:cNvPr>
            <p:cNvSpPr/>
            <p:nvPr/>
          </p:nvSpPr>
          <p:spPr>
            <a:xfrm rot="15069720">
              <a:off x="3158261" y="2025002"/>
              <a:ext cx="917995" cy="683714"/>
            </a:xfrm>
            <a:prstGeom prst="wedgeEllipseCallout">
              <a:avLst>
                <a:gd name="adj1" fmla="val -21309"/>
                <a:gd name="adj2" fmla="val 60343"/>
              </a:avLst>
            </a:prstGeom>
            <a:solidFill>
              <a:schemeClr val="bg1"/>
            </a:solidFill>
            <a:ln w="12700" cap="flat" cmpd="sng" algn="ctr">
              <a:solidFill>
                <a:schemeClr val="tx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575757"/>
                </a:solidFill>
                <a:latin typeface="Arial" panose="020B0604020202020204" pitchFamily="34" charset="0"/>
                <a:cs typeface="Calibri" panose="020F0502020204030204" pitchFamily="34" charset="0"/>
              </a:endParaRPr>
            </a:p>
          </p:txBody>
        </p:sp>
        <p:grpSp>
          <p:nvGrpSpPr>
            <p:cNvPr id="6" name="Group 5">
              <a:extLst>
                <a:ext uri="{FF2B5EF4-FFF2-40B4-BE49-F238E27FC236}">
                  <a16:creationId xmlns:a16="http://schemas.microsoft.com/office/drawing/2014/main" id="{A938D95F-9DF0-496C-AC69-DD59922BCE31}"/>
                </a:ext>
              </a:extLst>
            </p:cNvPr>
            <p:cNvGrpSpPr/>
            <p:nvPr/>
          </p:nvGrpSpPr>
          <p:grpSpPr>
            <a:xfrm>
              <a:off x="3246122" y="1876281"/>
              <a:ext cx="672166" cy="896266"/>
              <a:chOff x="3246122" y="1876281"/>
              <a:chExt cx="672166" cy="896266"/>
            </a:xfrm>
          </p:grpSpPr>
          <p:sp>
            <p:nvSpPr>
              <p:cNvPr id="119" name="Freeform: Shape 118">
                <a:extLst>
                  <a:ext uri="{FF2B5EF4-FFF2-40B4-BE49-F238E27FC236}">
                    <a16:creationId xmlns:a16="http://schemas.microsoft.com/office/drawing/2014/main" id="{B05F2DD1-373B-4254-8076-DDE1AA353258}"/>
                  </a:ext>
                </a:extLst>
              </p:cNvPr>
              <p:cNvSpPr/>
              <p:nvPr/>
            </p:nvSpPr>
            <p:spPr>
              <a:xfrm>
                <a:off x="3246122" y="1876281"/>
                <a:ext cx="378429" cy="525436"/>
              </a:xfrm>
              <a:custGeom>
                <a:avLst/>
                <a:gdLst>
                  <a:gd name="connsiteX0" fmla="*/ 797322 w 800550"/>
                  <a:gd name="connsiteY0" fmla="*/ 0 h 812426"/>
                  <a:gd name="connsiteX1" fmla="*/ 800550 w 800550"/>
                  <a:gd name="connsiteY1" fmla="*/ 163 h 812426"/>
                  <a:gd name="connsiteX2" fmla="*/ 800550 w 800550"/>
                  <a:gd name="connsiteY2" fmla="*/ 94363 h 812426"/>
                  <a:gd name="connsiteX3" fmla="*/ 797321 w 800550"/>
                  <a:gd name="connsiteY3" fmla="*/ 94037 h 812426"/>
                  <a:gd name="connsiteX4" fmla="*/ 94036 w 800550"/>
                  <a:gd name="connsiteY4" fmla="*/ 797322 h 812426"/>
                  <a:gd name="connsiteX5" fmla="*/ 95559 w 800550"/>
                  <a:gd name="connsiteY5" fmla="*/ 812426 h 812426"/>
                  <a:gd name="connsiteX6" fmla="*/ 763 w 800550"/>
                  <a:gd name="connsiteY6" fmla="*/ 812426 h 812426"/>
                  <a:gd name="connsiteX7" fmla="*/ 0 w 800550"/>
                  <a:gd name="connsiteY7" fmla="*/ 797322 h 812426"/>
                  <a:gd name="connsiteX8" fmla="*/ 797322 w 800550"/>
                  <a:gd name="connsiteY8" fmla="*/ 0 h 8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550" h="812426">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w="10795" cap="flat"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13171E"/>
                  </a:solidFill>
                  <a:latin typeface="Arial" panose="020B0604020202020204" pitchFamily="34" charset="0"/>
                  <a:cs typeface="Calibri" panose="020F0502020204030204" pitchFamily="34" charset="0"/>
                </a:endParaRPr>
              </a:p>
            </p:txBody>
          </p:sp>
          <p:sp>
            <p:nvSpPr>
              <p:cNvPr id="80" name="Oval 79">
                <a:extLst>
                  <a:ext uri="{FF2B5EF4-FFF2-40B4-BE49-F238E27FC236}">
                    <a16:creationId xmlns:a16="http://schemas.microsoft.com/office/drawing/2014/main" id="{8259BB2F-002C-4E50-9ED9-0478DBCED765}"/>
                  </a:ext>
                </a:extLst>
              </p:cNvPr>
              <p:cNvSpPr/>
              <p:nvPr>
                <p:custDataLst>
                  <p:tags r:id="rId5"/>
                </p:custDataLst>
              </p:nvPr>
            </p:nvSpPr>
            <p:spPr>
              <a:xfrm>
                <a:off x="3323350" y="1981055"/>
                <a:ext cx="594938" cy="791492"/>
              </a:xfrm>
              <a:prstGeom prst="ellipse">
                <a:avLst/>
              </a:prstGeom>
              <a:solidFill>
                <a:srgbClr val="FFFFFF"/>
              </a:solidFill>
              <a:ln w="19050"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grpSp>
            <p:nvGrpSpPr>
              <p:cNvPr id="74" name="Group 73">
                <a:extLst>
                  <a:ext uri="{FF2B5EF4-FFF2-40B4-BE49-F238E27FC236}">
                    <a16:creationId xmlns:a16="http://schemas.microsoft.com/office/drawing/2014/main" id="{4DDB324E-E0F3-42E3-9E48-9883EA8E67A6}"/>
                  </a:ext>
                </a:extLst>
              </p:cNvPr>
              <p:cNvGrpSpPr/>
              <p:nvPr/>
            </p:nvGrpSpPr>
            <p:grpSpPr>
              <a:xfrm>
                <a:off x="3394803" y="2071430"/>
                <a:ext cx="451355" cy="600472"/>
                <a:chOff x="1649691" y="3230880"/>
                <a:chExt cx="914400" cy="914400"/>
              </a:xfrm>
            </p:grpSpPr>
            <p:sp>
              <p:nvSpPr>
                <p:cNvPr id="75" name="Accent">
                  <a:extLst>
                    <a:ext uri="{FF2B5EF4-FFF2-40B4-BE49-F238E27FC236}">
                      <a16:creationId xmlns:a16="http://schemas.microsoft.com/office/drawing/2014/main" id="{E4E9B7EC-1397-4F68-9EFD-45DF7B193ED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6" name="Outline">
                  <a:extLst>
                    <a:ext uri="{FF2B5EF4-FFF2-40B4-BE49-F238E27FC236}">
                      <a16:creationId xmlns:a16="http://schemas.microsoft.com/office/drawing/2014/main" id="{A0E1EDBD-F077-4FF2-9ED0-0571A31D473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grpSp>
        <p:nvGrpSpPr>
          <p:cNvPr id="13" name="Group 12">
            <a:extLst>
              <a:ext uri="{FF2B5EF4-FFF2-40B4-BE49-F238E27FC236}">
                <a16:creationId xmlns:a16="http://schemas.microsoft.com/office/drawing/2014/main" id="{6D921C31-962A-493F-AE12-432A090D2CFA}"/>
              </a:ext>
            </a:extLst>
          </p:cNvPr>
          <p:cNvGrpSpPr/>
          <p:nvPr/>
        </p:nvGrpSpPr>
        <p:grpSpPr>
          <a:xfrm>
            <a:off x="3246122" y="3078558"/>
            <a:ext cx="712994" cy="712800"/>
            <a:chOff x="3246122" y="3009128"/>
            <a:chExt cx="712994" cy="949575"/>
          </a:xfrm>
        </p:grpSpPr>
        <p:sp>
          <p:nvSpPr>
            <p:cNvPr id="116" name="Speech Bubble: Oval 115">
              <a:extLst>
                <a:ext uri="{FF2B5EF4-FFF2-40B4-BE49-F238E27FC236}">
                  <a16:creationId xmlns:a16="http://schemas.microsoft.com/office/drawing/2014/main" id="{58D82901-1C52-4341-A78B-05832A80E218}"/>
                </a:ext>
              </a:extLst>
            </p:cNvPr>
            <p:cNvSpPr/>
            <p:nvPr/>
          </p:nvSpPr>
          <p:spPr>
            <a:xfrm rot="15069720">
              <a:off x="3158261" y="3157849"/>
              <a:ext cx="917995" cy="683714"/>
            </a:xfrm>
            <a:prstGeom prst="wedgeEllipseCallout">
              <a:avLst>
                <a:gd name="adj1" fmla="val -21309"/>
                <a:gd name="adj2" fmla="val 60343"/>
              </a:avLst>
            </a:prstGeom>
            <a:solidFill>
              <a:schemeClr val="bg1"/>
            </a:solidFill>
            <a:ln w="12700" cap="flat" cmpd="sng" algn="ctr">
              <a:solidFill>
                <a:schemeClr val="tx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575757"/>
                </a:solidFill>
                <a:latin typeface="Arial" panose="020B0604020202020204" pitchFamily="34" charset="0"/>
                <a:cs typeface="Calibri" panose="020F0502020204030204" pitchFamily="34" charset="0"/>
              </a:endParaRPr>
            </a:p>
          </p:txBody>
        </p:sp>
        <p:sp>
          <p:nvSpPr>
            <p:cNvPr id="117" name="Freeform: Shape 116">
              <a:extLst>
                <a:ext uri="{FF2B5EF4-FFF2-40B4-BE49-F238E27FC236}">
                  <a16:creationId xmlns:a16="http://schemas.microsoft.com/office/drawing/2014/main" id="{1A254369-9D72-4037-8FA1-C0EC94C99A51}"/>
                </a:ext>
              </a:extLst>
            </p:cNvPr>
            <p:cNvSpPr/>
            <p:nvPr/>
          </p:nvSpPr>
          <p:spPr>
            <a:xfrm>
              <a:off x="3246122" y="3009128"/>
              <a:ext cx="378429" cy="525436"/>
            </a:xfrm>
            <a:custGeom>
              <a:avLst/>
              <a:gdLst>
                <a:gd name="connsiteX0" fmla="*/ 797322 w 800550"/>
                <a:gd name="connsiteY0" fmla="*/ 0 h 812426"/>
                <a:gd name="connsiteX1" fmla="*/ 800550 w 800550"/>
                <a:gd name="connsiteY1" fmla="*/ 163 h 812426"/>
                <a:gd name="connsiteX2" fmla="*/ 800550 w 800550"/>
                <a:gd name="connsiteY2" fmla="*/ 94363 h 812426"/>
                <a:gd name="connsiteX3" fmla="*/ 797321 w 800550"/>
                <a:gd name="connsiteY3" fmla="*/ 94037 h 812426"/>
                <a:gd name="connsiteX4" fmla="*/ 94036 w 800550"/>
                <a:gd name="connsiteY4" fmla="*/ 797322 h 812426"/>
                <a:gd name="connsiteX5" fmla="*/ 95559 w 800550"/>
                <a:gd name="connsiteY5" fmla="*/ 812426 h 812426"/>
                <a:gd name="connsiteX6" fmla="*/ 763 w 800550"/>
                <a:gd name="connsiteY6" fmla="*/ 812426 h 812426"/>
                <a:gd name="connsiteX7" fmla="*/ 0 w 800550"/>
                <a:gd name="connsiteY7" fmla="*/ 797322 h 812426"/>
                <a:gd name="connsiteX8" fmla="*/ 797322 w 800550"/>
                <a:gd name="connsiteY8" fmla="*/ 0 h 8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550" h="812426">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w="10795" cap="flat"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13171E"/>
                </a:solidFill>
                <a:latin typeface="Arial" panose="020B0604020202020204" pitchFamily="34" charset="0"/>
                <a:cs typeface="Calibri" panose="020F0502020204030204" pitchFamily="34" charset="0"/>
              </a:endParaRPr>
            </a:p>
          </p:txBody>
        </p:sp>
        <p:sp>
          <p:nvSpPr>
            <p:cNvPr id="69" name="Oval 68">
              <a:extLst>
                <a:ext uri="{FF2B5EF4-FFF2-40B4-BE49-F238E27FC236}">
                  <a16:creationId xmlns:a16="http://schemas.microsoft.com/office/drawing/2014/main" id="{97D7A51C-EB53-4CBF-9E89-1B334A99551E}"/>
                </a:ext>
              </a:extLst>
            </p:cNvPr>
            <p:cNvSpPr/>
            <p:nvPr>
              <p:custDataLst>
                <p:tags r:id="rId4"/>
              </p:custDataLst>
            </p:nvPr>
          </p:nvSpPr>
          <p:spPr>
            <a:xfrm>
              <a:off x="3322718" y="3112369"/>
              <a:ext cx="595512" cy="791492"/>
            </a:xfrm>
            <a:prstGeom prst="ellipse">
              <a:avLst/>
            </a:prstGeom>
            <a:solidFill>
              <a:srgbClr val="FFFFFF"/>
            </a:solidFill>
            <a:ln w="19050"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141" name="AutoShape 3">
              <a:extLst>
                <a:ext uri="{FF2B5EF4-FFF2-40B4-BE49-F238E27FC236}">
                  <a16:creationId xmlns:a16="http://schemas.microsoft.com/office/drawing/2014/main" id="{CEB120CD-DB31-41AE-BE48-352A65FBB6B4}"/>
                </a:ext>
              </a:extLst>
            </p:cNvPr>
            <p:cNvSpPr>
              <a:spLocks noChangeAspect="1" noChangeArrowheads="1" noTextEdit="1"/>
            </p:cNvSpPr>
            <p:nvPr/>
          </p:nvSpPr>
          <p:spPr bwMode="auto">
            <a:xfrm>
              <a:off x="3414734" y="3234400"/>
              <a:ext cx="411480" cy="5474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grpSp>
          <p:nvGrpSpPr>
            <p:cNvPr id="77" name="Group 76">
              <a:extLst>
                <a:ext uri="{FF2B5EF4-FFF2-40B4-BE49-F238E27FC236}">
                  <a16:creationId xmlns:a16="http://schemas.microsoft.com/office/drawing/2014/main" id="{54021AFF-ABA6-45F2-82B3-84EB870FA74E}"/>
                </a:ext>
              </a:extLst>
            </p:cNvPr>
            <p:cNvGrpSpPr/>
            <p:nvPr/>
          </p:nvGrpSpPr>
          <p:grpSpPr>
            <a:xfrm>
              <a:off x="3394803" y="3205861"/>
              <a:ext cx="451355" cy="600472"/>
              <a:chOff x="1649691" y="3230880"/>
              <a:chExt cx="914400" cy="914400"/>
            </a:xfrm>
          </p:grpSpPr>
          <p:sp>
            <p:nvSpPr>
              <p:cNvPr id="78" name="Accent">
                <a:extLst>
                  <a:ext uri="{FF2B5EF4-FFF2-40B4-BE49-F238E27FC236}">
                    <a16:creationId xmlns:a16="http://schemas.microsoft.com/office/drawing/2014/main" id="{E1368FBF-80A6-43E4-B3F2-2D75C33D2C6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9" name="Outline">
                <a:extLst>
                  <a:ext uri="{FF2B5EF4-FFF2-40B4-BE49-F238E27FC236}">
                    <a16:creationId xmlns:a16="http://schemas.microsoft.com/office/drawing/2014/main" id="{322B1E26-55CD-42D4-A39E-C25D6CEB850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12" name="Group 11">
            <a:extLst>
              <a:ext uri="{FF2B5EF4-FFF2-40B4-BE49-F238E27FC236}">
                <a16:creationId xmlns:a16="http://schemas.microsoft.com/office/drawing/2014/main" id="{87DEC2D9-037D-46AD-BB92-B7F7E0B738D7}"/>
              </a:ext>
            </a:extLst>
          </p:cNvPr>
          <p:cNvGrpSpPr/>
          <p:nvPr/>
        </p:nvGrpSpPr>
        <p:grpSpPr>
          <a:xfrm>
            <a:off x="3246122" y="4243778"/>
            <a:ext cx="712994" cy="712800"/>
            <a:chOff x="3246122" y="4141974"/>
            <a:chExt cx="712994" cy="949575"/>
          </a:xfrm>
        </p:grpSpPr>
        <p:sp>
          <p:nvSpPr>
            <p:cNvPr id="114" name="Speech Bubble: Oval 113">
              <a:extLst>
                <a:ext uri="{FF2B5EF4-FFF2-40B4-BE49-F238E27FC236}">
                  <a16:creationId xmlns:a16="http://schemas.microsoft.com/office/drawing/2014/main" id="{B3899ABF-EDE4-4E57-A042-20E93081F5F9}"/>
                </a:ext>
              </a:extLst>
            </p:cNvPr>
            <p:cNvSpPr/>
            <p:nvPr/>
          </p:nvSpPr>
          <p:spPr>
            <a:xfrm rot="15069720">
              <a:off x="3158261" y="4290695"/>
              <a:ext cx="917995" cy="683714"/>
            </a:xfrm>
            <a:prstGeom prst="wedgeEllipseCallout">
              <a:avLst>
                <a:gd name="adj1" fmla="val -21309"/>
                <a:gd name="adj2" fmla="val 60343"/>
              </a:avLst>
            </a:prstGeom>
            <a:solidFill>
              <a:schemeClr val="bg1"/>
            </a:solidFill>
            <a:ln w="12700" cap="flat" cmpd="sng" algn="ctr">
              <a:solidFill>
                <a:schemeClr val="tx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575757"/>
                </a:solidFill>
                <a:latin typeface="Arial" panose="020B0604020202020204" pitchFamily="34" charset="0"/>
                <a:cs typeface="Calibri" panose="020F0502020204030204" pitchFamily="34" charset="0"/>
              </a:endParaRPr>
            </a:p>
          </p:txBody>
        </p:sp>
        <p:sp>
          <p:nvSpPr>
            <p:cNvPr id="115" name="Freeform: Shape 114">
              <a:extLst>
                <a:ext uri="{FF2B5EF4-FFF2-40B4-BE49-F238E27FC236}">
                  <a16:creationId xmlns:a16="http://schemas.microsoft.com/office/drawing/2014/main" id="{45883089-BBC3-448E-963E-349B5E869807}"/>
                </a:ext>
              </a:extLst>
            </p:cNvPr>
            <p:cNvSpPr/>
            <p:nvPr/>
          </p:nvSpPr>
          <p:spPr>
            <a:xfrm>
              <a:off x="3246122" y="4141974"/>
              <a:ext cx="378429" cy="525436"/>
            </a:xfrm>
            <a:custGeom>
              <a:avLst/>
              <a:gdLst>
                <a:gd name="connsiteX0" fmla="*/ 797322 w 800550"/>
                <a:gd name="connsiteY0" fmla="*/ 0 h 812426"/>
                <a:gd name="connsiteX1" fmla="*/ 800550 w 800550"/>
                <a:gd name="connsiteY1" fmla="*/ 163 h 812426"/>
                <a:gd name="connsiteX2" fmla="*/ 800550 w 800550"/>
                <a:gd name="connsiteY2" fmla="*/ 94363 h 812426"/>
                <a:gd name="connsiteX3" fmla="*/ 797321 w 800550"/>
                <a:gd name="connsiteY3" fmla="*/ 94037 h 812426"/>
                <a:gd name="connsiteX4" fmla="*/ 94036 w 800550"/>
                <a:gd name="connsiteY4" fmla="*/ 797322 h 812426"/>
                <a:gd name="connsiteX5" fmla="*/ 95559 w 800550"/>
                <a:gd name="connsiteY5" fmla="*/ 812426 h 812426"/>
                <a:gd name="connsiteX6" fmla="*/ 763 w 800550"/>
                <a:gd name="connsiteY6" fmla="*/ 812426 h 812426"/>
                <a:gd name="connsiteX7" fmla="*/ 0 w 800550"/>
                <a:gd name="connsiteY7" fmla="*/ 797322 h 812426"/>
                <a:gd name="connsiteX8" fmla="*/ 797322 w 800550"/>
                <a:gd name="connsiteY8" fmla="*/ 0 h 8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550" h="812426">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w="10795" cap="flat"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13171E"/>
                </a:solidFill>
                <a:latin typeface="Arial" panose="020B0604020202020204" pitchFamily="34" charset="0"/>
                <a:cs typeface="Calibri" panose="020F0502020204030204" pitchFamily="34" charset="0"/>
              </a:endParaRPr>
            </a:p>
          </p:txBody>
        </p:sp>
        <p:sp>
          <p:nvSpPr>
            <p:cNvPr id="63" name="Oval 62">
              <a:extLst>
                <a:ext uri="{FF2B5EF4-FFF2-40B4-BE49-F238E27FC236}">
                  <a16:creationId xmlns:a16="http://schemas.microsoft.com/office/drawing/2014/main" id="{958B6C9A-66C4-481B-B957-90543308C216}"/>
                </a:ext>
              </a:extLst>
            </p:cNvPr>
            <p:cNvSpPr/>
            <p:nvPr>
              <p:custDataLst>
                <p:tags r:id="rId3"/>
              </p:custDataLst>
            </p:nvPr>
          </p:nvSpPr>
          <p:spPr>
            <a:xfrm>
              <a:off x="3323348" y="4241484"/>
              <a:ext cx="594939" cy="791492"/>
            </a:xfrm>
            <a:prstGeom prst="ellipse">
              <a:avLst/>
            </a:prstGeom>
            <a:solidFill>
              <a:srgbClr val="FFFFFF"/>
            </a:solidFill>
            <a:ln w="19050"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grpSp>
          <p:nvGrpSpPr>
            <p:cNvPr id="81" name="Group 80">
              <a:extLst>
                <a:ext uri="{FF2B5EF4-FFF2-40B4-BE49-F238E27FC236}">
                  <a16:creationId xmlns:a16="http://schemas.microsoft.com/office/drawing/2014/main" id="{4A062731-A0C0-4E90-822D-2DE400E32111}"/>
                </a:ext>
              </a:extLst>
            </p:cNvPr>
            <p:cNvGrpSpPr/>
            <p:nvPr/>
          </p:nvGrpSpPr>
          <p:grpSpPr>
            <a:xfrm>
              <a:off x="3394803" y="4340292"/>
              <a:ext cx="451355" cy="600472"/>
              <a:chOff x="1649691" y="3230880"/>
              <a:chExt cx="914400" cy="914400"/>
            </a:xfrm>
          </p:grpSpPr>
          <p:sp>
            <p:nvSpPr>
              <p:cNvPr id="82" name="Accent">
                <a:extLst>
                  <a:ext uri="{FF2B5EF4-FFF2-40B4-BE49-F238E27FC236}">
                    <a16:creationId xmlns:a16="http://schemas.microsoft.com/office/drawing/2014/main" id="{086E50A5-4073-42D9-BB66-EFD036285A3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3" name="Outline">
                <a:extLst>
                  <a:ext uri="{FF2B5EF4-FFF2-40B4-BE49-F238E27FC236}">
                    <a16:creationId xmlns:a16="http://schemas.microsoft.com/office/drawing/2014/main" id="{2637E4C8-AD74-43D5-9122-3109F3D4046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7" name="Group 6">
            <a:extLst>
              <a:ext uri="{FF2B5EF4-FFF2-40B4-BE49-F238E27FC236}">
                <a16:creationId xmlns:a16="http://schemas.microsoft.com/office/drawing/2014/main" id="{C09BCCAC-A616-41CF-A2BE-A671613E6BC7}"/>
              </a:ext>
            </a:extLst>
          </p:cNvPr>
          <p:cNvGrpSpPr/>
          <p:nvPr/>
        </p:nvGrpSpPr>
        <p:grpSpPr>
          <a:xfrm>
            <a:off x="3246122" y="5408996"/>
            <a:ext cx="712994" cy="712800"/>
            <a:chOff x="3246122" y="5274825"/>
            <a:chExt cx="712994" cy="949575"/>
          </a:xfrm>
        </p:grpSpPr>
        <p:sp>
          <p:nvSpPr>
            <p:cNvPr id="112" name="Speech Bubble: Oval 111">
              <a:extLst>
                <a:ext uri="{FF2B5EF4-FFF2-40B4-BE49-F238E27FC236}">
                  <a16:creationId xmlns:a16="http://schemas.microsoft.com/office/drawing/2014/main" id="{8BE5A685-47E3-4AF6-8510-2FAC37883EF0}"/>
                </a:ext>
              </a:extLst>
            </p:cNvPr>
            <p:cNvSpPr/>
            <p:nvPr/>
          </p:nvSpPr>
          <p:spPr>
            <a:xfrm rot="15069720">
              <a:off x="3158261" y="5423546"/>
              <a:ext cx="917995" cy="683714"/>
            </a:xfrm>
            <a:prstGeom prst="wedgeEllipseCallout">
              <a:avLst>
                <a:gd name="adj1" fmla="val -21309"/>
                <a:gd name="adj2" fmla="val 60343"/>
              </a:avLst>
            </a:prstGeom>
            <a:solidFill>
              <a:schemeClr val="bg1"/>
            </a:solidFill>
            <a:ln w="12700" cap="flat" cmpd="sng" algn="ctr">
              <a:solidFill>
                <a:schemeClr val="tx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575757"/>
                </a:solidFill>
                <a:latin typeface="Arial" panose="020B0604020202020204" pitchFamily="34" charset="0"/>
                <a:cs typeface="Calibri" panose="020F0502020204030204" pitchFamily="34" charset="0"/>
              </a:endParaRPr>
            </a:p>
          </p:txBody>
        </p:sp>
        <p:sp>
          <p:nvSpPr>
            <p:cNvPr id="113" name="Freeform: Shape 112">
              <a:extLst>
                <a:ext uri="{FF2B5EF4-FFF2-40B4-BE49-F238E27FC236}">
                  <a16:creationId xmlns:a16="http://schemas.microsoft.com/office/drawing/2014/main" id="{4BBB9C27-5FD1-400A-BF5F-26C4F6399A0B}"/>
                </a:ext>
              </a:extLst>
            </p:cNvPr>
            <p:cNvSpPr/>
            <p:nvPr/>
          </p:nvSpPr>
          <p:spPr>
            <a:xfrm>
              <a:off x="3246122" y="5274825"/>
              <a:ext cx="378429" cy="525436"/>
            </a:xfrm>
            <a:custGeom>
              <a:avLst/>
              <a:gdLst>
                <a:gd name="connsiteX0" fmla="*/ 797322 w 800550"/>
                <a:gd name="connsiteY0" fmla="*/ 0 h 812426"/>
                <a:gd name="connsiteX1" fmla="*/ 800550 w 800550"/>
                <a:gd name="connsiteY1" fmla="*/ 163 h 812426"/>
                <a:gd name="connsiteX2" fmla="*/ 800550 w 800550"/>
                <a:gd name="connsiteY2" fmla="*/ 94363 h 812426"/>
                <a:gd name="connsiteX3" fmla="*/ 797321 w 800550"/>
                <a:gd name="connsiteY3" fmla="*/ 94037 h 812426"/>
                <a:gd name="connsiteX4" fmla="*/ 94036 w 800550"/>
                <a:gd name="connsiteY4" fmla="*/ 797322 h 812426"/>
                <a:gd name="connsiteX5" fmla="*/ 95559 w 800550"/>
                <a:gd name="connsiteY5" fmla="*/ 812426 h 812426"/>
                <a:gd name="connsiteX6" fmla="*/ 763 w 800550"/>
                <a:gd name="connsiteY6" fmla="*/ 812426 h 812426"/>
                <a:gd name="connsiteX7" fmla="*/ 0 w 800550"/>
                <a:gd name="connsiteY7" fmla="*/ 797322 h 812426"/>
                <a:gd name="connsiteX8" fmla="*/ 797322 w 800550"/>
                <a:gd name="connsiteY8" fmla="*/ 0 h 8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0550" h="812426">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w="10795" cap="flat"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defTabSz="685732">
                <a:defRPr/>
              </a:pPr>
              <a:endParaRPr lang="en-US" sz="1350" dirty="0">
                <a:solidFill>
                  <a:srgbClr val="13171E"/>
                </a:solidFill>
                <a:latin typeface="Arial" panose="020B0604020202020204" pitchFamily="34" charset="0"/>
                <a:cs typeface="Calibri" panose="020F0502020204030204" pitchFamily="34" charset="0"/>
              </a:endParaRPr>
            </a:p>
          </p:txBody>
        </p:sp>
        <p:sp>
          <p:nvSpPr>
            <p:cNvPr id="58" name="Oval 57">
              <a:extLst>
                <a:ext uri="{FF2B5EF4-FFF2-40B4-BE49-F238E27FC236}">
                  <a16:creationId xmlns:a16="http://schemas.microsoft.com/office/drawing/2014/main" id="{F1A67B01-C9EB-4767-836A-33A0B47B00E0}"/>
                </a:ext>
              </a:extLst>
            </p:cNvPr>
            <p:cNvSpPr/>
            <p:nvPr>
              <p:custDataLst>
                <p:tags r:id="rId2"/>
              </p:custDataLst>
            </p:nvPr>
          </p:nvSpPr>
          <p:spPr>
            <a:xfrm>
              <a:off x="3323455" y="5378911"/>
              <a:ext cx="594845" cy="792102"/>
            </a:xfrm>
            <a:prstGeom prst="ellipse">
              <a:avLst/>
            </a:prstGeom>
            <a:solidFill>
              <a:srgbClr val="FFFFFF"/>
            </a:solidFill>
            <a:ln w="19050"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grpSp>
          <p:nvGrpSpPr>
            <p:cNvPr id="89" name="Group 88">
              <a:extLst>
                <a:ext uri="{FF2B5EF4-FFF2-40B4-BE49-F238E27FC236}">
                  <a16:creationId xmlns:a16="http://schemas.microsoft.com/office/drawing/2014/main" id="{A38D499E-E015-4951-9A27-5F2DF7E1A98F}"/>
                </a:ext>
              </a:extLst>
            </p:cNvPr>
            <p:cNvGrpSpPr/>
            <p:nvPr/>
          </p:nvGrpSpPr>
          <p:grpSpPr>
            <a:xfrm>
              <a:off x="3395200" y="5474726"/>
              <a:ext cx="451355" cy="600472"/>
              <a:chOff x="1649691" y="3230880"/>
              <a:chExt cx="914400" cy="914400"/>
            </a:xfrm>
          </p:grpSpPr>
          <p:sp>
            <p:nvSpPr>
              <p:cNvPr id="90" name="Accent">
                <a:extLst>
                  <a:ext uri="{FF2B5EF4-FFF2-40B4-BE49-F238E27FC236}">
                    <a16:creationId xmlns:a16="http://schemas.microsoft.com/office/drawing/2014/main" id="{3DC61290-FFA7-4E9D-9F56-50715ABF197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92" name="Outline">
                <a:extLst>
                  <a:ext uri="{FF2B5EF4-FFF2-40B4-BE49-F238E27FC236}">
                    <a16:creationId xmlns:a16="http://schemas.microsoft.com/office/drawing/2014/main" id="{1A8B77A7-AAE3-423B-8825-DDC62BF3336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2421829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7CB940-B367-D375-1641-9C99B42FC148}"/>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144B555F-3E36-DF73-8730-CA3EECE5A1FF}"/>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351" imgH="363" progId="TCLayout.ActiveDocument.1">
                  <p:embed/>
                </p:oleObj>
              </mc:Choice>
              <mc:Fallback>
                <p:oleObj name="think-cell Slide" r:id="rId4" imgW="351" imgH="363" progId="TCLayout.ActiveDocument.1">
                  <p:embed/>
                  <p:pic>
                    <p:nvPicPr>
                      <p:cNvPr id="4" name="think-cell data - do not delete" hidden="1">
                        <a:extLst>
                          <a:ext uri="{FF2B5EF4-FFF2-40B4-BE49-F238E27FC236}">
                            <a16:creationId xmlns:a16="http://schemas.microsoft.com/office/drawing/2014/main" id="{144B555F-3E36-DF73-8730-CA3EECE5A1FF}"/>
                          </a:ext>
                        </a:extLst>
                      </p:cNvPr>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E3DC2EBE-5399-932D-3000-41FDCBC70E54}"/>
              </a:ext>
            </a:extLst>
          </p:cNvPr>
          <p:cNvSpPr>
            <a:spLocks noGrp="1"/>
          </p:cNvSpPr>
          <p:nvPr>
            <p:ph type="title"/>
          </p:nvPr>
        </p:nvSpPr>
        <p:spPr>
          <a:xfrm>
            <a:off x="628650" y="365125"/>
            <a:ext cx="7886700" cy="617538"/>
          </a:xfrm>
        </p:spPr>
        <p:txBody>
          <a:bodyPr vert="horz">
            <a:normAutofit fontScale="90000"/>
          </a:bodyPr>
          <a:lstStyle/>
          <a:p>
            <a:r>
              <a:rPr lang="en-US" dirty="0"/>
              <a:t>Two Column Comparison with Exchange Icons</a:t>
            </a:r>
          </a:p>
        </p:txBody>
      </p:sp>
      <p:sp>
        <p:nvSpPr>
          <p:cNvPr id="3" name="Slide Number Placeholder 2">
            <a:extLst>
              <a:ext uri="{FF2B5EF4-FFF2-40B4-BE49-F238E27FC236}">
                <a16:creationId xmlns:a16="http://schemas.microsoft.com/office/drawing/2014/main" id="{3791EAF4-0003-44F5-B3BA-5577FD8730D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186</a:t>
            </a:fld>
            <a:endParaRPr lang="en-PH" dirty="0"/>
          </a:p>
        </p:txBody>
      </p:sp>
      <p:sp>
        <p:nvSpPr>
          <p:cNvPr id="20" name="Rectangle 19">
            <a:extLst>
              <a:ext uri="{FF2B5EF4-FFF2-40B4-BE49-F238E27FC236}">
                <a16:creationId xmlns:a16="http://schemas.microsoft.com/office/drawing/2014/main" id="{C22A13C9-FBD2-97CC-D163-391ED891C14B}"/>
              </a:ext>
            </a:extLst>
          </p:cNvPr>
          <p:cNvSpPr/>
          <p:nvPr/>
        </p:nvSpPr>
        <p:spPr>
          <a:xfrm>
            <a:off x="628650" y="1639076"/>
            <a:ext cx="2395767" cy="4395964"/>
          </a:xfrm>
          <a:prstGeom prst="rect">
            <a:avLst/>
          </a:prstGeom>
          <a:noFill/>
          <a:ln w="9525" cap="rnd" cmpd="sng" algn="ctr">
            <a:solidFill>
              <a:schemeClr val="accent1"/>
            </a:solidFill>
            <a:prstDash val="solid"/>
            <a:round/>
            <a:headEnd type="none" w="med" len="med"/>
            <a:tailEnd type="none" w="med" len="med"/>
          </a:ln>
          <a:effectLst/>
          <a:scene3d>
            <a:camera prst="orthographicFront">
              <a:rot lat="0" lon="0" rev="0"/>
            </a:camera>
            <a:lightRig rig="soft" dir="t">
              <a:rot lat="0" lon="0" rev="0"/>
            </a:lightRig>
          </a:scene3d>
          <a:sp3d extrusionH="76200" contourW="44450" prstMaterial="matte">
            <a:bevelT w="12700" h="63500" prst="artDeco"/>
            <a:extrusionClr>
              <a:schemeClr val="bg1"/>
            </a:extrusionClr>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 name="Rectangle: Top Corners Rounded 4">
            <a:extLst>
              <a:ext uri="{FF2B5EF4-FFF2-40B4-BE49-F238E27FC236}">
                <a16:creationId xmlns:a16="http://schemas.microsoft.com/office/drawing/2014/main" id="{BC234A11-CA8C-32BF-C2E3-29A673B65A2B}"/>
              </a:ext>
            </a:extLst>
          </p:cNvPr>
          <p:cNvSpPr/>
          <p:nvPr/>
        </p:nvSpPr>
        <p:spPr>
          <a:xfrm rot="10800000" flipV="1">
            <a:off x="2438714" y="1511374"/>
            <a:ext cx="98801" cy="119561"/>
          </a:xfrm>
          <a:prstGeom prst="round2SameRect">
            <a:avLst>
              <a:gd name="adj1" fmla="val 50000"/>
              <a:gd name="adj2" fmla="val 0"/>
            </a:avLst>
          </a:prstGeom>
          <a:solidFill>
            <a:schemeClr val="tx2">
              <a:lumMod val="50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6" name="Rectangle: Top Corners Rounded 5">
            <a:extLst>
              <a:ext uri="{FF2B5EF4-FFF2-40B4-BE49-F238E27FC236}">
                <a16:creationId xmlns:a16="http://schemas.microsoft.com/office/drawing/2014/main" id="{970E6CB1-CD4D-DE48-31E9-06C04E2E2249}"/>
              </a:ext>
            </a:extLst>
          </p:cNvPr>
          <p:cNvSpPr/>
          <p:nvPr/>
        </p:nvSpPr>
        <p:spPr>
          <a:xfrm rot="10800000">
            <a:off x="2497930" y="1511369"/>
            <a:ext cx="429376" cy="806136"/>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defTabSz="685732">
              <a:lnSpc>
                <a:spcPct val="95000"/>
              </a:lnSpc>
              <a:defRPr/>
            </a:pPr>
            <a:endParaRPr lang="en-US" sz="1350" kern="0" dirty="0">
              <a:solidFill>
                <a:prstClr val="white"/>
              </a:solidFill>
              <a:latin typeface="Arial" panose="020B0604020202020204" pitchFamily="34" charset="0"/>
            </a:endParaRPr>
          </a:p>
        </p:txBody>
      </p:sp>
      <p:sp>
        <p:nvSpPr>
          <p:cNvPr id="8" name="ee4pHeader1">
            <a:extLst>
              <a:ext uri="{FF2B5EF4-FFF2-40B4-BE49-F238E27FC236}">
                <a16:creationId xmlns:a16="http://schemas.microsoft.com/office/drawing/2014/main" id="{4D84244B-6BFE-34B2-6963-D4FDBB4C27DA}"/>
              </a:ext>
            </a:extLst>
          </p:cNvPr>
          <p:cNvSpPr txBox="1"/>
          <p:nvPr/>
        </p:nvSpPr>
        <p:spPr>
          <a:xfrm>
            <a:off x="689777" y="1801684"/>
            <a:ext cx="1732823" cy="507831"/>
          </a:xfrm>
          <a:prstGeom prst="rect">
            <a:avLst/>
          </a:prstGeom>
          <a:noFill/>
          <a:ln cap="rnd">
            <a:noFill/>
          </a:ln>
        </p:spPr>
        <p:txBody>
          <a:bodyPr wrap="square" lIns="0" tIns="0" rIns="0" bIns="0" rtlCol="0" anchor="b">
            <a:spAutoFit/>
          </a:bodyPr>
          <a:lstStyle/>
          <a:p>
            <a:pPr defTabSz="685732">
              <a:defRPr/>
            </a:pPr>
            <a:r>
              <a:rPr lang="en-US" sz="1100" b="1" dirty="0">
                <a:latin typeface="Arial" panose="020B0604020202020204" pitchFamily="34" charset="0"/>
              </a:rPr>
              <a:t>Lorem ipsum dolor sit amet, consectetur adipiscing elit. Curabitur</a:t>
            </a:r>
          </a:p>
        </p:txBody>
      </p:sp>
      <p:sp>
        <p:nvSpPr>
          <p:cNvPr id="19" name="Rectangle 18">
            <a:extLst>
              <a:ext uri="{FF2B5EF4-FFF2-40B4-BE49-F238E27FC236}">
                <a16:creationId xmlns:a16="http://schemas.microsoft.com/office/drawing/2014/main" id="{A8137234-182F-4650-F103-5C893CE9E2E9}"/>
              </a:ext>
            </a:extLst>
          </p:cNvPr>
          <p:cNvSpPr/>
          <p:nvPr/>
        </p:nvSpPr>
        <p:spPr>
          <a:xfrm>
            <a:off x="742772" y="2445214"/>
            <a:ext cx="2152975" cy="3406944"/>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0" rIns="54864" bIns="0" numCol="1" spcCol="0" rtlCol="0" fromWordArt="0" anchor="t" anchorCtr="0" forceAA="0" compatLnSpc="1">
            <a:prstTxWarp prst="textNoShape">
              <a:avLst/>
            </a:prstTxWarp>
            <a:noAutofit/>
          </a:bodyPr>
          <a:lstStyle/>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p:txBody>
      </p:sp>
      <p:sp>
        <p:nvSpPr>
          <p:cNvPr id="7" name="Oval 6">
            <a:extLst>
              <a:ext uri="{FF2B5EF4-FFF2-40B4-BE49-F238E27FC236}">
                <a16:creationId xmlns:a16="http://schemas.microsoft.com/office/drawing/2014/main" id="{9EBD43AF-1FF8-F601-4B97-F9518BDFEB2C}"/>
              </a:ext>
            </a:extLst>
          </p:cNvPr>
          <p:cNvSpPr/>
          <p:nvPr/>
        </p:nvSpPr>
        <p:spPr>
          <a:xfrm rot="5400000">
            <a:off x="2537511" y="1927183"/>
            <a:ext cx="350211" cy="350210"/>
          </a:xfrm>
          <a:prstGeom prst="ellipse">
            <a:avLst/>
          </a:prstGeom>
          <a:solidFill>
            <a:schemeClr val="bg1"/>
          </a:solidFill>
          <a:ln w="9525" cap="rnd"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grpSp>
        <p:nvGrpSpPr>
          <p:cNvPr id="48" name="Group 47">
            <a:extLst>
              <a:ext uri="{FF2B5EF4-FFF2-40B4-BE49-F238E27FC236}">
                <a16:creationId xmlns:a16="http://schemas.microsoft.com/office/drawing/2014/main" id="{47C954B1-3E02-46D6-B841-137D209EF489}"/>
              </a:ext>
            </a:extLst>
          </p:cNvPr>
          <p:cNvGrpSpPr/>
          <p:nvPr/>
        </p:nvGrpSpPr>
        <p:grpSpPr>
          <a:xfrm>
            <a:off x="2577273" y="1966943"/>
            <a:ext cx="270684" cy="270684"/>
            <a:chOff x="1649691" y="3230880"/>
            <a:chExt cx="914400" cy="914400"/>
          </a:xfrm>
        </p:grpSpPr>
        <p:sp>
          <p:nvSpPr>
            <p:cNvPr id="49" name="Accent">
              <a:extLst>
                <a:ext uri="{FF2B5EF4-FFF2-40B4-BE49-F238E27FC236}">
                  <a16:creationId xmlns:a16="http://schemas.microsoft.com/office/drawing/2014/main" id="{547BA5BE-C833-4231-ADE0-B2ACE38C57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59" name="Outline">
              <a:extLst>
                <a:ext uri="{FF2B5EF4-FFF2-40B4-BE49-F238E27FC236}">
                  <a16:creationId xmlns:a16="http://schemas.microsoft.com/office/drawing/2014/main" id="{3869F0A8-CC48-4558-9B94-2F7D9A3417A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21" name="Rectangle 20">
            <a:extLst>
              <a:ext uri="{FF2B5EF4-FFF2-40B4-BE49-F238E27FC236}">
                <a16:creationId xmlns:a16="http://schemas.microsoft.com/office/drawing/2014/main" id="{EF9EC863-3ECB-D4C8-C3E8-679541FCF9C4}"/>
              </a:ext>
            </a:extLst>
          </p:cNvPr>
          <p:cNvSpPr/>
          <p:nvPr/>
        </p:nvSpPr>
        <p:spPr>
          <a:xfrm>
            <a:off x="3117013" y="1639076"/>
            <a:ext cx="2395767" cy="4395964"/>
          </a:xfrm>
          <a:prstGeom prst="rect">
            <a:avLst/>
          </a:prstGeom>
          <a:noFill/>
          <a:ln w="9525" cap="rnd" cmpd="sng" algn="ctr">
            <a:solidFill>
              <a:schemeClr val="accent1"/>
            </a:solidFill>
            <a:prstDash val="solid"/>
            <a:round/>
            <a:headEnd type="none" w="med" len="med"/>
            <a:tailEnd type="none" w="med" len="med"/>
          </a:ln>
          <a:effectLst/>
          <a:scene3d>
            <a:camera prst="orthographicFront">
              <a:rot lat="0" lon="0" rev="0"/>
            </a:camera>
            <a:lightRig rig="soft" dir="t">
              <a:rot lat="0" lon="0" rev="0"/>
            </a:lightRig>
          </a:scene3d>
          <a:sp3d extrusionH="76200" contourW="44450" prstMaterial="matte">
            <a:bevelT w="12700" h="63500" prst="artDeco"/>
            <a:extrusionClr>
              <a:schemeClr val="bg1"/>
            </a:extrusionClr>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9" name="ee4pHeader1">
            <a:extLst>
              <a:ext uri="{FF2B5EF4-FFF2-40B4-BE49-F238E27FC236}">
                <a16:creationId xmlns:a16="http://schemas.microsoft.com/office/drawing/2014/main" id="{E2EDE1FB-B0B5-5511-4CB0-981155C046A3}"/>
              </a:ext>
            </a:extLst>
          </p:cNvPr>
          <p:cNvSpPr txBox="1"/>
          <p:nvPr/>
        </p:nvSpPr>
        <p:spPr>
          <a:xfrm>
            <a:off x="3178140" y="1801684"/>
            <a:ext cx="1732823" cy="507831"/>
          </a:xfrm>
          <a:prstGeom prst="rect">
            <a:avLst/>
          </a:prstGeom>
          <a:noFill/>
          <a:ln cap="rnd">
            <a:noFill/>
          </a:ln>
        </p:spPr>
        <p:txBody>
          <a:bodyPr wrap="square" lIns="0" tIns="0" rIns="0" bIns="0" rtlCol="0" anchor="b">
            <a:spAutoFit/>
          </a:bodyPr>
          <a:lstStyle/>
          <a:p>
            <a:pPr defTabSz="685732">
              <a:defRPr/>
            </a:pPr>
            <a:r>
              <a:rPr lang="en-US" sz="1100" b="1" dirty="0">
                <a:latin typeface="Arial" panose="020B0604020202020204" pitchFamily="34" charset="0"/>
              </a:rPr>
              <a:t>Lorem ipsum dolor sit amet, consectetur adipiscing elit. Curabitur</a:t>
            </a:r>
          </a:p>
        </p:txBody>
      </p:sp>
      <p:sp>
        <p:nvSpPr>
          <p:cNvPr id="12" name="Rectangle: Top Corners Rounded 11">
            <a:extLst>
              <a:ext uri="{FF2B5EF4-FFF2-40B4-BE49-F238E27FC236}">
                <a16:creationId xmlns:a16="http://schemas.microsoft.com/office/drawing/2014/main" id="{8063889C-C40E-7319-C31B-F0946710F8F6}"/>
              </a:ext>
            </a:extLst>
          </p:cNvPr>
          <p:cNvSpPr/>
          <p:nvPr/>
        </p:nvSpPr>
        <p:spPr>
          <a:xfrm rot="10800000" flipV="1">
            <a:off x="4953480" y="1511374"/>
            <a:ext cx="98801" cy="119561"/>
          </a:xfrm>
          <a:prstGeom prst="round2SameRect">
            <a:avLst>
              <a:gd name="adj1" fmla="val 50000"/>
              <a:gd name="adj2" fmla="val 0"/>
            </a:avLst>
          </a:prstGeom>
          <a:solidFill>
            <a:schemeClr val="tx2">
              <a:lumMod val="50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13" name="Rectangle: Top Corners Rounded 12">
            <a:extLst>
              <a:ext uri="{FF2B5EF4-FFF2-40B4-BE49-F238E27FC236}">
                <a16:creationId xmlns:a16="http://schemas.microsoft.com/office/drawing/2014/main" id="{87D205FF-E339-6DFB-8160-A149B39FBD8E}"/>
              </a:ext>
            </a:extLst>
          </p:cNvPr>
          <p:cNvSpPr/>
          <p:nvPr/>
        </p:nvSpPr>
        <p:spPr>
          <a:xfrm rot="10800000">
            <a:off x="5012693" y="1511369"/>
            <a:ext cx="429376" cy="806136"/>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defTabSz="685732">
              <a:lnSpc>
                <a:spcPct val="95000"/>
              </a:lnSpc>
              <a:defRPr/>
            </a:pPr>
            <a:endParaRPr lang="en-US" sz="1350" kern="0" dirty="0">
              <a:solidFill>
                <a:prstClr val="white"/>
              </a:solidFill>
              <a:latin typeface="Arial" panose="020B0604020202020204" pitchFamily="34" charset="0"/>
            </a:endParaRPr>
          </a:p>
        </p:txBody>
      </p:sp>
      <p:sp>
        <p:nvSpPr>
          <p:cNvPr id="14" name="Oval 13">
            <a:extLst>
              <a:ext uri="{FF2B5EF4-FFF2-40B4-BE49-F238E27FC236}">
                <a16:creationId xmlns:a16="http://schemas.microsoft.com/office/drawing/2014/main" id="{9F269A6F-F246-3454-7CDA-A8A5CDC9EE93}"/>
              </a:ext>
            </a:extLst>
          </p:cNvPr>
          <p:cNvSpPr/>
          <p:nvPr/>
        </p:nvSpPr>
        <p:spPr>
          <a:xfrm rot="5400000">
            <a:off x="5052274" y="1927183"/>
            <a:ext cx="350211" cy="350210"/>
          </a:xfrm>
          <a:prstGeom prst="ellipse">
            <a:avLst/>
          </a:prstGeom>
          <a:solidFill>
            <a:schemeClr val="bg1"/>
          </a:solidFill>
          <a:ln w="9525" cap="rnd"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24" name="Rectangle 23">
            <a:extLst>
              <a:ext uri="{FF2B5EF4-FFF2-40B4-BE49-F238E27FC236}">
                <a16:creationId xmlns:a16="http://schemas.microsoft.com/office/drawing/2014/main" id="{D0EC114E-3B45-D17C-E2FD-6B7D238BAE85}"/>
              </a:ext>
            </a:extLst>
          </p:cNvPr>
          <p:cNvSpPr/>
          <p:nvPr/>
        </p:nvSpPr>
        <p:spPr>
          <a:xfrm>
            <a:off x="3231132" y="2445216"/>
            <a:ext cx="2152975" cy="3406944"/>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0" rIns="54864" bIns="0" numCol="1" spcCol="0" rtlCol="0" fromWordArt="0" anchor="t" anchorCtr="0" forceAA="0" compatLnSpc="1">
            <a:prstTxWarp prst="textNoShape">
              <a:avLst/>
            </a:prstTxWarp>
            <a:noAutofit/>
          </a:bodyPr>
          <a:lstStyle/>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p:txBody>
      </p:sp>
      <p:sp>
        <p:nvSpPr>
          <p:cNvPr id="55" name="AutoShape 12">
            <a:extLst>
              <a:ext uri="{FF2B5EF4-FFF2-40B4-BE49-F238E27FC236}">
                <a16:creationId xmlns:a16="http://schemas.microsoft.com/office/drawing/2014/main" id="{3A7B8CC4-3B49-6AAD-0B42-BFDAB8CEFF1F}"/>
              </a:ext>
            </a:extLst>
          </p:cNvPr>
          <p:cNvSpPr>
            <a:spLocks noChangeAspect="1" noChangeArrowheads="1" noTextEdit="1"/>
          </p:cNvSpPr>
          <p:nvPr/>
        </p:nvSpPr>
        <p:spPr bwMode="auto">
          <a:xfrm>
            <a:off x="5063967" y="1939758"/>
            <a:ext cx="324767" cy="325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dirty="0">
              <a:latin typeface="Arial" panose="020B0604020202020204" pitchFamily="34" charset="0"/>
            </a:endParaRPr>
          </a:p>
        </p:txBody>
      </p:sp>
      <p:grpSp>
        <p:nvGrpSpPr>
          <p:cNvPr id="60" name="Group 59">
            <a:extLst>
              <a:ext uri="{FF2B5EF4-FFF2-40B4-BE49-F238E27FC236}">
                <a16:creationId xmlns:a16="http://schemas.microsoft.com/office/drawing/2014/main" id="{011F79D9-65C0-492F-B1B4-FBC900ED6C59}"/>
              </a:ext>
            </a:extLst>
          </p:cNvPr>
          <p:cNvGrpSpPr/>
          <p:nvPr/>
        </p:nvGrpSpPr>
        <p:grpSpPr>
          <a:xfrm>
            <a:off x="5092038" y="1966943"/>
            <a:ext cx="270684" cy="270684"/>
            <a:chOff x="1649691" y="3230880"/>
            <a:chExt cx="914400" cy="914400"/>
          </a:xfrm>
        </p:grpSpPr>
        <p:sp>
          <p:nvSpPr>
            <p:cNvPr id="61" name="Accent">
              <a:extLst>
                <a:ext uri="{FF2B5EF4-FFF2-40B4-BE49-F238E27FC236}">
                  <a16:creationId xmlns:a16="http://schemas.microsoft.com/office/drawing/2014/main" id="{D63775AD-69C2-496E-81D4-9E3125BEAC7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6" name="Outline">
              <a:extLst>
                <a:ext uri="{FF2B5EF4-FFF2-40B4-BE49-F238E27FC236}">
                  <a16:creationId xmlns:a16="http://schemas.microsoft.com/office/drawing/2014/main" id="{E5E6548C-CC06-4BE9-9FBC-B512F2A7D7A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22" name="Rectangle 21">
            <a:extLst>
              <a:ext uri="{FF2B5EF4-FFF2-40B4-BE49-F238E27FC236}">
                <a16:creationId xmlns:a16="http://schemas.microsoft.com/office/drawing/2014/main" id="{BA90C800-B75B-0B9F-184F-1E65D2A59CB7}"/>
              </a:ext>
            </a:extLst>
          </p:cNvPr>
          <p:cNvSpPr/>
          <p:nvPr/>
        </p:nvSpPr>
        <p:spPr>
          <a:xfrm>
            <a:off x="5976073" y="1639076"/>
            <a:ext cx="2539277" cy="4395964"/>
          </a:xfrm>
          <a:prstGeom prst="rect">
            <a:avLst/>
          </a:prstGeom>
          <a:solidFill>
            <a:schemeClr val="bg1"/>
          </a:solidFill>
          <a:ln w="9525" cap="rnd" cmpd="sng" algn="ctr">
            <a:noFill/>
            <a:prstDash val="solid"/>
            <a:round/>
            <a:headEnd type="none" w="med" len="med"/>
            <a:tailEnd type="none" w="med" len="med"/>
          </a:ln>
          <a:effectLst/>
          <a:scene3d>
            <a:camera prst="orthographicFront">
              <a:rot lat="0" lon="0" rev="0"/>
            </a:camera>
            <a:lightRig rig="soft" dir="t">
              <a:rot lat="0" lon="0" rev="0"/>
            </a:lightRig>
          </a:scene3d>
          <a:sp3d extrusionH="76200" contourW="44450" prstMaterial="matte">
            <a:bevelT w="12700" h="63500" prst="artDeco"/>
            <a:extrusionClr>
              <a:schemeClr val="bg1"/>
            </a:extrusionClr>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 name="ee4pHeader1">
            <a:extLst>
              <a:ext uri="{FF2B5EF4-FFF2-40B4-BE49-F238E27FC236}">
                <a16:creationId xmlns:a16="http://schemas.microsoft.com/office/drawing/2014/main" id="{1E1FC318-A437-5371-A5D1-17FFE823AFA6}"/>
              </a:ext>
            </a:extLst>
          </p:cNvPr>
          <p:cNvSpPr txBox="1"/>
          <p:nvPr/>
        </p:nvSpPr>
        <p:spPr>
          <a:xfrm>
            <a:off x="6180709" y="1801684"/>
            <a:ext cx="1732823" cy="507831"/>
          </a:xfrm>
          <a:prstGeom prst="rect">
            <a:avLst/>
          </a:prstGeom>
          <a:noFill/>
          <a:ln cap="rnd">
            <a:noFill/>
          </a:ln>
        </p:spPr>
        <p:txBody>
          <a:bodyPr wrap="square" lIns="0" tIns="0" rIns="0" bIns="0" rtlCol="0" anchor="b">
            <a:spAutoFit/>
          </a:bodyPr>
          <a:lstStyle/>
          <a:p>
            <a:pPr defTabSz="685732">
              <a:defRPr/>
            </a:pPr>
            <a:r>
              <a:rPr lang="en-US" sz="1100" b="1" dirty="0">
                <a:latin typeface="Arial" panose="020B0604020202020204" pitchFamily="34" charset="0"/>
              </a:rPr>
              <a:t>Lorem ipsum dolor sit amet, consectetur adipiscing elit. Curabitur</a:t>
            </a:r>
          </a:p>
        </p:txBody>
      </p:sp>
      <p:sp>
        <p:nvSpPr>
          <p:cNvPr id="16" name="Rectangle: Top Corners Rounded 15">
            <a:extLst>
              <a:ext uri="{FF2B5EF4-FFF2-40B4-BE49-F238E27FC236}">
                <a16:creationId xmlns:a16="http://schemas.microsoft.com/office/drawing/2014/main" id="{C15DE241-646D-5534-76E8-FB6138788A11}"/>
              </a:ext>
            </a:extLst>
          </p:cNvPr>
          <p:cNvSpPr/>
          <p:nvPr/>
        </p:nvSpPr>
        <p:spPr>
          <a:xfrm rot="10800000" flipV="1">
            <a:off x="7933666" y="1511372"/>
            <a:ext cx="98801" cy="119561"/>
          </a:xfrm>
          <a:prstGeom prst="round2SameRect">
            <a:avLst>
              <a:gd name="adj1" fmla="val 50000"/>
              <a:gd name="adj2" fmla="val 0"/>
            </a:avLst>
          </a:prstGeom>
          <a:solidFill>
            <a:schemeClr val="tx2">
              <a:lumMod val="50000"/>
            </a:schemeClr>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17" name="Rectangle: Top Corners Rounded 16">
            <a:extLst>
              <a:ext uri="{FF2B5EF4-FFF2-40B4-BE49-F238E27FC236}">
                <a16:creationId xmlns:a16="http://schemas.microsoft.com/office/drawing/2014/main" id="{FDFC4468-4762-82BB-0A1B-D324CCAC4C91}"/>
              </a:ext>
            </a:extLst>
          </p:cNvPr>
          <p:cNvSpPr/>
          <p:nvPr/>
        </p:nvSpPr>
        <p:spPr>
          <a:xfrm rot="10800000">
            <a:off x="7992879" y="1511369"/>
            <a:ext cx="429376" cy="806136"/>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68580" rIns="68580" bIns="68580" numCol="1" spcCol="0" rtlCol="0" fromWordArt="0" anchor="ctr" anchorCtr="0" forceAA="0" compatLnSpc="1">
            <a:prstTxWarp prst="textNoShape">
              <a:avLst/>
            </a:prstTxWarp>
            <a:noAutofit/>
          </a:bodyPr>
          <a:lstStyle/>
          <a:p>
            <a:pPr algn="ctr" defTabSz="685732">
              <a:lnSpc>
                <a:spcPct val="95000"/>
              </a:lnSpc>
              <a:defRPr/>
            </a:pPr>
            <a:endParaRPr lang="en-US" sz="1350" kern="0" dirty="0">
              <a:solidFill>
                <a:prstClr val="white"/>
              </a:solidFill>
              <a:latin typeface="Arial" panose="020B0604020202020204" pitchFamily="34" charset="0"/>
            </a:endParaRPr>
          </a:p>
        </p:txBody>
      </p:sp>
      <p:sp>
        <p:nvSpPr>
          <p:cNvPr id="30" name="Rectangle 29">
            <a:extLst>
              <a:ext uri="{FF2B5EF4-FFF2-40B4-BE49-F238E27FC236}">
                <a16:creationId xmlns:a16="http://schemas.microsoft.com/office/drawing/2014/main" id="{FEC7BBDB-6EEA-5E32-CF3C-08DF14BC9631}"/>
              </a:ext>
            </a:extLst>
          </p:cNvPr>
          <p:cNvSpPr/>
          <p:nvPr/>
        </p:nvSpPr>
        <p:spPr>
          <a:xfrm>
            <a:off x="6233701" y="2445216"/>
            <a:ext cx="2152975" cy="3406944"/>
          </a:xfrm>
          <a:prstGeom prst="rect">
            <a:avLst/>
          </a:prstGeom>
          <a:no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0" rIns="54864" bIns="0" numCol="1" spcCol="0" rtlCol="0" fromWordArt="0" anchor="t" anchorCtr="0" forceAA="0" compatLnSpc="1">
            <a:prstTxWarp prst="textNoShape">
              <a:avLst/>
            </a:prstTxWarp>
            <a:noAutofit/>
          </a:bodyPr>
          <a:lstStyle/>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a:p>
            <a:pPr marL="242976" lvl="1" indent="-161984">
              <a:spcBef>
                <a:spcPts val="150"/>
              </a:spcBef>
              <a:spcAft>
                <a:spcPts val="150"/>
              </a:spcAft>
              <a:buClr>
                <a:schemeClr val="tx2"/>
              </a:buClr>
              <a:buFont typeface="Trebuchet MS" panose="020B0603020202020204" pitchFamily="34" charset="0"/>
              <a:buChar char="•"/>
            </a:pPr>
            <a:r>
              <a:rPr lang="en-US" sz="1050" dirty="0">
                <a:solidFill>
                  <a:schemeClr val="tx1"/>
                </a:solidFill>
                <a:latin typeface="Arial" panose="020B0604020202020204" pitchFamily="34" charset="0"/>
                <a:sym typeface="Trebuchet MS" panose="020B0603020202020204" pitchFamily="34" charset="0"/>
              </a:rPr>
              <a:t>Aenean a elit justo. Vivamus laoreet, lorem id iaculis mattis, neque diam blandit nulla, et rhoncus diam augue placerat elit. Nullam vitae tincidunt libero. Sed id arcu metus.</a:t>
            </a:r>
          </a:p>
        </p:txBody>
      </p:sp>
      <p:sp>
        <p:nvSpPr>
          <p:cNvPr id="18" name="Oval 17">
            <a:extLst>
              <a:ext uri="{FF2B5EF4-FFF2-40B4-BE49-F238E27FC236}">
                <a16:creationId xmlns:a16="http://schemas.microsoft.com/office/drawing/2014/main" id="{7FCC965D-1792-D2C2-129A-7848CC58F421}"/>
              </a:ext>
            </a:extLst>
          </p:cNvPr>
          <p:cNvSpPr/>
          <p:nvPr/>
        </p:nvSpPr>
        <p:spPr>
          <a:xfrm rot="5400000">
            <a:off x="8032463" y="1927183"/>
            <a:ext cx="350211" cy="350210"/>
          </a:xfrm>
          <a:prstGeom prst="ellipse">
            <a:avLst/>
          </a:prstGeom>
          <a:solidFill>
            <a:schemeClr val="bg1"/>
          </a:solidFill>
          <a:ln w="9525" cap="rnd" cmpd="sng" algn="ctr">
            <a:noFill/>
            <a:prstDash val="solid"/>
            <a:round/>
            <a:headEnd type="none" w="med" len="med"/>
            <a:tailEnd type="none" w="med" len="me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a:extLs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grpSp>
        <p:nvGrpSpPr>
          <p:cNvPr id="67" name="Group 66">
            <a:extLst>
              <a:ext uri="{FF2B5EF4-FFF2-40B4-BE49-F238E27FC236}">
                <a16:creationId xmlns:a16="http://schemas.microsoft.com/office/drawing/2014/main" id="{6FC2370C-4EFF-4157-97C3-CE158644EC7A}"/>
              </a:ext>
            </a:extLst>
          </p:cNvPr>
          <p:cNvGrpSpPr/>
          <p:nvPr/>
        </p:nvGrpSpPr>
        <p:grpSpPr>
          <a:xfrm>
            <a:off x="8072226" y="1966943"/>
            <a:ext cx="270684" cy="270684"/>
            <a:chOff x="1649691" y="3230880"/>
            <a:chExt cx="914400" cy="914400"/>
          </a:xfrm>
        </p:grpSpPr>
        <p:sp>
          <p:nvSpPr>
            <p:cNvPr id="68" name="Accent">
              <a:extLst>
                <a:ext uri="{FF2B5EF4-FFF2-40B4-BE49-F238E27FC236}">
                  <a16:creationId xmlns:a16="http://schemas.microsoft.com/office/drawing/2014/main" id="{B1F0BB3B-F751-4AF3-B705-8019A7318F8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9" name="Outline">
              <a:extLst>
                <a:ext uri="{FF2B5EF4-FFF2-40B4-BE49-F238E27FC236}">
                  <a16:creationId xmlns:a16="http://schemas.microsoft.com/office/drawing/2014/main" id="{977B5B08-8F99-41C2-95D0-347771F3466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cxnSp>
        <p:nvCxnSpPr>
          <p:cNvPr id="71" name="Straight Connector 70">
            <a:extLst>
              <a:ext uri="{FF2B5EF4-FFF2-40B4-BE49-F238E27FC236}">
                <a16:creationId xmlns:a16="http://schemas.microsoft.com/office/drawing/2014/main" id="{B376AC3C-CF34-4AF5-9783-34036AFF5962}"/>
              </a:ext>
            </a:extLst>
          </p:cNvPr>
          <p:cNvCxnSpPr>
            <a:cxnSpLocks/>
          </p:cNvCxnSpPr>
          <p:nvPr/>
        </p:nvCxnSpPr>
        <p:spPr>
          <a:xfrm>
            <a:off x="5744426" y="1639076"/>
            <a:ext cx="0" cy="440612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2" name="Oval 71">
            <a:extLst>
              <a:ext uri="{FF2B5EF4-FFF2-40B4-BE49-F238E27FC236}">
                <a16:creationId xmlns:a16="http://schemas.microsoft.com/office/drawing/2014/main" id="{449472C1-89E8-4B5B-8BA1-683EDD210F47}"/>
              </a:ext>
            </a:extLst>
          </p:cNvPr>
          <p:cNvSpPr/>
          <p:nvPr/>
        </p:nvSpPr>
        <p:spPr>
          <a:xfrm>
            <a:off x="5605376" y="3703088"/>
            <a:ext cx="278100" cy="278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latin typeface="Arial" panose="020B0604020202020204" pitchFamily="34" charset="0"/>
              </a:rPr>
              <a:t>&gt;</a:t>
            </a:r>
            <a:endParaRPr lang="en-PH" sz="1050" b="1" dirty="0">
              <a:latin typeface="Arial" panose="020B0604020202020204" pitchFamily="34" charset="0"/>
            </a:endParaRPr>
          </a:p>
        </p:txBody>
      </p:sp>
    </p:spTree>
    <p:extLst>
      <p:ext uri="{BB962C8B-B14F-4D97-AF65-F5344CB8AC3E}">
        <p14:creationId xmlns:p14="http://schemas.microsoft.com/office/powerpoint/2010/main" val="3303081591"/>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Google Shape;5638;p121">
            <a:extLst>
              <a:ext uri="{FF2B5EF4-FFF2-40B4-BE49-F238E27FC236}">
                <a16:creationId xmlns:a16="http://schemas.microsoft.com/office/drawing/2014/main" id="{CB84154B-74AF-4638-9352-B66F796A0831}"/>
              </a:ext>
            </a:extLst>
          </p:cNvPr>
          <p:cNvSpPr/>
          <p:nvPr/>
        </p:nvSpPr>
        <p:spPr>
          <a:xfrm>
            <a:off x="4041354" y="2323012"/>
            <a:ext cx="598881" cy="242483"/>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56" name="Google Shape;5636;p121">
            <a:extLst>
              <a:ext uri="{FF2B5EF4-FFF2-40B4-BE49-F238E27FC236}">
                <a16:creationId xmlns:a16="http://schemas.microsoft.com/office/drawing/2014/main" id="{AB49F7E3-6148-44D5-9C6C-82F07F1E33E9}"/>
              </a:ext>
            </a:extLst>
          </p:cNvPr>
          <p:cNvSpPr/>
          <p:nvPr/>
        </p:nvSpPr>
        <p:spPr>
          <a:xfrm>
            <a:off x="2563935" y="2323012"/>
            <a:ext cx="598882" cy="242483"/>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67" name="Google Shape;5640;p121">
            <a:extLst>
              <a:ext uri="{FF2B5EF4-FFF2-40B4-BE49-F238E27FC236}">
                <a16:creationId xmlns:a16="http://schemas.microsoft.com/office/drawing/2014/main" id="{78FAD96A-939C-4A80-94E4-57D13A20AACF}"/>
              </a:ext>
            </a:extLst>
          </p:cNvPr>
          <p:cNvSpPr/>
          <p:nvPr/>
        </p:nvSpPr>
        <p:spPr>
          <a:xfrm>
            <a:off x="5518776" y="2323012"/>
            <a:ext cx="598882" cy="242483"/>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54" name="Google Shape;5634;p121">
            <a:extLst>
              <a:ext uri="{FF2B5EF4-FFF2-40B4-BE49-F238E27FC236}">
                <a16:creationId xmlns:a16="http://schemas.microsoft.com/office/drawing/2014/main" id="{437B7A29-B87E-4547-BB91-74BB56A49031}"/>
              </a:ext>
            </a:extLst>
          </p:cNvPr>
          <p:cNvSpPr/>
          <p:nvPr/>
        </p:nvSpPr>
        <p:spPr>
          <a:xfrm>
            <a:off x="1086513" y="2323011"/>
            <a:ext cx="598882" cy="242483"/>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66" name="Google Shape;5639;p121">
            <a:extLst>
              <a:ext uri="{FF2B5EF4-FFF2-40B4-BE49-F238E27FC236}">
                <a16:creationId xmlns:a16="http://schemas.microsoft.com/office/drawing/2014/main" id="{2892D27F-2A19-4E56-B4FD-9B38896D8B12}"/>
              </a:ext>
            </a:extLst>
          </p:cNvPr>
          <p:cNvSpPr/>
          <p:nvPr/>
        </p:nvSpPr>
        <p:spPr>
          <a:xfrm>
            <a:off x="4873137" y="2052703"/>
            <a:ext cx="598881" cy="238508"/>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57" name="Google Shape;5637;p121">
            <a:extLst>
              <a:ext uri="{FF2B5EF4-FFF2-40B4-BE49-F238E27FC236}">
                <a16:creationId xmlns:a16="http://schemas.microsoft.com/office/drawing/2014/main" id="{C29C79FC-BC77-49DC-9164-50D73CBED9B1}"/>
              </a:ext>
            </a:extLst>
          </p:cNvPr>
          <p:cNvSpPr/>
          <p:nvPr/>
        </p:nvSpPr>
        <p:spPr>
          <a:xfrm>
            <a:off x="3395716" y="2052703"/>
            <a:ext cx="598882" cy="238508"/>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74" name="Google Shape;5641;p121">
            <a:extLst>
              <a:ext uri="{FF2B5EF4-FFF2-40B4-BE49-F238E27FC236}">
                <a16:creationId xmlns:a16="http://schemas.microsoft.com/office/drawing/2014/main" id="{70B20D72-A4A6-403C-AC2B-775D78355CB1}"/>
              </a:ext>
            </a:extLst>
          </p:cNvPr>
          <p:cNvSpPr/>
          <p:nvPr/>
        </p:nvSpPr>
        <p:spPr>
          <a:xfrm>
            <a:off x="6350558" y="2052703"/>
            <a:ext cx="598882" cy="238508"/>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sp>
        <p:nvSpPr>
          <p:cNvPr id="55" name="Google Shape;5635;p121">
            <a:extLst>
              <a:ext uri="{FF2B5EF4-FFF2-40B4-BE49-F238E27FC236}">
                <a16:creationId xmlns:a16="http://schemas.microsoft.com/office/drawing/2014/main" id="{69337118-AD63-4435-A38F-368BF3E88BF9}"/>
              </a:ext>
            </a:extLst>
          </p:cNvPr>
          <p:cNvSpPr/>
          <p:nvPr/>
        </p:nvSpPr>
        <p:spPr>
          <a:xfrm>
            <a:off x="1918297" y="2052703"/>
            <a:ext cx="598882" cy="238508"/>
          </a:xfrm>
          <a:prstGeom prst="rect">
            <a:avLst/>
          </a:prstGeom>
          <a:solidFill>
            <a:srgbClr val="6D6D6D"/>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graphicFrame>
        <p:nvGraphicFramePr>
          <p:cNvPr id="83" name="Table 82">
            <a:extLst>
              <a:ext uri="{FF2B5EF4-FFF2-40B4-BE49-F238E27FC236}">
                <a16:creationId xmlns:a16="http://schemas.microsoft.com/office/drawing/2014/main" id="{3C70D32E-4DDA-4095-AADA-3C3F57A625EB}"/>
              </a:ext>
            </a:extLst>
          </p:cNvPr>
          <p:cNvGraphicFramePr>
            <a:graphicFrameLocks noGrp="1"/>
          </p:cNvGraphicFramePr>
          <p:nvPr>
            <p:extLst>
              <p:ext uri="{D42A27DB-BD31-4B8C-83A1-F6EECF244321}">
                <p14:modId xmlns:p14="http://schemas.microsoft.com/office/powerpoint/2010/main" val="3786256323"/>
              </p:ext>
            </p:extLst>
          </p:nvPr>
        </p:nvGraphicFramePr>
        <p:xfrm>
          <a:off x="1086510" y="2712010"/>
          <a:ext cx="5862928" cy="3444352"/>
        </p:xfrm>
        <a:graphic>
          <a:graphicData uri="http://schemas.openxmlformats.org/drawingml/2006/table">
            <a:tbl>
              <a:tblPr bandRow="1">
                <a:tableStyleId>{2D5ABB26-0587-4C30-8999-92F81FD0307C}</a:tableStyleId>
              </a:tblPr>
              <a:tblGrid>
                <a:gridCol w="1465732">
                  <a:extLst>
                    <a:ext uri="{9D8B030D-6E8A-4147-A177-3AD203B41FA5}">
                      <a16:colId xmlns:a16="http://schemas.microsoft.com/office/drawing/2014/main" val="796797271"/>
                    </a:ext>
                  </a:extLst>
                </a:gridCol>
                <a:gridCol w="1465732">
                  <a:extLst>
                    <a:ext uri="{9D8B030D-6E8A-4147-A177-3AD203B41FA5}">
                      <a16:colId xmlns:a16="http://schemas.microsoft.com/office/drawing/2014/main" val="2625232444"/>
                    </a:ext>
                  </a:extLst>
                </a:gridCol>
                <a:gridCol w="1465732">
                  <a:extLst>
                    <a:ext uri="{9D8B030D-6E8A-4147-A177-3AD203B41FA5}">
                      <a16:colId xmlns:a16="http://schemas.microsoft.com/office/drawing/2014/main" val="632093425"/>
                    </a:ext>
                  </a:extLst>
                </a:gridCol>
                <a:gridCol w="1465732">
                  <a:extLst>
                    <a:ext uri="{9D8B030D-6E8A-4147-A177-3AD203B41FA5}">
                      <a16:colId xmlns:a16="http://schemas.microsoft.com/office/drawing/2014/main" val="2367668164"/>
                    </a:ext>
                  </a:extLst>
                </a:gridCol>
              </a:tblGrid>
              <a:tr h="1700516">
                <a:tc>
                  <a:txBody>
                    <a:bodyPr/>
                    <a:lstStyle/>
                    <a:p>
                      <a:pPr>
                        <a:buFont typeface="Trebuchet MS" panose="020B0603020202020204" pitchFamily="34" charset="0"/>
                        <a:buChar char="​"/>
                      </a:pPr>
                      <a:r>
                        <a:rPr lang="da-DK" sz="1100" b="1" dirty="0">
                          <a:latin typeface="Arial" panose="020B0604020202020204" pitchFamily="34" charset="0"/>
                        </a:rPr>
                        <a:t>Lorem ipsum dolor sit amet</a:t>
                      </a:r>
                    </a:p>
                    <a:p>
                      <a:pPr marL="365125" indent="-182563">
                        <a:buFont typeface="Arial" panose="020B0604020202020204" pitchFamily="34" charset="0"/>
                        <a:buChar char="•"/>
                      </a:pPr>
                      <a:r>
                        <a:rPr lang="en-US" sz="1100" dirty="0">
                          <a:sym typeface="Franklin Gothic Book" panose="020B0503020102020204" pitchFamily="34" charset="0"/>
                        </a:rPr>
                        <a:t>Ut tempor, quam et mattis pulvinar, mauris ligula </a:t>
                      </a:r>
                    </a:p>
                  </a:txBody>
                  <a:tcPr marL="54864" marR="20574" marT="34290" marB="20574">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Trebuchet MS" panose="020B0603020202020204" pitchFamily="34" charset="0"/>
                        <a:buChar char="​"/>
                        <a:tabLst/>
                        <a:defRPr/>
                      </a:pPr>
                      <a:r>
                        <a:rPr kumimoji="0" lang="da-DK" sz="11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p>
                      <a:pPr marL="365125"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sym typeface="Franklin Gothic Book" panose="020B0503020102020204" pitchFamily="34" charset="0"/>
                        </a:rPr>
                        <a:t>Ut tempor, quam et mattis pulvinar, mauris ligula </a:t>
                      </a:r>
                    </a:p>
                  </a:txBody>
                  <a:tcPr marL="54864" marR="20574" marT="34290" marB="20574">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Trebuchet MS" panose="020B0603020202020204" pitchFamily="34" charset="0"/>
                        <a:buChar char="​"/>
                        <a:tabLst/>
                        <a:defRPr/>
                      </a:pPr>
                      <a:r>
                        <a:rPr kumimoji="0" lang="da-DK" sz="11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p>
                      <a:pPr marL="365125"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sym typeface="Franklin Gothic Book" panose="020B0503020102020204" pitchFamily="34" charset="0"/>
                        </a:rPr>
                        <a:t>Ut tempor, quam et mattis pulvinar, mauris ligula </a:t>
                      </a:r>
                    </a:p>
                  </a:txBody>
                  <a:tcPr marL="54864" marR="20574" marT="34290" marB="20574">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 typeface="Trebuchet MS" panose="020B0603020202020204" pitchFamily="34" charset="0"/>
                        <a:buChar char="​"/>
                        <a:tabLst/>
                        <a:defRPr/>
                      </a:pPr>
                      <a:r>
                        <a:rPr kumimoji="0" lang="da-DK" sz="1100" b="1"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p>
                      <a:pPr marL="365125"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sym typeface="Franklin Gothic Book" panose="020B0503020102020204" pitchFamily="34" charset="0"/>
                        </a:rPr>
                        <a:t>Ut tempor, quam et mattis pulvinar, mauris ligula </a:t>
                      </a:r>
                    </a:p>
                  </a:txBody>
                  <a:tcPr marL="54864" marR="20574" marT="34290" marB="20574">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741776094"/>
                  </a:ext>
                </a:extLst>
              </a:tr>
              <a:tr h="495053">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048889863"/>
                  </a:ext>
                </a:extLst>
              </a:tr>
              <a:tr h="713590">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lnB w="9525" cap="flat" cmpd="sng" algn="ctr">
                      <a:solidFill>
                        <a:schemeClr val="bg1">
                          <a:lumMod val="75000"/>
                        </a:schemeClr>
                      </a:solidFill>
                      <a:prstDash val="sysDot"/>
                      <a:round/>
                      <a:headEnd type="none" w="med" len="med"/>
                      <a:tailEnd type="none" w="med" len="med"/>
                    </a:lnB>
                    <a:noFill/>
                  </a:tcPr>
                </a:tc>
                <a:extLst>
                  <a:ext uri="{0D108BD9-81ED-4DB2-BD59-A6C34878D82A}">
                    <a16:rowId xmlns:a16="http://schemas.microsoft.com/office/drawing/2014/main" val="1312800367"/>
                  </a:ext>
                </a:extLst>
              </a:tr>
              <a:tr h="535193">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noFill/>
                  </a:tcPr>
                </a:tc>
                <a:tc>
                  <a:txBody>
                    <a:bodyPr/>
                    <a:lstStyle/>
                    <a:p>
                      <a:pPr marL="0" marR="0" lvl="0" indent="0" algn="ctr" defTabSz="914400" rtl="0" eaLnBrk="1" fontAlgn="auto" latinLnBrk="0" hangingPunct="1">
                        <a:lnSpc>
                          <a:spcPct val="95000"/>
                        </a:lnSpc>
                        <a:spcBef>
                          <a:spcPts val="0"/>
                        </a:spcBef>
                        <a:spcAft>
                          <a:spcPts val="0"/>
                        </a:spcAft>
                        <a:buClrTx/>
                        <a:buSzTx/>
                        <a:buFont typeface="Trebuchet MS" panose="020B0603020202020204" pitchFamily="34" charset="0"/>
                        <a:buChar char="​"/>
                        <a:tabLst/>
                        <a:defRPr/>
                      </a:pPr>
                      <a:r>
                        <a:rPr kumimoji="0" lang="da-DK" sz="1100" b="0" i="0" u="none" strike="noStrike" kern="1200" cap="none" spc="0" normalizeH="0" baseline="0" noProof="0" dirty="0">
                          <a:ln>
                            <a:noFill/>
                          </a:ln>
                          <a:solidFill>
                            <a:srgbClr val="595959"/>
                          </a:solidFill>
                          <a:effectLst/>
                          <a:uLnTx/>
                          <a:uFillTx/>
                          <a:latin typeface="Arial" panose="020B0604020202020204" pitchFamily="34" charset="0"/>
                          <a:ea typeface="+mn-ea"/>
                          <a:cs typeface="+mn-cs"/>
                        </a:rPr>
                        <a:t>Lorem ipsum dolor sit amet</a:t>
                      </a:r>
                    </a:p>
                  </a:txBody>
                  <a:tcPr marL="54864" marR="20574" marT="34290" marB="20574" anchor="ctr">
                    <a:lnT w="9525" cap="flat" cmpd="sng" algn="ctr">
                      <a:solidFill>
                        <a:schemeClr val="bg1">
                          <a:lumMod val="75000"/>
                        </a:schemeClr>
                      </a:solidFill>
                      <a:prstDash val="sysDot"/>
                      <a:round/>
                      <a:headEnd type="none" w="med" len="med"/>
                      <a:tailEnd type="none" w="med" len="med"/>
                    </a:lnT>
                    <a:noFill/>
                  </a:tcPr>
                </a:tc>
                <a:extLst>
                  <a:ext uri="{0D108BD9-81ED-4DB2-BD59-A6C34878D82A}">
                    <a16:rowId xmlns:a16="http://schemas.microsoft.com/office/drawing/2014/main" val="782526346"/>
                  </a:ext>
                </a:extLst>
              </a:tr>
            </a:tbl>
          </a:graphicData>
        </a:graphic>
      </p:graphicFrame>
      <p:graphicFrame>
        <p:nvGraphicFramePr>
          <p:cNvPr id="52" name="think-cell data - do not delete" hidden="1">
            <a:extLst>
              <a:ext uri="{FF2B5EF4-FFF2-40B4-BE49-F238E27FC236}">
                <a16:creationId xmlns:a16="http://schemas.microsoft.com/office/drawing/2014/main" id="{D5A18A2F-F5A7-CD28-6ED5-99FE7E9FF330}"/>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3" imgW="404" imgH="405" progId="TCLayout.ActiveDocument.1">
                  <p:embed/>
                </p:oleObj>
              </mc:Choice>
              <mc:Fallback>
                <p:oleObj name="think-cell Slide" r:id="rId3" imgW="404" imgH="405" progId="TCLayout.ActiveDocument.1">
                  <p:embed/>
                  <p:pic>
                    <p:nvPicPr>
                      <p:cNvPr id="52" name="think-cell data - do not delete" hidden="1">
                        <a:extLst>
                          <a:ext uri="{FF2B5EF4-FFF2-40B4-BE49-F238E27FC236}">
                            <a16:creationId xmlns:a16="http://schemas.microsoft.com/office/drawing/2014/main" id="{D5A18A2F-F5A7-CD28-6ED5-99FE7E9FF330}"/>
                          </a:ext>
                        </a:extLst>
                      </p:cNvPr>
                      <p:cNvPicPr/>
                      <p:nvPr/>
                    </p:nvPicPr>
                    <p:blipFill>
                      <a:blip r:embed="rId4"/>
                      <a:stretch>
                        <a:fillRect/>
                      </a:stretch>
                    </p:blipFill>
                    <p:spPr>
                      <a:xfrm>
                        <a:off x="1193" y="858443"/>
                        <a:ext cx="1191" cy="1191"/>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1793447-387B-2053-D7EF-DA5C416F2D42}"/>
              </a:ext>
            </a:extLst>
          </p:cNvPr>
          <p:cNvSpPr>
            <a:spLocks noGrp="1"/>
          </p:cNvSpPr>
          <p:nvPr>
            <p:ph type="title"/>
          </p:nvPr>
        </p:nvSpPr>
        <p:spPr>
          <a:xfrm>
            <a:off x="628650" y="365125"/>
            <a:ext cx="7886700" cy="617538"/>
          </a:xfrm>
        </p:spPr>
        <p:txBody>
          <a:bodyPr vert="horz">
            <a:normAutofit/>
          </a:bodyPr>
          <a:lstStyle/>
          <a:p>
            <a:r>
              <a:rPr lang="en-US" dirty="0"/>
              <a:t>Horizontal Process + Detail Table</a:t>
            </a:r>
          </a:p>
        </p:txBody>
      </p:sp>
      <p:sp>
        <p:nvSpPr>
          <p:cNvPr id="4" name="Slide Number Placeholder 3">
            <a:extLst>
              <a:ext uri="{FF2B5EF4-FFF2-40B4-BE49-F238E27FC236}">
                <a16:creationId xmlns:a16="http://schemas.microsoft.com/office/drawing/2014/main" id="{34A8111A-9056-4695-A103-B250BE7250E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187</a:t>
            </a:fld>
            <a:endParaRPr lang="en-PH" dirty="0"/>
          </a:p>
        </p:txBody>
      </p:sp>
      <p:sp>
        <p:nvSpPr>
          <p:cNvPr id="53" name="Google Shape;5643;p121">
            <a:extLst>
              <a:ext uri="{FF2B5EF4-FFF2-40B4-BE49-F238E27FC236}">
                <a16:creationId xmlns:a16="http://schemas.microsoft.com/office/drawing/2014/main" id="{1D3D6D9A-0B3E-48DB-900C-08E3745D4B8E}"/>
              </a:ext>
            </a:extLst>
          </p:cNvPr>
          <p:cNvSpPr/>
          <p:nvPr/>
        </p:nvSpPr>
        <p:spPr>
          <a:xfrm>
            <a:off x="0" y="2141570"/>
            <a:ext cx="7162800" cy="339035"/>
          </a:xfrm>
          <a:prstGeom prst="rightArrow">
            <a:avLst>
              <a:gd name="adj1" fmla="val 37975"/>
              <a:gd name="adj2" fmla="val 56957"/>
            </a:avLst>
          </a:prstGeom>
          <a:solidFill>
            <a:schemeClr val="bg1">
              <a:lumMod val="75000"/>
            </a:schemeClr>
          </a:solidFill>
          <a:ln>
            <a:noFill/>
          </a:ln>
        </p:spPr>
        <p:txBody>
          <a:bodyPr spcFirstLastPara="1" wrap="square" lIns="68569" tIns="34275" rIns="68569" bIns="34275" anchor="ctr" anchorCtr="0">
            <a:noAutofit/>
          </a:bodyPr>
          <a:lstStyle/>
          <a:p>
            <a:pPr algn="ctr"/>
            <a:endParaRPr sz="1350" dirty="0">
              <a:solidFill>
                <a:schemeClr val="lt1"/>
              </a:solidFill>
              <a:latin typeface="Arial" panose="020B0604020202020204" pitchFamily="34" charset="0"/>
              <a:ea typeface="Trebuchet MS"/>
              <a:cs typeface="Arial" panose="020B0604020202020204" pitchFamily="34" charset="0"/>
              <a:sym typeface="Trebuchet MS"/>
            </a:endParaRPr>
          </a:p>
        </p:txBody>
      </p:sp>
      <p:cxnSp>
        <p:nvCxnSpPr>
          <p:cNvPr id="19" name="Straight Connector 18">
            <a:extLst>
              <a:ext uri="{FF2B5EF4-FFF2-40B4-BE49-F238E27FC236}">
                <a16:creationId xmlns:a16="http://schemas.microsoft.com/office/drawing/2014/main" id="{2006A7E8-9818-4A4E-BB96-EA082CEC6BB1}"/>
              </a:ext>
            </a:extLst>
          </p:cNvPr>
          <p:cNvCxnSpPr>
            <a:cxnSpLocks/>
          </p:cNvCxnSpPr>
          <p:nvPr/>
        </p:nvCxnSpPr>
        <p:spPr>
          <a:xfrm>
            <a:off x="7176976" y="2052703"/>
            <a:ext cx="0" cy="4073777"/>
          </a:xfrm>
          <a:prstGeom prst="line">
            <a:avLst/>
          </a:prstGeom>
          <a:ln w="15875" cap="rnd" cmpd="sng" algn="ctr">
            <a:solidFill>
              <a:schemeClr val="tx2"/>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31" name="TextBox 130">
            <a:extLst>
              <a:ext uri="{FF2B5EF4-FFF2-40B4-BE49-F238E27FC236}">
                <a16:creationId xmlns:a16="http://schemas.microsoft.com/office/drawing/2014/main" id="{2BDAFA51-D69D-4EB4-BF10-94294D5633B1}"/>
              </a:ext>
            </a:extLst>
          </p:cNvPr>
          <p:cNvSpPr txBox="1"/>
          <p:nvPr/>
        </p:nvSpPr>
        <p:spPr>
          <a:xfrm rot="16200000">
            <a:off x="589415" y="4500120"/>
            <a:ext cx="417865" cy="339394"/>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xxx</a:t>
            </a:r>
          </a:p>
        </p:txBody>
      </p:sp>
      <p:sp>
        <p:nvSpPr>
          <p:cNvPr id="132" name="TextBox 131">
            <a:extLst>
              <a:ext uri="{FF2B5EF4-FFF2-40B4-BE49-F238E27FC236}">
                <a16:creationId xmlns:a16="http://schemas.microsoft.com/office/drawing/2014/main" id="{763B2E38-823A-471F-A264-0163FAB4D33A}"/>
              </a:ext>
            </a:extLst>
          </p:cNvPr>
          <p:cNvSpPr txBox="1"/>
          <p:nvPr/>
        </p:nvSpPr>
        <p:spPr>
          <a:xfrm rot="16200000">
            <a:off x="460187" y="5081786"/>
            <a:ext cx="676320" cy="339394"/>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xxxx</a:t>
            </a:r>
          </a:p>
        </p:txBody>
      </p:sp>
      <p:sp>
        <p:nvSpPr>
          <p:cNvPr id="133" name="TextBox 132">
            <a:extLst>
              <a:ext uri="{FF2B5EF4-FFF2-40B4-BE49-F238E27FC236}">
                <a16:creationId xmlns:a16="http://schemas.microsoft.com/office/drawing/2014/main" id="{4C1CD83B-27D7-43BC-933F-B32F3A787244}"/>
              </a:ext>
            </a:extLst>
          </p:cNvPr>
          <p:cNvSpPr txBox="1"/>
          <p:nvPr/>
        </p:nvSpPr>
        <p:spPr>
          <a:xfrm rot="16200000">
            <a:off x="538779" y="5727094"/>
            <a:ext cx="519137" cy="339394"/>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xxxx</a:t>
            </a:r>
          </a:p>
        </p:txBody>
      </p:sp>
      <p:sp>
        <p:nvSpPr>
          <p:cNvPr id="130" name="TextBox 129">
            <a:extLst>
              <a:ext uri="{FF2B5EF4-FFF2-40B4-BE49-F238E27FC236}">
                <a16:creationId xmlns:a16="http://schemas.microsoft.com/office/drawing/2014/main" id="{CFDAF75E-249F-4CF6-BC75-FA4913DDB497}"/>
              </a:ext>
            </a:extLst>
          </p:cNvPr>
          <p:cNvSpPr txBox="1"/>
          <p:nvPr/>
        </p:nvSpPr>
        <p:spPr>
          <a:xfrm rot="16200000">
            <a:off x="-52300" y="3392958"/>
            <a:ext cx="1701297" cy="339395"/>
          </a:xfrm>
          <a:prstGeom prst="rect">
            <a:avLst/>
          </a:prstGeom>
          <a:no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50" b="1" dirty="0">
                <a:solidFill>
                  <a:schemeClr val="accent1"/>
                </a:solidFill>
                <a:latin typeface="Arial" panose="020B0604020202020204" pitchFamily="34" charset="0"/>
              </a:rPr>
              <a:t>xxxxxx</a:t>
            </a:r>
          </a:p>
        </p:txBody>
      </p:sp>
      <p:sp>
        <p:nvSpPr>
          <p:cNvPr id="104" name="Oval 103">
            <a:extLst>
              <a:ext uri="{FF2B5EF4-FFF2-40B4-BE49-F238E27FC236}">
                <a16:creationId xmlns:a16="http://schemas.microsoft.com/office/drawing/2014/main" id="{00C9B433-1B8D-446F-A915-22A3E5C832E8}"/>
              </a:ext>
            </a:extLst>
          </p:cNvPr>
          <p:cNvSpPr/>
          <p:nvPr/>
        </p:nvSpPr>
        <p:spPr>
          <a:xfrm>
            <a:off x="7537725" y="2138950"/>
            <a:ext cx="713201" cy="705758"/>
          </a:xfrm>
          <a:prstGeom prst="ellipse">
            <a:avLst/>
          </a:prstGeom>
          <a:grp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prstClr val="white">
                  <a:lumMod val="50000"/>
                </a:prstClr>
              </a:solidFill>
              <a:latin typeface="Arial" panose="020B0604020202020204" pitchFamily="34" charset="0"/>
            </a:endParaRPr>
          </a:p>
        </p:txBody>
      </p:sp>
      <p:sp>
        <p:nvSpPr>
          <p:cNvPr id="106" name="Oval 105">
            <a:extLst>
              <a:ext uri="{FF2B5EF4-FFF2-40B4-BE49-F238E27FC236}">
                <a16:creationId xmlns:a16="http://schemas.microsoft.com/office/drawing/2014/main" id="{B1D6D932-4442-43DA-B473-97647F516E90}"/>
              </a:ext>
            </a:extLst>
          </p:cNvPr>
          <p:cNvSpPr/>
          <p:nvPr/>
        </p:nvSpPr>
        <p:spPr>
          <a:xfrm>
            <a:off x="7603409" y="2203954"/>
            <a:ext cx="581823" cy="575750"/>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111" name="TextBox 110">
            <a:extLst>
              <a:ext uri="{FF2B5EF4-FFF2-40B4-BE49-F238E27FC236}">
                <a16:creationId xmlns:a16="http://schemas.microsoft.com/office/drawing/2014/main" id="{8BF97EBB-2439-4CBF-AD05-25F33C40E6F7}"/>
              </a:ext>
            </a:extLst>
          </p:cNvPr>
          <p:cNvSpPr txBox="1"/>
          <p:nvPr/>
        </p:nvSpPr>
        <p:spPr>
          <a:xfrm>
            <a:off x="7467095" y="2938050"/>
            <a:ext cx="854451" cy="3231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50" dirty="0">
                <a:solidFill>
                  <a:schemeClr val="tx2"/>
                </a:solidFill>
                <a:latin typeface="Arial" panose="020B0604020202020204" pitchFamily="34" charset="0"/>
              </a:rPr>
              <a:t>Lorem ipsum dolor sit </a:t>
            </a:r>
          </a:p>
        </p:txBody>
      </p:sp>
      <p:grpSp>
        <p:nvGrpSpPr>
          <p:cNvPr id="11" name="Group 10">
            <a:extLst>
              <a:ext uri="{FF2B5EF4-FFF2-40B4-BE49-F238E27FC236}">
                <a16:creationId xmlns:a16="http://schemas.microsoft.com/office/drawing/2014/main" id="{6F8D0456-DEF4-4B83-8A45-2ADFA70AEF62}"/>
              </a:ext>
            </a:extLst>
          </p:cNvPr>
          <p:cNvGrpSpPr/>
          <p:nvPr/>
        </p:nvGrpSpPr>
        <p:grpSpPr>
          <a:xfrm>
            <a:off x="7688585" y="3478921"/>
            <a:ext cx="411480" cy="1068893"/>
            <a:chOff x="7882389" y="3478921"/>
            <a:chExt cx="411480" cy="323165"/>
          </a:xfrm>
        </p:grpSpPr>
        <p:sp>
          <p:nvSpPr>
            <p:cNvPr id="3" name="Arrow: Down 2">
              <a:extLst>
                <a:ext uri="{FF2B5EF4-FFF2-40B4-BE49-F238E27FC236}">
                  <a16:creationId xmlns:a16="http://schemas.microsoft.com/office/drawing/2014/main" id="{7FE8201B-E276-4111-8457-960BC574E75D}"/>
                </a:ext>
              </a:extLst>
            </p:cNvPr>
            <p:cNvSpPr/>
            <p:nvPr/>
          </p:nvSpPr>
          <p:spPr>
            <a:xfrm>
              <a:off x="7882389" y="3478921"/>
              <a:ext cx="160073" cy="323165"/>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38" name="Arrow: Down 137">
              <a:extLst>
                <a:ext uri="{FF2B5EF4-FFF2-40B4-BE49-F238E27FC236}">
                  <a16:creationId xmlns:a16="http://schemas.microsoft.com/office/drawing/2014/main" id="{13B87FB9-1E5E-48F1-93D4-39B927D9C1C8}"/>
                </a:ext>
              </a:extLst>
            </p:cNvPr>
            <p:cNvSpPr/>
            <p:nvPr/>
          </p:nvSpPr>
          <p:spPr>
            <a:xfrm flipH="1" flipV="1">
              <a:off x="8133796" y="3478921"/>
              <a:ext cx="160073" cy="323165"/>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139" name="Group 138">
            <a:extLst>
              <a:ext uri="{FF2B5EF4-FFF2-40B4-BE49-F238E27FC236}">
                <a16:creationId xmlns:a16="http://schemas.microsoft.com/office/drawing/2014/main" id="{534B669E-BC08-4D16-AC84-3DEF8E57AFB6}"/>
              </a:ext>
            </a:extLst>
          </p:cNvPr>
          <p:cNvGrpSpPr/>
          <p:nvPr/>
        </p:nvGrpSpPr>
        <p:grpSpPr>
          <a:xfrm>
            <a:off x="7697313" y="2294821"/>
            <a:ext cx="394019" cy="394019"/>
            <a:chOff x="1649691" y="3230880"/>
            <a:chExt cx="914400" cy="914400"/>
          </a:xfrm>
        </p:grpSpPr>
        <p:sp>
          <p:nvSpPr>
            <p:cNvPr id="140" name="Accent">
              <a:extLst>
                <a:ext uri="{FF2B5EF4-FFF2-40B4-BE49-F238E27FC236}">
                  <a16:creationId xmlns:a16="http://schemas.microsoft.com/office/drawing/2014/main" id="{D7D96D18-0A39-4719-9625-E557E00CCBF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41" name="Outline">
              <a:extLst>
                <a:ext uri="{FF2B5EF4-FFF2-40B4-BE49-F238E27FC236}">
                  <a16:creationId xmlns:a16="http://schemas.microsoft.com/office/drawing/2014/main" id="{FC117FDA-B5AB-4D7B-B73B-FE54AE382B3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142" name="Oval 141">
            <a:extLst>
              <a:ext uri="{FF2B5EF4-FFF2-40B4-BE49-F238E27FC236}">
                <a16:creationId xmlns:a16="http://schemas.microsoft.com/office/drawing/2014/main" id="{899032DA-C0DD-4145-988F-520948D063A7}"/>
              </a:ext>
            </a:extLst>
          </p:cNvPr>
          <p:cNvSpPr/>
          <p:nvPr/>
        </p:nvSpPr>
        <p:spPr>
          <a:xfrm>
            <a:off x="7537725" y="4757454"/>
            <a:ext cx="713201" cy="705758"/>
          </a:xfrm>
          <a:prstGeom prst="ellipse">
            <a:avLst/>
          </a:prstGeom>
          <a:grp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prstClr val="white">
                  <a:lumMod val="50000"/>
                </a:prstClr>
              </a:solidFill>
              <a:latin typeface="Arial" panose="020B0604020202020204" pitchFamily="34" charset="0"/>
            </a:endParaRPr>
          </a:p>
        </p:txBody>
      </p:sp>
      <p:sp>
        <p:nvSpPr>
          <p:cNvPr id="143" name="Oval 142">
            <a:extLst>
              <a:ext uri="{FF2B5EF4-FFF2-40B4-BE49-F238E27FC236}">
                <a16:creationId xmlns:a16="http://schemas.microsoft.com/office/drawing/2014/main" id="{45B1C721-547F-4DAD-AAD4-14B23EAE4941}"/>
              </a:ext>
            </a:extLst>
          </p:cNvPr>
          <p:cNvSpPr/>
          <p:nvPr/>
        </p:nvSpPr>
        <p:spPr>
          <a:xfrm>
            <a:off x="7603409" y="4822458"/>
            <a:ext cx="581823" cy="575750"/>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sp>
        <p:nvSpPr>
          <p:cNvPr id="144" name="TextBox 143">
            <a:extLst>
              <a:ext uri="{FF2B5EF4-FFF2-40B4-BE49-F238E27FC236}">
                <a16:creationId xmlns:a16="http://schemas.microsoft.com/office/drawing/2014/main" id="{25B933AE-5DDB-4C7D-B420-4F8CFA1FEC91}"/>
              </a:ext>
            </a:extLst>
          </p:cNvPr>
          <p:cNvSpPr txBox="1"/>
          <p:nvPr/>
        </p:nvSpPr>
        <p:spPr>
          <a:xfrm>
            <a:off x="7467095" y="5556551"/>
            <a:ext cx="854451" cy="32316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ctr"/>
            <a:r>
              <a:rPr lang="en-US" sz="1050" dirty="0">
                <a:solidFill>
                  <a:schemeClr val="tx2"/>
                </a:solidFill>
                <a:latin typeface="Arial" panose="020B0604020202020204" pitchFamily="34" charset="0"/>
              </a:rPr>
              <a:t>Lorem ipsum dolor sit </a:t>
            </a:r>
          </a:p>
        </p:txBody>
      </p:sp>
      <p:grpSp>
        <p:nvGrpSpPr>
          <p:cNvPr id="145" name="Group 144">
            <a:extLst>
              <a:ext uri="{FF2B5EF4-FFF2-40B4-BE49-F238E27FC236}">
                <a16:creationId xmlns:a16="http://schemas.microsoft.com/office/drawing/2014/main" id="{217F5079-45C0-43EB-B4F5-F3B07E9A4DB2}"/>
              </a:ext>
            </a:extLst>
          </p:cNvPr>
          <p:cNvGrpSpPr/>
          <p:nvPr/>
        </p:nvGrpSpPr>
        <p:grpSpPr>
          <a:xfrm>
            <a:off x="7697313" y="4913323"/>
            <a:ext cx="394019" cy="394019"/>
            <a:chOff x="1649691" y="3230880"/>
            <a:chExt cx="914400" cy="914400"/>
          </a:xfrm>
        </p:grpSpPr>
        <p:sp>
          <p:nvSpPr>
            <p:cNvPr id="159" name="Accent">
              <a:extLst>
                <a:ext uri="{FF2B5EF4-FFF2-40B4-BE49-F238E27FC236}">
                  <a16:creationId xmlns:a16="http://schemas.microsoft.com/office/drawing/2014/main" id="{4F5E2124-0029-4B8A-8FF9-ED5BDA223C6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63" name="Outline">
              <a:extLst>
                <a:ext uri="{FF2B5EF4-FFF2-40B4-BE49-F238E27FC236}">
                  <a16:creationId xmlns:a16="http://schemas.microsoft.com/office/drawing/2014/main" id="{9354ED54-0386-4F05-8DE6-58F690DEB2E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59" name="Group 58">
            <a:extLst>
              <a:ext uri="{FF2B5EF4-FFF2-40B4-BE49-F238E27FC236}">
                <a16:creationId xmlns:a16="http://schemas.microsoft.com/office/drawing/2014/main" id="{C2257F4A-9ECE-4E64-88BB-EFBDC0821214}"/>
              </a:ext>
            </a:extLst>
          </p:cNvPr>
          <p:cNvGrpSpPr/>
          <p:nvPr/>
        </p:nvGrpSpPr>
        <p:grpSpPr>
          <a:xfrm>
            <a:off x="1645354" y="1564086"/>
            <a:ext cx="394019" cy="394019"/>
            <a:chOff x="1649691" y="3230880"/>
            <a:chExt cx="914400" cy="914400"/>
          </a:xfrm>
        </p:grpSpPr>
        <p:sp>
          <p:nvSpPr>
            <p:cNvPr id="60" name="Accent">
              <a:extLst>
                <a:ext uri="{FF2B5EF4-FFF2-40B4-BE49-F238E27FC236}">
                  <a16:creationId xmlns:a16="http://schemas.microsoft.com/office/drawing/2014/main" id="{FF43F8C2-BA16-4BF3-9E1F-76B0F36C109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1" name="Outline">
              <a:extLst>
                <a:ext uri="{FF2B5EF4-FFF2-40B4-BE49-F238E27FC236}">
                  <a16:creationId xmlns:a16="http://schemas.microsoft.com/office/drawing/2014/main" id="{B2389ED0-D1AC-4CF9-AA11-94B90D6AEAB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75" name="Google Shape;5644;p121">
            <a:extLst>
              <a:ext uri="{FF2B5EF4-FFF2-40B4-BE49-F238E27FC236}">
                <a16:creationId xmlns:a16="http://schemas.microsoft.com/office/drawing/2014/main" id="{E582E10B-52FB-43DE-9F3F-87F0EAA8E693}"/>
              </a:ext>
            </a:extLst>
          </p:cNvPr>
          <p:cNvSpPr/>
          <p:nvPr/>
        </p:nvSpPr>
        <p:spPr>
          <a:xfrm>
            <a:off x="1086510" y="2052702"/>
            <a:ext cx="1430663" cy="516766"/>
          </a:xfrm>
          <a:prstGeom prst="parallelogram">
            <a:avLst>
              <a:gd name="adj" fmla="val 38961"/>
            </a:avLst>
          </a:prstGeom>
          <a:solidFill>
            <a:schemeClr val="accent1"/>
          </a:solidFill>
          <a:ln>
            <a:noFill/>
          </a:ln>
        </p:spPr>
        <p:txBody>
          <a:bodyPr spcFirstLastPara="1" wrap="square" lIns="0" tIns="0" rIns="0" bIns="0" anchor="ctr" anchorCtr="0">
            <a:noAutofit/>
          </a:bodyPr>
          <a:lstStyle/>
          <a:p>
            <a:pPr algn="ctr">
              <a:lnSpc>
                <a:spcPct val="95000"/>
              </a:lnSpc>
            </a:pPr>
            <a:r>
              <a:rPr lang="da-DK" sz="1100" b="1" dirty="0">
                <a:solidFill>
                  <a:schemeClr val="bg1"/>
                </a:solidFill>
                <a:latin typeface="Arial" panose="020B0604020202020204" pitchFamily="34" charset="0"/>
              </a:rPr>
              <a:t>Lorem ipsum dolor </a:t>
            </a:r>
            <a:endParaRPr sz="1100" dirty="0">
              <a:solidFill>
                <a:schemeClr val="bg1"/>
              </a:solidFill>
              <a:latin typeface="Arial" panose="020B0604020202020204" pitchFamily="34" charset="0"/>
              <a:ea typeface="Trebuchet MS"/>
              <a:cs typeface="Arial" panose="020B0604020202020204" pitchFamily="34" charset="0"/>
              <a:sym typeface="Trebuchet MS"/>
            </a:endParaRPr>
          </a:p>
        </p:txBody>
      </p:sp>
      <p:sp>
        <p:nvSpPr>
          <p:cNvPr id="62" name="Google Shape;5644;p121">
            <a:extLst>
              <a:ext uri="{FF2B5EF4-FFF2-40B4-BE49-F238E27FC236}">
                <a16:creationId xmlns:a16="http://schemas.microsoft.com/office/drawing/2014/main" id="{2A93CDD8-E394-49F8-9606-A69B76407225}"/>
              </a:ext>
            </a:extLst>
          </p:cNvPr>
          <p:cNvSpPr/>
          <p:nvPr/>
        </p:nvSpPr>
        <p:spPr>
          <a:xfrm>
            <a:off x="2563932" y="2052702"/>
            <a:ext cx="1430663" cy="516766"/>
          </a:xfrm>
          <a:prstGeom prst="parallelogram">
            <a:avLst>
              <a:gd name="adj" fmla="val 38961"/>
            </a:avLst>
          </a:prstGeom>
          <a:solidFill>
            <a:schemeClr val="accent1"/>
          </a:solidFill>
          <a:ln>
            <a:noFill/>
          </a:ln>
        </p:spPr>
        <p:txBody>
          <a:bodyPr spcFirstLastPara="1" wrap="square" lIns="0" tIns="0" rIns="0" bIns="0" anchor="ctr" anchorCtr="0">
            <a:noAutofit/>
          </a:bodyPr>
          <a:lstStyle/>
          <a:p>
            <a:pPr algn="ctr">
              <a:lnSpc>
                <a:spcPct val="95000"/>
              </a:lnSpc>
            </a:pPr>
            <a:r>
              <a:rPr lang="da-DK" sz="1100" b="1">
                <a:solidFill>
                  <a:schemeClr val="bg1"/>
                </a:solidFill>
                <a:latin typeface="Arial" panose="020B0604020202020204" pitchFamily="34" charset="0"/>
              </a:rPr>
              <a:t>Lorem ipsum dolor </a:t>
            </a:r>
            <a:endParaRPr sz="1100" dirty="0">
              <a:solidFill>
                <a:schemeClr val="bg1"/>
              </a:solidFill>
              <a:latin typeface="Arial" panose="020B0604020202020204" pitchFamily="34" charset="0"/>
              <a:ea typeface="Trebuchet MS"/>
              <a:cs typeface="Arial" panose="020B0604020202020204" pitchFamily="34" charset="0"/>
              <a:sym typeface="Trebuchet MS"/>
            </a:endParaRPr>
          </a:p>
        </p:txBody>
      </p:sp>
      <p:sp>
        <p:nvSpPr>
          <p:cNvPr id="63" name="Google Shape;5644;p121">
            <a:extLst>
              <a:ext uri="{FF2B5EF4-FFF2-40B4-BE49-F238E27FC236}">
                <a16:creationId xmlns:a16="http://schemas.microsoft.com/office/drawing/2014/main" id="{8977019B-FF36-4C09-812A-5E1FBE6B2C1E}"/>
              </a:ext>
            </a:extLst>
          </p:cNvPr>
          <p:cNvSpPr/>
          <p:nvPr/>
        </p:nvSpPr>
        <p:spPr>
          <a:xfrm>
            <a:off x="4041355" y="2052702"/>
            <a:ext cx="1430663" cy="516766"/>
          </a:xfrm>
          <a:prstGeom prst="parallelogram">
            <a:avLst>
              <a:gd name="adj" fmla="val 38961"/>
            </a:avLst>
          </a:prstGeom>
          <a:solidFill>
            <a:schemeClr val="accent1"/>
          </a:solidFill>
          <a:ln>
            <a:noFill/>
          </a:ln>
        </p:spPr>
        <p:txBody>
          <a:bodyPr spcFirstLastPara="1" wrap="square" lIns="0" tIns="0" rIns="0" bIns="0" anchor="ctr" anchorCtr="0">
            <a:noAutofit/>
          </a:bodyPr>
          <a:lstStyle/>
          <a:p>
            <a:pPr algn="ctr">
              <a:lnSpc>
                <a:spcPct val="95000"/>
              </a:lnSpc>
            </a:pPr>
            <a:r>
              <a:rPr lang="da-DK" sz="1100" b="1">
                <a:solidFill>
                  <a:schemeClr val="bg1"/>
                </a:solidFill>
                <a:latin typeface="Arial" panose="020B0604020202020204" pitchFamily="34" charset="0"/>
              </a:rPr>
              <a:t>Lorem ipsum dolor </a:t>
            </a:r>
            <a:endParaRPr sz="1100" dirty="0">
              <a:solidFill>
                <a:schemeClr val="bg1"/>
              </a:solidFill>
              <a:latin typeface="Arial" panose="020B0604020202020204" pitchFamily="34" charset="0"/>
              <a:ea typeface="Trebuchet MS"/>
              <a:cs typeface="Arial" panose="020B0604020202020204" pitchFamily="34" charset="0"/>
              <a:sym typeface="Trebuchet MS"/>
            </a:endParaRPr>
          </a:p>
        </p:txBody>
      </p:sp>
      <p:sp>
        <p:nvSpPr>
          <p:cNvPr id="65" name="Google Shape;5644;p121">
            <a:extLst>
              <a:ext uri="{FF2B5EF4-FFF2-40B4-BE49-F238E27FC236}">
                <a16:creationId xmlns:a16="http://schemas.microsoft.com/office/drawing/2014/main" id="{49C06BE9-EDFF-49DE-AEEB-AB94AC463448}"/>
              </a:ext>
            </a:extLst>
          </p:cNvPr>
          <p:cNvSpPr/>
          <p:nvPr/>
        </p:nvSpPr>
        <p:spPr>
          <a:xfrm>
            <a:off x="5518777" y="2052702"/>
            <a:ext cx="1430663" cy="516766"/>
          </a:xfrm>
          <a:prstGeom prst="parallelogram">
            <a:avLst>
              <a:gd name="adj" fmla="val 38961"/>
            </a:avLst>
          </a:prstGeom>
          <a:solidFill>
            <a:schemeClr val="accent1"/>
          </a:solidFill>
          <a:ln>
            <a:noFill/>
          </a:ln>
        </p:spPr>
        <p:txBody>
          <a:bodyPr spcFirstLastPara="1" wrap="square" lIns="0" tIns="0" rIns="0" bIns="0" anchor="ctr" anchorCtr="0">
            <a:noAutofit/>
          </a:bodyPr>
          <a:lstStyle/>
          <a:p>
            <a:pPr algn="ctr">
              <a:lnSpc>
                <a:spcPct val="95000"/>
              </a:lnSpc>
            </a:pPr>
            <a:r>
              <a:rPr lang="da-DK" sz="1100" b="1" dirty="0">
                <a:solidFill>
                  <a:schemeClr val="bg1"/>
                </a:solidFill>
                <a:latin typeface="Arial" panose="020B0604020202020204" pitchFamily="34" charset="0"/>
              </a:rPr>
              <a:t>Lorem ipsum dolor </a:t>
            </a:r>
            <a:endParaRPr sz="1100" dirty="0">
              <a:solidFill>
                <a:schemeClr val="bg1"/>
              </a:solidFill>
              <a:latin typeface="Arial" panose="020B0604020202020204" pitchFamily="34" charset="0"/>
              <a:ea typeface="Trebuchet MS"/>
              <a:cs typeface="Arial" panose="020B0604020202020204" pitchFamily="34" charset="0"/>
              <a:sym typeface="Trebuchet MS"/>
            </a:endParaRPr>
          </a:p>
        </p:txBody>
      </p:sp>
      <p:grpSp>
        <p:nvGrpSpPr>
          <p:cNvPr id="68" name="Group 67">
            <a:extLst>
              <a:ext uri="{FF2B5EF4-FFF2-40B4-BE49-F238E27FC236}">
                <a16:creationId xmlns:a16="http://schemas.microsoft.com/office/drawing/2014/main" id="{23483F2E-ED60-4E43-92A1-2E80F8486417}"/>
              </a:ext>
            </a:extLst>
          </p:cNvPr>
          <p:cNvGrpSpPr/>
          <p:nvPr/>
        </p:nvGrpSpPr>
        <p:grpSpPr>
          <a:xfrm>
            <a:off x="3206468" y="1564086"/>
            <a:ext cx="394019" cy="394019"/>
            <a:chOff x="1649691" y="3230880"/>
            <a:chExt cx="914400" cy="914400"/>
          </a:xfrm>
        </p:grpSpPr>
        <p:sp>
          <p:nvSpPr>
            <p:cNvPr id="69" name="Accent">
              <a:extLst>
                <a:ext uri="{FF2B5EF4-FFF2-40B4-BE49-F238E27FC236}">
                  <a16:creationId xmlns:a16="http://schemas.microsoft.com/office/drawing/2014/main" id="{1DE4EB2A-5D59-488F-94BD-8D50A595E02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0" name="Outline">
              <a:extLst>
                <a:ext uri="{FF2B5EF4-FFF2-40B4-BE49-F238E27FC236}">
                  <a16:creationId xmlns:a16="http://schemas.microsoft.com/office/drawing/2014/main" id="{8ADDD1EC-3099-4506-B3C3-B55D97E74AE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1" name="Group 70">
            <a:extLst>
              <a:ext uri="{FF2B5EF4-FFF2-40B4-BE49-F238E27FC236}">
                <a16:creationId xmlns:a16="http://schemas.microsoft.com/office/drawing/2014/main" id="{95F7022A-DED1-4244-A2F8-A8E3033B26CB}"/>
              </a:ext>
            </a:extLst>
          </p:cNvPr>
          <p:cNvGrpSpPr/>
          <p:nvPr/>
        </p:nvGrpSpPr>
        <p:grpSpPr>
          <a:xfrm>
            <a:off x="4767582" y="1564086"/>
            <a:ext cx="394019" cy="394019"/>
            <a:chOff x="1649691" y="3230880"/>
            <a:chExt cx="914400" cy="914400"/>
          </a:xfrm>
        </p:grpSpPr>
        <p:sp>
          <p:nvSpPr>
            <p:cNvPr id="72" name="Accent">
              <a:extLst>
                <a:ext uri="{FF2B5EF4-FFF2-40B4-BE49-F238E27FC236}">
                  <a16:creationId xmlns:a16="http://schemas.microsoft.com/office/drawing/2014/main" id="{A4AFF13B-79EB-4AF7-9186-533334E7C8F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3" name="Outline">
              <a:extLst>
                <a:ext uri="{FF2B5EF4-FFF2-40B4-BE49-F238E27FC236}">
                  <a16:creationId xmlns:a16="http://schemas.microsoft.com/office/drawing/2014/main" id="{2A616231-5462-4280-8775-5BCBE19FF4F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9" name="Group 78">
            <a:extLst>
              <a:ext uri="{FF2B5EF4-FFF2-40B4-BE49-F238E27FC236}">
                <a16:creationId xmlns:a16="http://schemas.microsoft.com/office/drawing/2014/main" id="{0EF8FE3C-72F2-46D7-92E2-B2C08215EE88}"/>
              </a:ext>
            </a:extLst>
          </p:cNvPr>
          <p:cNvGrpSpPr/>
          <p:nvPr/>
        </p:nvGrpSpPr>
        <p:grpSpPr>
          <a:xfrm>
            <a:off x="6328696" y="1564086"/>
            <a:ext cx="394019" cy="394019"/>
            <a:chOff x="1649691" y="3230880"/>
            <a:chExt cx="914400" cy="914400"/>
          </a:xfrm>
        </p:grpSpPr>
        <p:sp>
          <p:nvSpPr>
            <p:cNvPr id="80" name="Accent">
              <a:extLst>
                <a:ext uri="{FF2B5EF4-FFF2-40B4-BE49-F238E27FC236}">
                  <a16:creationId xmlns:a16="http://schemas.microsoft.com/office/drawing/2014/main" id="{B7086503-F3FB-499A-AD71-A6A2B2C2863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1" name="Outline">
              <a:extLst>
                <a:ext uri="{FF2B5EF4-FFF2-40B4-BE49-F238E27FC236}">
                  <a16:creationId xmlns:a16="http://schemas.microsoft.com/office/drawing/2014/main" id="{578D3911-6159-4F47-A5D2-D6441068F7C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309924392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37ABF327-3898-ED3C-4295-9A9962172349}"/>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404" imgH="405" progId="TCLayout.ActiveDocument.1">
                  <p:embed/>
                </p:oleObj>
              </mc:Choice>
              <mc:Fallback>
                <p:oleObj name="think-cell Slide" r:id="rId4" imgW="404" imgH="405" progId="TCLayout.ActiveDocument.1">
                  <p:embed/>
                  <p:pic>
                    <p:nvPicPr>
                      <p:cNvPr id="4" name="think-cell data - do not delete" hidden="1">
                        <a:extLst>
                          <a:ext uri="{FF2B5EF4-FFF2-40B4-BE49-F238E27FC236}">
                            <a16:creationId xmlns:a16="http://schemas.microsoft.com/office/drawing/2014/main" id="{37ABF327-3898-ED3C-4295-9A9962172349}"/>
                          </a:ext>
                        </a:extLst>
                      </p:cNvPr>
                      <p:cNvPicPr/>
                      <p:nvPr/>
                    </p:nvPicPr>
                    <p:blipFill>
                      <a:blip r:embed="rId5"/>
                      <a:stretch>
                        <a:fillRect/>
                      </a:stretch>
                    </p:blipFill>
                    <p:spPr>
                      <a:xfrm>
                        <a:off x="1193" y="858443"/>
                        <a:ext cx="1191" cy="1191"/>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DF0CA7F8-7161-1126-39C1-1D5CC3D8F186}"/>
              </a:ext>
            </a:extLst>
          </p:cNvPr>
          <p:cNvSpPr>
            <a:spLocks noGrp="1"/>
          </p:cNvSpPr>
          <p:nvPr>
            <p:ph type="title"/>
          </p:nvPr>
        </p:nvSpPr>
        <p:spPr/>
        <p:txBody>
          <a:bodyPr vert="horz">
            <a:normAutofit/>
          </a:bodyPr>
          <a:lstStyle/>
          <a:p>
            <a:r>
              <a:rPr lang="en-US" dirty="0"/>
              <a:t>Growth Steps Slide – Three Stages</a:t>
            </a:r>
          </a:p>
        </p:txBody>
      </p:sp>
      <p:sp>
        <p:nvSpPr>
          <p:cNvPr id="2" name="Slide Number Placeholder 1">
            <a:extLst>
              <a:ext uri="{FF2B5EF4-FFF2-40B4-BE49-F238E27FC236}">
                <a16:creationId xmlns:a16="http://schemas.microsoft.com/office/drawing/2014/main" id="{09E7312B-D4F1-44D8-87E8-5155981BE66F}"/>
              </a:ext>
            </a:extLst>
          </p:cNvPr>
          <p:cNvSpPr>
            <a:spLocks noGrp="1"/>
          </p:cNvSpPr>
          <p:nvPr>
            <p:ph type="sldNum" sz="quarter" idx="12"/>
          </p:nvPr>
        </p:nvSpPr>
        <p:spPr/>
        <p:txBody>
          <a:bodyPr/>
          <a:lstStyle/>
          <a:p>
            <a:fld id="{40FCC99B-2112-4769-A0F7-9B55781EDC8A}" type="slidenum">
              <a:rPr lang="en-PH" smtClean="0"/>
              <a:t>188</a:t>
            </a:fld>
            <a:endParaRPr lang="en-PH" dirty="0"/>
          </a:p>
        </p:txBody>
      </p:sp>
      <p:sp>
        <p:nvSpPr>
          <p:cNvPr id="47" name="Freeform: Shape 46">
            <a:extLst>
              <a:ext uri="{FF2B5EF4-FFF2-40B4-BE49-F238E27FC236}">
                <a16:creationId xmlns:a16="http://schemas.microsoft.com/office/drawing/2014/main" id="{FCA67B2A-1A9A-4131-9B9E-AA01E78A16DC}"/>
              </a:ext>
            </a:extLst>
          </p:cNvPr>
          <p:cNvSpPr/>
          <p:nvPr/>
        </p:nvSpPr>
        <p:spPr>
          <a:xfrm>
            <a:off x="5559782" y="2770545"/>
            <a:ext cx="2515707" cy="3291433"/>
          </a:xfrm>
          <a:custGeom>
            <a:avLst/>
            <a:gdLst>
              <a:gd name="connsiteX0" fmla="*/ 0 w 3609975"/>
              <a:gd name="connsiteY0" fmla="*/ 542925 h 3781425"/>
              <a:gd name="connsiteX1" fmla="*/ 638175 w 3609975"/>
              <a:gd name="connsiteY1" fmla="*/ 0 h 3781425"/>
              <a:gd name="connsiteX2" fmla="*/ 3609975 w 3609975"/>
              <a:gd name="connsiteY2" fmla="*/ 0 h 3781425"/>
              <a:gd name="connsiteX3" fmla="*/ 3609975 w 3609975"/>
              <a:gd name="connsiteY3" fmla="*/ 3781425 h 3781425"/>
              <a:gd name="connsiteX4" fmla="*/ 9525 w 3609975"/>
              <a:gd name="connsiteY4" fmla="*/ 3781425 h 3781425"/>
              <a:gd name="connsiteX5" fmla="*/ 0 w 3609975"/>
              <a:gd name="connsiteY5" fmla="*/ 542925 h 378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9975" h="3781425">
                <a:moveTo>
                  <a:pt x="0" y="542925"/>
                </a:moveTo>
                <a:lnTo>
                  <a:pt x="638175" y="0"/>
                </a:lnTo>
                <a:lnTo>
                  <a:pt x="3609975" y="0"/>
                </a:lnTo>
                <a:lnTo>
                  <a:pt x="3609975" y="3781425"/>
                </a:lnTo>
                <a:lnTo>
                  <a:pt x="9525" y="3781425"/>
                </a:lnTo>
                <a:lnTo>
                  <a:pt x="0" y="542925"/>
                </a:lnTo>
                <a:close/>
              </a:path>
            </a:pathLst>
          </a:custGeom>
          <a:solidFill>
            <a:schemeClr val="tx2">
              <a:lumMod val="10000"/>
              <a:lumOff val="9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48" name="Freeform: Shape 47">
            <a:extLst>
              <a:ext uri="{FF2B5EF4-FFF2-40B4-BE49-F238E27FC236}">
                <a16:creationId xmlns:a16="http://schemas.microsoft.com/office/drawing/2014/main" id="{5E6BA8B7-466E-4827-BD98-6582FC4F6648}"/>
              </a:ext>
            </a:extLst>
          </p:cNvPr>
          <p:cNvSpPr/>
          <p:nvPr/>
        </p:nvSpPr>
        <p:spPr>
          <a:xfrm>
            <a:off x="3063833" y="3212668"/>
            <a:ext cx="2515707" cy="2849309"/>
          </a:xfrm>
          <a:custGeom>
            <a:avLst/>
            <a:gdLst>
              <a:gd name="connsiteX0" fmla="*/ 0 w 3638550"/>
              <a:gd name="connsiteY0" fmla="*/ 552450 h 3228975"/>
              <a:gd name="connsiteX1" fmla="*/ 685800 w 3638550"/>
              <a:gd name="connsiteY1" fmla="*/ 0 h 3228975"/>
              <a:gd name="connsiteX2" fmla="*/ 3638550 w 3638550"/>
              <a:gd name="connsiteY2" fmla="*/ 0 h 3228975"/>
              <a:gd name="connsiteX3" fmla="*/ 3638550 w 3638550"/>
              <a:gd name="connsiteY3" fmla="*/ 3228975 h 3228975"/>
              <a:gd name="connsiteX4" fmla="*/ 9525 w 3638550"/>
              <a:gd name="connsiteY4" fmla="*/ 3228975 h 3228975"/>
              <a:gd name="connsiteX5" fmla="*/ 9525 w 3638550"/>
              <a:gd name="connsiteY5" fmla="*/ 552450 h 3228975"/>
              <a:gd name="connsiteX6" fmla="*/ 695325 w 3638550"/>
              <a:gd name="connsiteY6" fmla="*/ 0 h 322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8550" h="3228975">
                <a:moveTo>
                  <a:pt x="0" y="552450"/>
                </a:moveTo>
                <a:lnTo>
                  <a:pt x="685800" y="0"/>
                </a:lnTo>
                <a:lnTo>
                  <a:pt x="3638550" y="0"/>
                </a:lnTo>
                <a:lnTo>
                  <a:pt x="3638550" y="3228975"/>
                </a:lnTo>
                <a:lnTo>
                  <a:pt x="9525" y="3228975"/>
                </a:lnTo>
                <a:lnTo>
                  <a:pt x="9525" y="552450"/>
                </a:lnTo>
                <a:lnTo>
                  <a:pt x="695325" y="0"/>
                </a:lnTo>
              </a:path>
            </a:pathLst>
          </a:custGeom>
          <a:solidFill>
            <a:schemeClr val="tx2">
              <a:lumMod val="10000"/>
              <a:lumOff val="9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endParaRPr lang="en-US" sz="1350" dirty="0">
              <a:solidFill>
                <a:prstClr val="white"/>
              </a:solidFill>
              <a:latin typeface="Arial" panose="020B0604020202020204" pitchFamily="34" charset="0"/>
            </a:endParaRPr>
          </a:p>
        </p:txBody>
      </p:sp>
      <p:sp>
        <p:nvSpPr>
          <p:cNvPr id="49" name="Freeform: Shape 48">
            <a:extLst>
              <a:ext uri="{FF2B5EF4-FFF2-40B4-BE49-F238E27FC236}">
                <a16:creationId xmlns:a16="http://schemas.microsoft.com/office/drawing/2014/main" id="{09452B9B-F59D-4114-B649-73AAB94FA406}"/>
              </a:ext>
            </a:extLst>
          </p:cNvPr>
          <p:cNvSpPr/>
          <p:nvPr/>
        </p:nvSpPr>
        <p:spPr>
          <a:xfrm>
            <a:off x="671140" y="3663938"/>
            <a:ext cx="2405946" cy="2398031"/>
          </a:xfrm>
          <a:custGeom>
            <a:avLst/>
            <a:gdLst>
              <a:gd name="connsiteX0" fmla="*/ 521896 w 3479800"/>
              <a:gd name="connsiteY0" fmla="*/ 0 h 2673217"/>
              <a:gd name="connsiteX1" fmla="*/ 527050 w 3479800"/>
              <a:gd name="connsiteY1" fmla="*/ 0 h 2673217"/>
              <a:gd name="connsiteX2" fmla="*/ 3479800 w 3479800"/>
              <a:gd name="connsiteY2" fmla="*/ 0 h 2673217"/>
              <a:gd name="connsiteX3" fmla="*/ 3479800 w 3479800"/>
              <a:gd name="connsiteY3" fmla="*/ 2673217 h 2673217"/>
              <a:gd name="connsiteX4" fmla="*/ 527050 w 3479800"/>
              <a:gd name="connsiteY4" fmla="*/ 2673217 h 2673217"/>
              <a:gd name="connsiteX5" fmla="*/ 521896 w 3479800"/>
              <a:gd name="connsiteY5" fmla="*/ 2673217 h 2673217"/>
              <a:gd name="connsiteX6" fmla="*/ 0 w 3479800"/>
              <a:gd name="connsiteY6" fmla="*/ 2673217 h 2673217"/>
              <a:gd name="connsiteX7" fmla="*/ 0 w 3479800"/>
              <a:gd name="connsiteY7" fmla="*/ 455016 h 2673217"/>
              <a:gd name="connsiteX8" fmla="*/ 521896 w 3479800"/>
              <a:gd name="connsiteY8" fmla="*/ 4450 h 2673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9800" h="2673217">
                <a:moveTo>
                  <a:pt x="521896" y="0"/>
                </a:moveTo>
                <a:lnTo>
                  <a:pt x="527050" y="0"/>
                </a:lnTo>
                <a:lnTo>
                  <a:pt x="3479800" y="0"/>
                </a:lnTo>
                <a:lnTo>
                  <a:pt x="3479800" y="2673217"/>
                </a:lnTo>
                <a:lnTo>
                  <a:pt x="527050" y="2673217"/>
                </a:lnTo>
                <a:lnTo>
                  <a:pt x="521896" y="2673217"/>
                </a:lnTo>
                <a:lnTo>
                  <a:pt x="0" y="2673217"/>
                </a:lnTo>
                <a:lnTo>
                  <a:pt x="0" y="455016"/>
                </a:lnTo>
                <a:lnTo>
                  <a:pt x="521896" y="4450"/>
                </a:lnTo>
                <a:close/>
              </a:path>
            </a:pathLst>
          </a:custGeom>
          <a:solidFill>
            <a:schemeClr val="tx2">
              <a:lumMod val="10000"/>
              <a:lumOff val="90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en-US" sz="1350" dirty="0">
              <a:solidFill>
                <a:srgbClr val="575757"/>
              </a:solidFill>
              <a:latin typeface="Arial" panose="020B0604020202020204" pitchFamily="34" charset="0"/>
            </a:endParaRPr>
          </a:p>
        </p:txBody>
      </p:sp>
      <p:cxnSp>
        <p:nvCxnSpPr>
          <p:cNvPr id="50" name="Straight Connector 49">
            <a:extLst>
              <a:ext uri="{FF2B5EF4-FFF2-40B4-BE49-F238E27FC236}">
                <a16:creationId xmlns:a16="http://schemas.microsoft.com/office/drawing/2014/main" id="{74F0A015-EE52-4012-96CD-4CCD28547097}"/>
              </a:ext>
            </a:extLst>
          </p:cNvPr>
          <p:cNvCxnSpPr/>
          <p:nvPr/>
        </p:nvCxnSpPr>
        <p:spPr>
          <a:xfrm>
            <a:off x="6018913" y="2771273"/>
            <a:ext cx="2039939" cy="0"/>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99B72D8-21F0-466F-ABF6-0B21C579E9E4}"/>
              </a:ext>
            </a:extLst>
          </p:cNvPr>
          <p:cNvCxnSpPr/>
          <p:nvPr/>
        </p:nvCxnSpPr>
        <p:spPr>
          <a:xfrm>
            <a:off x="3525449" y="3218952"/>
            <a:ext cx="2039939" cy="0"/>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D207EF14-ED4B-45A9-BABE-1479633BD831}"/>
              </a:ext>
            </a:extLst>
          </p:cNvPr>
          <p:cNvCxnSpPr/>
          <p:nvPr/>
        </p:nvCxnSpPr>
        <p:spPr>
          <a:xfrm>
            <a:off x="1031979" y="3666632"/>
            <a:ext cx="2039939" cy="0"/>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ED351C7-D081-4F09-9CF5-F3E817AB7A5B}"/>
              </a:ext>
            </a:extLst>
          </p:cNvPr>
          <p:cNvCxnSpPr/>
          <p:nvPr/>
        </p:nvCxnSpPr>
        <p:spPr>
          <a:xfrm flipH="1">
            <a:off x="5565388" y="2771276"/>
            <a:ext cx="453528" cy="447679"/>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BD7F0945-5F3A-4ECE-A9F3-D92EF747EB19}"/>
              </a:ext>
            </a:extLst>
          </p:cNvPr>
          <p:cNvCxnSpPr/>
          <p:nvPr/>
        </p:nvCxnSpPr>
        <p:spPr>
          <a:xfrm flipH="1">
            <a:off x="3077287" y="3218953"/>
            <a:ext cx="448163" cy="444986"/>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A5AB54B-CD06-4E21-8F72-8F5C871DB56B}"/>
              </a:ext>
            </a:extLst>
          </p:cNvPr>
          <p:cNvCxnSpPr>
            <a:cxnSpLocks/>
            <a:endCxn id="49" idx="7"/>
          </p:cNvCxnSpPr>
          <p:nvPr/>
        </p:nvCxnSpPr>
        <p:spPr>
          <a:xfrm flipH="1">
            <a:off x="671139" y="3666637"/>
            <a:ext cx="360841" cy="405483"/>
          </a:xfrm>
          <a:prstGeom prst="line">
            <a:avLst/>
          </a:prstGeom>
          <a:ln w="57150" cap="rnd" cmpd="sng" algn="ctr">
            <a:solidFill>
              <a:schemeClr val="accent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A6473933-DD89-424F-85A5-FBE93CE1A731}"/>
              </a:ext>
            </a:extLst>
          </p:cNvPr>
          <p:cNvCxnSpPr/>
          <p:nvPr/>
        </p:nvCxnSpPr>
        <p:spPr>
          <a:xfrm flipH="1">
            <a:off x="8061823" y="2323596"/>
            <a:ext cx="453528" cy="447679"/>
          </a:xfrm>
          <a:prstGeom prst="line">
            <a:avLst/>
          </a:prstGeom>
          <a:ln w="57150" cap="rnd" cmpd="sng" algn="ctr">
            <a:solidFill>
              <a:schemeClr val="accent1"/>
            </a:solidFill>
            <a:prstDash val="solid"/>
            <a:round/>
            <a:headEnd type="triangle" w="lg" len="lg"/>
            <a:tailEnd type="none" w="med" len="med"/>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6528C68-1B43-48C5-AA6C-F578497D5F1B}"/>
              </a:ext>
            </a:extLst>
          </p:cNvPr>
          <p:cNvSpPr txBox="1"/>
          <p:nvPr/>
        </p:nvSpPr>
        <p:spPr>
          <a:xfrm>
            <a:off x="1010204" y="3856174"/>
            <a:ext cx="1991242" cy="393123"/>
          </a:xfrm>
          <a:prstGeom prst="rect">
            <a:avLst/>
          </a:prstGeom>
          <a:noFill/>
          <a:ln cap="rnd">
            <a:noFill/>
            <a:prstDash val="solid"/>
          </a:ln>
          <a:extLst>
            <a:ext uri="{909E8E84-426E-40DD-AFC4-6F175D3DCCD1}">
              <a14:hiddenFill xmlns:a14="http://schemas.microsoft.com/office/drawing/2010/main">
                <a:solidFill>
                  <a:srgbClr val="FFFFFF"/>
                </a:solidFill>
              </a14:hiddenFill>
            </a:ext>
          </a:extLst>
        </p:spPr>
        <p:txBody>
          <a:bodyPr wrap="square" lIns="0" tIns="0" rIns="0" bIns="0" rtlCol="0" anchor="t" anchorCtr="0">
            <a:spAutoFit/>
          </a:bodyPr>
          <a:lstStyle/>
          <a:p>
            <a:r>
              <a:rPr lang="en-US" sz="1050" b="1" dirty="0">
                <a:solidFill>
                  <a:schemeClr val="accent1"/>
                </a:solidFill>
                <a:latin typeface="Arial" panose="020B0604020202020204" pitchFamily="34" charset="0"/>
                <a:sym typeface="Trebuchet MS" panose="020B0603020202020204" pitchFamily="34" charset="0"/>
              </a:rPr>
              <a:t>Lorem ipsum dolor sit amet, consectetur adipiscing </a:t>
            </a:r>
          </a:p>
        </p:txBody>
      </p:sp>
      <p:sp>
        <p:nvSpPr>
          <p:cNvPr id="161" name="TextBox 160">
            <a:extLst>
              <a:ext uri="{FF2B5EF4-FFF2-40B4-BE49-F238E27FC236}">
                <a16:creationId xmlns:a16="http://schemas.microsoft.com/office/drawing/2014/main" id="{3DFCF955-7AEC-495C-88B1-733E0A07F817}"/>
              </a:ext>
            </a:extLst>
          </p:cNvPr>
          <p:cNvSpPr txBox="1"/>
          <p:nvPr/>
        </p:nvSpPr>
        <p:spPr>
          <a:xfrm>
            <a:off x="3510456" y="3406044"/>
            <a:ext cx="2028754" cy="393123"/>
          </a:xfrm>
          <a:prstGeom prst="rect">
            <a:avLst/>
          </a:prstGeom>
          <a:noFill/>
          <a:ln/>
        </p:spPr>
        <p:txBody>
          <a:bodyPr wrap="square" lIns="0" tIns="0" rIns="0" bIns="0" rtlCol="0" anchor="t">
            <a:spAutoFit/>
          </a:bodyPr>
          <a:lstStyle>
            <a:defPPr>
              <a:defRPr lang="en-US"/>
            </a:defPPr>
            <a:lvl1pPr defTabSz="494922">
              <a:defRPr sz="1600" b="1">
                <a:solidFill>
                  <a:schemeClr val="tx2"/>
                </a:solidFill>
              </a:defRPr>
            </a:lvl1pPr>
          </a:lstStyle>
          <a:p>
            <a:pPr>
              <a:buFont typeface="Trebuchet MS" panose="020B0603020202020204" pitchFamily="34" charset="0"/>
              <a:buChar char="​"/>
            </a:pPr>
            <a:r>
              <a:rPr lang="en-US" sz="1050" dirty="0">
                <a:solidFill>
                  <a:schemeClr val="accent1"/>
                </a:solidFill>
                <a:latin typeface="Arial" panose="020B0604020202020204" pitchFamily="34" charset="0"/>
                <a:sym typeface="Trebuchet MS" panose="020B0603020202020204" pitchFamily="34" charset="0"/>
              </a:rPr>
              <a:t>Lorem ipsum dolor sit amet, consectetur adipiscing </a:t>
            </a:r>
          </a:p>
        </p:txBody>
      </p:sp>
      <p:sp>
        <p:nvSpPr>
          <p:cNvPr id="162" name="TextBox 161">
            <a:extLst>
              <a:ext uri="{FF2B5EF4-FFF2-40B4-BE49-F238E27FC236}">
                <a16:creationId xmlns:a16="http://schemas.microsoft.com/office/drawing/2014/main" id="{038D9B25-AED1-4B42-B91C-E8C52F0E26E4}"/>
              </a:ext>
            </a:extLst>
          </p:cNvPr>
          <p:cNvSpPr txBox="1"/>
          <p:nvPr/>
        </p:nvSpPr>
        <p:spPr>
          <a:xfrm>
            <a:off x="5923121" y="2935229"/>
            <a:ext cx="2120823" cy="393123"/>
          </a:xfrm>
          <a:prstGeom prst="rect">
            <a:avLst/>
          </a:prstGeom>
          <a:noFill/>
          <a:ln/>
        </p:spPr>
        <p:txBody>
          <a:bodyPr wrap="square" lIns="0" tIns="0" rIns="0" bIns="0" rtlCol="0" anchor="t">
            <a:spAutoFit/>
          </a:bodyPr>
          <a:lstStyle>
            <a:defPPr>
              <a:defRPr lang="en-US"/>
            </a:defPPr>
            <a:lvl1pPr defTabSz="494922">
              <a:defRPr sz="1600" b="1">
                <a:solidFill>
                  <a:schemeClr val="tx2"/>
                </a:solidFill>
              </a:defRPr>
            </a:lvl1pPr>
          </a:lstStyle>
          <a:p>
            <a:pPr>
              <a:buFont typeface="Trebuchet MS" panose="020B0603020202020204" pitchFamily="34" charset="0"/>
              <a:buChar char="​"/>
            </a:pPr>
            <a:r>
              <a:rPr lang="en-US" sz="1050" dirty="0">
                <a:solidFill>
                  <a:schemeClr val="accent1"/>
                </a:solidFill>
                <a:latin typeface="Arial" panose="020B0604020202020204" pitchFamily="34" charset="0"/>
                <a:sym typeface="Trebuchet MS" panose="020B0603020202020204" pitchFamily="34" charset="0"/>
              </a:rPr>
              <a:t>Lorem ipsum dolor sit amet, consectetur adipiscing </a:t>
            </a:r>
          </a:p>
        </p:txBody>
      </p:sp>
      <p:sp>
        <p:nvSpPr>
          <p:cNvPr id="178" name="TextBox 177">
            <a:extLst>
              <a:ext uri="{FF2B5EF4-FFF2-40B4-BE49-F238E27FC236}">
                <a16:creationId xmlns:a16="http://schemas.microsoft.com/office/drawing/2014/main" id="{DB1C5822-F356-4DE1-B6BE-466777131662}"/>
              </a:ext>
            </a:extLst>
          </p:cNvPr>
          <p:cNvSpPr txBox="1"/>
          <p:nvPr/>
        </p:nvSpPr>
        <p:spPr>
          <a:xfrm>
            <a:off x="790989" y="4398864"/>
            <a:ext cx="2166252" cy="1471378"/>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rmAutofit/>
          </a:bodyPr>
          <a:lstStyle/>
          <a:p>
            <a:pPr>
              <a:buFont typeface="Trebuchet MS" panose="020B0603020202020204" pitchFamily="34" charset="0"/>
              <a:buChar char="​"/>
            </a:pPr>
            <a:r>
              <a:rPr lang="da-DK" sz="1000" b="1" dirty="0">
                <a:solidFill>
                  <a:schemeClr val="tx1"/>
                </a:solidFill>
                <a:latin typeface="Arial" panose="020B0604020202020204" pitchFamily="34" charset="0"/>
              </a:rPr>
              <a:t>Lorem ipsum dolor sit amet</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p:txBody>
      </p:sp>
      <p:sp>
        <p:nvSpPr>
          <p:cNvPr id="176" name="TextBox 175">
            <a:extLst>
              <a:ext uri="{FF2B5EF4-FFF2-40B4-BE49-F238E27FC236}">
                <a16:creationId xmlns:a16="http://schemas.microsoft.com/office/drawing/2014/main" id="{5F35248F-8130-4D36-839C-20332A291A17}"/>
              </a:ext>
            </a:extLst>
          </p:cNvPr>
          <p:cNvSpPr txBox="1"/>
          <p:nvPr/>
        </p:nvSpPr>
        <p:spPr>
          <a:xfrm>
            <a:off x="3238559" y="3889928"/>
            <a:ext cx="2166252" cy="198031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rmAutofit lnSpcReduction="10000"/>
          </a:bodyPr>
          <a:lstStyle/>
          <a:p>
            <a:pPr>
              <a:buFont typeface="Trebuchet MS" panose="020B0603020202020204" pitchFamily="34" charset="0"/>
              <a:buChar char="​"/>
            </a:pPr>
            <a:r>
              <a:rPr lang="da-DK" sz="1000" b="1" dirty="0">
                <a:solidFill>
                  <a:schemeClr val="tx1"/>
                </a:solidFill>
                <a:latin typeface="Arial" panose="020B0604020202020204" pitchFamily="34" charset="0"/>
              </a:rPr>
              <a:t>Lorem ipsum dolor sit amet</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p:txBody>
      </p:sp>
      <p:sp>
        <p:nvSpPr>
          <p:cNvPr id="177" name="TextBox 176">
            <a:extLst>
              <a:ext uri="{FF2B5EF4-FFF2-40B4-BE49-F238E27FC236}">
                <a16:creationId xmlns:a16="http://schemas.microsoft.com/office/drawing/2014/main" id="{882CBCF6-1469-4A8C-88A9-A050C161B5F0}"/>
              </a:ext>
            </a:extLst>
          </p:cNvPr>
          <p:cNvSpPr txBox="1"/>
          <p:nvPr/>
        </p:nvSpPr>
        <p:spPr>
          <a:xfrm>
            <a:off x="5734510" y="3441451"/>
            <a:ext cx="2166252" cy="242879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rmAutofit/>
          </a:bodyPr>
          <a:lstStyle/>
          <a:p>
            <a:pPr>
              <a:buFont typeface="Trebuchet MS" panose="020B0603020202020204" pitchFamily="34" charset="0"/>
              <a:buChar char="​"/>
            </a:pPr>
            <a:r>
              <a:rPr lang="da-DK" sz="1000" b="1" dirty="0">
                <a:solidFill>
                  <a:schemeClr val="tx1"/>
                </a:solidFill>
                <a:latin typeface="Arial" panose="020B0604020202020204" pitchFamily="34" charset="0"/>
              </a:rPr>
              <a:t>Lorem ipsum dolor sit amet</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a:p>
            <a:pPr marL="273818" indent="-136910">
              <a:buClr>
                <a:schemeClr val="accent1"/>
              </a:buClr>
              <a:buFont typeface="Arial" panose="020B0604020202020204" pitchFamily="34" charset="0"/>
              <a:buChar char="•"/>
            </a:pPr>
            <a:r>
              <a:rPr lang="en-US" sz="1000" dirty="0">
                <a:solidFill>
                  <a:schemeClr val="tx1"/>
                </a:solidFill>
                <a:latin typeface="Arial" panose="020B0604020202020204" pitchFamily="34" charset="0"/>
                <a:sym typeface="Franklin Gothic Book" panose="020B0503020102020204" pitchFamily="34" charset="0"/>
              </a:rPr>
              <a:t>Ut tempor, quam et mattis pulvinar, mauris ligula </a:t>
            </a:r>
          </a:p>
        </p:txBody>
      </p:sp>
      <p:cxnSp>
        <p:nvCxnSpPr>
          <p:cNvPr id="159" name="Straight Connector 158">
            <a:extLst>
              <a:ext uri="{FF2B5EF4-FFF2-40B4-BE49-F238E27FC236}">
                <a16:creationId xmlns:a16="http://schemas.microsoft.com/office/drawing/2014/main" id="{488541C3-1C3A-452F-B1A3-0909AB865821}"/>
              </a:ext>
            </a:extLst>
          </p:cNvPr>
          <p:cNvCxnSpPr>
            <a:cxnSpLocks/>
            <a:stCxn id="49" idx="2"/>
          </p:cNvCxnSpPr>
          <p:nvPr/>
        </p:nvCxnSpPr>
        <p:spPr>
          <a:xfrm>
            <a:off x="3077087" y="3663946"/>
            <a:ext cx="9570" cy="2580645"/>
          </a:xfrm>
          <a:prstGeom prst="line">
            <a:avLst/>
          </a:prstGeom>
          <a:ln w="22225" cap="rnd" cmpd="sng" algn="ctr">
            <a:solidFill>
              <a:srgbClr val="FFFFFF"/>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694BEB8-5522-42D0-87F8-3B391F854221}"/>
              </a:ext>
            </a:extLst>
          </p:cNvPr>
          <p:cNvCxnSpPr>
            <a:cxnSpLocks/>
            <a:stCxn id="48" idx="2"/>
          </p:cNvCxnSpPr>
          <p:nvPr/>
        </p:nvCxnSpPr>
        <p:spPr>
          <a:xfrm>
            <a:off x="5579539" y="3212662"/>
            <a:ext cx="3072" cy="3031925"/>
          </a:xfrm>
          <a:prstGeom prst="line">
            <a:avLst/>
          </a:prstGeom>
          <a:ln w="22225" cap="rnd" cmpd="sng" algn="ctr">
            <a:solidFill>
              <a:srgbClr val="FFFFFF"/>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65" name="Group 64">
            <a:extLst>
              <a:ext uri="{FF2B5EF4-FFF2-40B4-BE49-F238E27FC236}">
                <a16:creationId xmlns:a16="http://schemas.microsoft.com/office/drawing/2014/main" id="{8810511D-872E-4351-8A84-9A8D12B4BC72}"/>
              </a:ext>
            </a:extLst>
          </p:cNvPr>
          <p:cNvGrpSpPr/>
          <p:nvPr/>
        </p:nvGrpSpPr>
        <p:grpSpPr>
          <a:xfrm>
            <a:off x="1501513" y="2819928"/>
            <a:ext cx="745200" cy="745083"/>
            <a:chOff x="1649691" y="1609295"/>
            <a:chExt cx="914400" cy="914400"/>
          </a:xfrm>
        </p:grpSpPr>
        <p:sp>
          <p:nvSpPr>
            <p:cNvPr id="66" name="Accent">
              <a:extLst>
                <a:ext uri="{FF2B5EF4-FFF2-40B4-BE49-F238E27FC236}">
                  <a16:creationId xmlns:a16="http://schemas.microsoft.com/office/drawing/2014/main" id="{935ED536-C532-41EC-971A-43AC4340537A}"/>
                </a:ext>
              </a:extLst>
            </p:cNvPr>
            <p:cNvSpPr/>
            <p:nvPr/>
          </p:nvSpPr>
          <p:spPr>
            <a:xfrm>
              <a:off x="1649691" y="1609295"/>
              <a:ext cx="914400" cy="914400"/>
            </a:xfrm>
            <a:custGeom>
              <a:avLst/>
              <a:gdLst/>
              <a:ahLst/>
              <a:cxnLst/>
              <a:rect l="0" t="0" r="10000" b="10000"/>
              <a:pathLst>
                <a:path w="10000" h="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7" name="Outline">
              <a:extLst>
                <a:ext uri="{FF2B5EF4-FFF2-40B4-BE49-F238E27FC236}">
                  <a16:creationId xmlns:a16="http://schemas.microsoft.com/office/drawing/2014/main" id="{AE925FA6-9DDC-4B41-A21C-D5617308E80F}"/>
                </a:ext>
              </a:extLst>
            </p:cNvPr>
            <p:cNvSpPr/>
            <p:nvPr/>
          </p:nvSpPr>
          <p:spPr>
            <a:xfrm>
              <a:off x="1649691" y="1609295"/>
              <a:ext cx="914400" cy="914400"/>
            </a:xfrm>
            <a:custGeom>
              <a:avLst/>
              <a:gdLst/>
              <a:ahLst/>
              <a:cxnLst/>
              <a:rect l="0" t="0" r="10000" b="10000"/>
              <a:pathLst>
                <a:path w="10000" h="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68" name="Group 67">
            <a:extLst>
              <a:ext uri="{FF2B5EF4-FFF2-40B4-BE49-F238E27FC236}">
                <a16:creationId xmlns:a16="http://schemas.microsoft.com/office/drawing/2014/main" id="{32BE9E32-CCCA-4C68-A7E2-965C08099791}"/>
              </a:ext>
            </a:extLst>
          </p:cNvPr>
          <p:cNvGrpSpPr/>
          <p:nvPr/>
        </p:nvGrpSpPr>
        <p:grpSpPr>
          <a:xfrm>
            <a:off x="4066150" y="2407368"/>
            <a:ext cx="745200" cy="745083"/>
            <a:chOff x="1649691" y="1609295"/>
            <a:chExt cx="914400" cy="914400"/>
          </a:xfrm>
        </p:grpSpPr>
        <p:sp>
          <p:nvSpPr>
            <p:cNvPr id="69" name="Accent">
              <a:extLst>
                <a:ext uri="{FF2B5EF4-FFF2-40B4-BE49-F238E27FC236}">
                  <a16:creationId xmlns:a16="http://schemas.microsoft.com/office/drawing/2014/main" id="{9B9BC673-B86A-458C-996E-E5D1F91CF90A}"/>
                </a:ext>
              </a:extLst>
            </p:cNvPr>
            <p:cNvSpPr/>
            <p:nvPr/>
          </p:nvSpPr>
          <p:spPr>
            <a:xfrm>
              <a:off x="1649691" y="1609295"/>
              <a:ext cx="914400" cy="914400"/>
            </a:xfrm>
            <a:custGeom>
              <a:avLst/>
              <a:gdLst/>
              <a:ahLst/>
              <a:cxnLst/>
              <a:rect l="0" t="0" r="10000" b="10000"/>
              <a:pathLst>
                <a:path w="10000" h="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0" name="Outline">
              <a:extLst>
                <a:ext uri="{FF2B5EF4-FFF2-40B4-BE49-F238E27FC236}">
                  <a16:creationId xmlns:a16="http://schemas.microsoft.com/office/drawing/2014/main" id="{C4BC3F37-5CED-4ACC-8013-FB7B4A73D9DE}"/>
                </a:ext>
              </a:extLst>
            </p:cNvPr>
            <p:cNvSpPr/>
            <p:nvPr/>
          </p:nvSpPr>
          <p:spPr>
            <a:xfrm>
              <a:off x="1649691" y="1609295"/>
              <a:ext cx="914400" cy="914400"/>
            </a:xfrm>
            <a:custGeom>
              <a:avLst/>
              <a:gdLst/>
              <a:ahLst/>
              <a:cxnLst/>
              <a:rect l="0" t="0" r="10000" b="10000"/>
              <a:pathLst>
                <a:path w="10000" h="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1" name="Group 70">
            <a:extLst>
              <a:ext uri="{FF2B5EF4-FFF2-40B4-BE49-F238E27FC236}">
                <a16:creationId xmlns:a16="http://schemas.microsoft.com/office/drawing/2014/main" id="{D01196AE-B442-40A8-85B7-9DDEBBEE6639}"/>
              </a:ext>
            </a:extLst>
          </p:cNvPr>
          <p:cNvGrpSpPr/>
          <p:nvPr/>
        </p:nvGrpSpPr>
        <p:grpSpPr>
          <a:xfrm>
            <a:off x="6630787" y="1951052"/>
            <a:ext cx="745200" cy="745083"/>
            <a:chOff x="1649691" y="1609295"/>
            <a:chExt cx="914400" cy="914400"/>
          </a:xfrm>
        </p:grpSpPr>
        <p:sp>
          <p:nvSpPr>
            <p:cNvPr id="72" name="Accent">
              <a:extLst>
                <a:ext uri="{FF2B5EF4-FFF2-40B4-BE49-F238E27FC236}">
                  <a16:creationId xmlns:a16="http://schemas.microsoft.com/office/drawing/2014/main" id="{470B78AE-B8E9-46EC-B110-E27E7AB79944}"/>
                </a:ext>
              </a:extLst>
            </p:cNvPr>
            <p:cNvSpPr/>
            <p:nvPr/>
          </p:nvSpPr>
          <p:spPr>
            <a:xfrm>
              <a:off x="1649691" y="1609295"/>
              <a:ext cx="914400" cy="914400"/>
            </a:xfrm>
            <a:custGeom>
              <a:avLst/>
              <a:gdLst/>
              <a:ahLst/>
              <a:cxnLst/>
              <a:rect l="0" t="0" r="10000" b="10000"/>
              <a:pathLst>
                <a:path w="10000" h="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3" name="Outline">
              <a:extLst>
                <a:ext uri="{FF2B5EF4-FFF2-40B4-BE49-F238E27FC236}">
                  <a16:creationId xmlns:a16="http://schemas.microsoft.com/office/drawing/2014/main" id="{0EBC7DE0-7AF4-473F-A495-FF4BF635FC02}"/>
                </a:ext>
              </a:extLst>
            </p:cNvPr>
            <p:cNvSpPr/>
            <p:nvPr/>
          </p:nvSpPr>
          <p:spPr>
            <a:xfrm>
              <a:off x="1649691" y="1609295"/>
              <a:ext cx="914400" cy="914400"/>
            </a:xfrm>
            <a:custGeom>
              <a:avLst/>
              <a:gdLst/>
              <a:ahLst/>
              <a:cxnLst/>
              <a:rect l="0" t="0" r="10000" b="10000"/>
              <a:pathLst>
                <a:path w="10000" h="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75" name="ee4pHeader1">
            <a:extLst>
              <a:ext uri="{FF2B5EF4-FFF2-40B4-BE49-F238E27FC236}">
                <a16:creationId xmlns:a16="http://schemas.microsoft.com/office/drawing/2014/main" id="{44E303E3-28A9-45C3-B676-C7973BAB8757}"/>
              </a:ext>
            </a:extLst>
          </p:cNvPr>
          <p:cNvSpPr txBox="1"/>
          <p:nvPr/>
        </p:nvSpPr>
        <p:spPr>
          <a:xfrm>
            <a:off x="628650" y="1210567"/>
            <a:ext cx="7415293" cy="405483"/>
          </a:xfrm>
          <a:prstGeom prst="rect">
            <a:avLst/>
          </a:prstGeom>
          <a:noFill/>
          <a:ln cap="rnd">
            <a:noFill/>
          </a:ln>
        </p:spPr>
        <p:txBody>
          <a:bodyPr vert="horz" wrap="square" lIns="0" tIns="0" rIns="0" bIns="0" rtlCol="0" anchor="b" anchorCtr="0">
            <a:noAutofit/>
          </a:bodyPr>
          <a:lstStyle/>
          <a:p>
            <a:pPr marL="0" lvl="3"/>
            <a:r>
              <a:rPr lang="en-US" sz="1600" b="1" dirty="0">
                <a:solidFill>
                  <a:schemeClr val="accent1"/>
                </a:solidFill>
                <a:latin typeface="Arial" panose="020B0604020202020204" pitchFamily="34" charset="0"/>
              </a:rPr>
              <a:t>Lorem ipsum dolor sit amet, consectetur adipiscing elit. Curabitur purus</a:t>
            </a:r>
          </a:p>
        </p:txBody>
      </p:sp>
    </p:spTree>
    <p:extLst>
      <p:ext uri="{BB962C8B-B14F-4D97-AF65-F5344CB8AC3E}">
        <p14:creationId xmlns:p14="http://schemas.microsoft.com/office/powerpoint/2010/main" val="130882143"/>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934F80-D262-4CE2-B3BD-9D7B0A7E6AC7}"/>
              </a:ext>
            </a:extLst>
          </p:cNvPr>
          <p:cNvSpPr>
            <a:spLocks noGrp="1"/>
          </p:cNvSpPr>
          <p:nvPr>
            <p:ph type="title"/>
          </p:nvPr>
        </p:nvSpPr>
        <p:spPr>
          <a:xfrm>
            <a:off x="628650" y="365127"/>
            <a:ext cx="7886700" cy="618100"/>
          </a:xfrm>
        </p:spPr>
        <p:txBody>
          <a:bodyPr>
            <a:normAutofit/>
          </a:bodyPr>
          <a:lstStyle/>
          <a:p>
            <a:r>
              <a:rPr lang="en-PH" dirty="0"/>
              <a:t>Ascending Circles Slide – Three Steps</a:t>
            </a:r>
          </a:p>
        </p:txBody>
      </p:sp>
      <p:sp>
        <p:nvSpPr>
          <p:cNvPr id="3" name="Slide Number Placeholder 2">
            <a:extLst>
              <a:ext uri="{FF2B5EF4-FFF2-40B4-BE49-F238E27FC236}">
                <a16:creationId xmlns:a16="http://schemas.microsoft.com/office/drawing/2014/main" id="{EE3DC867-0DF2-4800-9FB3-F47C4CA57C5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189</a:t>
            </a:fld>
            <a:endParaRPr lang="en-PH" dirty="0"/>
          </a:p>
        </p:txBody>
      </p:sp>
      <p:sp>
        <p:nvSpPr>
          <p:cNvPr id="5" name="Oval 4">
            <a:extLst>
              <a:ext uri="{FF2B5EF4-FFF2-40B4-BE49-F238E27FC236}">
                <a16:creationId xmlns:a16="http://schemas.microsoft.com/office/drawing/2014/main" id="{A2AD7CC0-5B34-4535-B922-85B507B7736E}"/>
              </a:ext>
            </a:extLst>
          </p:cNvPr>
          <p:cNvSpPr/>
          <p:nvPr/>
        </p:nvSpPr>
        <p:spPr>
          <a:xfrm>
            <a:off x="1144269" y="3491027"/>
            <a:ext cx="891540" cy="8915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t>Xxx</a:t>
            </a:r>
          </a:p>
          <a:p>
            <a:pPr algn="ctr"/>
            <a:r>
              <a:rPr lang="en-PH" sz="900" dirty="0"/>
              <a:t>Lorem ipsum </a:t>
            </a:r>
          </a:p>
        </p:txBody>
      </p:sp>
      <p:sp>
        <p:nvSpPr>
          <p:cNvPr id="6" name="Oval 5">
            <a:extLst>
              <a:ext uri="{FF2B5EF4-FFF2-40B4-BE49-F238E27FC236}">
                <a16:creationId xmlns:a16="http://schemas.microsoft.com/office/drawing/2014/main" id="{E0B20A63-22B4-46E9-AA2F-D29355BAF13E}"/>
              </a:ext>
            </a:extLst>
          </p:cNvPr>
          <p:cNvSpPr/>
          <p:nvPr/>
        </p:nvSpPr>
        <p:spPr>
          <a:xfrm>
            <a:off x="3808315" y="3380537"/>
            <a:ext cx="1112520" cy="111252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400" b="1" dirty="0"/>
              <a:t>Xxx</a:t>
            </a:r>
          </a:p>
          <a:p>
            <a:pPr algn="ctr"/>
            <a:r>
              <a:rPr lang="en-PH" sz="1050" dirty="0"/>
              <a:t>Lorem ipsum </a:t>
            </a:r>
          </a:p>
        </p:txBody>
      </p:sp>
      <p:sp>
        <p:nvSpPr>
          <p:cNvPr id="7" name="Oval 6">
            <a:extLst>
              <a:ext uri="{FF2B5EF4-FFF2-40B4-BE49-F238E27FC236}">
                <a16:creationId xmlns:a16="http://schemas.microsoft.com/office/drawing/2014/main" id="{1428A77B-B0C0-4FEA-8431-EC05FDB4B84C}"/>
              </a:ext>
            </a:extLst>
          </p:cNvPr>
          <p:cNvSpPr/>
          <p:nvPr/>
        </p:nvSpPr>
        <p:spPr>
          <a:xfrm>
            <a:off x="6670040" y="3052880"/>
            <a:ext cx="1767837" cy="1767837"/>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3000" b="1" dirty="0"/>
              <a:t>Xxxx</a:t>
            </a:r>
          </a:p>
          <a:p>
            <a:pPr algn="ctr"/>
            <a:r>
              <a:rPr lang="en-PH" sz="1500" dirty="0"/>
              <a:t>Lorem ipsum </a:t>
            </a:r>
          </a:p>
        </p:txBody>
      </p:sp>
      <p:cxnSp>
        <p:nvCxnSpPr>
          <p:cNvPr id="9" name="Straight Connector 8">
            <a:extLst>
              <a:ext uri="{FF2B5EF4-FFF2-40B4-BE49-F238E27FC236}">
                <a16:creationId xmlns:a16="http://schemas.microsoft.com/office/drawing/2014/main" id="{38A5184F-2484-4436-950E-C14BD2440698}"/>
              </a:ext>
            </a:extLst>
          </p:cNvPr>
          <p:cNvCxnSpPr>
            <a:cxnSpLocks/>
            <a:stCxn id="5" idx="6"/>
            <a:endCxn id="6" idx="2"/>
          </p:cNvCxnSpPr>
          <p:nvPr/>
        </p:nvCxnSpPr>
        <p:spPr>
          <a:xfrm>
            <a:off x="2035809" y="3936797"/>
            <a:ext cx="1772506" cy="0"/>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5791F0AF-6AE1-43AD-9959-A9ADDBF74C0B}"/>
              </a:ext>
            </a:extLst>
          </p:cNvPr>
          <p:cNvCxnSpPr>
            <a:cxnSpLocks/>
            <a:stCxn id="6" idx="6"/>
            <a:endCxn id="7" idx="2"/>
          </p:cNvCxnSpPr>
          <p:nvPr/>
        </p:nvCxnSpPr>
        <p:spPr>
          <a:xfrm>
            <a:off x="4920835" y="3936797"/>
            <a:ext cx="1749205" cy="2"/>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FF89C267-B0FC-46C4-91F8-9257BCE34615}"/>
              </a:ext>
            </a:extLst>
          </p:cNvPr>
          <p:cNvSpPr/>
          <p:nvPr/>
        </p:nvSpPr>
        <p:spPr>
          <a:xfrm>
            <a:off x="2770891" y="3785629"/>
            <a:ext cx="302342" cy="3023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dirty="0">
                <a:solidFill>
                  <a:schemeClr val="accent1"/>
                </a:solidFill>
                <a:latin typeface="Arial" panose="020B0604020202020204" pitchFamily="34" charset="0"/>
              </a:rPr>
              <a:t>&gt;</a:t>
            </a:r>
          </a:p>
        </p:txBody>
      </p:sp>
      <p:sp>
        <p:nvSpPr>
          <p:cNvPr id="23" name="Oval 22">
            <a:extLst>
              <a:ext uri="{FF2B5EF4-FFF2-40B4-BE49-F238E27FC236}">
                <a16:creationId xmlns:a16="http://schemas.microsoft.com/office/drawing/2014/main" id="{225B3BF7-FB7E-4247-8308-32B36F4F9B9D}"/>
              </a:ext>
            </a:extLst>
          </p:cNvPr>
          <p:cNvSpPr/>
          <p:nvPr/>
        </p:nvSpPr>
        <p:spPr>
          <a:xfrm>
            <a:off x="5644267" y="3785629"/>
            <a:ext cx="302342" cy="3023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dirty="0">
                <a:solidFill>
                  <a:schemeClr val="accent1"/>
                </a:solidFill>
                <a:latin typeface="Arial" panose="020B0604020202020204" pitchFamily="34" charset="0"/>
              </a:rPr>
              <a:t>&gt;</a:t>
            </a:r>
          </a:p>
        </p:txBody>
      </p:sp>
      <p:sp>
        <p:nvSpPr>
          <p:cNvPr id="14" name="Rectangle 13">
            <a:extLst>
              <a:ext uri="{FF2B5EF4-FFF2-40B4-BE49-F238E27FC236}">
                <a16:creationId xmlns:a16="http://schemas.microsoft.com/office/drawing/2014/main" id="{825EF095-5315-4326-9693-CE8B6CDCB370}"/>
              </a:ext>
            </a:extLst>
          </p:cNvPr>
          <p:cNvSpPr/>
          <p:nvPr/>
        </p:nvSpPr>
        <p:spPr>
          <a:xfrm>
            <a:off x="628649" y="1628370"/>
            <a:ext cx="1922780" cy="7336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1"/>
                </a:solidFill>
                <a:latin typeface="Arial" panose="020B0604020202020204" pitchFamily="34" charset="0"/>
              </a:rPr>
              <a:t>Lorem ipsum dolor sit amet, consectetur</a:t>
            </a:r>
            <a:endParaRPr lang="en-PH" sz="1600" b="1" dirty="0">
              <a:solidFill>
                <a:schemeClr val="accent1"/>
              </a:solidFill>
            </a:endParaRPr>
          </a:p>
        </p:txBody>
      </p:sp>
      <p:sp>
        <p:nvSpPr>
          <p:cNvPr id="15" name="Rectangle 14">
            <a:extLst>
              <a:ext uri="{FF2B5EF4-FFF2-40B4-BE49-F238E27FC236}">
                <a16:creationId xmlns:a16="http://schemas.microsoft.com/office/drawing/2014/main" id="{3DE7450A-B9A7-4529-842C-989DD285DC9F}"/>
              </a:ext>
            </a:extLst>
          </p:cNvPr>
          <p:cNvSpPr/>
          <p:nvPr/>
        </p:nvSpPr>
        <p:spPr>
          <a:xfrm>
            <a:off x="3400878" y="1628370"/>
            <a:ext cx="1922780" cy="7336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1"/>
                </a:solidFill>
                <a:latin typeface="Arial" panose="020B0604020202020204" pitchFamily="34" charset="0"/>
              </a:rPr>
              <a:t>Lorem ipsum dolor sit amet, consectetur</a:t>
            </a:r>
            <a:endParaRPr lang="en-PH" sz="1600" b="1" dirty="0">
              <a:solidFill>
                <a:schemeClr val="accent1"/>
              </a:solidFill>
            </a:endParaRPr>
          </a:p>
        </p:txBody>
      </p:sp>
      <p:sp>
        <p:nvSpPr>
          <p:cNvPr id="16" name="Rectangle 15">
            <a:extLst>
              <a:ext uri="{FF2B5EF4-FFF2-40B4-BE49-F238E27FC236}">
                <a16:creationId xmlns:a16="http://schemas.microsoft.com/office/drawing/2014/main" id="{13F5C917-4905-4D9E-9F27-BBDEBA89F68A}"/>
              </a:ext>
            </a:extLst>
          </p:cNvPr>
          <p:cNvSpPr/>
          <p:nvPr/>
        </p:nvSpPr>
        <p:spPr>
          <a:xfrm>
            <a:off x="6592568" y="1628370"/>
            <a:ext cx="1922780" cy="7336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1"/>
                </a:solidFill>
                <a:latin typeface="Arial" panose="020B0604020202020204" pitchFamily="34" charset="0"/>
              </a:rPr>
              <a:t>Lorem ipsum dolor sit amet, consectetur</a:t>
            </a:r>
            <a:endParaRPr lang="en-PH" sz="1600" b="1" dirty="0">
              <a:solidFill>
                <a:schemeClr val="accent1"/>
              </a:solidFill>
            </a:endParaRPr>
          </a:p>
        </p:txBody>
      </p:sp>
      <p:sp>
        <p:nvSpPr>
          <p:cNvPr id="26" name="TextBox 25">
            <a:extLst>
              <a:ext uri="{FF2B5EF4-FFF2-40B4-BE49-F238E27FC236}">
                <a16:creationId xmlns:a16="http://schemas.microsoft.com/office/drawing/2014/main" id="{1AB98239-6141-4A3A-98F1-EFFC3D6D9C25}"/>
              </a:ext>
            </a:extLst>
          </p:cNvPr>
          <p:cNvSpPr txBox="1"/>
          <p:nvPr/>
        </p:nvSpPr>
        <p:spPr>
          <a:xfrm>
            <a:off x="662167" y="5247107"/>
            <a:ext cx="1922780" cy="73866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euismod quis placerat eget, </a:t>
            </a:r>
          </a:p>
        </p:txBody>
      </p:sp>
      <p:sp>
        <p:nvSpPr>
          <p:cNvPr id="27" name="TextBox 26">
            <a:extLst>
              <a:ext uri="{FF2B5EF4-FFF2-40B4-BE49-F238E27FC236}">
                <a16:creationId xmlns:a16="http://schemas.microsoft.com/office/drawing/2014/main" id="{6DC6A53B-8B8E-4D43-A963-FE8905F95190}"/>
              </a:ext>
            </a:extLst>
          </p:cNvPr>
          <p:cNvSpPr txBox="1"/>
          <p:nvPr/>
        </p:nvSpPr>
        <p:spPr>
          <a:xfrm>
            <a:off x="3403185" y="5247107"/>
            <a:ext cx="1922780" cy="73866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euismod quis placerat eget, </a:t>
            </a:r>
          </a:p>
        </p:txBody>
      </p:sp>
      <p:sp>
        <p:nvSpPr>
          <p:cNvPr id="28" name="TextBox 27">
            <a:extLst>
              <a:ext uri="{FF2B5EF4-FFF2-40B4-BE49-F238E27FC236}">
                <a16:creationId xmlns:a16="http://schemas.microsoft.com/office/drawing/2014/main" id="{3EAB3ACF-943F-41F7-BEA0-CCD36DED501F}"/>
              </a:ext>
            </a:extLst>
          </p:cNvPr>
          <p:cNvSpPr txBox="1"/>
          <p:nvPr/>
        </p:nvSpPr>
        <p:spPr>
          <a:xfrm>
            <a:off x="6592568" y="5247107"/>
            <a:ext cx="1922780" cy="73866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euismod quis placerat eget, </a:t>
            </a:r>
          </a:p>
        </p:txBody>
      </p:sp>
      <p:grpSp>
        <p:nvGrpSpPr>
          <p:cNvPr id="29" name="Group 28">
            <a:extLst>
              <a:ext uri="{FF2B5EF4-FFF2-40B4-BE49-F238E27FC236}">
                <a16:creationId xmlns:a16="http://schemas.microsoft.com/office/drawing/2014/main" id="{832717BA-E60C-4874-874A-D72EF110F168}"/>
              </a:ext>
            </a:extLst>
          </p:cNvPr>
          <p:cNvGrpSpPr/>
          <p:nvPr/>
        </p:nvGrpSpPr>
        <p:grpSpPr>
          <a:xfrm>
            <a:off x="1354028" y="2894951"/>
            <a:ext cx="472023" cy="472023"/>
            <a:chOff x="1649691" y="3230880"/>
            <a:chExt cx="914400" cy="914400"/>
          </a:xfrm>
        </p:grpSpPr>
        <p:sp>
          <p:nvSpPr>
            <p:cNvPr id="30" name="Accent">
              <a:extLst>
                <a:ext uri="{FF2B5EF4-FFF2-40B4-BE49-F238E27FC236}">
                  <a16:creationId xmlns:a16="http://schemas.microsoft.com/office/drawing/2014/main" id="{F7DBEC17-0869-4A40-A8D5-5D70D1B8E75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31" name="Outline">
              <a:extLst>
                <a:ext uri="{FF2B5EF4-FFF2-40B4-BE49-F238E27FC236}">
                  <a16:creationId xmlns:a16="http://schemas.microsoft.com/office/drawing/2014/main" id="{873EDD79-2E50-432D-980A-DDB438C9BA9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32" name="Group 31">
            <a:extLst>
              <a:ext uri="{FF2B5EF4-FFF2-40B4-BE49-F238E27FC236}">
                <a16:creationId xmlns:a16="http://schemas.microsoft.com/office/drawing/2014/main" id="{5366A79E-7235-4024-BFA6-61C1C4ABF8BF}"/>
              </a:ext>
            </a:extLst>
          </p:cNvPr>
          <p:cNvGrpSpPr/>
          <p:nvPr/>
        </p:nvGrpSpPr>
        <p:grpSpPr>
          <a:xfrm>
            <a:off x="4126257" y="2861813"/>
            <a:ext cx="472023" cy="472023"/>
            <a:chOff x="1649691" y="3230880"/>
            <a:chExt cx="914400" cy="914400"/>
          </a:xfrm>
        </p:grpSpPr>
        <p:sp>
          <p:nvSpPr>
            <p:cNvPr id="33" name="Accent">
              <a:extLst>
                <a:ext uri="{FF2B5EF4-FFF2-40B4-BE49-F238E27FC236}">
                  <a16:creationId xmlns:a16="http://schemas.microsoft.com/office/drawing/2014/main" id="{7D9C8C8F-85E2-4059-B5F0-7F30451B883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34" name="Outline">
              <a:extLst>
                <a:ext uri="{FF2B5EF4-FFF2-40B4-BE49-F238E27FC236}">
                  <a16:creationId xmlns:a16="http://schemas.microsoft.com/office/drawing/2014/main" id="{0B312AA8-C6F8-490A-83E8-BE46345C420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35" name="Group 34">
            <a:extLst>
              <a:ext uri="{FF2B5EF4-FFF2-40B4-BE49-F238E27FC236}">
                <a16:creationId xmlns:a16="http://schemas.microsoft.com/office/drawing/2014/main" id="{FA159F3E-E9AB-4941-AF72-2C1641A69E8C}"/>
              </a:ext>
            </a:extLst>
          </p:cNvPr>
          <p:cNvGrpSpPr/>
          <p:nvPr/>
        </p:nvGrpSpPr>
        <p:grpSpPr>
          <a:xfrm>
            <a:off x="7317947" y="2486990"/>
            <a:ext cx="472023" cy="472023"/>
            <a:chOff x="1649691" y="3230880"/>
            <a:chExt cx="914400" cy="914400"/>
          </a:xfrm>
        </p:grpSpPr>
        <p:sp>
          <p:nvSpPr>
            <p:cNvPr id="36" name="Accent">
              <a:extLst>
                <a:ext uri="{FF2B5EF4-FFF2-40B4-BE49-F238E27FC236}">
                  <a16:creationId xmlns:a16="http://schemas.microsoft.com/office/drawing/2014/main" id="{1F6467BF-9419-472C-87AF-72FDC3B445A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37" name="Outline">
              <a:extLst>
                <a:ext uri="{FF2B5EF4-FFF2-40B4-BE49-F238E27FC236}">
                  <a16:creationId xmlns:a16="http://schemas.microsoft.com/office/drawing/2014/main" id="{483DA1C5-D8DD-4153-81A9-83F8258E218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34589811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BA8FB28-BB81-433E-995D-C93FAFCEA067}"/>
              </a:ext>
            </a:extLst>
          </p:cNvPr>
          <p:cNvSpPr>
            <a:spLocks noGrp="1"/>
          </p:cNvSpPr>
          <p:nvPr>
            <p:ph type="sldNum" sz="quarter" idx="12"/>
          </p:nvPr>
        </p:nvSpPr>
        <p:spPr/>
        <p:txBody>
          <a:bodyPr/>
          <a:lstStyle/>
          <a:p>
            <a:fld id="{40FCC99B-2112-4769-A0F7-9B55781EDC8A}" type="slidenum">
              <a:rPr lang="en-PH" smtClean="0"/>
              <a:t>19</a:t>
            </a:fld>
            <a:endParaRPr lang="en-PH" dirty="0"/>
          </a:p>
        </p:txBody>
      </p:sp>
      <p:sp>
        <p:nvSpPr>
          <p:cNvPr id="4" name="Title 3">
            <a:extLst>
              <a:ext uri="{FF2B5EF4-FFF2-40B4-BE49-F238E27FC236}">
                <a16:creationId xmlns:a16="http://schemas.microsoft.com/office/drawing/2014/main" id="{B4680CC5-D5E3-465C-BA86-1A07B9E16BC5}"/>
              </a:ext>
            </a:extLst>
          </p:cNvPr>
          <p:cNvSpPr>
            <a:spLocks noGrp="1"/>
          </p:cNvSpPr>
          <p:nvPr>
            <p:ph type="title"/>
          </p:nvPr>
        </p:nvSpPr>
        <p:spPr/>
        <p:txBody>
          <a:bodyPr>
            <a:normAutofit/>
          </a:bodyPr>
          <a:lstStyle/>
          <a:p>
            <a:r>
              <a:rPr lang="en-PH" sz="2400" dirty="0"/>
              <a:t>Card Grid with LHS Title Panel</a:t>
            </a:r>
          </a:p>
        </p:txBody>
      </p:sp>
      <p:sp>
        <p:nvSpPr>
          <p:cNvPr id="24" name="TextBox 23">
            <a:extLst>
              <a:ext uri="{FF2B5EF4-FFF2-40B4-BE49-F238E27FC236}">
                <a16:creationId xmlns:a16="http://schemas.microsoft.com/office/drawing/2014/main" id="{316B4CB7-E9E2-490D-A3E0-A845AE69DEEC}"/>
              </a:ext>
            </a:extLst>
          </p:cNvPr>
          <p:cNvSpPr txBox="1"/>
          <p:nvPr/>
        </p:nvSpPr>
        <p:spPr>
          <a:xfrm>
            <a:off x="3392067" y="534638"/>
            <a:ext cx="5325394" cy="307777"/>
          </a:xfrm>
          <a:prstGeom prst="rect">
            <a:avLst/>
          </a:prstGeom>
          <a:noFill/>
        </p:spPr>
        <p:txBody>
          <a:bodyPr wrap="square" lIns="0" rIns="0">
            <a:spAutoFit/>
          </a:bodyPr>
          <a:lstStyle/>
          <a:p>
            <a:r>
              <a:rPr lang="en-US" sz="1400" b="1" dirty="0">
                <a:latin typeface="Arial" panose="020B0604020202020204" pitchFamily="34" charset="0"/>
              </a:rPr>
              <a:t>Lorem ipsum dolor sit amet, consectetur adipiscing elit</a:t>
            </a:r>
            <a:endParaRPr lang="en-PH" sz="1400" b="1" dirty="0">
              <a:latin typeface="Arial" panose="020B0604020202020204" pitchFamily="34" charset="0"/>
            </a:endParaRPr>
          </a:p>
        </p:txBody>
      </p:sp>
      <p:sp>
        <p:nvSpPr>
          <p:cNvPr id="6" name="Rectangle 5">
            <a:extLst>
              <a:ext uri="{FF2B5EF4-FFF2-40B4-BE49-F238E27FC236}">
                <a16:creationId xmlns:a16="http://schemas.microsoft.com/office/drawing/2014/main" id="{70C23C79-AC42-48F9-8299-0CCD81D86114}"/>
              </a:ext>
            </a:extLst>
          </p:cNvPr>
          <p:cNvSpPr/>
          <p:nvPr/>
        </p:nvSpPr>
        <p:spPr>
          <a:xfrm>
            <a:off x="7012706" y="39813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 name="Rectangle 6">
            <a:extLst>
              <a:ext uri="{FF2B5EF4-FFF2-40B4-BE49-F238E27FC236}">
                <a16:creationId xmlns:a16="http://schemas.microsoft.com/office/drawing/2014/main" id="{6D7817A8-0A32-4532-B3C6-35BCDEF94767}"/>
              </a:ext>
            </a:extLst>
          </p:cNvPr>
          <p:cNvSpPr/>
          <p:nvPr/>
        </p:nvSpPr>
        <p:spPr>
          <a:xfrm>
            <a:off x="5220854" y="39813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8" name="Rectangle 7">
            <a:extLst>
              <a:ext uri="{FF2B5EF4-FFF2-40B4-BE49-F238E27FC236}">
                <a16:creationId xmlns:a16="http://schemas.microsoft.com/office/drawing/2014/main" id="{A0E4B782-45BF-40C5-A79E-A2A293D779F1}"/>
              </a:ext>
            </a:extLst>
          </p:cNvPr>
          <p:cNvSpPr/>
          <p:nvPr/>
        </p:nvSpPr>
        <p:spPr>
          <a:xfrm>
            <a:off x="7012709" y="9838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9" name="Rectangle 8">
            <a:extLst>
              <a:ext uri="{FF2B5EF4-FFF2-40B4-BE49-F238E27FC236}">
                <a16:creationId xmlns:a16="http://schemas.microsoft.com/office/drawing/2014/main" id="{BD956755-A355-4A93-8F27-55DEDA9E361D}"/>
              </a:ext>
            </a:extLst>
          </p:cNvPr>
          <p:cNvSpPr/>
          <p:nvPr/>
        </p:nvSpPr>
        <p:spPr>
          <a:xfrm>
            <a:off x="5220854" y="248259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0" name="Rectangle 9">
            <a:extLst>
              <a:ext uri="{FF2B5EF4-FFF2-40B4-BE49-F238E27FC236}">
                <a16:creationId xmlns:a16="http://schemas.microsoft.com/office/drawing/2014/main" id="{18B11B76-F5EE-475C-AFCA-89DBAC19F6C5}"/>
              </a:ext>
            </a:extLst>
          </p:cNvPr>
          <p:cNvSpPr/>
          <p:nvPr/>
        </p:nvSpPr>
        <p:spPr>
          <a:xfrm>
            <a:off x="5220855" y="9838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1" name="Rectangle 10">
            <a:extLst>
              <a:ext uri="{FF2B5EF4-FFF2-40B4-BE49-F238E27FC236}">
                <a16:creationId xmlns:a16="http://schemas.microsoft.com/office/drawing/2014/main" id="{8ECA2BA5-F7B8-4ABF-A898-78237B228C10}"/>
              </a:ext>
            </a:extLst>
          </p:cNvPr>
          <p:cNvSpPr/>
          <p:nvPr/>
        </p:nvSpPr>
        <p:spPr>
          <a:xfrm>
            <a:off x="3429000" y="39813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2" name="Rectangle 11">
            <a:extLst>
              <a:ext uri="{FF2B5EF4-FFF2-40B4-BE49-F238E27FC236}">
                <a16:creationId xmlns:a16="http://schemas.microsoft.com/office/drawing/2014/main" id="{184C5110-369D-4CEB-B1FE-40003A9BD98F}"/>
              </a:ext>
            </a:extLst>
          </p:cNvPr>
          <p:cNvSpPr/>
          <p:nvPr/>
        </p:nvSpPr>
        <p:spPr>
          <a:xfrm>
            <a:off x="3429001" y="248259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3" name="Rectangle 12">
            <a:extLst>
              <a:ext uri="{FF2B5EF4-FFF2-40B4-BE49-F238E27FC236}">
                <a16:creationId xmlns:a16="http://schemas.microsoft.com/office/drawing/2014/main" id="{B14227ED-4B28-4068-BB7A-4AD78702204C}"/>
              </a:ext>
            </a:extLst>
          </p:cNvPr>
          <p:cNvSpPr/>
          <p:nvPr/>
        </p:nvSpPr>
        <p:spPr>
          <a:xfrm>
            <a:off x="3429002" y="98384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14" name="Rectangle 13">
            <a:extLst>
              <a:ext uri="{FF2B5EF4-FFF2-40B4-BE49-F238E27FC236}">
                <a16:creationId xmlns:a16="http://schemas.microsoft.com/office/drawing/2014/main" id="{424F1C81-E4FE-4D89-A5E4-E6E36BCE8ADA}"/>
              </a:ext>
            </a:extLst>
          </p:cNvPr>
          <p:cNvSpPr/>
          <p:nvPr/>
        </p:nvSpPr>
        <p:spPr>
          <a:xfrm>
            <a:off x="7012707" y="2482598"/>
            <a:ext cx="1703028" cy="1377729"/>
          </a:xfrm>
          <a:prstGeom prst="rect">
            <a:avLst/>
          </a:prstGeom>
          <a:gradFill>
            <a:gsLst>
              <a:gs pos="0">
                <a:schemeClr val="bg1"/>
              </a:gs>
              <a:gs pos="50000">
                <a:schemeClr val="bg1"/>
              </a:gs>
              <a:gs pos="100000">
                <a:schemeClr val="bg1"/>
              </a:gs>
            </a:gsLst>
          </a:gradFill>
          <a:ln/>
        </p:spPr>
        <p:style>
          <a:lnRef idx="0">
            <a:schemeClr val="accent1"/>
          </a:lnRef>
          <a:fillRef idx="3">
            <a:schemeClr val="accent1"/>
          </a:fillRef>
          <a:effectRef idx="3">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27" name="Picture 26">
            <a:extLst>
              <a:ext uri="{FF2B5EF4-FFF2-40B4-BE49-F238E27FC236}">
                <a16:creationId xmlns:a16="http://schemas.microsoft.com/office/drawing/2014/main" id="{EBBFEA33-982E-479B-ABD1-0851B62F0A16}"/>
              </a:ext>
            </a:extLst>
          </p:cNvPr>
          <p:cNvPicPr>
            <a:picLocks noChangeAspect="1"/>
          </p:cNvPicPr>
          <p:nvPr/>
        </p:nvPicPr>
        <p:blipFill>
          <a:blip r:embed="rId2"/>
          <a:stretch>
            <a:fillRect/>
          </a:stretch>
        </p:blipFill>
        <p:spPr>
          <a:xfrm>
            <a:off x="3488761" y="1532119"/>
            <a:ext cx="1583516" cy="281186"/>
          </a:xfrm>
          <a:prstGeom prst="rect">
            <a:avLst/>
          </a:prstGeom>
        </p:spPr>
      </p:pic>
      <p:pic>
        <p:nvPicPr>
          <p:cNvPr id="28" name="Picture 27">
            <a:extLst>
              <a:ext uri="{FF2B5EF4-FFF2-40B4-BE49-F238E27FC236}">
                <a16:creationId xmlns:a16="http://schemas.microsoft.com/office/drawing/2014/main" id="{E34C2DAD-135E-4B48-A165-154FAA422A3D}"/>
              </a:ext>
            </a:extLst>
          </p:cNvPr>
          <p:cNvPicPr>
            <a:picLocks noChangeAspect="1"/>
          </p:cNvPicPr>
          <p:nvPr/>
        </p:nvPicPr>
        <p:blipFill>
          <a:blip r:embed="rId2"/>
          <a:stretch>
            <a:fillRect/>
          </a:stretch>
        </p:blipFill>
        <p:spPr>
          <a:xfrm>
            <a:off x="5280616" y="1532119"/>
            <a:ext cx="1583516" cy="281186"/>
          </a:xfrm>
          <a:prstGeom prst="rect">
            <a:avLst/>
          </a:prstGeom>
        </p:spPr>
      </p:pic>
      <p:pic>
        <p:nvPicPr>
          <p:cNvPr id="29" name="Picture 28">
            <a:extLst>
              <a:ext uri="{FF2B5EF4-FFF2-40B4-BE49-F238E27FC236}">
                <a16:creationId xmlns:a16="http://schemas.microsoft.com/office/drawing/2014/main" id="{3B47C328-4B39-489F-8EAD-32E6A93E98F7}"/>
              </a:ext>
            </a:extLst>
          </p:cNvPr>
          <p:cNvPicPr>
            <a:picLocks noChangeAspect="1"/>
          </p:cNvPicPr>
          <p:nvPr/>
        </p:nvPicPr>
        <p:blipFill>
          <a:blip r:embed="rId2"/>
          <a:stretch>
            <a:fillRect/>
          </a:stretch>
        </p:blipFill>
        <p:spPr>
          <a:xfrm>
            <a:off x="7072468" y="1532119"/>
            <a:ext cx="1583516" cy="281186"/>
          </a:xfrm>
          <a:prstGeom prst="rect">
            <a:avLst/>
          </a:prstGeom>
        </p:spPr>
      </p:pic>
      <p:pic>
        <p:nvPicPr>
          <p:cNvPr id="31" name="Picture 30">
            <a:extLst>
              <a:ext uri="{FF2B5EF4-FFF2-40B4-BE49-F238E27FC236}">
                <a16:creationId xmlns:a16="http://schemas.microsoft.com/office/drawing/2014/main" id="{7D582D61-A5F9-4731-B686-95FAE0A75846}"/>
              </a:ext>
            </a:extLst>
          </p:cNvPr>
          <p:cNvPicPr>
            <a:picLocks noChangeAspect="1"/>
          </p:cNvPicPr>
          <p:nvPr/>
        </p:nvPicPr>
        <p:blipFill>
          <a:blip r:embed="rId2"/>
          <a:stretch>
            <a:fillRect/>
          </a:stretch>
        </p:blipFill>
        <p:spPr>
          <a:xfrm>
            <a:off x="3488761" y="3030869"/>
            <a:ext cx="1583516" cy="281186"/>
          </a:xfrm>
          <a:prstGeom prst="rect">
            <a:avLst/>
          </a:prstGeom>
        </p:spPr>
      </p:pic>
      <p:pic>
        <p:nvPicPr>
          <p:cNvPr id="32" name="Picture 31">
            <a:extLst>
              <a:ext uri="{FF2B5EF4-FFF2-40B4-BE49-F238E27FC236}">
                <a16:creationId xmlns:a16="http://schemas.microsoft.com/office/drawing/2014/main" id="{29875B5E-6AE3-4123-838C-60423394DB1D}"/>
              </a:ext>
            </a:extLst>
          </p:cNvPr>
          <p:cNvPicPr>
            <a:picLocks noChangeAspect="1"/>
          </p:cNvPicPr>
          <p:nvPr/>
        </p:nvPicPr>
        <p:blipFill>
          <a:blip r:embed="rId2"/>
          <a:stretch>
            <a:fillRect/>
          </a:stretch>
        </p:blipFill>
        <p:spPr>
          <a:xfrm>
            <a:off x="5280616" y="3030869"/>
            <a:ext cx="1583516" cy="281186"/>
          </a:xfrm>
          <a:prstGeom prst="rect">
            <a:avLst/>
          </a:prstGeom>
        </p:spPr>
      </p:pic>
      <p:pic>
        <p:nvPicPr>
          <p:cNvPr id="33" name="Picture 32">
            <a:extLst>
              <a:ext uri="{FF2B5EF4-FFF2-40B4-BE49-F238E27FC236}">
                <a16:creationId xmlns:a16="http://schemas.microsoft.com/office/drawing/2014/main" id="{AB81E256-A279-4243-B3DD-0868E6207792}"/>
              </a:ext>
            </a:extLst>
          </p:cNvPr>
          <p:cNvPicPr>
            <a:picLocks noChangeAspect="1"/>
          </p:cNvPicPr>
          <p:nvPr/>
        </p:nvPicPr>
        <p:blipFill>
          <a:blip r:embed="rId2"/>
          <a:stretch>
            <a:fillRect/>
          </a:stretch>
        </p:blipFill>
        <p:spPr>
          <a:xfrm>
            <a:off x="7072468" y="3030869"/>
            <a:ext cx="1583516" cy="281186"/>
          </a:xfrm>
          <a:prstGeom prst="rect">
            <a:avLst/>
          </a:prstGeom>
        </p:spPr>
      </p:pic>
      <p:pic>
        <p:nvPicPr>
          <p:cNvPr id="34" name="Picture 33">
            <a:extLst>
              <a:ext uri="{FF2B5EF4-FFF2-40B4-BE49-F238E27FC236}">
                <a16:creationId xmlns:a16="http://schemas.microsoft.com/office/drawing/2014/main" id="{04C5219A-1E80-4FCD-870A-FF661B85ED97}"/>
              </a:ext>
            </a:extLst>
          </p:cNvPr>
          <p:cNvPicPr>
            <a:picLocks noChangeAspect="1"/>
          </p:cNvPicPr>
          <p:nvPr/>
        </p:nvPicPr>
        <p:blipFill>
          <a:blip r:embed="rId2"/>
          <a:stretch>
            <a:fillRect/>
          </a:stretch>
        </p:blipFill>
        <p:spPr>
          <a:xfrm>
            <a:off x="3488761" y="4529619"/>
            <a:ext cx="1583516" cy="281186"/>
          </a:xfrm>
          <a:prstGeom prst="rect">
            <a:avLst/>
          </a:prstGeom>
        </p:spPr>
      </p:pic>
      <p:pic>
        <p:nvPicPr>
          <p:cNvPr id="35" name="Picture 34">
            <a:extLst>
              <a:ext uri="{FF2B5EF4-FFF2-40B4-BE49-F238E27FC236}">
                <a16:creationId xmlns:a16="http://schemas.microsoft.com/office/drawing/2014/main" id="{7615ED69-7E0E-44EC-8A8D-E5515049B4FB}"/>
              </a:ext>
            </a:extLst>
          </p:cNvPr>
          <p:cNvPicPr>
            <a:picLocks noChangeAspect="1"/>
          </p:cNvPicPr>
          <p:nvPr/>
        </p:nvPicPr>
        <p:blipFill>
          <a:blip r:embed="rId2"/>
          <a:stretch>
            <a:fillRect/>
          </a:stretch>
        </p:blipFill>
        <p:spPr>
          <a:xfrm>
            <a:off x="5280616" y="4529619"/>
            <a:ext cx="1583516" cy="281186"/>
          </a:xfrm>
          <a:prstGeom prst="rect">
            <a:avLst/>
          </a:prstGeom>
        </p:spPr>
      </p:pic>
      <p:pic>
        <p:nvPicPr>
          <p:cNvPr id="36" name="Picture 35">
            <a:extLst>
              <a:ext uri="{FF2B5EF4-FFF2-40B4-BE49-F238E27FC236}">
                <a16:creationId xmlns:a16="http://schemas.microsoft.com/office/drawing/2014/main" id="{EC3F6264-EC62-4C65-A429-FBABCE9BAF6C}"/>
              </a:ext>
            </a:extLst>
          </p:cNvPr>
          <p:cNvPicPr>
            <a:picLocks noChangeAspect="1"/>
          </p:cNvPicPr>
          <p:nvPr/>
        </p:nvPicPr>
        <p:blipFill>
          <a:blip r:embed="rId2"/>
          <a:stretch>
            <a:fillRect/>
          </a:stretch>
        </p:blipFill>
        <p:spPr>
          <a:xfrm>
            <a:off x="7072468" y="4529619"/>
            <a:ext cx="1583516" cy="281186"/>
          </a:xfrm>
          <a:prstGeom prst="rect">
            <a:avLst/>
          </a:prstGeom>
        </p:spPr>
      </p:pic>
      <p:sp>
        <p:nvSpPr>
          <p:cNvPr id="39" name="TextBox 38">
            <a:extLst>
              <a:ext uri="{FF2B5EF4-FFF2-40B4-BE49-F238E27FC236}">
                <a16:creationId xmlns:a16="http://schemas.microsoft.com/office/drawing/2014/main" id="{91C715B2-004E-4C4C-9EE1-DD5A8FC231DB}"/>
              </a:ext>
            </a:extLst>
          </p:cNvPr>
          <p:cNvSpPr txBox="1"/>
          <p:nvPr/>
        </p:nvSpPr>
        <p:spPr>
          <a:xfrm>
            <a:off x="3429007" y="5696319"/>
            <a:ext cx="5286731" cy="557527"/>
          </a:xfrm>
          <a:prstGeom prst="rect">
            <a:avLst/>
          </a:prstGeom>
          <a:solidFill>
            <a:schemeClr val="accent6"/>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fontScale="92500"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400" dirty="0">
                <a:solidFill>
                  <a:schemeClr val="bg1"/>
                </a:solidFill>
                <a:latin typeface="Arial" panose="020B0604020202020204" pitchFamily="34" charset="0"/>
              </a:rPr>
              <a:t>Lorem ipsum dolor sit amet, consectetur adipiscing elit. Curabitur purus dui, euismod quis placerat eget, venenatis nec nibh. </a:t>
            </a:r>
            <a:br>
              <a:rPr lang="en-US" sz="1400" dirty="0">
                <a:solidFill>
                  <a:schemeClr val="bg1"/>
                </a:solidFill>
                <a:latin typeface="Arial" panose="020B0604020202020204" pitchFamily="34" charset="0"/>
              </a:rPr>
            </a:br>
            <a:r>
              <a:rPr lang="en-US" sz="1400" dirty="0">
                <a:solidFill>
                  <a:schemeClr val="bg1"/>
                </a:solidFill>
                <a:latin typeface="Arial" panose="020B0604020202020204" pitchFamily="34" charset="0"/>
              </a:rPr>
              <a:t>Mauris sit </a:t>
            </a:r>
          </a:p>
        </p:txBody>
      </p:sp>
    </p:spTree>
    <p:extLst>
      <p:ext uri="{BB962C8B-B14F-4D97-AF65-F5344CB8AC3E}">
        <p14:creationId xmlns:p14="http://schemas.microsoft.com/office/powerpoint/2010/main" val="3706309101"/>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38A5184F-2484-4436-950E-C14BD2440698}"/>
              </a:ext>
            </a:extLst>
          </p:cNvPr>
          <p:cNvCxnSpPr>
            <a:cxnSpLocks/>
            <a:stCxn id="5" idx="6"/>
            <a:endCxn id="40" idx="2"/>
          </p:cNvCxnSpPr>
          <p:nvPr/>
        </p:nvCxnSpPr>
        <p:spPr>
          <a:xfrm>
            <a:off x="2221606" y="3341380"/>
            <a:ext cx="1904623" cy="0"/>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 name="Oval 7">
            <a:extLst>
              <a:ext uri="{FF2B5EF4-FFF2-40B4-BE49-F238E27FC236}">
                <a16:creationId xmlns:a16="http://schemas.microsoft.com/office/drawing/2014/main" id="{0284DD7D-9DCB-4D83-8FCE-38E2DCD6BA1D}"/>
              </a:ext>
            </a:extLst>
          </p:cNvPr>
          <p:cNvSpPr/>
          <p:nvPr/>
        </p:nvSpPr>
        <p:spPr>
          <a:xfrm>
            <a:off x="4014202" y="2783583"/>
            <a:ext cx="1115595" cy="1115595"/>
          </a:xfrm>
          <a:prstGeom prst="ellipse">
            <a:avLst/>
          </a:prstGeom>
          <a:solidFill>
            <a:schemeClr val="bg1">
              <a:lumMod val="95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 name="Title 1">
            <a:extLst>
              <a:ext uri="{FF2B5EF4-FFF2-40B4-BE49-F238E27FC236}">
                <a16:creationId xmlns:a16="http://schemas.microsoft.com/office/drawing/2014/main" id="{7F934F80-D262-4CE2-B3BD-9D7B0A7E6AC7}"/>
              </a:ext>
            </a:extLst>
          </p:cNvPr>
          <p:cNvSpPr>
            <a:spLocks noGrp="1"/>
          </p:cNvSpPr>
          <p:nvPr>
            <p:ph type="title"/>
          </p:nvPr>
        </p:nvSpPr>
        <p:spPr>
          <a:xfrm>
            <a:off x="628650" y="365127"/>
            <a:ext cx="7886700" cy="618100"/>
          </a:xfrm>
        </p:spPr>
        <p:txBody>
          <a:bodyPr>
            <a:normAutofit/>
          </a:bodyPr>
          <a:lstStyle/>
          <a:p>
            <a:r>
              <a:rPr lang="en-PH" dirty="0"/>
              <a:t>Three Column Circles with Big Numbers</a:t>
            </a:r>
          </a:p>
        </p:txBody>
      </p:sp>
      <p:sp>
        <p:nvSpPr>
          <p:cNvPr id="3" name="Slide Number Placeholder 2">
            <a:extLst>
              <a:ext uri="{FF2B5EF4-FFF2-40B4-BE49-F238E27FC236}">
                <a16:creationId xmlns:a16="http://schemas.microsoft.com/office/drawing/2014/main" id="{EE3DC867-0DF2-4800-9FB3-F47C4CA57C56}"/>
              </a:ext>
            </a:extLst>
          </p:cNvPr>
          <p:cNvSpPr>
            <a:spLocks noGrp="1"/>
          </p:cNvSpPr>
          <p:nvPr>
            <p:ph type="sldNum" sz="quarter" idx="12"/>
          </p:nvPr>
        </p:nvSpPr>
        <p:spPr/>
        <p:txBody>
          <a:bodyPr/>
          <a:lstStyle/>
          <a:p>
            <a:fld id="{40FCC99B-2112-4769-A0F7-9B55781EDC8A}" type="slidenum">
              <a:rPr lang="en-PH" smtClean="0"/>
              <a:t>190</a:t>
            </a:fld>
            <a:endParaRPr lang="en-PH" dirty="0"/>
          </a:p>
        </p:txBody>
      </p:sp>
      <p:sp>
        <p:nvSpPr>
          <p:cNvPr id="5" name="Oval 4">
            <a:extLst>
              <a:ext uri="{FF2B5EF4-FFF2-40B4-BE49-F238E27FC236}">
                <a16:creationId xmlns:a16="http://schemas.microsoft.com/office/drawing/2014/main" id="{A2AD7CC0-5B34-4535-B922-85B507B7736E}"/>
              </a:ext>
            </a:extLst>
          </p:cNvPr>
          <p:cNvSpPr/>
          <p:nvPr/>
        </p:nvSpPr>
        <p:spPr>
          <a:xfrm>
            <a:off x="1330066" y="2895610"/>
            <a:ext cx="891540" cy="8915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t>Xxx</a:t>
            </a:r>
          </a:p>
          <a:p>
            <a:pPr algn="ctr"/>
            <a:r>
              <a:rPr lang="en-PH" sz="900" dirty="0"/>
              <a:t>Lorem ipsum </a:t>
            </a:r>
          </a:p>
        </p:txBody>
      </p:sp>
      <p:sp>
        <p:nvSpPr>
          <p:cNvPr id="7" name="Oval 6">
            <a:extLst>
              <a:ext uri="{FF2B5EF4-FFF2-40B4-BE49-F238E27FC236}">
                <a16:creationId xmlns:a16="http://schemas.microsoft.com/office/drawing/2014/main" id="{1428A77B-B0C0-4FEA-8431-EC05FDB4B84C}"/>
              </a:ext>
            </a:extLst>
          </p:cNvPr>
          <p:cNvSpPr/>
          <p:nvPr/>
        </p:nvSpPr>
        <p:spPr>
          <a:xfrm>
            <a:off x="6517762" y="2457462"/>
            <a:ext cx="1767837" cy="1767837"/>
          </a:xfrm>
          <a:prstGeom prst="ellipse">
            <a:avLst/>
          </a:prstGeom>
          <a:solidFill>
            <a:schemeClr val="bg1">
              <a:lumMod val="95000"/>
            </a:schemeClr>
          </a:solid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10" name="Straight Connector 9">
            <a:extLst>
              <a:ext uri="{FF2B5EF4-FFF2-40B4-BE49-F238E27FC236}">
                <a16:creationId xmlns:a16="http://schemas.microsoft.com/office/drawing/2014/main" id="{5791F0AF-6AE1-43AD-9959-A9ADDBF74C0B}"/>
              </a:ext>
            </a:extLst>
          </p:cNvPr>
          <p:cNvCxnSpPr>
            <a:cxnSpLocks/>
            <a:endCxn id="7" idx="2"/>
          </p:cNvCxnSpPr>
          <p:nvPr/>
        </p:nvCxnSpPr>
        <p:spPr>
          <a:xfrm>
            <a:off x="4819347" y="3341380"/>
            <a:ext cx="1698415" cy="1"/>
          </a:xfrm>
          <a:prstGeom prst="line">
            <a:avLst/>
          </a:prstGeom>
          <a:ln w="571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FF89C267-B0FC-46C4-91F8-9257BCE34615}"/>
              </a:ext>
            </a:extLst>
          </p:cNvPr>
          <p:cNvSpPr/>
          <p:nvPr/>
        </p:nvSpPr>
        <p:spPr>
          <a:xfrm>
            <a:off x="2966733" y="3190211"/>
            <a:ext cx="302342" cy="3023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dirty="0">
                <a:solidFill>
                  <a:schemeClr val="accent1"/>
                </a:solidFill>
                <a:latin typeface="Arial" panose="020B0604020202020204" pitchFamily="34" charset="0"/>
              </a:rPr>
              <a:t>&gt;</a:t>
            </a:r>
          </a:p>
        </p:txBody>
      </p:sp>
      <p:sp>
        <p:nvSpPr>
          <p:cNvPr id="23" name="Oval 22">
            <a:extLst>
              <a:ext uri="{FF2B5EF4-FFF2-40B4-BE49-F238E27FC236}">
                <a16:creationId xmlns:a16="http://schemas.microsoft.com/office/drawing/2014/main" id="{225B3BF7-FB7E-4247-8308-32B36F4F9B9D}"/>
              </a:ext>
            </a:extLst>
          </p:cNvPr>
          <p:cNvSpPr/>
          <p:nvPr/>
        </p:nvSpPr>
        <p:spPr>
          <a:xfrm>
            <a:off x="5672609" y="3190211"/>
            <a:ext cx="302342" cy="3023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dirty="0">
                <a:solidFill>
                  <a:schemeClr val="accent1"/>
                </a:solidFill>
                <a:latin typeface="Arial" panose="020B0604020202020204" pitchFamily="34" charset="0"/>
              </a:rPr>
              <a:t>&gt;</a:t>
            </a:r>
          </a:p>
        </p:txBody>
      </p:sp>
      <p:sp>
        <p:nvSpPr>
          <p:cNvPr id="14" name="Rectangle 13">
            <a:extLst>
              <a:ext uri="{FF2B5EF4-FFF2-40B4-BE49-F238E27FC236}">
                <a16:creationId xmlns:a16="http://schemas.microsoft.com/office/drawing/2014/main" id="{825EF095-5315-4326-9693-CE8B6CDCB370}"/>
              </a:ext>
            </a:extLst>
          </p:cNvPr>
          <p:cNvSpPr/>
          <p:nvPr/>
        </p:nvSpPr>
        <p:spPr>
          <a:xfrm>
            <a:off x="628649" y="4504275"/>
            <a:ext cx="2227339" cy="4274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accent1"/>
                </a:solidFill>
                <a:latin typeface="Arial" panose="020B0604020202020204" pitchFamily="34" charset="0"/>
              </a:rPr>
              <a:t>Lorem ipsum dolor sit amet, consectetur</a:t>
            </a:r>
            <a:endParaRPr lang="en-PH" sz="1400" b="1" dirty="0">
              <a:solidFill>
                <a:schemeClr val="accent1"/>
              </a:solidFill>
            </a:endParaRPr>
          </a:p>
        </p:txBody>
      </p:sp>
      <p:sp>
        <p:nvSpPr>
          <p:cNvPr id="15" name="Rectangle 14">
            <a:extLst>
              <a:ext uri="{FF2B5EF4-FFF2-40B4-BE49-F238E27FC236}">
                <a16:creationId xmlns:a16="http://schemas.microsoft.com/office/drawing/2014/main" id="{3DE7450A-B9A7-4529-842C-989DD285DC9F}"/>
              </a:ext>
            </a:extLst>
          </p:cNvPr>
          <p:cNvSpPr/>
          <p:nvPr/>
        </p:nvSpPr>
        <p:spPr>
          <a:xfrm>
            <a:off x="3458330" y="4504275"/>
            <a:ext cx="2227339" cy="4274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accent1"/>
                </a:solidFill>
                <a:latin typeface="Arial" panose="020B0604020202020204" pitchFamily="34" charset="0"/>
              </a:rPr>
              <a:t>Lorem ipsum dolor sit amet, consectetur</a:t>
            </a:r>
            <a:endParaRPr lang="en-PH" sz="1400" b="1" dirty="0">
              <a:solidFill>
                <a:schemeClr val="accent1"/>
              </a:solidFill>
            </a:endParaRPr>
          </a:p>
        </p:txBody>
      </p:sp>
      <p:sp>
        <p:nvSpPr>
          <p:cNvPr id="16" name="Rectangle 15">
            <a:extLst>
              <a:ext uri="{FF2B5EF4-FFF2-40B4-BE49-F238E27FC236}">
                <a16:creationId xmlns:a16="http://schemas.microsoft.com/office/drawing/2014/main" id="{13F5C917-4905-4D9E-9F27-BBDEBA89F68A}"/>
              </a:ext>
            </a:extLst>
          </p:cNvPr>
          <p:cNvSpPr/>
          <p:nvPr/>
        </p:nvSpPr>
        <p:spPr>
          <a:xfrm>
            <a:off x="6288011" y="4504275"/>
            <a:ext cx="2227339" cy="4274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accent1"/>
                </a:solidFill>
                <a:latin typeface="Arial" panose="020B0604020202020204" pitchFamily="34" charset="0"/>
              </a:rPr>
              <a:t>Lorem ipsum dolor sit amet, consectetur</a:t>
            </a:r>
            <a:endParaRPr lang="en-PH" sz="1400" b="1" dirty="0">
              <a:solidFill>
                <a:schemeClr val="accent1"/>
              </a:solidFill>
            </a:endParaRPr>
          </a:p>
        </p:txBody>
      </p:sp>
      <p:sp>
        <p:nvSpPr>
          <p:cNvPr id="26" name="TextBox 25">
            <a:extLst>
              <a:ext uri="{FF2B5EF4-FFF2-40B4-BE49-F238E27FC236}">
                <a16:creationId xmlns:a16="http://schemas.microsoft.com/office/drawing/2014/main" id="{1AB98239-6141-4A3A-98F1-EFFC3D6D9C25}"/>
              </a:ext>
            </a:extLst>
          </p:cNvPr>
          <p:cNvSpPr txBox="1"/>
          <p:nvPr/>
        </p:nvSpPr>
        <p:spPr>
          <a:xfrm>
            <a:off x="662167" y="4999787"/>
            <a:ext cx="2227339" cy="6771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100" dirty="0">
                <a:solidFill>
                  <a:schemeClr val="tx1"/>
                </a:solidFill>
                <a:latin typeface="Arial" panose="020B0604020202020204" pitchFamily="34" charset="0"/>
              </a:rPr>
              <a:t>Lorem ipsum dolor sit amet, consectetur adipiscing elit. Curabitur purus dui, euismod quis placerat eget, </a:t>
            </a:r>
          </a:p>
        </p:txBody>
      </p:sp>
      <p:sp>
        <p:nvSpPr>
          <p:cNvPr id="27" name="TextBox 26">
            <a:extLst>
              <a:ext uri="{FF2B5EF4-FFF2-40B4-BE49-F238E27FC236}">
                <a16:creationId xmlns:a16="http://schemas.microsoft.com/office/drawing/2014/main" id="{6DC6A53B-8B8E-4D43-A963-FE8905F95190}"/>
              </a:ext>
            </a:extLst>
          </p:cNvPr>
          <p:cNvSpPr txBox="1"/>
          <p:nvPr/>
        </p:nvSpPr>
        <p:spPr>
          <a:xfrm>
            <a:off x="3475089" y="4999787"/>
            <a:ext cx="2227339" cy="6771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100" dirty="0">
                <a:solidFill>
                  <a:schemeClr val="tx1"/>
                </a:solidFill>
                <a:latin typeface="Arial" panose="020B0604020202020204" pitchFamily="34" charset="0"/>
              </a:rPr>
              <a:t>Lorem ipsum dolor sit amet, consectetur adipiscing elit. Curabitur purus dui, euismod quis placerat eget, </a:t>
            </a:r>
          </a:p>
        </p:txBody>
      </p:sp>
      <p:sp>
        <p:nvSpPr>
          <p:cNvPr id="28" name="TextBox 27">
            <a:extLst>
              <a:ext uri="{FF2B5EF4-FFF2-40B4-BE49-F238E27FC236}">
                <a16:creationId xmlns:a16="http://schemas.microsoft.com/office/drawing/2014/main" id="{3EAB3ACF-943F-41F7-BEA0-CCD36DED501F}"/>
              </a:ext>
            </a:extLst>
          </p:cNvPr>
          <p:cNvSpPr txBox="1"/>
          <p:nvPr/>
        </p:nvSpPr>
        <p:spPr>
          <a:xfrm>
            <a:off x="6288011" y="4999787"/>
            <a:ext cx="2227339" cy="6771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100" dirty="0">
                <a:solidFill>
                  <a:schemeClr val="tx1"/>
                </a:solidFill>
                <a:latin typeface="Arial" panose="020B0604020202020204" pitchFamily="34" charset="0"/>
              </a:rPr>
              <a:t>Lorem ipsum dolor sit amet, consectetur adipiscing elit. Curabitur purus dui, euismod quis placerat eget, </a:t>
            </a:r>
          </a:p>
        </p:txBody>
      </p:sp>
      <p:sp>
        <p:nvSpPr>
          <p:cNvPr id="40" name="Oval 39">
            <a:extLst>
              <a:ext uri="{FF2B5EF4-FFF2-40B4-BE49-F238E27FC236}">
                <a16:creationId xmlns:a16="http://schemas.microsoft.com/office/drawing/2014/main" id="{C2B294CE-FFC9-4820-AF21-3F0815EAFA48}"/>
              </a:ext>
            </a:extLst>
          </p:cNvPr>
          <p:cNvSpPr/>
          <p:nvPr/>
        </p:nvSpPr>
        <p:spPr>
          <a:xfrm>
            <a:off x="4126229" y="2895610"/>
            <a:ext cx="891540" cy="8915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t>Xxx</a:t>
            </a:r>
          </a:p>
          <a:p>
            <a:pPr algn="ctr"/>
            <a:r>
              <a:rPr lang="en-PH" sz="900" dirty="0"/>
              <a:t>Lorem ipsum </a:t>
            </a:r>
          </a:p>
        </p:txBody>
      </p:sp>
      <p:sp>
        <p:nvSpPr>
          <p:cNvPr id="42" name="Oval 41">
            <a:extLst>
              <a:ext uri="{FF2B5EF4-FFF2-40B4-BE49-F238E27FC236}">
                <a16:creationId xmlns:a16="http://schemas.microsoft.com/office/drawing/2014/main" id="{D1DA6C4A-5878-4134-AFB8-1B1D2F18D82D}"/>
              </a:ext>
            </a:extLst>
          </p:cNvPr>
          <p:cNvSpPr/>
          <p:nvPr/>
        </p:nvSpPr>
        <p:spPr>
          <a:xfrm>
            <a:off x="6843883" y="2783583"/>
            <a:ext cx="1115595" cy="1115595"/>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rPr>
              <a:t>Xxx</a:t>
            </a:r>
          </a:p>
          <a:p>
            <a:pPr algn="ctr"/>
            <a:r>
              <a:rPr lang="en-PH" sz="1200" dirty="0">
                <a:solidFill>
                  <a:schemeClr val="bg1"/>
                </a:solidFill>
              </a:rPr>
              <a:t>Lorem ipsum </a:t>
            </a:r>
          </a:p>
        </p:txBody>
      </p:sp>
      <p:sp>
        <p:nvSpPr>
          <p:cNvPr id="43" name="TextBox 42">
            <a:extLst>
              <a:ext uri="{FF2B5EF4-FFF2-40B4-BE49-F238E27FC236}">
                <a16:creationId xmlns:a16="http://schemas.microsoft.com/office/drawing/2014/main" id="{41679C71-7974-4F6E-8398-0C2A92610FD8}"/>
              </a:ext>
            </a:extLst>
          </p:cNvPr>
          <p:cNvSpPr txBox="1"/>
          <p:nvPr/>
        </p:nvSpPr>
        <p:spPr>
          <a:xfrm>
            <a:off x="4260577" y="2238557"/>
            <a:ext cx="622845" cy="16927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100" b="1" dirty="0">
                <a:solidFill>
                  <a:schemeClr val="tx1"/>
                </a:solidFill>
                <a:latin typeface="Arial" panose="020B0604020202020204" pitchFamily="34" charset="0"/>
              </a:rPr>
              <a:t>XXXX</a:t>
            </a:r>
          </a:p>
        </p:txBody>
      </p:sp>
      <p:cxnSp>
        <p:nvCxnSpPr>
          <p:cNvPr id="12" name="Straight Connector 11">
            <a:extLst>
              <a:ext uri="{FF2B5EF4-FFF2-40B4-BE49-F238E27FC236}">
                <a16:creationId xmlns:a16="http://schemas.microsoft.com/office/drawing/2014/main" id="{549CAB35-B1FC-4BD2-B58B-21C4C225E8DB}"/>
              </a:ext>
            </a:extLst>
          </p:cNvPr>
          <p:cNvCxnSpPr>
            <a:cxnSpLocks/>
            <a:stCxn id="43" idx="2"/>
            <a:endCxn id="8" idx="0"/>
          </p:cNvCxnSpPr>
          <p:nvPr/>
        </p:nvCxnSpPr>
        <p:spPr>
          <a:xfrm>
            <a:off x="4572000" y="2407834"/>
            <a:ext cx="0" cy="375749"/>
          </a:xfrm>
          <a:prstGeom prst="line">
            <a:avLst/>
          </a:prstGeom>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A772159-5127-46CA-82E6-3A0EEBD9282A}"/>
              </a:ext>
            </a:extLst>
          </p:cNvPr>
          <p:cNvSpPr txBox="1"/>
          <p:nvPr/>
        </p:nvSpPr>
        <p:spPr>
          <a:xfrm>
            <a:off x="7090258" y="1907248"/>
            <a:ext cx="622845" cy="16927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100" b="1" dirty="0">
                <a:solidFill>
                  <a:schemeClr val="tx1"/>
                </a:solidFill>
                <a:latin typeface="Arial" panose="020B0604020202020204" pitchFamily="34" charset="0"/>
              </a:rPr>
              <a:t>XXXX</a:t>
            </a:r>
          </a:p>
        </p:txBody>
      </p:sp>
      <p:cxnSp>
        <p:nvCxnSpPr>
          <p:cNvPr id="45" name="Straight Connector 44">
            <a:extLst>
              <a:ext uri="{FF2B5EF4-FFF2-40B4-BE49-F238E27FC236}">
                <a16:creationId xmlns:a16="http://schemas.microsoft.com/office/drawing/2014/main" id="{9E9D8DDE-34CF-41BC-A7B5-EF5E5E1E5B9E}"/>
              </a:ext>
            </a:extLst>
          </p:cNvPr>
          <p:cNvCxnSpPr>
            <a:cxnSpLocks/>
            <a:stCxn id="44" idx="2"/>
          </p:cNvCxnSpPr>
          <p:nvPr/>
        </p:nvCxnSpPr>
        <p:spPr>
          <a:xfrm>
            <a:off x="7401681" y="2076525"/>
            <a:ext cx="0" cy="380181"/>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387916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1349DE-C356-41C2-9C90-4D8F43A3B3D4}"/>
              </a:ext>
            </a:extLst>
          </p:cNvPr>
          <p:cNvSpPr>
            <a:spLocks noGrp="1"/>
          </p:cNvSpPr>
          <p:nvPr>
            <p:ph type="title"/>
          </p:nvPr>
        </p:nvSpPr>
        <p:spPr>
          <a:xfrm>
            <a:off x="628650" y="365127"/>
            <a:ext cx="7886700" cy="618100"/>
          </a:xfrm>
        </p:spPr>
        <p:txBody>
          <a:bodyPr>
            <a:normAutofit/>
          </a:bodyPr>
          <a:lstStyle/>
          <a:p>
            <a:r>
              <a:rPr lang="en-PH" dirty="0"/>
              <a:t>Central Hub Diagram Slide</a:t>
            </a:r>
          </a:p>
        </p:txBody>
      </p:sp>
      <p:sp>
        <p:nvSpPr>
          <p:cNvPr id="3" name="Slide Number Placeholder 2">
            <a:extLst>
              <a:ext uri="{FF2B5EF4-FFF2-40B4-BE49-F238E27FC236}">
                <a16:creationId xmlns:a16="http://schemas.microsoft.com/office/drawing/2014/main" id="{4D563229-BACF-431B-B4BA-829FF139BB2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191</a:t>
            </a:fld>
            <a:endParaRPr lang="en-PH" dirty="0"/>
          </a:p>
        </p:txBody>
      </p:sp>
      <p:sp>
        <p:nvSpPr>
          <p:cNvPr id="6" name="Rectangle: Rounded Corners 5">
            <a:extLst>
              <a:ext uri="{FF2B5EF4-FFF2-40B4-BE49-F238E27FC236}">
                <a16:creationId xmlns:a16="http://schemas.microsoft.com/office/drawing/2014/main" id="{C40E425E-2C18-45A7-B932-9E22DF0E0B17}"/>
              </a:ext>
            </a:extLst>
          </p:cNvPr>
          <p:cNvSpPr/>
          <p:nvPr/>
        </p:nvSpPr>
        <p:spPr>
          <a:xfrm>
            <a:off x="4724188" y="2216245"/>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0" rIns="513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sp>
        <p:nvSpPr>
          <p:cNvPr id="7" name="Rectangle: Rounded Corners 6">
            <a:extLst>
              <a:ext uri="{FF2B5EF4-FFF2-40B4-BE49-F238E27FC236}">
                <a16:creationId xmlns:a16="http://schemas.microsoft.com/office/drawing/2014/main" id="{8944E34E-4B7C-4208-AC9A-D383F40B994E}"/>
              </a:ext>
            </a:extLst>
          </p:cNvPr>
          <p:cNvSpPr/>
          <p:nvPr/>
        </p:nvSpPr>
        <p:spPr>
          <a:xfrm>
            <a:off x="4724188" y="3247546"/>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0" rIns="513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sp>
        <p:nvSpPr>
          <p:cNvPr id="8" name="Rectangle: Rounded Corners 7">
            <a:extLst>
              <a:ext uri="{FF2B5EF4-FFF2-40B4-BE49-F238E27FC236}">
                <a16:creationId xmlns:a16="http://schemas.microsoft.com/office/drawing/2014/main" id="{0640EA6B-303A-4016-9C10-3B7BD91515C7}"/>
              </a:ext>
            </a:extLst>
          </p:cNvPr>
          <p:cNvSpPr/>
          <p:nvPr/>
        </p:nvSpPr>
        <p:spPr>
          <a:xfrm>
            <a:off x="4724188" y="4278848"/>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810000" rIns="513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sp>
        <p:nvSpPr>
          <p:cNvPr id="9" name="Rectangle: Rounded Corners 8">
            <a:extLst>
              <a:ext uri="{FF2B5EF4-FFF2-40B4-BE49-F238E27FC236}">
                <a16:creationId xmlns:a16="http://schemas.microsoft.com/office/drawing/2014/main" id="{FCCC547A-A964-4AC5-8F19-2275F22A324B}"/>
              </a:ext>
            </a:extLst>
          </p:cNvPr>
          <p:cNvSpPr/>
          <p:nvPr/>
        </p:nvSpPr>
        <p:spPr>
          <a:xfrm>
            <a:off x="628651" y="2216243"/>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sp>
        <p:nvSpPr>
          <p:cNvPr id="10" name="Rectangle: Rounded Corners 9">
            <a:extLst>
              <a:ext uri="{FF2B5EF4-FFF2-40B4-BE49-F238E27FC236}">
                <a16:creationId xmlns:a16="http://schemas.microsoft.com/office/drawing/2014/main" id="{27F66204-1117-4359-9865-3D82611D9557}"/>
              </a:ext>
            </a:extLst>
          </p:cNvPr>
          <p:cNvSpPr/>
          <p:nvPr/>
        </p:nvSpPr>
        <p:spPr>
          <a:xfrm>
            <a:off x="628651" y="3247544"/>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sp>
        <p:nvSpPr>
          <p:cNvPr id="11" name="Rectangle: Rounded Corners 10">
            <a:extLst>
              <a:ext uri="{FF2B5EF4-FFF2-40B4-BE49-F238E27FC236}">
                <a16:creationId xmlns:a16="http://schemas.microsoft.com/office/drawing/2014/main" id="{9F5DAACE-635D-4AEA-8D1D-0A5EB9315772}"/>
              </a:ext>
            </a:extLst>
          </p:cNvPr>
          <p:cNvSpPr/>
          <p:nvPr/>
        </p:nvSpPr>
        <p:spPr>
          <a:xfrm>
            <a:off x="628651" y="4278845"/>
            <a:ext cx="3730227" cy="911851"/>
          </a:xfrm>
          <a:prstGeom prst="roundRect">
            <a:avLst>
              <a:gd name="adj" fmla="val 5000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r>
              <a:rPr lang="en-US" sz="1350" dirty="0">
                <a:solidFill>
                  <a:schemeClr val="tx1"/>
                </a:solidFill>
                <a:latin typeface="Arial" panose="020B0604020202020204" pitchFamily="34" charset="0"/>
              </a:rPr>
              <a:t>Lorem ipsum dolor sit amet, consectetur adipiscing elit. Curabitur purus dui,</a:t>
            </a:r>
            <a:endParaRPr lang="en-PH" sz="1350" dirty="0"/>
          </a:p>
        </p:txBody>
      </p:sp>
      <p:grpSp>
        <p:nvGrpSpPr>
          <p:cNvPr id="17" name="Group 16">
            <a:extLst>
              <a:ext uri="{FF2B5EF4-FFF2-40B4-BE49-F238E27FC236}">
                <a16:creationId xmlns:a16="http://schemas.microsoft.com/office/drawing/2014/main" id="{EBFE37B9-46E1-4883-B106-8728496BA3E0}"/>
              </a:ext>
            </a:extLst>
          </p:cNvPr>
          <p:cNvGrpSpPr/>
          <p:nvPr/>
        </p:nvGrpSpPr>
        <p:grpSpPr>
          <a:xfrm>
            <a:off x="736581" y="2430970"/>
            <a:ext cx="483760" cy="482400"/>
            <a:chOff x="1649691" y="3230880"/>
            <a:chExt cx="914400" cy="914400"/>
          </a:xfrm>
        </p:grpSpPr>
        <p:sp>
          <p:nvSpPr>
            <p:cNvPr id="18" name="Accent">
              <a:extLst>
                <a:ext uri="{FF2B5EF4-FFF2-40B4-BE49-F238E27FC236}">
                  <a16:creationId xmlns:a16="http://schemas.microsoft.com/office/drawing/2014/main" id="{5E90822E-6F2A-451C-9D74-F0C94D3608C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19" name="Outline">
              <a:extLst>
                <a:ext uri="{FF2B5EF4-FFF2-40B4-BE49-F238E27FC236}">
                  <a16:creationId xmlns:a16="http://schemas.microsoft.com/office/drawing/2014/main" id="{FA6A5C36-8994-482D-8D0F-A5BC88C120C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grpSp>
        <p:nvGrpSpPr>
          <p:cNvPr id="20" name="Group 19">
            <a:extLst>
              <a:ext uri="{FF2B5EF4-FFF2-40B4-BE49-F238E27FC236}">
                <a16:creationId xmlns:a16="http://schemas.microsoft.com/office/drawing/2014/main" id="{A8BC497A-DAE4-4389-9279-17E2E384517C}"/>
              </a:ext>
            </a:extLst>
          </p:cNvPr>
          <p:cNvGrpSpPr/>
          <p:nvPr/>
        </p:nvGrpSpPr>
        <p:grpSpPr>
          <a:xfrm>
            <a:off x="736581" y="3462272"/>
            <a:ext cx="483760" cy="482400"/>
            <a:chOff x="1649691" y="3230880"/>
            <a:chExt cx="914400" cy="914400"/>
          </a:xfrm>
        </p:grpSpPr>
        <p:sp>
          <p:nvSpPr>
            <p:cNvPr id="21" name="Accent">
              <a:extLst>
                <a:ext uri="{FF2B5EF4-FFF2-40B4-BE49-F238E27FC236}">
                  <a16:creationId xmlns:a16="http://schemas.microsoft.com/office/drawing/2014/main" id="{7C56FE6C-8C01-4A85-8AB6-66C5A339E1E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22" name="Outline">
              <a:extLst>
                <a:ext uri="{FF2B5EF4-FFF2-40B4-BE49-F238E27FC236}">
                  <a16:creationId xmlns:a16="http://schemas.microsoft.com/office/drawing/2014/main" id="{AE35CFCA-0924-4321-918E-C8BC4FB7CCD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grpSp>
        <p:nvGrpSpPr>
          <p:cNvPr id="23" name="Group 22">
            <a:extLst>
              <a:ext uri="{FF2B5EF4-FFF2-40B4-BE49-F238E27FC236}">
                <a16:creationId xmlns:a16="http://schemas.microsoft.com/office/drawing/2014/main" id="{C16639D0-60C8-4E47-815F-E4142CEA698D}"/>
              </a:ext>
            </a:extLst>
          </p:cNvPr>
          <p:cNvGrpSpPr/>
          <p:nvPr/>
        </p:nvGrpSpPr>
        <p:grpSpPr>
          <a:xfrm>
            <a:off x="736581" y="4493573"/>
            <a:ext cx="483760" cy="482400"/>
            <a:chOff x="1649691" y="3230880"/>
            <a:chExt cx="914400" cy="914400"/>
          </a:xfrm>
        </p:grpSpPr>
        <p:sp>
          <p:nvSpPr>
            <p:cNvPr id="24" name="Accent">
              <a:extLst>
                <a:ext uri="{FF2B5EF4-FFF2-40B4-BE49-F238E27FC236}">
                  <a16:creationId xmlns:a16="http://schemas.microsoft.com/office/drawing/2014/main" id="{8DA133C5-92E2-47CC-A93E-1566B53E35C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25" name="Outline">
              <a:extLst>
                <a:ext uri="{FF2B5EF4-FFF2-40B4-BE49-F238E27FC236}">
                  <a16:creationId xmlns:a16="http://schemas.microsoft.com/office/drawing/2014/main" id="{334602A1-A889-4AAF-8657-9C500AAB488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grpSp>
        <p:nvGrpSpPr>
          <p:cNvPr id="36" name="Group 35">
            <a:extLst>
              <a:ext uri="{FF2B5EF4-FFF2-40B4-BE49-F238E27FC236}">
                <a16:creationId xmlns:a16="http://schemas.microsoft.com/office/drawing/2014/main" id="{443E8D54-1A0A-4AF7-937A-5A8FC50D6E5F}"/>
              </a:ext>
            </a:extLst>
          </p:cNvPr>
          <p:cNvGrpSpPr/>
          <p:nvPr/>
        </p:nvGrpSpPr>
        <p:grpSpPr>
          <a:xfrm>
            <a:off x="7862719" y="2430970"/>
            <a:ext cx="483760" cy="482400"/>
            <a:chOff x="1649691" y="3230880"/>
            <a:chExt cx="914400" cy="914400"/>
          </a:xfrm>
        </p:grpSpPr>
        <p:sp>
          <p:nvSpPr>
            <p:cNvPr id="37" name="Accent">
              <a:extLst>
                <a:ext uri="{FF2B5EF4-FFF2-40B4-BE49-F238E27FC236}">
                  <a16:creationId xmlns:a16="http://schemas.microsoft.com/office/drawing/2014/main" id="{88DF3858-20CB-423C-886F-F0E6CE82210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38" name="Outline">
              <a:extLst>
                <a:ext uri="{FF2B5EF4-FFF2-40B4-BE49-F238E27FC236}">
                  <a16:creationId xmlns:a16="http://schemas.microsoft.com/office/drawing/2014/main" id="{0A2FBA14-1A43-4971-88E8-C23F02EDDB6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grpSp>
        <p:nvGrpSpPr>
          <p:cNvPr id="39" name="Group 38">
            <a:extLst>
              <a:ext uri="{FF2B5EF4-FFF2-40B4-BE49-F238E27FC236}">
                <a16:creationId xmlns:a16="http://schemas.microsoft.com/office/drawing/2014/main" id="{0F56F8ED-095C-4986-A0F3-E886F4BA4A87}"/>
              </a:ext>
            </a:extLst>
          </p:cNvPr>
          <p:cNvGrpSpPr/>
          <p:nvPr/>
        </p:nvGrpSpPr>
        <p:grpSpPr>
          <a:xfrm>
            <a:off x="7862719" y="3462272"/>
            <a:ext cx="483760" cy="482400"/>
            <a:chOff x="1649691" y="3230880"/>
            <a:chExt cx="914400" cy="914400"/>
          </a:xfrm>
        </p:grpSpPr>
        <p:sp>
          <p:nvSpPr>
            <p:cNvPr id="40" name="Accent">
              <a:extLst>
                <a:ext uri="{FF2B5EF4-FFF2-40B4-BE49-F238E27FC236}">
                  <a16:creationId xmlns:a16="http://schemas.microsoft.com/office/drawing/2014/main" id="{EC6B7942-F918-4060-8C04-92D738C7AF6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41" name="Outline">
              <a:extLst>
                <a:ext uri="{FF2B5EF4-FFF2-40B4-BE49-F238E27FC236}">
                  <a16:creationId xmlns:a16="http://schemas.microsoft.com/office/drawing/2014/main" id="{70AB98E6-66D4-4B9B-BE1E-26C1D6F8C30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grpSp>
        <p:nvGrpSpPr>
          <p:cNvPr id="42" name="Group 41">
            <a:extLst>
              <a:ext uri="{FF2B5EF4-FFF2-40B4-BE49-F238E27FC236}">
                <a16:creationId xmlns:a16="http://schemas.microsoft.com/office/drawing/2014/main" id="{6B94A1D4-3A65-4B07-B2F8-E390761F90D5}"/>
              </a:ext>
            </a:extLst>
          </p:cNvPr>
          <p:cNvGrpSpPr/>
          <p:nvPr/>
        </p:nvGrpSpPr>
        <p:grpSpPr>
          <a:xfrm>
            <a:off x="7862719" y="4493573"/>
            <a:ext cx="483760" cy="482400"/>
            <a:chOff x="1649691" y="3230880"/>
            <a:chExt cx="914400" cy="914400"/>
          </a:xfrm>
        </p:grpSpPr>
        <p:sp>
          <p:nvSpPr>
            <p:cNvPr id="43" name="Accent">
              <a:extLst>
                <a:ext uri="{FF2B5EF4-FFF2-40B4-BE49-F238E27FC236}">
                  <a16:creationId xmlns:a16="http://schemas.microsoft.com/office/drawing/2014/main" id="{827200BB-F012-40B6-ABC2-3E6C52B4593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44" name="Outline">
              <a:extLst>
                <a:ext uri="{FF2B5EF4-FFF2-40B4-BE49-F238E27FC236}">
                  <a16:creationId xmlns:a16="http://schemas.microsoft.com/office/drawing/2014/main" id="{B86EDDE4-B39D-4AE4-B6E4-86209554456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sp>
        <p:nvSpPr>
          <p:cNvPr id="45" name="TextBox 44">
            <a:extLst>
              <a:ext uri="{FF2B5EF4-FFF2-40B4-BE49-F238E27FC236}">
                <a16:creationId xmlns:a16="http://schemas.microsoft.com/office/drawing/2014/main" id="{AB2D65DD-6FBF-4F3D-9601-9CDCA92544DE}"/>
              </a:ext>
            </a:extLst>
          </p:cNvPr>
          <p:cNvSpPr txBox="1"/>
          <p:nvPr/>
        </p:nvSpPr>
        <p:spPr>
          <a:xfrm>
            <a:off x="1990847" y="5464049"/>
            <a:ext cx="5308368" cy="57099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400" b="1" dirty="0">
                <a:solidFill>
                  <a:schemeClr val="tx1"/>
                </a:solidFill>
                <a:latin typeface="Arial" panose="020B0604020202020204" pitchFamily="34" charset="0"/>
              </a:rPr>
              <a:t>\Lorem ipsum dolor sit amet, consectetur adipiscing elit. Curabitur purus dui, euismod quis placerat eget, </a:t>
            </a:r>
          </a:p>
        </p:txBody>
      </p:sp>
      <p:sp>
        <p:nvSpPr>
          <p:cNvPr id="46" name="TextBox 45">
            <a:extLst>
              <a:ext uri="{FF2B5EF4-FFF2-40B4-BE49-F238E27FC236}">
                <a16:creationId xmlns:a16="http://schemas.microsoft.com/office/drawing/2014/main" id="{DA3E44C5-EF6B-419B-968F-85B2BE25AA9F}"/>
              </a:ext>
            </a:extLst>
          </p:cNvPr>
          <p:cNvSpPr txBox="1"/>
          <p:nvPr/>
        </p:nvSpPr>
        <p:spPr>
          <a:xfrm>
            <a:off x="774700" y="1511369"/>
            <a:ext cx="7740651" cy="37997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800" b="1" dirty="0">
                <a:solidFill>
                  <a:schemeClr val="accent1"/>
                </a:solidFill>
                <a:latin typeface="Arial" panose="020B0604020202020204" pitchFamily="34" charset="0"/>
              </a:rPr>
              <a:t>Lorem ipsum dolor sit amet, consectetur adipiscing</a:t>
            </a:r>
          </a:p>
        </p:txBody>
      </p:sp>
      <p:sp>
        <p:nvSpPr>
          <p:cNvPr id="13" name="Oval 12">
            <a:extLst>
              <a:ext uri="{FF2B5EF4-FFF2-40B4-BE49-F238E27FC236}">
                <a16:creationId xmlns:a16="http://schemas.microsoft.com/office/drawing/2014/main" id="{63F4B826-8AB9-4A18-B8CA-A49082EC5014}"/>
              </a:ext>
            </a:extLst>
          </p:cNvPr>
          <p:cNvSpPr/>
          <p:nvPr/>
        </p:nvSpPr>
        <p:spPr>
          <a:xfrm>
            <a:off x="3509010" y="2609754"/>
            <a:ext cx="2125980" cy="2125980"/>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 name="Oval 4">
            <a:extLst>
              <a:ext uri="{FF2B5EF4-FFF2-40B4-BE49-F238E27FC236}">
                <a16:creationId xmlns:a16="http://schemas.microsoft.com/office/drawing/2014/main" id="{DE97EA49-9551-43DE-90F4-3A68AD7377E0}"/>
              </a:ext>
            </a:extLst>
          </p:cNvPr>
          <p:cNvSpPr/>
          <p:nvPr/>
        </p:nvSpPr>
        <p:spPr>
          <a:xfrm>
            <a:off x="3631684" y="2732428"/>
            <a:ext cx="1880645" cy="1880645"/>
          </a:xfrm>
          <a:prstGeom prst="ellipse">
            <a:avLst/>
          </a:prstGeom>
          <a:gradFill>
            <a:gsLst>
              <a:gs pos="0">
                <a:schemeClr val="accent1"/>
              </a:gs>
              <a:gs pos="100000">
                <a:schemeClr val="accent3"/>
              </a:gs>
            </a:gsLst>
            <a:lin ang="5400000" scaled="1"/>
          </a:grad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b="1" dirty="0">
                <a:solidFill>
                  <a:schemeClr val="bg1"/>
                </a:solidFill>
                <a:latin typeface="Arial" panose="020B0604020202020204" pitchFamily="34" charset="0"/>
              </a:rPr>
              <a:t>Lorem ipsum dolor</a:t>
            </a:r>
            <a:endParaRPr lang="en-PH" dirty="0">
              <a:solidFill>
                <a:schemeClr val="bg1"/>
              </a:solidFill>
            </a:endParaRPr>
          </a:p>
        </p:txBody>
      </p:sp>
    </p:spTree>
    <p:extLst>
      <p:ext uri="{BB962C8B-B14F-4D97-AF65-F5344CB8AC3E}">
        <p14:creationId xmlns:p14="http://schemas.microsoft.com/office/powerpoint/2010/main" val="348029264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1220E3D5-4C91-4B63-B98C-823AB3889004}"/>
              </a:ext>
            </a:extLst>
          </p:cNvPr>
          <p:cNvSpPr/>
          <p:nvPr/>
        </p:nvSpPr>
        <p:spPr>
          <a:xfrm>
            <a:off x="787045" y="2313963"/>
            <a:ext cx="2898904" cy="2898902"/>
          </a:xfrm>
          <a:prstGeom prst="ellipse">
            <a:avLst/>
          </a:prstGeom>
          <a:solidFill>
            <a:schemeClr val="bg2">
              <a:lumMod val="75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cxnSp>
        <p:nvCxnSpPr>
          <p:cNvPr id="11" name="Straight Connector 10">
            <a:extLst>
              <a:ext uri="{FF2B5EF4-FFF2-40B4-BE49-F238E27FC236}">
                <a16:creationId xmlns:a16="http://schemas.microsoft.com/office/drawing/2014/main" id="{B70BBDEF-0CEB-4DCD-B72D-8A7BC7A2BEB8}"/>
              </a:ext>
            </a:extLst>
          </p:cNvPr>
          <p:cNvCxnSpPr/>
          <p:nvPr/>
        </p:nvCxnSpPr>
        <p:spPr>
          <a:xfrm>
            <a:off x="1236832" y="2491873"/>
            <a:ext cx="1833487" cy="2484200"/>
          </a:xfrm>
          <a:prstGeom prst="line">
            <a:avLst/>
          </a:prstGeom>
          <a:ln w="50800" cap="rnd" cmpd="sng" algn="ctr">
            <a:solidFill>
              <a:srgbClr val="FFFFFF"/>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6220F0FF-D6B2-4DDA-8C23-486999C9634C}"/>
              </a:ext>
            </a:extLst>
          </p:cNvPr>
          <p:cNvCxnSpPr/>
          <p:nvPr/>
        </p:nvCxnSpPr>
        <p:spPr>
          <a:xfrm flipV="1">
            <a:off x="1249832" y="2479120"/>
            <a:ext cx="1899950" cy="2549232"/>
          </a:xfrm>
          <a:prstGeom prst="line">
            <a:avLst/>
          </a:prstGeom>
          <a:ln w="50800" cap="rnd" cmpd="sng" algn="ctr">
            <a:solidFill>
              <a:srgbClr val="FFFFFF"/>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CB7D3F6-44DF-4DC3-BEAC-C877F073E781}"/>
              </a:ext>
            </a:extLst>
          </p:cNvPr>
          <p:cNvCxnSpPr>
            <a:stCxn id="10" idx="2"/>
            <a:endCxn id="10" idx="6"/>
          </p:cNvCxnSpPr>
          <p:nvPr/>
        </p:nvCxnSpPr>
        <p:spPr>
          <a:xfrm>
            <a:off x="787045" y="3763410"/>
            <a:ext cx="2898904" cy="0"/>
          </a:xfrm>
          <a:prstGeom prst="line">
            <a:avLst/>
          </a:prstGeom>
          <a:ln w="50800" cap="rnd" cmpd="sng" algn="ctr">
            <a:solidFill>
              <a:srgbClr val="FFFFFF"/>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23050FB8-73D1-41C2-9FA1-CE2555409166}"/>
              </a:ext>
            </a:extLst>
          </p:cNvPr>
          <p:cNvSpPr/>
          <p:nvPr/>
        </p:nvSpPr>
        <p:spPr>
          <a:xfrm>
            <a:off x="1572246" y="3126093"/>
            <a:ext cx="1264198" cy="1264198"/>
          </a:xfrm>
          <a:prstGeom prst="ellipse">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5721" tIns="27861" rIns="55721" bIns="27861" numCol="1" spcCol="0" rtlCol="0" fromWordArt="0" anchor="ctr" anchorCtr="0" forceAA="0" compatLnSpc="1">
            <a:prstTxWarp prst="textNoShape">
              <a:avLst/>
            </a:prstTxWarp>
            <a:noAutofit/>
          </a:bodyPr>
          <a:lstStyle/>
          <a:p>
            <a:pPr algn="ctr"/>
            <a:endParaRPr lang="en-US" sz="800" dirty="0">
              <a:solidFill>
                <a:srgbClr val="FFFFFF"/>
              </a:solidFill>
              <a:latin typeface="Arial" panose="020B0604020202020204" pitchFamily="34" charset="0"/>
              <a:cs typeface="Arial" panose="020B0604020202020204" pitchFamily="34" charset="0"/>
              <a:sym typeface="Arial" panose="020B0604020202020204" pitchFamily="34" charset="0"/>
            </a:endParaRPr>
          </a:p>
        </p:txBody>
      </p:sp>
      <p:sp>
        <p:nvSpPr>
          <p:cNvPr id="41" name="Rectangle 40">
            <a:extLst>
              <a:ext uri="{FF2B5EF4-FFF2-40B4-BE49-F238E27FC236}">
                <a16:creationId xmlns:a16="http://schemas.microsoft.com/office/drawing/2014/main" id="{E9436CCA-BE47-4D7E-B460-E161D1A3A49D}"/>
              </a:ext>
            </a:extLst>
          </p:cNvPr>
          <p:cNvSpPr/>
          <p:nvPr/>
        </p:nvSpPr>
        <p:spPr>
          <a:xfrm>
            <a:off x="1801999" y="2868439"/>
            <a:ext cx="852160" cy="135902"/>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42" name="Rectangle 41">
            <a:extLst>
              <a:ext uri="{FF2B5EF4-FFF2-40B4-BE49-F238E27FC236}">
                <a16:creationId xmlns:a16="http://schemas.microsoft.com/office/drawing/2014/main" id="{79BB8408-C8E3-42ED-9738-099733C2B8FC}"/>
              </a:ext>
            </a:extLst>
          </p:cNvPr>
          <p:cNvSpPr/>
          <p:nvPr/>
        </p:nvSpPr>
        <p:spPr>
          <a:xfrm>
            <a:off x="2890019" y="3472654"/>
            <a:ext cx="707239" cy="135902"/>
          </a:xfrm>
          <a:prstGeom prst="rect">
            <a:avLst/>
          </a:prstGeom>
        </p:spPr>
        <p:txBody>
          <a:bodyPr wrap="square" lIns="0" tIns="0" rIns="0" bIns="0" anchor="ctr">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43" name="Rectangle 42">
            <a:extLst>
              <a:ext uri="{FF2B5EF4-FFF2-40B4-BE49-F238E27FC236}">
                <a16:creationId xmlns:a16="http://schemas.microsoft.com/office/drawing/2014/main" id="{B8CB59BB-7372-4BFF-8149-232082C871B3}"/>
              </a:ext>
            </a:extLst>
          </p:cNvPr>
          <p:cNvSpPr/>
          <p:nvPr/>
        </p:nvSpPr>
        <p:spPr>
          <a:xfrm>
            <a:off x="929065" y="4393569"/>
            <a:ext cx="716291" cy="135902"/>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44" name="Rectangle 43">
            <a:extLst>
              <a:ext uri="{FF2B5EF4-FFF2-40B4-BE49-F238E27FC236}">
                <a16:creationId xmlns:a16="http://schemas.microsoft.com/office/drawing/2014/main" id="{0C6EE2BE-949F-4BBD-BD2F-9E968C6DED0A}"/>
              </a:ext>
            </a:extLst>
          </p:cNvPr>
          <p:cNvSpPr/>
          <p:nvPr/>
        </p:nvSpPr>
        <p:spPr>
          <a:xfrm>
            <a:off x="1826660" y="4927534"/>
            <a:ext cx="802841" cy="135902"/>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45" name="Rectangle 44">
            <a:extLst>
              <a:ext uri="{FF2B5EF4-FFF2-40B4-BE49-F238E27FC236}">
                <a16:creationId xmlns:a16="http://schemas.microsoft.com/office/drawing/2014/main" id="{D5BED34D-4202-4626-8DF2-06E9C9F93B1F}"/>
              </a:ext>
            </a:extLst>
          </p:cNvPr>
          <p:cNvSpPr/>
          <p:nvPr/>
        </p:nvSpPr>
        <p:spPr>
          <a:xfrm>
            <a:off x="2836030" y="4365604"/>
            <a:ext cx="707038" cy="135902"/>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46" name="Rectangle 45">
            <a:extLst>
              <a:ext uri="{FF2B5EF4-FFF2-40B4-BE49-F238E27FC236}">
                <a16:creationId xmlns:a16="http://schemas.microsoft.com/office/drawing/2014/main" id="{65292579-3DF1-40C3-9D73-4CE27F01C832}"/>
              </a:ext>
            </a:extLst>
          </p:cNvPr>
          <p:cNvSpPr/>
          <p:nvPr/>
        </p:nvSpPr>
        <p:spPr>
          <a:xfrm>
            <a:off x="1803905" y="3571328"/>
            <a:ext cx="800881" cy="373728"/>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11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p>
        </p:txBody>
      </p:sp>
      <p:sp>
        <p:nvSpPr>
          <p:cNvPr id="47" name="Rectangle 46">
            <a:extLst>
              <a:ext uri="{FF2B5EF4-FFF2-40B4-BE49-F238E27FC236}">
                <a16:creationId xmlns:a16="http://schemas.microsoft.com/office/drawing/2014/main" id="{61B14F94-44BB-4CCA-A8B2-DA1FA5A8EBA3}"/>
              </a:ext>
            </a:extLst>
          </p:cNvPr>
          <p:cNvSpPr/>
          <p:nvPr/>
        </p:nvSpPr>
        <p:spPr>
          <a:xfrm>
            <a:off x="895640" y="3474616"/>
            <a:ext cx="702242" cy="135902"/>
          </a:xfrm>
          <a:prstGeom prst="rect">
            <a:avLst/>
          </a:prstGeom>
        </p:spPr>
        <p:txBody>
          <a:bodyPr wrap="square" lIns="0" tIns="0" rIns="0" bIns="0">
            <a:spAutoFit/>
          </a:bodyPr>
          <a:lstStyle/>
          <a:p>
            <a:pPr algn="ctr">
              <a:buSzPct val="100000"/>
              <a:buFont typeface="Trebuchet MS" panose="020B0603020202020204" pitchFamily="34" charset="0"/>
              <a:buChar char="​"/>
            </a:pPr>
            <a:r>
              <a:rPr lang="en-US" sz="800" dirty="0">
                <a:solidFill>
                  <a:schemeClr val="bg1"/>
                </a:solidFill>
                <a:latin typeface="Arial" panose="020B0604020202020204" pitchFamily="34" charset="0"/>
                <a:cs typeface="Arial" panose="020B0604020202020204" pitchFamily="34" charset="0"/>
                <a:sym typeface="Arial" panose="020B0604020202020204" pitchFamily="34" charset="0"/>
              </a:rPr>
              <a:t>Lorem ipsum</a:t>
            </a:r>
            <a:endParaRPr lang="ru-RU" sz="800" dirty="0">
              <a:solidFill>
                <a:schemeClr val="bg1"/>
              </a:solidFill>
              <a:cs typeface="Arial" panose="020B0604020202020204" pitchFamily="34" charset="0"/>
              <a:sym typeface="Arial" panose="020B0604020202020204" pitchFamily="34" charset="0"/>
            </a:endParaRPr>
          </a:p>
        </p:txBody>
      </p:sp>
      <p:sp>
        <p:nvSpPr>
          <p:cNvPr id="68" name="Rectangle 67">
            <a:extLst>
              <a:ext uri="{FF2B5EF4-FFF2-40B4-BE49-F238E27FC236}">
                <a16:creationId xmlns:a16="http://schemas.microsoft.com/office/drawing/2014/main" id="{1EBA9004-3E5A-4E2F-99D1-83CD7418EDEF}"/>
              </a:ext>
            </a:extLst>
          </p:cNvPr>
          <p:cNvSpPr/>
          <p:nvPr/>
        </p:nvSpPr>
        <p:spPr>
          <a:xfrm rot="20134923">
            <a:off x="727785" y="2217647"/>
            <a:ext cx="2197755" cy="1372929"/>
          </a:xfrm>
          <a:prstGeom prst="rect">
            <a:avLst/>
          </a:prstGeom>
        </p:spPr>
        <p:txBody>
          <a:bodyPr spcFirstLastPara="1" wrap="square" lIns="0" tIns="0" rIns="0" bIns="0" numCol="1" anchor="ctr">
            <a:prstTxWarp prst="textArchUp">
              <a:avLst/>
            </a:prstTxWarp>
            <a:spAutoFit/>
          </a:bodyPr>
          <a:lstStyle/>
          <a:p>
            <a:pPr algn="ctr">
              <a:lnSpc>
                <a:spcPct val="95000"/>
              </a:lnSpc>
              <a:buSzPct val="100000"/>
              <a:buFont typeface="Trebuchet MS" panose="020B0603020202020204" pitchFamily="34" charset="0"/>
              <a:buChar char="​"/>
            </a:pPr>
            <a:r>
              <a:rPr lang="da-DK" sz="1100" b="1" dirty="0">
                <a:solidFill>
                  <a:schemeClr val="accent1"/>
                </a:solidFill>
                <a:latin typeface="Arial" panose="020B0604020202020204" pitchFamily="34" charset="0"/>
                <a:cs typeface="Arial" panose="020B0604020202020204" pitchFamily="34" charset="0"/>
                <a:sym typeface="Arial" panose="020B0604020202020204" pitchFamily="34" charset="0"/>
              </a:rPr>
              <a:t>Lorem ipsum dolor sit amet</a:t>
            </a:r>
          </a:p>
        </p:txBody>
      </p:sp>
      <p:sp>
        <p:nvSpPr>
          <p:cNvPr id="85" name="Arc 84">
            <a:extLst>
              <a:ext uri="{FF2B5EF4-FFF2-40B4-BE49-F238E27FC236}">
                <a16:creationId xmlns:a16="http://schemas.microsoft.com/office/drawing/2014/main" id="{4BD6F436-FAF0-402D-AFCF-EADB4BB03235}"/>
              </a:ext>
            </a:extLst>
          </p:cNvPr>
          <p:cNvSpPr/>
          <p:nvPr/>
        </p:nvSpPr>
        <p:spPr>
          <a:xfrm>
            <a:off x="704275" y="2241257"/>
            <a:ext cx="3050728" cy="3050726"/>
          </a:xfrm>
          <a:prstGeom prst="arc">
            <a:avLst>
              <a:gd name="adj1" fmla="val 10982493"/>
              <a:gd name="adj2" fmla="val 20046378"/>
            </a:avLst>
          </a:prstGeom>
          <a:ln w="25400" cap="flat">
            <a:solidFill>
              <a:schemeClr val="accent1"/>
            </a:solidFill>
            <a:prstDash val="solid"/>
            <a:round/>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Arial" panose="020B0604020202020204" pitchFamily="34" charset="0"/>
              <a:cs typeface="Arial" panose="020B0604020202020204" pitchFamily="34" charset="0"/>
              <a:sym typeface="Arial" panose="020B0604020202020204" pitchFamily="34" charset="0"/>
            </a:endParaRPr>
          </a:p>
        </p:txBody>
      </p:sp>
      <p:sp>
        <p:nvSpPr>
          <p:cNvPr id="86" name="Arc 85">
            <a:extLst>
              <a:ext uri="{FF2B5EF4-FFF2-40B4-BE49-F238E27FC236}">
                <a16:creationId xmlns:a16="http://schemas.microsoft.com/office/drawing/2014/main" id="{5B813E6D-36EA-4FCF-9832-77295C55086E}"/>
              </a:ext>
            </a:extLst>
          </p:cNvPr>
          <p:cNvSpPr/>
          <p:nvPr/>
        </p:nvSpPr>
        <p:spPr>
          <a:xfrm>
            <a:off x="704275" y="2241257"/>
            <a:ext cx="3050728" cy="3050726"/>
          </a:xfrm>
          <a:prstGeom prst="arc">
            <a:avLst>
              <a:gd name="adj1" fmla="val 20267054"/>
              <a:gd name="adj2" fmla="val 3127223"/>
            </a:avLst>
          </a:prstGeom>
          <a:ln w="25400" cap="flat">
            <a:solidFill>
              <a:schemeClr val="accent5"/>
            </a:solidFill>
            <a:prstDash val="solid"/>
            <a:round/>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Arial" panose="020B0604020202020204" pitchFamily="34" charset="0"/>
              <a:cs typeface="Arial" panose="020B0604020202020204" pitchFamily="34" charset="0"/>
              <a:sym typeface="Arial" panose="020B0604020202020204" pitchFamily="34" charset="0"/>
            </a:endParaRPr>
          </a:p>
        </p:txBody>
      </p:sp>
      <p:sp>
        <p:nvSpPr>
          <p:cNvPr id="87" name="Arc 86">
            <a:extLst>
              <a:ext uri="{FF2B5EF4-FFF2-40B4-BE49-F238E27FC236}">
                <a16:creationId xmlns:a16="http://schemas.microsoft.com/office/drawing/2014/main" id="{D4944F8F-5F9F-4538-B469-4E313534A413}"/>
              </a:ext>
            </a:extLst>
          </p:cNvPr>
          <p:cNvSpPr/>
          <p:nvPr/>
        </p:nvSpPr>
        <p:spPr>
          <a:xfrm>
            <a:off x="706202" y="2241257"/>
            <a:ext cx="3050728" cy="3050726"/>
          </a:xfrm>
          <a:prstGeom prst="arc">
            <a:avLst>
              <a:gd name="adj1" fmla="val 3377680"/>
              <a:gd name="adj2" fmla="val 10611305"/>
            </a:avLst>
          </a:prstGeom>
          <a:ln w="25400" cap="flat">
            <a:solidFill>
              <a:schemeClr val="accent6"/>
            </a:solidFill>
            <a:prstDash val="solid"/>
            <a:round/>
            <a:headEnd type="oval"/>
            <a:tail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400" dirty="0">
              <a:latin typeface="Arial" panose="020B0604020202020204" pitchFamily="34" charset="0"/>
              <a:cs typeface="Arial" panose="020B0604020202020204" pitchFamily="34" charset="0"/>
              <a:sym typeface="Arial" panose="020B0604020202020204" pitchFamily="34" charset="0"/>
            </a:endParaRPr>
          </a:p>
        </p:txBody>
      </p:sp>
      <p:sp>
        <p:nvSpPr>
          <p:cNvPr id="96" name="Rectangle 95">
            <a:extLst>
              <a:ext uri="{FF2B5EF4-FFF2-40B4-BE49-F238E27FC236}">
                <a16:creationId xmlns:a16="http://schemas.microsoft.com/office/drawing/2014/main" id="{46780937-C165-42B7-AA13-091FCBB4902F}"/>
              </a:ext>
            </a:extLst>
          </p:cNvPr>
          <p:cNvSpPr/>
          <p:nvPr/>
        </p:nvSpPr>
        <p:spPr>
          <a:xfrm rot="6517077">
            <a:off x="2046679" y="3435632"/>
            <a:ext cx="2197752" cy="1372931"/>
          </a:xfrm>
          <a:prstGeom prst="rect">
            <a:avLst/>
          </a:prstGeom>
        </p:spPr>
        <p:txBody>
          <a:bodyPr spcFirstLastPara="1" wrap="square" lIns="0" tIns="0" rIns="0" bIns="0" numCol="1" anchor="ctr">
            <a:prstTxWarp prst="textArchUp">
              <a:avLst/>
            </a:prstTxWarp>
            <a:spAutoFit/>
          </a:bodyPr>
          <a:lstStyle/>
          <a:p>
            <a:pPr algn="ctr">
              <a:lnSpc>
                <a:spcPct val="95000"/>
              </a:lnSpc>
              <a:buSzPct val="100000"/>
              <a:buFont typeface="Trebuchet MS" panose="020B0603020202020204" pitchFamily="34" charset="0"/>
              <a:buChar char="​"/>
            </a:pPr>
            <a:r>
              <a:rPr lang="da-DK" sz="1100" b="1" dirty="0">
                <a:solidFill>
                  <a:schemeClr val="accent5"/>
                </a:solidFill>
                <a:latin typeface="Arial" panose="020B0604020202020204" pitchFamily="34" charset="0"/>
                <a:cs typeface="Arial" panose="020B0604020202020204" pitchFamily="34" charset="0"/>
                <a:sym typeface="Arial" panose="020B0604020202020204" pitchFamily="34" charset="0"/>
              </a:rPr>
              <a:t>Lorem ipsum dolor sit amet</a:t>
            </a:r>
          </a:p>
        </p:txBody>
      </p:sp>
      <p:sp>
        <p:nvSpPr>
          <p:cNvPr id="97" name="Rectangle 96">
            <a:extLst>
              <a:ext uri="{FF2B5EF4-FFF2-40B4-BE49-F238E27FC236}">
                <a16:creationId xmlns:a16="http://schemas.microsoft.com/office/drawing/2014/main" id="{5245F14C-4009-432D-83C0-BA57C8211D7A}"/>
              </a:ext>
            </a:extLst>
          </p:cNvPr>
          <p:cNvSpPr/>
          <p:nvPr/>
        </p:nvSpPr>
        <p:spPr>
          <a:xfrm rot="12743094">
            <a:off x="628650" y="3885034"/>
            <a:ext cx="2197755" cy="1372929"/>
          </a:xfrm>
          <a:prstGeom prst="rect">
            <a:avLst/>
          </a:prstGeom>
        </p:spPr>
        <p:txBody>
          <a:bodyPr spcFirstLastPara="1" wrap="square" lIns="0" tIns="0" rIns="0" bIns="0" numCol="1" anchor="ctr">
            <a:prstTxWarp prst="textArchUp">
              <a:avLst/>
            </a:prstTxWarp>
            <a:spAutoFit/>
          </a:bodyPr>
          <a:lstStyle/>
          <a:p>
            <a:pPr algn="ctr">
              <a:lnSpc>
                <a:spcPct val="95000"/>
              </a:lnSpc>
              <a:buSzPct val="100000"/>
              <a:buFont typeface="Trebuchet MS" panose="020B0603020202020204" pitchFamily="34" charset="0"/>
              <a:buChar char="​"/>
            </a:pPr>
            <a:r>
              <a:rPr lang="da-DK" sz="1100" b="1" dirty="0">
                <a:solidFill>
                  <a:schemeClr val="accent6"/>
                </a:solidFill>
                <a:latin typeface="Arial" panose="020B0604020202020204" pitchFamily="34" charset="0"/>
                <a:cs typeface="Arial" panose="020B0604020202020204" pitchFamily="34" charset="0"/>
                <a:sym typeface="Arial" panose="020B0604020202020204" pitchFamily="34" charset="0"/>
              </a:rPr>
              <a:t>Lorem ipsum dolor sit amet</a:t>
            </a:r>
          </a:p>
        </p:txBody>
      </p:sp>
      <p:grpSp>
        <p:nvGrpSpPr>
          <p:cNvPr id="98" name="Group 97">
            <a:extLst>
              <a:ext uri="{FF2B5EF4-FFF2-40B4-BE49-F238E27FC236}">
                <a16:creationId xmlns:a16="http://schemas.microsoft.com/office/drawing/2014/main" id="{5F7418B6-BC98-47E5-B547-288BEBF22DC0}"/>
              </a:ext>
            </a:extLst>
          </p:cNvPr>
          <p:cNvGrpSpPr/>
          <p:nvPr/>
        </p:nvGrpSpPr>
        <p:grpSpPr>
          <a:xfrm>
            <a:off x="2008726" y="2388574"/>
            <a:ext cx="455554" cy="455554"/>
            <a:chOff x="1649691" y="3230880"/>
            <a:chExt cx="914400" cy="914400"/>
          </a:xfrm>
        </p:grpSpPr>
        <p:sp>
          <p:nvSpPr>
            <p:cNvPr id="99" name="Accent">
              <a:extLst>
                <a:ext uri="{FF2B5EF4-FFF2-40B4-BE49-F238E27FC236}">
                  <a16:creationId xmlns:a16="http://schemas.microsoft.com/office/drawing/2014/main" id="{84833019-8BFF-4490-B870-EEF9B7A2F5D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00" name="Outline">
              <a:extLst>
                <a:ext uri="{FF2B5EF4-FFF2-40B4-BE49-F238E27FC236}">
                  <a16:creationId xmlns:a16="http://schemas.microsoft.com/office/drawing/2014/main" id="{A4211DD3-34EE-4D68-A82B-215EC8A17DE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101" name="Group 100">
            <a:extLst>
              <a:ext uri="{FF2B5EF4-FFF2-40B4-BE49-F238E27FC236}">
                <a16:creationId xmlns:a16="http://schemas.microsoft.com/office/drawing/2014/main" id="{090CF4E9-233D-40F2-A3DD-2ED7193F0C4B}"/>
              </a:ext>
            </a:extLst>
          </p:cNvPr>
          <p:cNvGrpSpPr/>
          <p:nvPr/>
        </p:nvGrpSpPr>
        <p:grpSpPr>
          <a:xfrm>
            <a:off x="2927198" y="2991003"/>
            <a:ext cx="455554" cy="455554"/>
            <a:chOff x="1649691" y="3230880"/>
            <a:chExt cx="914400" cy="914400"/>
          </a:xfrm>
        </p:grpSpPr>
        <p:sp>
          <p:nvSpPr>
            <p:cNvPr id="102" name="Accent">
              <a:extLst>
                <a:ext uri="{FF2B5EF4-FFF2-40B4-BE49-F238E27FC236}">
                  <a16:creationId xmlns:a16="http://schemas.microsoft.com/office/drawing/2014/main" id="{1C2ABA95-13C3-480C-A8D6-DFDE83116D7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03" name="Outline">
              <a:extLst>
                <a:ext uri="{FF2B5EF4-FFF2-40B4-BE49-F238E27FC236}">
                  <a16:creationId xmlns:a16="http://schemas.microsoft.com/office/drawing/2014/main" id="{523D5A53-CF35-4059-971F-00606B2B96A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105" name="Group 104">
            <a:extLst>
              <a:ext uri="{FF2B5EF4-FFF2-40B4-BE49-F238E27FC236}">
                <a16:creationId xmlns:a16="http://schemas.microsoft.com/office/drawing/2014/main" id="{49C6C11C-2943-4CB0-9BBD-D6A8FC79BFBF}"/>
              </a:ext>
            </a:extLst>
          </p:cNvPr>
          <p:cNvGrpSpPr/>
          <p:nvPr/>
        </p:nvGrpSpPr>
        <p:grpSpPr>
          <a:xfrm>
            <a:off x="1045076" y="2991000"/>
            <a:ext cx="455554" cy="455554"/>
            <a:chOff x="1649691" y="3230880"/>
            <a:chExt cx="914400" cy="914400"/>
          </a:xfrm>
        </p:grpSpPr>
        <p:sp>
          <p:nvSpPr>
            <p:cNvPr id="106" name="Accent">
              <a:extLst>
                <a:ext uri="{FF2B5EF4-FFF2-40B4-BE49-F238E27FC236}">
                  <a16:creationId xmlns:a16="http://schemas.microsoft.com/office/drawing/2014/main" id="{D24BD297-E5E0-4160-9753-6F7DDE631EC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07" name="Outline">
              <a:extLst>
                <a:ext uri="{FF2B5EF4-FFF2-40B4-BE49-F238E27FC236}">
                  <a16:creationId xmlns:a16="http://schemas.microsoft.com/office/drawing/2014/main" id="{CAD92000-9F40-4A29-8123-3C40C0D1332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108" name="Group 107">
            <a:extLst>
              <a:ext uri="{FF2B5EF4-FFF2-40B4-BE49-F238E27FC236}">
                <a16:creationId xmlns:a16="http://schemas.microsoft.com/office/drawing/2014/main" id="{7C1BEE9E-0374-4EF2-8E0D-F08BBAF48763}"/>
              </a:ext>
            </a:extLst>
          </p:cNvPr>
          <p:cNvGrpSpPr/>
          <p:nvPr/>
        </p:nvGrpSpPr>
        <p:grpSpPr>
          <a:xfrm>
            <a:off x="2927198" y="3911462"/>
            <a:ext cx="455554" cy="455554"/>
            <a:chOff x="1649691" y="3230880"/>
            <a:chExt cx="914400" cy="914400"/>
          </a:xfrm>
        </p:grpSpPr>
        <p:sp>
          <p:nvSpPr>
            <p:cNvPr id="109" name="Accent">
              <a:extLst>
                <a:ext uri="{FF2B5EF4-FFF2-40B4-BE49-F238E27FC236}">
                  <a16:creationId xmlns:a16="http://schemas.microsoft.com/office/drawing/2014/main" id="{437B4D33-BCA2-4F65-A7B4-727205A1515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10" name="Outline">
              <a:extLst>
                <a:ext uri="{FF2B5EF4-FFF2-40B4-BE49-F238E27FC236}">
                  <a16:creationId xmlns:a16="http://schemas.microsoft.com/office/drawing/2014/main" id="{63FEC39A-001D-4915-AB0F-5B00F5178AF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111" name="Group 110">
            <a:extLst>
              <a:ext uri="{FF2B5EF4-FFF2-40B4-BE49-F238E27FC236}">
                <a16:creationId xmlns:a16="http://schemas.microsoft.com/office/drawing/2014/main" id="{235B52C8-38B4-4CC8-9779-8EFDBBBBE607}"/>
              </a:ext>
            </a:extLst>
          </p:cNvPr>
          <p:cNvGrpSpPr/>
          <p:nvPr/>
        </p:nvGrpSpPr>
        <p:grpSpPr>
          <a:xfrm>
            <a:off x="1045076" y="3911460"/>
            <a:ext cx="455554" cy="455554"/>
            <a:chOff x="1649691" y="3230880"/>
            <a:chExt cx="914400" cy="914400"/>
          </a:xfrm>
        </p:grpSpPr>
        <p:sp>
          <p:nvSpPr>
            <p:cNvPr id="112" name="Accent">
              <a:extLst>
                <a:ext uri="{FF2B5EF4-FFF2-40B4-BE49-F238E27FC236}">
                  <a16:creationId xmlns:a16="http://schemas.microsoft.com/office/drawing/2014/main" id="{4F500944-5AED-4754-B15C-D6DFE70443D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13" name="Outline">
              <a:extLst>
                <a:ext uri="{FF2B5EF4-FFF2-40B4-BE49-F238E27FC236}">
                  <a16:creationId xmlns:a16="http://schemas.microsoft.com/office/drawing/2014/main" id="{E0D8241A-2079-45FE-9CAA-FF1EAEB2FC3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114" name="Group 113">
            <a:extLst>
              <a:ext uri="{FF2B5EF4-FFF2-40B4-BE49-F238E27FC236}">
                <a16:creationId xmlns:a16="http://schemas.microsoft.com/office/drawing/2014/main" id="{0DD0A268-BC79-497B-B90C-D8523F67BA3A}"/>
              </a:ext>
            </a:extLst>
          </p:cNvPr>
          <p:cNvGrpSpPr/>
          <p:nvPr/>
        </p:nvGrpSpPr>
        <p:grpSpPr>
          <a:xfrm>
            <a:off x="2008726" y="4443435"/>
            <a:ext cx="455554" cy="455554"/>
            <a:chOff x="1649691" y="3230880"/>
            <a:chExt cx="914400" cy="914400"/>
          </a:xfrm>
        </p:grpSpPr>
        <p:sp>
          <p:nvSpPr>
            <p:cNvPr id="115" name="Accent">
              <a:extLst>
                <a:ext uri="{FF2B5EF4-FFF2-40B4-BE49-F238E27FC236}">
                  <a16:creationId xmlns:a16="http://schemas.microsoft.com/office/drawing/2014/main" id="{F5DC6E80-7E4E-4B99-8D0C-2152512DB20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116" name="Outline">
              <a:extLst>
                <a:ext uri="{FF2B5EF4-FFF2-40B4-BE49-F238E27FC236}">
                  <a16:creationId xmlns:a16="http://schemas.microsoft.com/office/drawing/2014/main" id="{AA62CF85-D0CA-4B85-B777-3799F055BA8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sp>
        <p:nvSpPr>
          <p:cNvPr id="136" name="Title 135">
            <a:extLst>
              <a:ext uri="{FF2B5EF4-FFF2-40B4-BE49-F238E27FC236}">
                <a16:creationId xmlns:a16="http://schemas.microsoft.com/office/drawing/2014/main" id="{E1D99D69-4CDB-4888-8C78-6221ACB03032}"/>
              </a:ext>
            </a:extLst>
          </p:cNvPr>
          <p:cNvSpPr>
            <a:spLocks noGrp="1"/>
          </p:cNvSpPr>
          <p:nvPr>
            <p:ph type="title"/>
          </p:nvPr>
        </p:nvSpPr>
        <p:spPr>
          <a:xfrm>
            <a:off x="628650" y="365125"/>
            <a:ext cx="7886700" cy="617538"/>
          </a:xfrm>
        </p:spPr>
        <p:txBody>
          <a:bodyPr>
            <a:normAutofit/>
          </a:bodyPr>
          <a:lstStyle/>
          <a:p>
            <a:r>
              <a:rPr lang="en-PH" dirty="0"/>
              <a:t>Segmented Wheel + Numbered List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192</a:t>
            </a:fld>
            <a:endParaRPr lang="en-PH" dirty="0"/>
          </a:p>
        </p:txBody>
      </p:sp>
      <p:grpSp>
        <p:nvGrpSpPr>
          <p:cNvPr id="9" name="Group 8">
            <a:extLst>
              <a:ext uri="{FF2B5EF4-FFF2-40B4-BE49-F238E27FC236}">
                <a16:creationId xmlns:a16="http://schemas.microsoft.com/office/drawing/2014/main" id="{FA07D178-B8E1-4FF9-B5EA-05A958E91A86}"/>
              </a:ext>
            </a:extLst>
          </p:cNvPr>
          <p:cNvGrpSpPr/>
          <p:nvPr/>
        </p:nvGrpSpPr>
        <p:grpSpPr>
          <a:xfrm>
            <a:off x="4699321" y="1511369"/>
            <a:ext cx="4444683" cy="4523671"/>
            <a:chOff x="4396739" y="1511369"/>
            <a:chExt cx="4747266" cy="4523671"/>
          </a:xfrm>
        </p:grpSpPr>
        <p:sp>
          <p:nvSpPr>
            <p:cNvPr id="137" name="Rectangle 136">
              <a:extLst>
                <a:ext uri="{FF2B5EF4-FFF2-40B4-BE49-F238E27FC236}">
                  <a16:creationId xmlns:a16="http://schemas.microsoft.com/office/drawing/2014/main" id="{282B1414-9163-436F-B698-AF1B0A711713}"/>
                </a:ext>
              </a:extLst>
            </p:cNvPr>
            <p:cNvSpPr/>
            <p:nvPr/>
          </p:nvSpPr>
          <p:spPr>
            <a:xfrm>
              <a:off x="4396746" y="1889941"/>
              <a:ext cx="4747259" cy="414509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solidFill>
                  <a:schemeClr val="bg1"/>
                </a:solidFill>
              </a:endParaRPr>
            </a:p>
          </p:txBody>
        </p:sp>
        <p:grpSp>
          <p:nvGrpSpPr>
            <p:cNvPr id="119" name="Group 118">
              <a:extLst>
                <a:ext uri="{FF2B5EF4-FFF2-40B4-BE49-F238E27FC236}">
                  <a16:creationId xmlns:a16="http://schemas.microsoft.com/office/drawing/2014/main" id="{19409501-3AF0-4FE9-B9DA-BFB518076A54}"/>
                </a:ext>
              </a:extLst>
            </p:cNvPr>
            <p:cNvGrpSpPr/>
            <p:nvPr/>
          </p:nvGrpSpPr>
          <p:grpSpPr>
            <a:xfrm>
              <a:off x="4561435" y="2089277"/>
              <a:ext cx="4246379" cy="580323"/>
              <a:chOff x="5591367" y="2386898"/>
              <a:chExt cx="5912964" cy="658212"/>
            </a:xfrm>
          </p:grpSpPr>
          <p:sp>
            <p:nvSpPr>
              <p:cNvPr id="54" name="TextBox 53">
                <a:extLst>
                  <a:ext uri="{FF2B5EF4-FFF2-40B4-BE49-F238E27FC236}">
                    <a16:creationId xmlns:a16="http://schemas.microsoft.com/office/drawing/2014/main" id="{7685BC0D-6EA1-4B16-9C2D-675D05626410}"/>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55" name="TextBox 54">
                <a:extLst>
                  <a:ext uri="{FF2B5EF4-FFF2-40B4-BE49-F238E27FC236}">
                    <a16:creationId xmlns:a16="http://schemas.microsoft.com/office/drawing/2014/main" id="{0090DBD6-8002-479A-83DD-B009F9935281}"/>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grpSp>
          <p:nvGrpSpPr>
            <p:cNvPr id="120" name="Group 119">
              <a:extLst>
                <a:ext uri="{FF2B5EF4-FFF2-40B4-BE49-F238E27FC236}">
                  <a16:creationId xmlns:a16="http://schemas.microsoft.com/office/drawing/2014/main" id="{1003685B-996C-4508-89F2-DFC20D423145}"/>
                </a:ext>
              </a:extLst>
            </p:cNvPr>
            <p:cNvGrpSpPr/>
            <p:nvPr/>
          </p:nvGrpSpPr>
          <p:grpSpPr>
            <a:xfrm>
              <a:off x="4561435" y="2730862"/>
              <a:ext cx="4246379" cy="580323"/>
              <a:chOff x="5591367" y="2386898"/>
              <a:chExt cx="5912964" cy="658212"/>
            </a:xfrm>
          </p:grpSpPr>
          <p:sp>
            <p:nvSpPr>
              <p:cNvPr id="121" name="TextBox 120">
                <a:extLst>
                  <a:ext uri="{FF2B5EF4-FFF2-40B4-BE49-F238E27FC236}">
                    <a16:creationId xmlns:a16="http://schemas.microsoft.com/office/drawing/2014/main" id="{99573E87-1715-46C7-9DB6-83E7E32DCADD}"/>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122" name="TextBox 121">
                <a:extLst>
                  <a:ext uri="{FF2B5EF4-FFF2-40B4-BE49-F238E27FC236}">
                    <a16:creationId xmlns:a16="http://schemas.microsoft.com/office/drawing/2014/main" id="{FA239EC1-C508-4E4F-BE52-3E4AFF8CB3D7}"/>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grpSp>
          <p:nvGrpSpPr>
            <p:cNvPr id="123" name="Group 122">
              <a:extLst>
                <a:ext uri="{FF2B5EF4-FFF2-40B4-BE49-F238E27FC236}">
                  <a16:creationId xmlns:a16="http://schemas.microsoft.com/office/drawing/2014/main" id="{96AD701A-99CF-4B84-9D13-1880EDE16924}"/>
                </a:ext>
              </a:extLst>
            </p:cNvPr>
            <p:cNvGrpSpPr/>
            <p:nvPr/>
          </p:nvGrpSpPr>
          <p:grpSpPr>
            <a:xfrm>
              <a:off x="4561435" y="3415193"/>
              <a:ext cx="4246379" cy="580323"/>
              <a:chOff x="5591367" y="2386898"/>
              <a:chExt cx="5912964" cy="658212"/>
            </a:xfrm>
          </p:grpSpPr>
          <p:sp>
            <p:nvSpPr>
              <p:cNvPr id="124" name="TextBox 123">
                <a:extLst>
                  <a:ext uri="{FF2B5EF4-FFF2-40B4-BE49-F238E27FC236}">
                    <a16:creationId xmlns:a16="http://schemas.microsoft.com/office/drawing/2014/main" id="{58D1E563-60D1-48AE-A96F-81648607BFD6}"/>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125" name="TextBox 124">
                <a:extLst>
                  <a:ext uri="{FF2B5EF4-FFF2-40B4-BE49-F238E27FC236}">
                    <a16:creationId xmlns:a16="http://schemas.microsoft.com/office/drawing/2014/main" id="{4B51221A-319D-4427-8B37-F09D92E6B537}"/>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grpSp>
          <p:nvGrpSpPr>
            <p:cNvPr id="126" name="Group 125">
              <a:extLst>
                <a:ext uri="{FF2B5EF4-FFF2-40B4-BE49-F238E27FC236}">
                  <a16:creationId xmlns:a16="http://schemas.microsoft.com/office/drawing/2014/main" id="{CA2DF918-828C-4369-A641-357B64EACCF6}"/>
                </a:ext>
              </a:extLst>
            </p:cNvPr>
            <p:cNvGrpSpPr/>
            <p:nvPr/>
          </p:nvGrpSpPr>
          <p:grpSpPr>
            <a:xfrm>
              <a:off x="4561435" y="4012569"/>
              <a:ext cx="4246379" cy="580323"/>
              <a:chOff x="5591367" y="2386898"/>
              <a:chExt cx="5912964" cy="658212"/>
            </a:xfrm>
          </p:grpSpPr>
          <p:sp>
            <p:nvSpPr>
              <p:cNvPr id="127" name="TextBox 126">
                <a:extLst>
                  <a:ext uri="{FF2B5EF4-FFF2-40B4-BE49-F238E27FC236}">
                    <a16:creationId xmlns:a16="http://schemas.microsoft.com/office/drawing/2014/main" id="{9F1C735D-AC44-4CCB-B7F6-A2352557A14D}"/>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128" name="TextBox 127">
                <a:extLst>
                  <a:ext uri="{FF2B5EF4-FFF2-40B4-BE49-F238E27FC236}">
                    <a16:creationId xmlns:a16="http://schemas.microsoft.com/office/drawing/2014/main" id="{D70B7B32-79FC-4B47-A0EB-6021A5A74C43}"/>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grpSp>
          <p:nvGrpSpPr>
            <p:cNvPr id="129" name="Group 128">
              <a:extLst>
                <a:ext uri="{FF2B5EF4-FFF2-40B4-BE49-F238E27FC236}">
                  <a16:creationId xmlns:a16="http://schemas.microsoft.com/office/drawing/2014/main" id="{278D355E-623D-49EC-9254-FDEFA4E65A5F}"/>
                </a:ext>
              </a:extLst>
            </p:cNvPr>
            <p:cNvGrpSpPr/>
            <p:nvPr/>
          </p:nvGrpSpPr>
          <p:grpSpPr>
            <a:xfrm>
              <a:off x="4561435" y="4654153"/>
              <a:ext cx="4246379" cy="580323"/>
              <a:chOff x="5591367" y="2386898"/>
              <a:chExt cx="5912964" cy="658212"/>
            </a:xfrm>
          </p:grpSpPr>
          <p:sp>
            <p:nvSpPr>
              <p:cNvPr id="130" name="TextBox 129">
                <a:extLst>
                  <a:ext uri="{FF2B5EF4-FFF2-40B4-BE49-F238E27FC236}">
                    <a16:creationId xmlns:a16="http://schemas.microsoft.com/office/drawing/2014/main" id="{54A37CFF-ECDD-4D69-84CB-AAECD1AB952D}"/>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131" name="TextBox 130">
                <a:extLst>
                  <a:ext uri="{FF2B5EF4-FFF2-40B4-BE49-F238E27FC236}">
                    <a16:creationId xmlns:a16="http://schemas.microsoft.com/office/drawing/2014/main" id="{1B28ECAE-6ED2-49DA-ADFD-ECD1F8B78D3E}"/>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grpSp>
          <p:nvGrpSpPr>
            <p:cNvPr id="132" name="Group 131">
              <a:extLst>
                <a:ext uri="{FF2B5EF4-FFF2-40B4-BE49-F238E27FC236}">
                  <a16:creationId xmlns:a16="http://schemas.microsoft.com/office/drawing/2014/main" id="{936AD9F6-8C2B-4E56-977D-6D5E4679F110}"/>
                </a:ext>
              </a:extLst>
            </p:cNvPr>
            <p:cNvGrpSpPr/>
            <p:nvPr/>
          </p:nvGrpSpPr>
          <p:grpSpPr>
            <a:xfrm>
              <a:off x="4561435" y="5338484"/>
              <a:ext cx="4246379" cy="580323"/>
              <a:chOff x="5591367" y="2386898"/>
              <a:chExt cx="5912964" cy="658212"/>
            </a:xfrm>
          </p:grpSpPr>
          <p:sp>
            <p:nvSpPr>
              <p:cNvPr id="133" name="TextBox 132">
                <a:extLst>
                  <a:ext uri="{FF2B5EF4-FFF2-40B4-BE49-F238E27FC236}">
                    <a16:creationId xmlns:a16="http://schemas.microsoft.com/office/drawing/2014/main" id="{8076BF11-0848-4FC9-828B-B2F395629D37}"/>
                  </a:ext>
                </a:extLst>
              </p:cNvPr>
              <p:cNvSpPr txBox="1"/>
              <p:nvPr/>
            </p:nvSpPr>
            <p:spPr>
              <a:xfrm>
                <a:off x="5591367" y="2386898"/>
                <a:ext cx="5912964" cy="183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buSzPct val="100000"/>
                  <a:buFont typeface="Trebuchet MS" panose="020B0603020202020204" pitchFamily="34" charset="0"/>
                  <a:buChar char="​"/>
                </a:pPr>
                <a:r>
                  <a:rPr lang="en-US" sz="1050" dirty="0">
                    <a:solidFill>
                      <a:schemeClr val="accent4"/>
                    </a:solidFill>
                    <a:latin typeface="+mn-lt"/>
                    <a:cs typeface="Arial" panose="020B0604020202020204" pitchFamily="34" charset="0"/>
                    <a:sym typeface="Arial" panose="020B0604020202020204" pitchFamily="34" charset="0"/>
                  </a:rPr>
                  <a:t>Lorem ipsum</a:t>
                </a:r>
                <a:endParaRPr lang="en-US" sz="800" dirty="0">
                  <a:solidFill>
                    <a:schemeClr val="accent4"/>
                  </a:solidFill>
                  <a:latin typeface="+mn-lt"/>
                  <a:cs typeface="Arial" panose="020B0604020202020204" pitchFamily="34" charset="0"/>
                  <a:sym typeface="Arial" panose="020B0604020202020204" pitchFamily="34" charset="0"/>
                </a:endParaRPr>
              </a:p>
            </p:txBody>
          </p:sp>
          <p:sp>
            <p:nvSpPr>
              <p:cNvPr id="134" name="TextBox 133">
                <a:extLst>
                  <a:ext uri="{FF2B5EF4-FFF2-40B4-BE49-F238E27FC236}">
                    <a16:creationId xmlns:a16="http://schemas.microsoft.com/office/drawing/2014/main" id="{356089D0-A946-4718-9FB8-13A124EFD87A}"/>
                  </a:ext>
                </a:extLst>
              </p:cNvPr>
              <p:cNvSpPr txBox="1"/>
              <p:nvPr/>
            </p:nvSpPr>
            <p:spPr>
              <a:xfrm>
                <a:off x="5591367" y="2573845"/>
                <a:ext cx="5912964" cy="471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defPPr>
                  <a:defRPr lang="en-US"/>
                </a:defPPr>
                <a:lvl1pPr algn="ctr">
                  <a:defRPr sz="1600" b="1">
                    <a:solidFill>
                      <a:schemeClr val="accent1"/>
                    </a:solidFill>
                    <a:latin typeface="Tahoma" panose="020B0604030504040204" pitchFamily="34" charset="0"/>
                    <a:ea typeface="Tahoma" panose="020B0604030504040204" pitchFamily="34" charset="0"/>
                    <a:cs typeface="Tahoma" panose="020B060403050404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266675" lvl="1" indent="-128576">
                  <a:buClr>
                    <a:schemeClr val="bg1"/>
                  </a:buClr>
                  <a:buSzPct val="100000"/>
                  <a:buFont typeface="Arial" panose="020B0604020202020204" pitchFamily="34" charset="0"/>
                  <a:buChar char="•"/>
                </a:pPr>
                <a:r>
                  <a:rPr lang="en-US" sz="900" dirty="0">
                    <a:solidFill>
                      <a:schemeClr val="bg1"/>
                    </a:solidFill>
                    <a:cs typeface="Arial" panose="020B0604020202020204" pitchFamily="34" charset="0"/>
                    <a:sym typeface="Arial" panose="020B0604020202020204" pitchFamily="34" charset="0"/>
                  </a:rPr>
                  <a:t>Lorem ipsum dolor sit amet, consectetur adipiscing elit, sed do eiusmod tempor incididunt ut. Lorem ipsum dolor sit amet, consectetur adipiscing elit, sed do eiusmod.</a:t>
                </a:r>
              </a:p>
            </p:txBody>
          </p:sp>
        </p:grpSp>
        <p:sp>
          <p:nvSpPr>
            <p:cNvPr id="140" name="TextBox 139">
              <a:extLst>
                <a:ext uri="{FF2B5EF4-FFF2-40B4-BE49-F238E27FC236}">
                  <a16:creationId xmlns:a16="http://schemas.microsoft.com/office/drawing/2014/main" id="{7C4DA88C-DFF4-4761-AFDE-9E9BEC395E54}"/>
                </a:ext>
              </a:extLst>
            </p:cNvPr>
            <p:cNvSpPr txBox="1"/>
            <p:nvPr/>
          </p:nvSpPr>
          <p:spPr>
            <a:xfrm>
              <a:off x="4396739" y="1511369"/>
              <a:ext cx="4411068" cy="24129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b="1" dirty="0">
                  <a:solidFill>
                    <a:schemeClr val="accent1"/>
                  </a:solidFill>
                  <a:latin typeface="+mn-lt"/>
                </a:rPr>
                <a:t>Lorem ipsum dolor sit amet, consectetur adipiscing</a:t>
              </a:r>
            </a:p>
          </p:txBody>
        </p:sp>
      </p:grpSp>
      <p:sp>
        <p:nvSpPr>
          <p:cNvPr id="142" name="Oval 141">
            <a:extLst>
              <a:ext uri="{FF2B5EF4-FFF2-40B4-BE49-F238E27FC236}">
                <a16:creationId xmlns:a16="http://schemas.microsoft.com/office/drawing/2014/main" id="{40A36CC8-8C52-4CD2-B0DF-F421DF0E5657}"/>
              </a:ext>
            </a:extLst>
          </p:cNvPr>
          <p:cNvSpPr/>
          <p:nvPr/>
        </p:nvSpPr>
        <p:spPr>
          <a:xfrm>
            <a:off x="4527564" y="2077246"/>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solidFill>
                  <a:schemeClr val="bg1"/>
                </a:solidFill>
              </a:rPr>
              <a:t>1</a:t>
            </a:r>
          </a:p>
        </p:txBody>
      </p:sp>
      <p:sp>
        <p:nvSpPr>
          <p:cNvPr id="143" name="Oval 142">
            <a:extLst>
              <a:ext uri="{FF2B5EF4-FFF2-40B4-BE49-F238E27FC236}">
                <a16:creationId xmlns:a16="http://schemas.microsoft.com/office/drawing/2014/main" id="{6BD4F820-9FEA-4B84-B516-2617CB9117D6}"/>
              </a:ext>
            </a:extLst>
          </p:cNvPr>
          <p:cNvSpPr/>
          <p:nvPr/>
        </p:nvSpPr>
        <p:spPr>
          <a:xfrm>
            <a:off x="4527564" y="2720143"/>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solidFill>
                  <a:schemeClr val="bg1"/>
                </a:solidFill>
              </a:rPr>
              <a:t>2</a:t>
            </a:r>
          </a:p>
        </p:txBody>
      </p:sp>
      <p:sp>
        <p:nvSpPr>
          <p:cNvPr id="144" name="Oval 143">
            <a:extLst>
              <a:ext uri="{FF2B5EF4-FFF2-40B4-BE49-F238E27FC236}">
                <a16:creationId xmlns:a16="http://schemas.microsoft.com/office/drawing/2014/main" id="{6E613E6E-AA96-4EC9-8CED-AA66578C11AF}"/>
              </a:ext>
            </a:extLst>
          </p:cNvPr>
          <p:cNvSpPr/>
          <p:nvPr/>
        </p:nvSpPr>
        <p:spPr>
          <a:xfrm>
            <a:off x="4527564" y="3363040"/>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solidFill>
                  <a:schemeClr val="bg1"/>
                </a:solidFill>
              </a:rPr>
              <a:t>3</a:t>
            </a:r>
          </a:p>
        </p:txBody>
      </p:sp>
      <p:sp>
        <p:nvSpPr>
          <p:cNvPr id="145" name="Oval 144">
            <a:extLst>
              <a:ext uri="{FF2B5EF4-FFF2-40B4-BE49-F238E27FC236}">
                <a16:creationId xmlns:a16="http://schemas.microsoft.com/office/drawing/2014/main" id="{CA892BB8-8B3B-4445-8DDD-710F0A66910F}"/>
              </a:ext>
            </a:extLst>
          </p:cNvPr>
          <p:cNvSpPr/>
          <p:nvPr/>
        </p:nvSpPr>
        <p:spPr>
          <a:xfrm>
            <a:off x="4527564" y="4005937"/>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1"/>
                </a:solidFill>
              </a:rPr>
              <a:t>4</a:t>
            </a:r>
            <a:endParaRPr lang="en-PH" sz="1200" dirty="0">
              <a:solidFill>
                <a:schemeClr val="bg1"/>
              </a:solidFill>
            </a:endParaRPr>
          </a:p>
        </p:txBody>
      </p:sp>
      <p:sp>
        <p:nvSpPr>
          <p:cNvPr id="146" name="Oval 145">
            <a:extLst>
              <a:ext uri="{FF2B5EF4-FFF2-40B4-BE49-F238E27FC236}">
                <a16:creationId xmlns:a16="http://schemas.microsoft.com/office/drawing/2014/main" id="{7377F5F7-E2BC-4027-AD01-F08A1E51A532}"/>
              </a:ext>
            </a:extLst>
          </p:cNvPr>
          <p:cNvSpPr/>
          <p:nvPr/>
        </p:nvSpPr>
        <p:spPr>
          <a:xfrm>
            <a:off x="4527564" y="4648834"/>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solidFill>
                  <a:schemeClr val="bg1"/>
                </a:solidFill>
              </a:rPr>
              <a:t>5</a:t>
            </a:r>
          </a:p>
        </p:txBody>
      </p:sp>
      <p:sp>
        <p:nvSpPr>
          <p:cNvPr id="147" name="Oval 146">
            <a:extLst>
              <a:ext uri="{FF2B5EF4-FFF2-40B4-BE49-F238E27FC236}">
                <a16:creationId xmlns:a16="http://schemas.microsoft.com/office/drawing/2014/main" id="{3AB147F1-B30D-408A-8F72-F67A2EFD8F2E}"/>
              </a:ext>
            </a:extLst>
          </p:cNvPr>
          <p:cNvSpPr/>
          <p:nvPr/>
        </p:nvSpPr>
        <p:spPr>
          <a:xfrm>
            <a:off x="4527564" y="5291729"/>
            <a:ext cx="248400" cy="249792"/>
          </a:xfrm>
          <a:prstGeom prst="ellipse">
            <a:avLst/>
          </a:prstGeom>
          <a:solidFill>
            <a:schemeClr val="accent1"/>
          </a:solidFill>
          <a:ln w="28575">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200" dirty="0">
                <a:solidFill>
                  <a:schemeClr val="bg1"/>
                </a:solidFill>
              </a:rPr>
              <a:t>6</a:t>
            </a:r>
          </a:p>
        </p:txBody>
      </p:sp>
      <p:cxnSp>
        <p:nvCxnSpPr>
          <p:cNvPr id="151" name="Straight Connector 150">
            <a:extLst>
              <a:ext uri="{FF2B5EF4-FFF2-40B4-BE49-F238E27FC236}">
                <a16:creationId xmlns:a16="http://schemas.microsoft.com/office/drawing/2014/main" id="{93472D9D-7080-43CE-8DD2-51BEC47E4B24}"/>
              </a:ext>
            </a:extLst>
          </p:cNvPr>
          <p:cNvCxnSpPr>
            <a:cxnSpLocks/>
          </p:cNvCxnSpPr>
          <p:nvPr/>
        </p:nvCxnSpPr>
        <p:spPr>
          <a:xfrm>
            <a:off x="4300276" y="1481559"/>
            <a:ext cx="0" cy="458357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52" name="Oval 151">
            <a:extLst>
              <a:ext uri="{FF2B5EF4-FFF2-40B4-BE49-F238E27FC236}">
                <a16:creationId xmlns:a16="http://schemas.microsoft.com/office/drawing/2014/main" id="{45E1E3BF-8D66-41ED-B428-F9815175DB19}"/>
              </a:ext>
            </a:extLst>
          </p:cNvPr>
          <p:cNvSpPr/>
          <p:nvPr/>
        </p:nvSpPr>
        <p:spPr>
          <a:xfrm>
            <a:off x="4161226" y="3634296"/>
            <a:ext cx="278100" cy="2781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latin typeface="Arial" panose="020B0604020202020204" pitchFamily="34" charset="0"/>
              </a:rPr>
              <a:t>&gt;</a:t>
            </a:r>
            <a:endParaRPr lang="en-PH" sz="1050" b="1" dirty="0">
              <a:latin typeface="Arial" panose="020B0604020202020204" pitchFamily="34" charset="0"/>
            </a:endParaRPr>
          </a:p>
        </p:txBody>
      </p:sp>
    </p:spTree>
    <p:extLst>
      <p:ext uri="{BB962C8B-B14F-4D97-AF65-F5344CB8AC3E}">
        <p14:creationId xmlns:p14="http://schemas.microsoft.com/office/powerpoint/2010/main" val="140453411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Three Option Prioritization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193</a:t>
            </a:fld>
            <a:endParaRPr lang="en-PH" dirty="0"/>
          </a:p>
        </p:txBody>
      </p:sp>
      <p:sp>
        <p:nvSpPr>
          <p:cNvPr id="7" name="ValueChainStarter">
            <a:extLst>
              <a:ext uri="{FF2B5EF4-FFF2-40B4-BE49-F238E27FC236}">
                <a16:creationId xmlns:a16="http://schemas.microsoft.com/office/drawing/2014/main" id="{1D4FB29A-E20F-42DC-A87C-5B3A264E99D4}"/>
              </a:ext>
            </a:extLst>
          </p:cNvPr>
          <p:cNvSpPr>
            <a:spLocks noChangeArrowheads="1"/>
          </p:cNvSpPr>
          <p:nvPr>
            <p:custDataLst>
              <p:tags r:id="rId1"/>
            </p:custDataLst>
          </p:nvPr>
        </p:nvSpPr>
        <p:spPr bwMode="gray">
          <a:xfrm>
            <a:off x="628649" y="2065938"/>
            <a:ext cx="2622468" cy="856592"/>
          </a:xfrm>
          <a:prstGeom prst="homePlate">
            <a:avLst>
              <a:gd name="adj" fmla="val 12004"/>
            </a:avLst>
          </a:prstGeom>
          <a:solidFill>
            <a:schemeClr val="accent1"/>
          </a:solidFill>
          <a:ln w="38100" cap="rnd" algn="ctr">
            <a:noFill/>
            <a:round/>
            <a:headEnd/>
            <a:tailEnd/>
          </a:ln>
        </p:spPr>
        <p:txBody>
          <a:bodyPr lIns="675000" tIns="0" rIns="0" bIns="0" anchor="ctr" anchorCtr="0"/>
          <a:lstStyle/>
          <a:p>
            <a:pPr eaLnBrk="0" hangingPunct="0"/>
            <a:r>
              <a:rPr lang="en-US" sz="1100" b="1" dirty="0">
                <a:solidFill>
                  <a:schemeClr val="bg1"/>
                </a:solidFill>
                <a:cs typeface="Arial" panose="020B0604020202020204" pitchFamily="34" charset="0"/>
                <a:sym typeface="Trebuchet MS" panose="020B0603020202020204" pitchFamily="34" charset="0"/>
              </a:rPr>
              <a:t>Changes to correct </a:t>
            </a:r>
            <a:br>
              <a:rPr lang="en-US" sz="1100" b="1" dirty="0">
                <a:solidFill>
                  <a:schemeClr val="bg1"/>
                </a:solidFill>
                <a:cs typeface="Arial" panose="020B0604020202020204" pitchFamily="34" charset="0"/>
                <a:sym typeface="Trebuchet MS" panose="020B0603020202020204" pitchFamily="34" charset="0"/>
              </a:rPr>
            </a:br>
            <a:r>
              <a:rPr lang="en-US" sz="1100" b="1" dirty="0">
                <a:solidFill>
                  <a:schemeClr val="bg1"/>
                </a:solidFill>
                <a:cs typeface="Arial" panose="020B0604020202020204" pitchFamily="34" charset="0"/>
                <a:sym typeface="Trebuchet MS" panose="020B0603020202020204" pitchFamily="34" charset="0"/>
              </a:rPr>
              <a:t>for performance and</a:t>
            </a:r>
          </a:p>
          <a:p>
            <a:pPr eaLnBrk="0" hangingPunct="0"/>
            <a:r>
              <a:rPr lang="en-US" sz="1100" b="1" dirty="0">
                <a:solidFill>
                  <a:schemeClr val="bg1"/>
                </a:solidFill>
                <a:cs typeface="Arial" panose="020B0604020202020204" pitchFamily="34" charset="0"/>
                <a:sym typeface="Trebuchet MS" panose="020B0603020202020204" pitchFamily="34" charset="0"/>
              </a:rPr>
              <a:t>known issues </a:t>
            </a:r>
          </a:p>
        </p:txBody>
      </p:sp>
      <p:sp>
        <p:nvSpPr>
          <p:cNvPr id="8" name="ValueChainHeader">
            <a:extLst>
              <a:ext uri="{FF2B5EF4-FFF2-40B4-BE49-F238E27FC236}">
                <a16:creationId xmlns:a16="http://schemas.microsoft.com/office/drawing/2014/main" id="{F539DA13-5650-4D9A-9854-93D3D9179939}"/>
              </a:ext>
            </a:extLst>
          </p:cNvPr>
          <p:cNvSpPr>
            <a:spLocks noChangeArrowheads="1"/>
          </p:cNvSpPr>
          <p:nvPr>
            <p:custDataLst>
              <p:tags r:id="rId2"/>
            </p:custDataLst>
          </p:nvPr>
        </p:nvSpPr>
        <p:spPr bwMode="gray">
          <a:xfrm>
            <a:off x="3260766" y="2065940"/>
            <a:ext cx="2622468" cy="856592"/>
          </a:xfrm>
          <a:prstGeom prst="chevron">
            <a:avLst>
              <a:gd name="adj" fmla="val 12004"/>
            </a:avLst>
          </a:prstGeom>
          <a:solidFill>
            <a:schemeClr val="accent2"/>
          </a:solidFill>
          <a:ln w="38100" cap="rnd" algn="ctr">
            <a:noFill/>
            <a:round/>
            <a:headEnd/>
            <a:tailEnd/>
          </a:ln>
        </p:spPr>
        <p:txBody>
          <a:bodyPr lIns="675000" tIns="0" rIns="0" bIns="0" anchor="ctr" anchorCtr="0"/>
          <a:lstStyle/>
          <a:p>
            <a:pPr eaLnBrk="0" hangingPunct="0"/>
            <a:r>
              <a:rPr lang="en-US" sz="1100" b="1" dirty="0">
                <a:solidFill>
                  <a:schemeClr val="bg1"/>
                </a:solidFill>
                <a:cs typeface="Arial" panose="020B0604020202020204" pitchFamily="34" charset="0"/>
                <a:sym typeface="Trebuchet MS" panose="020B0603020202020204" pitchFamily="34" charset="0"/>
              </a:rPr>
              <a:t>Inclusion of features which enable a “single tool” across ClinOps</a:t>
            </a:r>
          </a:p>
        </p:txBody>
      </p:sp>
      <p:sp>
        <p:nvSpPr>
          <p:cNvPr id="9" name="ValueChainHeader">
            <a:extLst>
              <a:ext uri="{FF2B5EF4-FFF2-40B4-BE49-F238E27FC236}">
                <a16:creationId xmlns:a16="http://schemas.microsoft.com/office/drawing/2014/main" id="{1221AEB9-1FA3-4BF9-8CD2-BED497045875}"/>
              </a:ext>
            </a:extLst>
          </p:cNvPr>
          <p:cNvSpPr>
            <a:spLocks noChangeArrowheads="1"/>
          </p:cNvSpPr>
          <p:nvPr>
            <p:custDataLst>
              <p:tags r:id="rId3"/>
            </p:custDataLst>
          </p:nvPr>
        </p:nvSpPr>
        <p:spPr bwMode="gray">
          <a:xfrm>
            <a:off x="5892882" y="2065940"/>
            <a:ext cx="2622468" cy="856592"/>
          </a:xfrm>
          <a:prstGeom prst="chevron">
            <a:avLst>
              <a:gd name="adj" fmla="val 12004"/>
            </a:avLst>
          </a:prstGeom>
          <a:solidFill>
            <a:schemeClr val="accent3"/>
          </a:solidFill>
          <a:ln w="38100" cap="rnd" algn="ctr">
            <a:noFill/>
            <a:round/>
            <a:headEnd/>
            <a:tailEnd/>
          </a:ln>
        </p:spPr>
        <p:txBody>
          <a:bodyPr lIns="675000" tIns="0" rIns="0" bIns="0" anchor="ctr" anchorCtr="0"/>
          <a:lstStyle/>
          <a:p>
            <a:pPr eaLnBrk="0" hangingPunct="0"/>
            <a:r>
              <a:rPr lang="en-US" sz="1100" b="1" dirty="0">
                <a:solidFill>
                  <a:schemeClr val="bg1"/>
                </a:solidFill>
                <a:cs typeface="Arial" panose="020B0604020202020204" pitchFamily="34" charset="0"/>
                <a:sym typeface="Trebuchet MS" panose="020B0603020202020204" pitchFamily="34" charset="0"/>
              </a:rPr>
              <a:t>Addition of planned features </a:t>
            </a:r>
            <a:br>
              <a:rPr lang="en-US" sz="1100" b="1" dirty="0">
                <a:solidFill>
                  <a:schemeClr val="bg1"/>
                </a:solidFill>
                <a:cs typeface="Arial" panose="020B0604020202020204" pitchFamily="34" charset="0"/>
                <a:sym typeface="Trebuchet MS" panose="020B0603020202020204" pitchFamily="34" charset="0"/>
              </a:rPr>
            </a:br>
            <a:r>
              <a:rPr lang="en-US" sz="1100" b="1" dirty="0">
                <a:solidFill>
                  <a:schemeClr val="bg1"/>
                </a:solidFill>
                <a:cs typeface="Arial" panose="020B0604020202020204" pitchFamily="34" charset="0"/>
                <a:sym typeface="Trebuchet MS" panose="020B0603020202020204" pitchFamily="34" charset="0"/>
              </a:rPr>
              <a:t>to drive efficiency</a:t>
            </a:r>
          </a:p>
        </p:txBody>
      </p:sp>
      <p:sp>
        <p:nvSpPr>
          <p:cNvPr id="23" name="Oval 20">
            <a:extLst>
              <a:ext uri="{FF2B5EF4-FFF2-40B4-BE49-F238E27FC236}">
                <a16:creationId xmlns:a16="http://schemas.microsoft.com/office/drawing/2014/main" id="{B96A9006-D634-4093-92A4-6B60AC0E1087}"/>
              </a:ext>
            </a:extLst>
          </p:cNvPr>
          <p:cNvSpPr>
            <a:spLocks noChangeArrowheads="1"/>
          </p:cNvSpPr>
          <p:nvPr/>
        </p:nvSpPr>
        <p:spPr bwMode="auto">
          <a:xfrm>
            <a:off x="6120581" y="2184657"/>
            <a:ext cx="279894" cy="619157"/>
          </a:xfrm>
          <a:prstGeom prst="rect">
            <a:avLst/>
          </a:prstGeom>
          <a:noFill/>
          <a:ln w="9525" cap="flat"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flat" cmpd="sng" algn="ctr">
                <a:solidFill>
                  <a:srgbClr val="FFFFFF"/>
                </a:solidFill>
                <a:prstDash val="solid"/>
                <a:round/>
                <a:headEnd type="none" w="med" len="med"/>
                <a:tailEnd type="none" w="med" len="med"/>
              </a14:hiddenLine>
            </a:ext>
          </a:extLst>
        </p:spPr>
        <p:txBody>
          <a:bodyPr vert="horz" wrap="square" lIns="0" tIns="0" rIns="0" bIns="0" numCol="1" anchor="ctr" anchorCtr="0" compatLnSpc="1">
            <a:prstTxWarp prst="textNoShape">
              <a:avLst/>
            </a:prstTxWarp>
            <a:noAutofit/>
          </a:bodyPr>
          <a:lstStyle/>
          <a:p>
            <a:pPr algn="ctr"/>
            <a:r>
              <a:rPr lang="en-US" sz="4400" dirty="0">
                <a:solidFill>
                  <a:schemeClr val="bg1"/>
                </a:solidFill>
                <a:sym typeface="Trebuchet MS" panose="020B0603020202020204" pitchFamily="34" charset="0"/>
              </a:rPr>
              <a:t>3</a:t>
            </a:r>
          </a:p>
        </p:txBody>
      </p:sp>
      <p:sp>
        <p:nvSpPr>
          <p:cNvPr id="24" name="Oval 20">
            <a:extLst>
              <a:ext uri="{FF2B5EF4-FFF2-40B4-BE49-F238E27FC236}">
                <a16:creationId xmlns:a16="http://schemas.microsoft.com/office/drawing/2014/main" id="{3E6F4D0A-212F-429C-A7DE-76D51F61B586}"/>
              </a:ext>
            </a:extLst>
          </p:cNvPr>
          <p:cNvSpPr>
            <a:spLocks noChangeArrowheads="1"/>
          </p:cNvSpPr>
          <p:nvPr/>
        </p:nvSpPr>
        <p:spPr bwMode="auto">
          <a:xfrm>
            <a:off x="729021" y="2184656"/>
            <a:ext cx="279894" cy="619157"/>
          </a:xfrm>
          <a:prstGeom prst="rect">
            <a:avLst/>
          </a:prstGeom>
          <a:noFill/>
          <a:ln w="19050" cap="flat"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9050" cap="flat" cmpd="sng" algn="ctr">
                <a:solidFill>
                  <a:srgbClr val="FFFFFF"/>
                </a:solidFill>
                <a:prstDash val="solid"/>
                <a:round/>
                <a:headEnd type="none" w="med" len="med"/>
                <a:tailEnd type="none" w="med" len="med"/>
              </a14:hiddenLine>
            </a:ext>
          </a:extLst>
        </p:spPr>
        <p:txBody>
          <a:bodyPr vert="horz" wrap="square" lIns="0" tIns="0" rIns="0" bIns="0" numCol="1" anchor="ctr" anchorCtr="0" compatLnSpc="1">
            <a:prstTxWarp prst="textNoShape">
              <a:avLst/>
            </a:prstTxWarp>
            <a:noAutofit/>
          </a:bodyPr>
          <a:lstStyle/>
          <a:p>
            <a:pPr algn="ctr"/>
            <a:r>
              <a:rPr lang="en-US" sz="4400" dirty="0">
                <a:solidFill>
                  <a:schemeClr val="bg1"/>
                </a:solidFill>
                <a:sym typeface="Trebuchet MS" panose="020B0603020202020204" pitchFamily="34" charset="0"/>
              </a:rPr>
              <a:t>1</a:t>
            </a:r>
          </a:p>
        </p:txBody>
      </p:sp>
      <p:sp>
        <p:nvSpPr>
          <p:cNvPr id="25" name="Oval 20">
            <a:extLst>
              <a:ext uri="{FF2B5EF4-FFF2-40B4-BE49-F238E27FC236}">
                <a16:creationId xmlns:a16="http://schemas.microsoft.com/office/drawing/2014/main" id="{BD3AF31C-2FAC-4B34-B3E6-68B4CD4CA70A}"/>
              </a:ext>
            </a:extLst>
          </p:cNvPr>
          <p:cNvSpPr>
            <a:spLocks noChangeArrowheads="1"/>
          </p:cNvSpPr>
          <p:nvPr/>
        </p:nvSpPr>
        <p:spPr bwMode="auto">
          <a:xfrm>
            <a:off x="3488464" y="2184657"/>
            <a:ext cx="279894" cy="619157"/>
          </a:xfrm>
          <a:prstGeom prst="rect">
            <a:avLst/>
          </a:prstGeom>
          <a:noFill/>
          <a:ln w="19050" cap="flat"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9050" cap="flat" cmpd="sng" algn="ctr">
                <a:solidFill>
                  <a:srgbClr val="FFFFFF"/>
                </a:solidFill>
                <a:prstDash val="solid"/>
                <a:round/>
                <a:headEnd type="none" w="med" len="med"/>
                <a:tailEnd type="none" w="med" len="med"/>
              </a14:hiddenLine>
            </a:ext>
          </a:extLst>
        </p:spPr>
        <p:txBody>
          <a:bodyPr vert="horz" wrap="square" lIns="0" tIns="0" rIns="0" bIns="0" numCol="1" anchor="ctr" anchorCtr="0" compatLnSpc="1">
            <a:prstTxWarp prst="textNoShape">
              <a:avLst/>
            </a:prstTxWarp>
            <a:noAutofit/>
          </a:bodyPr>
          <a:lstStyle/>
          <a:p>
            <a:pPr algn="ctr"/>
            <a:r>
              <a:rPr lang="en-US" sz="4400" dirty="0">
                <a:solidFill>
                  <a:schemeClr val="bg1"/>
                </a:solidFill>
                <a:sym typeface="Trebuchet MS" panose="020B0603020202020204" pitchFamily="34" charset="0"/>
              </a:rPr>
              <a:t>2</a:t>
            </a:r>
          </a:p>
        </p:txBody>
      </p:sp>
      <p:cxnSp>
        <p:nvCxnSpPr>
          <p:cNvPr id="26" name="Straight Connector 25">
            <a:extLst>
              <a:ext uri="{FF2B5EF4-FFF2-40B4-BE49-F238E27FC236}">
                <a16:creationId xmlns:a16="http://schemas.microsoft.com/office/drawing/2014/main" id="{FD9D018D-945D-457F-A0C7-93489854960A}"/>
              </a:ext>
            </a:extLst>
          </p:cNvPr>
          <p:cNvCxnSpPr/>
          <p:nvPr/>
        </p:nvCxnSpPr>
        <p:spPr>
          <a:xfrm>
            <a:off x="1110296" y="2172449"/>
            <a:ext cx="0" cy="643571"/>
          </a:xfrm>
          <a:prstGeom prst="line">
            <a:avLst/>
          </a:prstGeom>
          <a:ln w="25400" cap="rnd">
            <a:solidFill>
              <a:schemeClr val="bg1"/>
            </a:solidFill>
            <a:prstDash val="sysDot"/>
            <a:roun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5DD9C73A-AFBF-43C2-91BB-2816B6B9E9EC}"/>
              </a:ext>
            </a:extLst>
          </p:cNvPr>
          <p:cNvCxnSpPr/>
          <p:nvPr/>
        </p:nvCxnSpPr>
        <p:spPr>
          <a:xfrm>
            <a:off x="6501345" y="2172450"/>
            <a:ext cx="0" cy="643571"/>
          </a:xfrm>
          <a:prstGeom prst="line">
            <a:avLst/>
          </a:prstGeom>
          <a:ln w="25400" cap="rnd" cmpd="sng" algn="ctr">
            <a:solidFill>
              <a:schemeClr val="bg1"/>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A282E9D3-115D-4CB3-9959-B1A8C36FB533}"/>
              </a:ext>
            </a:extLst>
          </p:cNvPr>
          <p:cNvCxnSpPr/>
          <p:nvPr/>
        </p:nvCxnSpPr>
        <p:spPr>
          <a:xfrm>
            <a:off x="3869229" y="2172450"/>
            <a:ext cx="0" cy="643571"/>
          </a:xfrm>
          <a:prstGeom prst="line">
            <a:avLst/>
          </a:prstGeom>
          <a:ln w="25400" cap="rnd" cmpd="sng" algn="ctr">
            <a:solidFill>
              <a:schemeClr val="bg1"/>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1" name="Rectangle: Rounded Corners 30">
            <a:extLst>
              <a:ext uri="{FF2B5EF4-FFF2-40B4-BE49-F238E27FC236}">
                <a16:creationId xmlns:a16="http://schemas.microsoft.com/office/drawing/2014/main" id="{E087A76B-5F31-46DE-AF7D-E0BA5FDA314D}"/>
              </a:ext>
            </a:extLst>
          </p:cNvPr>
          <p:cNvSpPr/>
          <p:nvPr/>
        </p:nvSpPr>
        <p:spPr>
          <a:xfrm>
            <a:off x="769754" y="4685501"/>
            <a:ext cx="2362163" cy="714267"/>
          </a:xfrm>
          <a:prstGeom prst="roundRect">
            <a:avLst>
              <a:gd name="adj" fmla="val 11203"/>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100" dirty="0">
                <a:solidFill>
                  <a:schemeClr val="tx1"/>
                </a:solidFill>
              </a:rPr>
              <a:t>Must haves to be </a:t>
            </a:r>
            <a:br>
              <a:rPr lang="en-US" sz="1100" dirty="0">
                <a:solidFill>
                  <a:schemeClr val="tx1"/>
                </a:solidFill>
              </a:rPr>
            </a:br>
            <a:r>
              <a:rPr lang="en-US" sz="1100" dirty="0">
                <a:solidFill>
                  <a:schemeClr val="tx1"/>
                </a:solidFill>
              </a:rPr>
              <a:t>implemented before Trace</a:t>
            </a:r>
          </a:p>
          <a:p>
            <a:pPr algn="ctr"/>
            <a:r>
              <a:rPr lang="en-US" sz="1100" dirty="0">
                <a:solidFill>
                  <a:schemeClr val="tx1"/>
                </a:solidFill>
              </a:rPr>
              <a:t>QA production release</a:t>
            </a:r>
          </a:p>
        </p:txBody>
      </p:sp>
      <p:sp>
        <p:nvSpPr>
          <p:cNvPr id="32" name="ValueChainHeader">
            <a:extLst>
              <a:ext uri="{FF2B5EF4-FFF2-40B4-BE49-F238E27FC236}">
                <a16:creationId xmlns:a16="http://schemas.microsoft.com/office/drawing/2014/main" id="{C8B8D00A-980D-49C7-A4C0-7AB1AFBEAB75}"/>
              </a:ext>
            </a:extLst>
          </p:cNvPr>
          <p:cNvSpPr>
            <a:spLocks noChangeArrowheads="1"/>
          </p:cNvSpPr>
          <p:nvPr>
            <p:custDataLst>
              <p:tags r:id="rId4"/>
            </p:custDataLst>
          </p:nvPr>
        </p:nvSpPr>
        <p:spPr bwMode="gray">
          <a:xfrm>
            <a:off x="6012090" y="3074610"/>
            <a:ext cx="2384063" cy="430283"/>
          </a:xfrm>
          <a:prstGeom prst="rect">
            <a:avLst/>
          </a:prstGeom>
          <a:noFill/>
          <a:ln w="38100" cap="rnd" algn="ctr">
            <a:noFill/>
            <a:round/>
          </a:ln>
          <a:extLst>
            <a:ext uri="{909E8E84-426E-40DD-AFC4-6F175D3DCCD1}">
              <a14:hiddenFill xmlns:a14="http://schemas.microsoft.com/office/drawing/2010/main">
                <a:solidFill>
                  <a:srgbClr val="666666"/>
                </a:solidFill>
              </a14:hiddenFill>
            </a:ext>
          </a:extLst>
        </p:spPr>
        <p:txBody>
          <a:bodyPr lIns="0" tIns="0" rIns="0" bIns="0" anchor="b" anchorCtr="0">
            <a:noAutofit/>
          </a:bodyPr>
          <a:lstStyle/>
          <a:p>
            <a:pPr eaLnBrk="0" hangingPunct="0"/>
            <a:r>
              <a:rPr lang="en-US" sz="1100" b="1" dirty="0">
                <a:cs typeface="Arial" panose="020B0604020202020204" pitchFamily="34" charset="0"/>
                <a:sym typeface="Trebuchet MS" panose="020B0603020202020204" pitchFamily="34" charset="0"/>
              </a:rPr>
              <a:t>Lorem ipsum dolor sit amet, consectetur</a:t>
            </a:r>
          </a:p>
        </p:txBody>
      </p:sp>
      <p:sp>
        <p:nvSpPr>
          <p:cNvPr id="33" name="ValueChainStarter">
            <a:extLst>
              <a:ext uri="{FF2B5EF4-FFF2-40B4-BE49-F238E27FC236}">
                <a16:creationId xmlns:a16="http://schemas.microsoft.com/office/drawing/2014/main" id="{FE3B6359-5773-4FFF-9CBF-79A55127FAEA}"/>
              </a:ext>
            </a:extLst>
          </p:cNvPr>
          <p:cNvSpPr>
            <a:spLocks noChangeArrowheads="1"/>
          </p:cNvSpPr>
          <p:nvPr>
            <p:custDataLst>
              <p:tags r:id="rId5"/>
            </p:custDataLst>
          </p:nvPr>
        </p:nvSpPr>
        <p:spPr bwMode="gray">
          <a:xfrm>
            <a:off x="747853" y="3074609"/>
            <a:ext cx="2384063" cy="430283"/>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100" b="1" dirty="0">
                <a:cs typeface="Arial" panose="020B0604020202020204" pitchFamily="34" charset="0"/>
                <a:sym typeface="Trebuchet MS" panose="020B0603020202020204" pitchFamily="34" charset="0"/>
              </a:rPr>
              <a:t>Lorem ipsum dolor sit amet, consectetur</a:t>
            </a:r>
          </a:p>
        </p:txBody>
      </p:sp>
      <p:sp>
        <p:nvSpPr>
          <p:cNvPr id="34" name="ValueChainHeader">
            <a:extLst>
              <a:ext uri="{FF2B5EF4-FFF2-40B4-BE49-F238E27FC236}">
                <a16:creationId xmlns:a16="http://schemas.microsoft.com/office/drawing/2014/main" id="{BEFABC80-951D-416E-8AFF-616ED2C901E5}"/>
              </a:ext>
            </a:extLst>
          </p:cNvPr>
          <p:cNvSpPr>
            <a:spLocks noChangeArrowheads="1"/>
          </p:cNvSpPr>
          <p:nvPr>
            <p:custDataLst>
              <p:tags r:id="rId6"/>
            </p:custDataLst>
          </p:nvPr>
        </p:nvSpPr>
        <p:spPr bwMode="gray">
          <a:xfrm>
            <a:off x="3379973" y="3074610"/>
            <a:ext cx="2384063" cy="430283"/>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100" b="1" dirty="0">
                <a:cs typeface="Arial" panose="020B0604020202020204" pitchFamily="34" charset="0"/>
                <a:sym typeface="Trebuchet MS" panose="020B0603020202020204" pitchFamily="34" charset="0"/>
              </a:rPr>
              <a:t>Lorem ipsum dolor sit amet, consectetur</a:t>
            </a:r>
          </a:p>
        </p:txBody>
      </p:sp>
      <p:sp>
        <p:nvSpPr>
          <p:cNvPr id="35" name="ee4pContent2">
            <a:extLst>
              <a:ext uri="{FF2B5EF4-FFF2-40B4-BE49-F238E27FC236}">
                <a16:creationId xmlns:a16="http://schemas.microsoft.com/office/drawing/2014/main" id="{664F93DF-F6B9-4076-8D97-8A911D915CEF}"/>
              </a:ext>
            </a:extLst>
          </p:cNvPr>
          <p:cNvSpPr txBox="1"/>
          <p:nvPr/>
        </p:nvSpPr>
        <p:spPr>
          <a:xfrm>
            <a:off x="6012090" y="3578224"/>
            <a:ext cx="2384063" cy="10757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accent1"/>
              </a:buClr>
            </a:pPr>
            <a:r>
              <a:rPr lang="en-US" sz="1100" dirty="0">
                <a:solidFill>
                  <a:schemeClr val="tx1"/>
                </a:solidFill>
                <a:latin typeface="+mn-lt"/>
                <a:cs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p:txBody>
      </p:sp>
      <p:sp>
        <p:nvSpPr>
          <p:cNvPr id="36" name="ee4pContent2">
            <a:extLst>
              <a:ext uri="{FF2B5EF4-FFF2-40B4-BE49-F238E27FC236}">
                <a16:creationId xmlns:a16="http://schemas.microsoft.com/office/drawing/2014/main" id="{E4CF5B80-60D8-4A79-BC64-B35F325F4350}"/>
              </a:ext>
            </a:extLst>
          </p:cNvPr>
          <p:cNvSpPr txBox="1"/>
          <p:nvPr/>
        </p:nvSpPr>
        <p:spPr>
          <a:xfrm>
            <a:off x="3379973" y="3578224"/>
            <a:ext cx="2384063" cy="10757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accent1"/>
              </a:buClr>
            </a:pPr>
            <a:r>
              <a:rPr lang="en-US" sz="1100" dirty="0">
                <a:solidFill>
                  <a:schemeClr val="tx1"/>
                </a:solidFill>
                <a:latin typeface="+mn-lt"/>
                <a:cs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p:txBody>
      </p:sp>
      <p:sp>
        <p:nvSpPr>
          <p:cNvPr id="37" name="ee4pContent1">
            <a:extLst>
              <a:ext uri="{FF2B5EF4-FFF2-40B4-BE49-F238E27FC236}">
                <a16:creationId xmlns:a16="http://schemas.microsoft.com/office/drawing/2014/main" id="{86257961-6184-4575-BF0E-5456A3712485}"/>
              </a:ext>
            </a:extLst>
          </p:cNvPr>
          <p:cNvSpPr txBox="1"/>
          <p:nvPr/>
        </p:nvSpPr>
        <p:spPr>
          <a:xfrm>
            <a:off x="747853" y="3578220"/>
            <a:ext cx="2384063" cy="10757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accent1"/>
              </a:buClr>
            </a:pPr>
            <a:r>
              <a:rPr lang="en-US" sz="1100" dirty="0">
                <a:solidFill>
                  <a:schemeClr val="tx1"/>
                </a:solidFill>
                <a:latin typeface="+mn-lt"/>
                <a:cs typeface="Arial" panose="020B0604020202020204" pitchFamily="34" charset="0"/>
                <a:sym typeface="Trebuchet MS" panose="020B0603020202020204" pitchFamily="34" charset="0"/>
              </a:rPr>
              <a:t>Lorem ipsum dolor sit amet, consectetur adipiscing elit. Curabitur purus dui, euismod quis placerat eget, venenatis nec nibh. Mauris sit </a:t>
            </a:r>
          </a:p>
        </p:txBody>
      </p:sp>
      <p:sp>
        <p:nvSpPr>
          <p:cNvPr id="40" name="Rectangle: Rounded Corners 39">
            <a:extLst>
              <a:ext uri="{FF2B5EF4-FFF2-40B4-BE49-F238E27FC236}">
                <a16:creationId xmlns:a16="http://schemas.microsoft.com/office/drawing/2014/main" id="{6E73D26C-F0F9-4407-B93C-DAE9E87CEC79}"/>
              </a:ext>
            </a:extLst>
          </p:cNvPr>
          <p:cNvSpPr/>
          <p:nvPr/>
        </p:nvSpPr>
        <p:spPr>
          <a:xfrm>
            <a:off x="3401873" y="4685505"/>
            <a:ext cx="2362163" cy="714267"/>
          </a:xfrm>
          <a:prstGeom prst="roundRect">
            <a:avLst>
              <a:gd name="adj" fmla="val 11203"/>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100" dirty="0">
                <a:solidFill>
                  <a:schemeClr val="tx1"/>
                </a:solidFill>
              </a:rPr>
              <a:t>ClinOps have indicated </a:t>
            </a:r>
            <a:br>
              <a:rPr lang="en-US" sz="1100" dirty="0">
                <a:solidFill>
                  <a:schemeClr val="tx1"/>
                </a:solidFill>
              </a:rPr>
            </a:br>
            <a:r>
              <a:rPr lang="en-US" sz="1100" dirty="0">
                <a:solidFill>
                  <a:schemeClr val="tx1"/>
                </a:solidFill>
              </a:rPr>
              <a:t>this is required due to </a:t>
            </a:r>
            <a:br>
              <a:rPr lang="en-US" sz="1100" dirty="0">
                <a:solidFill>
                  <a:schemeClr val="tx1"/>
                </a:solidFill>
              </a:rPr>
            </a:br>
            <a:r>
              <a:rPr lang="en-US" sz="1100" dirty="0">
                <a:solidFill>
                  <a:schemeClr val="tx1"/>
                </a:solidFill>
              </a:rPr>
              <a:t>operational requirements</a:t>
            </a:r>
          </a:p>
        </p:txBody>
      </p:sp>
      <p:sp>
        <p:nvSpPr>
          <p:cNvPr id="41" name="TextBox 40">
            <a:extLst>
              <a:ext uri="{FF2B5EF4-FFF2-40B4-BE49-F238E27FC236}">
                <a16:creationId xmlns:a16="http://schemas.microsoft.com/office/drawing/2014/main" id="{74273CCC-9B93-4DC1-A4FC-11E4BE171B7C}"/>
              </a:ext>
            </a:extLst>
          </p:cNvPr>
          <p:cNvSpPr txBox="1"/>
          <p:nvPr/>
        </p:nvSpPr>
        <p:spPr>
          <a:xfrm>
            <a:off x="628651" y="1423686"/>
            <a:ext cx="7804738" cy="338080"/>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a:solidFill>
                  <a:schemeClr val="accent1"/>
                </a:solidFill>
              </a:rPr>
              <a:t>Lorem ipsum dolor sit amet, consectetur adipiscing</a:t>
            </a:r>
          </a:p>
        </p:txBody>
      </p:sp>
      <p:grpSp>
        <p:nvGrpSpPr>
          <p:cNvPr id="57" name="Group 56">
            <a:extLst>
              <a:ext uri="{FF2B5EF4-FFF2-40B4-BE49-F238E27FC236}">
                <a16:creationId xmlns:a16="http://schemas.microsoft.com/office/drawing/2014/main" id="{A2CD8DCA-7BED-4E8E-8865-BA8F0C96E30F}"/>
              </a:ext>
            </a:extLst>
          </p:cNvPr>
          <p:cNvGrpSpPr/>
          <p:nvPr/>
        </p:nvGrpSpPr>
        <p:grpSpPr>
          <a:xfrm>
            <a:off x="3255941" y="3074610"/>
            <a:ext cx="2632117" cy="2454667"/>
            <a:chOff x="4260724" y="3201910"/>
            <a:chExt cx="3670552" cy="2558159"/>
          </a:xfrm>
        </p:grpSpPr>
        <p:cxnSp>
          <p:nvCxnSpPr>
            <p:cNvPr id="42" name="Straight Connector 41">
              <a:extLst>
                <a:ext uri="{FF2B5EF4-FFF2-40B4-BE49-F238E27FC236}">
                  <a16:creationId xmlns:a16="http://schemas.microsoft.com/office/drawing/2014/main" id="{7E7999B0-7627-4424-B75D-FCD8D3F876AF}"/>
                </a:ext>
              </a:extLst>
            </p:cNvPr>
            <p:cNvCxnSpPr/>
            <p:nvPr/>
          </p:nvCxnSpPr>
          <p:spPr>
            <a:xfrm>
              <a:off x="4260724" y="3201910"/>
              <a:ext cx="0" cy="2558159"/>
            </a:xfrm>
            <a:prstGeom prst="line">
              <a:avLst/>
            </a:prstGeom>
            <a:ln w="254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90C5F91C-8ADA-4B0B-A550-A78FED04795B}"/>
                </a:ext>
              </a:extLst>
            </p:cNvPr>
            <p:cNvCxnSpPr/>
            <p:nvPr/>
          </p:nvCxnSpPr>
          <p:spPr>
            <a:xfrm>
              <a:off x="7931276" y="3201910"/>
              <a:ext cx="0" cy="2558159"/>
            </a:xfrm>
            <a:prstGeom prst="line">
              <a:avLst/>
            </a:prstGeom>
            <a:ln w="25400" cap="rnd">
              <a:solidFill>
                <a:schemeClr val="bg1">
                  <a:lumMod val="75000"/>
                </a:schemeClr>
              </a:solidFill>
              <a:prstDash val="sysDot"/>
              <a:round/>
            </a:ln>
          </p:spPr>
          <p:style>
            <a:lnRef idx="1">
              <a:schemeClr val="accent1"/>
            </a:lnRef>
            <a:fillRef idx="0">
              <a:schemeClr val="accent1"/>
            </a:fillRef>
            <a:effectRef idx="0">
              <a:schemeClr val="accent1"/>
            </a:effectRef>
            <a:fontRef idx="minor">
              <a:schemeClr val="tx1"/>
            </a:fontRef>
          </p:style>
        </p:cxnSp>
      </p:grpSp>
      <p:sp>
        <p:nvSpPr>
          <p:cNvPr id="46" name="Rectangle: Rounded Corners 45">
            <a:extLst>
              <a:ext uri="{FF2B5EF4-FFF2-40B4-BE49-F238E27FC236}">
                <a16:creationId xmlns:a16="http://schemas.microsoft.com/office/drawing/2014/main" id="{7F9598A4-CF3E-4BEC-8AC9-CF3BC67A2216}"/>
              </a:ext>
            </a:extLst>
          </p:cNvPr>
          <p:cNvSpPr/>
          <p:nvPr/>
        </p:nvSpPr>
        <p:spPr>
          <a:xfrm>
            <a:off x="6033990" y="4685505"/>
            <a:ext cx="2362163" cy="714267"/>
          </a:xfrm>
          <a:prstGeom prst="roundRect">
            <a:avLst>
              <a:gd name="adj" fmla="val 11203"/>
            </a:avLst>
          </a:prstGeom>
          <a:solidFill>
            <a:schemeClr val="bg2"/>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100" dirty="0">
                <a:solidFill>
                  <a:schemeClr val="tx1"/>
                </a:solidFill>
              </a:rPr>
              <a:t>Efficiency features will require a conversation with regulatory</a:t>
            </a:r>
          </a:p>
        </p:txBody>
      </p:sp>
      <p:sp>
        <p:nvSpPr>
          <p:cNvPr id="53" name="Arrow: Left-Right 52">
            <a:extLst>
              <a:ext uri="{FF2B5EF4-FFF2-40B4-BE49-F238E27FC236}">
                <a16:creationId xmlns:a16="http://schemas.microsoft.com/office/drawing/2014/main" id="{00B89CDA-29E9-4286-A539-4A8C575183FC}"/>
              </a:ext>
            </a:extLst>
          </p:cNvPr>
          <p:cNvSpPr/>
          <p:nvPr/>
        </p:nvSpPr>
        <p:spPr>
          <a:xfrm flipV="1">
            <a:off x="628649" y="5683686"/>
            <a:ext cx="7886701" cy="351354"/>
          </a:xfrm>
          <a:prstGeom prst="leftRightArrow">
            <a:avLst>
              <a:gd name="adj1" fmla="val 100000"/>
              <a:gd name="adj2" fmla="val 50000"/>
            </a:avLst>
          </a:prstGeom>
          <a:gradFill flip="none" rotWithShape="1">
            <a:gsLst>
              <a:gs pos="0">
                <a:schemeClr val="tx2">
                  <a:lumMod val="20000"/>
                  <a:lumOff val="80000"/>
                </a:schemeClr>
              </a:gs>
              <a:gs pos="100000">
                <a:schemeClr val="bg1">
                  <a:lumMod val="50000"/>
                </a:schemeClr>
              </a:gs>
            </a:gsLst>
            <a:lin ang="10800000" scaled="1"/>
            <a:tileRect/>
          </a:gra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00" dirty="0">
              <a:solidFill>
                <a:srgbClr val="FFFFFF"/>
              </a:solidFill>
            </a:endParaRPr>
          </a:p>
        </p:txBody>
      </p:sp>
      <p:sp>
        <p:nvSpPr>
          <p:cNvPr id="54" name="Rectangle 53">
            <a:extLst>
              <a:ext uri="{FF2B5EF4-FFF2-40B4-BE49-F238E27FC236}">
                <a16:creationId xmlns:a16="http://schemas.microsoft.com/office/drawing/2014/main" id="{2C1B8057-DA8B-4254-ABF3-BD74D6ED75EA}"/>
              </a:ext>
            </a:extLst>
          </p:cNvPr>
          <p:cNvSpPr/>
          <p:nvPr/>
        </p:nvSpPr>
        <p:spPr>
          <a:xfrm>
            <a:off x="628649" y="5690317"/>
            <a:ext cx="458995" cy="338080"/>
          </a:xfrm>
          <a:prstGeom prst="rect">
            <a:avLst/>
          </a:prstGeom>
          <a:noFill/>
          <a:ln w="9525" cap="rnd"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000" dirty="0">
                <a:solidFill>
                  <a:schemeClr val="bg1"/>
                </a:solidFill>
              </a:rPr>
              <a:t>High</a:t>
            </a:r>
          </a:p>
        </p:txBody>
      </p:sp>
      <p:sp>
        <p:nvSpPr>
          <p:cNvPr id="55" name="Rectangle 54">
            <a:extLst>
              <a:ext uri="{FF2B5EF4-FFF2-40B4-BE49-F238E27FC236}">
                <a16:creationId xmlns:a16="http://schemas.microsoft.com/office/drawing/2014/main" id="{A3D57E0B-4CDB-430E-9211-3605ED69E3BC}"/>
              </a:ext>
            </a:extLst>
          </p:cNvPr>
          <p:cNvSpPr/>
          <p:nvPr/>
        </p:nvSpPr>
        <p:spPr>
          <a:xfrm>
            <a:off x="8056355" y="5743132"/>
            <a:ext cx="458995" cy="232457"/>
          </a:xfrm>
          <a:prstGeom prst="rect">
            <a:avLst/>
          </a:prstGeom>
          <a:noFill/>
          <a:ln w="9525" cap="rnd"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buSzPct val="100000"/>
              <a:buFont typeface="Trebuchet MS" panose="020B0703020202090204" pitchFamily="34" charset="0"/>
              <a:buChar char="​"/>
            </a:pPr>
            <a:r>
              <a:rPr lang="en-US" sz="1000" dirty="0">
                <a:solidFill>
                  <a:schemeClr val="accent2"/>
                </a:solidFill>
              </a:rPr>
              <a:t>Low</a:t>
            </a:r>
          </a:p>
        </p:txBody>
      </p:sp>
      <p:sp>
        <p:nvSpPr>
          <p:cNvPr id="56" name="Rectangle 55">
            <a:extLst>
              <a:ext uri="{FF2B5EF4-FFF2-40B4-BE49-F238E27FC236}">
                <a16:creationId xmlns:a16="http://schemas.microsoft.com/office/drawing/2014/main" id="{EA82997D-DB08-40F9-8947-BA7BEC9A2C1A}"/>
              </a:ext>
            </a:extLst>
          </p:cNvPr>
          <p:cNvSpPr/>
          <p:nvPr/>
        </p:nvSpPr>
        <p:spPr>
          <a:xfrm>
            <a:off x="3727777" y="5767157"/>
            <a:ext cx="1688446" cy="184408"/>
          </a:xfrm>
          <a:prstGeom prst="rect">
            <a:avLst/>
          </a:prstGeom>
          <a:noFill/>
          <a:ln w="9525" cap="rnd" cmpd="sng" algn="ctr">
            <a:noFill/>
            <a:prstDash val="solid"/>
            <a:round/>
            <a:headEnd type="none" w="med" len="med"/>
            <a:tailEnd type="none" w="med" len="med"/>
          </a:ln>
          <a:extLst>
            <a:ext uri="{909E8E84-426E-40DD-AFC4-6F175D3DCCD1}">
              <a14:hiddenFill xmlns:a14="http://schemas.microsoft.com/office/drawing/2010/main">
                <a:solidFill>
                  <a:schemeClr val="tx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000" dirty="0">
                <a:solidFill>
                  <a:srgbClr val="FFFFFF"/>
                </a:solidFill>
              </a:rPr>
              <a:t>Likelihood of acceptance with LTF</a:t>
            </a:r>
          </a:p>
        </p:txBody>
      </p:sp>
      <p:cxnSp>
        <p:nvCxnSpPr>
          <p:cNvPr id="3" name="Straight Connector 2">
            <a:extLst>
              <a:ext uri="{FF2B5EF4-FFF2-40B4-BE49-F238E27FC236}">
                <a16:creationId xmlns:a16="http://schemas.microsoft.com/office/drawing/2014/main" id="{2424FAEE-82B9-4F08-97EA-4CB67D807897}"/>
              </a:ext>
            </a:extLst>
          </p:cNvPr>
          <p:cNvCxnSpPr>
            <a:cxnSpLocks/>
          </p:cNvCxnSpPr>
          <p:nvPr/>
        </p:nvCxnSpPr>
        <p:spPr>
          <a:xfrm>
            <a:off x="628650" y="1866137"/>
            <a:ext cx="7755860" cy="0"/>
          </a:xfrm>
          <a:prstGeom prst="line">
            <a:avLst/>
          </a:prstGeom>
          <a:ln w="222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92712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Winding Path Process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194</a:t>
            </a:fld>
            <a:endParaRPr lang="en-PH" dirty="0"/>
          </a:p>
        </p:txBody>
      </p:sp>
      <p:sp>
        <p:nvSpPr>
          <p:cNvPr id="63" name="Freeform: Shape 62">
            <a:extLst>
              <a:ext uri="{FF2B5EF4-FFF2-40B4-BE49-F238E27FC236}">
                <a16:creationId xmlns:a16="http://schemas.microsoft.com/office/drawing/2014/main" id="{F542286B-09AA-409F-A4B3-4EB083080969}"/>
              </a:ext>
            </a:extLst>
          </p:cNvPr>
          <p:cNvSpPr/>
          <p:nvPr/>
        </p:nvSpPr>
        <p:spPr>
          <a:xfrm>
            <a:off x="6466063" y="2453566"/>
            <a:ext cx="1809260" cy="1479722"/>
          </a:xfrm>
          <a:custGeom>
            <a:avLst/>
            <a:gdLst>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889997 w 1337374"/>
              <a:gd name="connsiteY6" fmla="*/ 703199 h 1078433"/>
              <a:gd name="connsiteX7" fmla="*/ 1014151 w 1337374"/>
              <a:gd name="connsiteY7" fmla="*/ 703199 h 1078433"/>
              <a:gd name="connsiteX8" fmla="*/ 1014151 w 1337374"/>
              <a:gd name="connsiteY8" fmla="*/ 580931 h 1078433"/>
              <a:gd name="connsiteX9" fmla="*/ 632290 w 1337374"/>
              <a:gd name="connsiteY9" fmla="*/ 199070 h 1078433"/>
              <a:gd name="connsiteX10" fmla="*/ 580931 w 1337374"/>
              <a:gd name="connsiteY10" fmla="*/ 199070 h 1078433"/>
              <a:gd name="connsiteX11" fmla="*/ 199070 w 1337374"/>
              <a:gd name="connsiteY11" fmla="*/ 580931 h 1078433"/>
              <a:gd name="connsiteX12" fmla="*/ 199070 w 1337374"/>
              <a:gd name="connsiteY12" fmla="*/ 1078156 h 1078433"/>
              <a:gd name="connsiteX13" fmla="*/ 0 w 1337374"/>
              <a:gd name="connsiteY13" fmla="*/ 1078156 h 1078433"/>
              <a:gd name="connsiteX14" fmla="*/ 0 w 1337374"/>
              <a:gd name="connsiteY14" fmla="*/ 580931 h 1078433"/>
              <a:gd name="connsiteX15" fmla="*/ 580931 w 1337374"/>
              <a:gd name="connsiteY15"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889997 w 1337374"/>
              <a:gd name="connsiteY7" fmla="*/ 703199 h 1078433"/>
              <a:gd name="connsiteX8" fmla="*/ 1014151 w 1337374"/>
              <a:gd name="connsiteY8" fmla="*/ 703199 h 1078433"/>
              <a:gd name="connsiteX9" fmla="*/ 1014151 w 1337374"/>
              <a:gd name="connsiteY9" fmla="*/ 580931 h 1078433"/>
              <a:gd name="connsiteX10" fmla="*/ 632290 w 1337374"/>
              <a:gd name="connsiteY10" fmla="*/ 199070 h 1078433"/>
              <a:gd name="connsiteX11" fmla="*/ 580931 w 1337374"/>
              <a:gd name="connsiteY11" fmla="*/ 199070 h 1078433"/>
              <a:gd name="connsiteX12" fmla="*/ 199070 w 1337374"/>
              <a:gd name="connsiteY12" fmla="*/ 580931 h 1078433"/>
              <a:gd name="connsiteX13" fmla="*/ 199070 w 1337374"/>
              <a:gd name="connsiteY13" fmla="*/ 1078156 h 1078433"/>
              <a:gd name="connsiteX14" fmla="*/ 0 w 1337374"/>
              <a:gd name="connsiteY14" fmla="*/ 1078156 h 1078433"/>
              <a:gd name="connsiteX15" fmla="*/ 0 w 1337374"/>
              <a:gd name="connsiteY15" fmla="*/ 580931 h 1078433"/>
              <a:gd name="connsiteX16" fmla="*/ 580931 w 1337374"/>
              <a:gd name="connsiteY16"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1037669 w 1337374"/>
              <a:gd name="connsiteY7" fmla="*/ 947588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1031445 w 1337374"/>
              <a:gd name="connsiteY7" fmla="*/ 941364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67963 w 1337374"/>
              <a:gd name="connsiteY5" fmla="*/ 813768 h 1078156"/>
              <a:gd name="connsiteX6" fmla="*/ 1193273 w 1337374"/>
              <a:gd name="connsiteY6" fmla="*/ 932027 h 1078156"/>
              <a:gd name="connsiteX7" fmla="*/ 1031445 w 1337374"/>
              <a:gd name="connsiteY7" fmla="*/ 941364 h 1078156"/>
              <a:gd name="connsiteX8" fmla="*/ 889997 w 1337374"/>
              <a:gd name="connsiteY8" fmla="*/ 703199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70038 w 1337374"/>
              <a:gd name="connsiteY4" fmla="*/ 701732 h 1078156"/>
              <a:gd name="connsiteX5" fmla="*/ 1337374 w 1337374"/>
              <a:gd name="connsiteY5" fmla="*/ 703199 h 1078156"/>
              <a:gd name="connsiteX6" fmla="*/ 1267963 w 1337374"/>
              <a:gd name="connsiteY6" fmla="*/ 813768 h 1078156"/>
              <a:gd name="connsiteX7" fmla="*/ 1193273 w 1337374"/>
              <a:gd name="connsiteY7" fmla="*/ 932027 h 1078156"/>
              <a:gd name="connsiteX8" fmla="*/ 1031445 w 1337374"/>
              <a:gd name="connsiteY8" fmla="*/ 941364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70038 w 1337374"/>
              <a:gd name="connsiteY4" fmla="*/ 701732 h 1078156"/>
              <a:gd name="connsiteX5" fmla="*/ 1337374 w 1337374"/>
              <a:gd name="connsiteY5" fmla="*/ 703199 h 1078156"/>
              <a:gd name="connsiteX6" fmla="*/ 1299084 w 1337374"/>
              <a:gd name="connsiteY6" fmla="*/ 763975 h 1078156"/>
              <a:gd name="connsiteX7" fmla="*/ 1193273 w 1337374"/>
              <a:gd name="connsiteY7" fmla="*/ 932027 h 1078156"/>
              <a:gd name="connsiteX8" fmla="*/ 1031445 w 1337374"/>
              <a:gd name="connsiteY8" fmla="*/ 941364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299084"/>
              <a:gd name="connsiteY0" fmla="*/ 0 h 1078156"/>
              <a:gd name="connsiteX1" fmla="*/ 632290 w 1299084"/>
              <a:gd name="connsiteY1" fmla="*/ 0 h 1078156"/>
              <a:gd name="connsiteX2" fmla="*/ 1213221 w 1299084"/>
              <a:gd name="connsiteY2" fmla="*/ 580931 h 1078156"/>
              <a:gd name="connsiteX3" fmla="*/ 1213221 w 1299084"/>
              <a:gd name="connsiteY3" fmla="*/ 703199 h 1078156"/>
              <a:gd name="connsiteX4" fmla="*/ 1270038 w 1299084"/>
              <a:gd name="connsiteY4" fmla="*/ 701732 h 1078156"/>
              <a:gd name="connsiteX5" fmla="*/ 1299084 w 1299084"/>
              <a:gd name="connsiteY5" fmla="*/ 763975 h 1078156"/>
              <a:gd name="connsiteX6" fmla="*/ 1193273 w 1299084"/>
              <a:gd name="connsiteY6" fmla="*/ 932027 h 1078156"/>
              <a:gd name="connsiteX7" fmla="*/ 1031445 w 1299084"/>
              <a:gd name="connsiteY7" fmla="*/ 941364 h 1078156"/>
              <a:gd name="connsiteX8" fmla="*/ 889997 w 1299084"/>
              <a:gd name="connsiteY8" fmla="*/ 703199 h 1078156"/>
              <a:gd name="connsiteX9" fmla="*/ 1014151 w 1299084"/>
              <a:gd name="connsiteY9" fmla="*/ 703199 h 1078156"/>
              <a:gd name="connsiteX10" fmla="*/ 1014151 w 1299084"/>
              <a:gd name="connsiteY10" fmla="*/ 580931 h 1078156"/>
              <a:gd name="connsiteX11" fmla="*/ 632290 w 1299084"/>
              <a:gd name="connsiteY11" fmla="*/ 199070 h 1078156"/>
              <a:gd name="connsiteX12" fmla="*/ 580931 w 1299084"/>
              <a:gd name="connsiteY12" fmla="*/ 199070 h 1078156"/>
              <a:gd name="connsiteX13" fmla="*/ 199070 w 1299084"/>
              <a:gd name="connsiteY13" fmla="*/ 580931 h 1078156"/>
              <a:gd name="connsiteX14" fmla="*/ 199070 w 1299084"/>
              <a:gd name="connsiteY14" fmla="*/ 1078156 h 1078156"/>
              <a:gd name="connsiteX15" fmla="*/ 0 w 1299084"/>
              <a:gd name="connsiteY15" fmla="*/ 1078156 h 1078156"/>
              <a:gd name="connsiteX16" fmla="*/ 0 w 1299084"/>
              <a:gd name="connsiteY16" fmla="*/ 580931 h 1078156"/>
              <a:gd name="connsiteX17" fmla="*/ 580931 w 1299084"/>
              <a:gd name="connsiteY17" fmla="*/ 0 h 1078156"/>
              <a:gd name="connsiteX0" fmla="*/ 580931 w 1315715"/>
              <a:gd name="connsiteY0" fmla="*/ 0 h 1078156"/>
              <a:gd name="connsiteX1" fmla="*/ 632290 w 1315715"/>
              <a:gd name="connsiteY1" fmla="*/ 0 h 1078156"/>
              <a:gd name="connsiteX2" fmla="*/ 1213221 w 1315715"/>
              <a:gd name="connsiteY2" fmla="*/ 580931 h 1078156"/>
              <a:gd name="connsiteX3" fmla="*/ 1213221 w 1315715"/>
              <a:gd name="connsiteY3" fmla="*/ 703199 h 1078156"/>
              <a:gd name="connsiteX4" fmla="*/ 1270038 w 1315715"/>
              <a:gd name="connsiteY4" fmla="*/ 701732 h 1078156"/>
              <a:gd name="connsiteX5" fmla="*/ 1299084 w 1315715"/>
              <a:gd name="connsiteY5" fmla="*/ 763975 h 1078156"/>
              <a:gd name="connsiteX6" fmla="*/ 1193273 w 1315715"/>
              <a:gd name="connsiteY6" fmla="*/ 932027 h 1078156"/>
              <a:gd name="connsiteX7" fmla="*/ 1031445 w 1315715"/>
              <a:gd name="connsiteY7" fmla="*/ 941364 h 1078156"/>
              <a:gd name="connsiteX8" fmla="*/ 889997 w 1315715"/>
              <a:gd name="connsiteY8" fmla="*/ 703199 h 1078156"/>
              <a:gd name="connsiteX9" fmla="*/ 1014151 w 1315715"/>
              <a:gd name="connsiteY9" fmla="*/ 703199 h 1078156"/>
              <a:gd name="connsiteX10" fmla="*/ 1014151 w 1315715"/>
              <a:gd name="connsiteY10" fmla="*/ 580931 h 1078156"/>
              <a:gd name="connsiteX11" fmla="*/ 632290 w 1315715"/>
              <a:gd name="connsiteY11" fmla="*/ 199070 h 1078156"/>
              <a:gd name="connsiteX12" fmla="*/ 580931 w 1315715"/>
              <a:gd name="connsiteY12" fmla="*/ 199070 h 1078156"/>
              <a:gd name="connsiteX13" fmla="*/ 199070 w 1315715"/>
              <a:gd name="connsiteY13" fmla="*/ 580931 h 1078156"/>
              <a:gd name="connsiteX14" fmla="*/ 199070 w 1315715"/>
              <a:gd name="connsiteY14" fmla="*/ 1078156 h 1078156"/>
              <a:gd name="connsiteX15" fmla="*/ 0 w 1315715"/>
              <a:gd name="connsiteY15" fmla="*/ 1078156 h 1078156"/>
              <a:gd name="connsiteX16" fmla="*/ 0 w 1315715"/>
              <a:gd name="connsiteY16" fmla="*/ 580931 h 1078156"/>
              <a:gd name="connsiteX17" fmla="*/ 580931 w 1315715"/>
              <a:gd name="connsiteY17" fmla="*/ 0 h 1078156"/>
              <a:gd name="connsiteX0" fmla="*/ 580931 w 1327371"/>
              <a:gd name="connsiteY0" fmla="*/ 0 h 1078156"/>
              <a:gd name="connsiteX1" fmla="*/ 632290 w 1327371"/>
              <a:gd name="connsiteY1" fmla="*/ 0 h 1078156"/>
              <a:gd name="connsiteX2" fmla="*/ 1213221 w 1327371"/>
              <a:gd name="connsiteY2" fmla="*/ 580931 h 1078156"/>
              <a:gd name="connsiteX3" fmla="*/ 1213221 w 1327371"/>
              <a:gd name="connsiteY3" fmla="*/ 703199 h 1078156"/>
              <a:gd name="connsiteX4" fmla="*/ 1270038 w 1327371"/>
              <a:gd name="connsiteY4" fmla="*/ 701732 h 1078156"/>
              <a:gd name="connsiteX5" fmla="*/ 1299084 w 1327371"/>
              <a:gd name="connsiteY5" fmla="*/ 763975 h 1078156"/>
              <a:gd name="connsiteX6" fmla="*/ 1193273 w 1327371"/>
              <a:gd name="connsiteY6" fmla="*/ 932027 h 1078156"/>
              <a:gd name="connsiteX7" fmla="*/ 1031445 w 1327371"/>
              <a:gd name="connsiteY7" fmla="*/ 941364 h 1078156"/>
              <a:gd name="connsiteX8" fmla="*/ 889997 w 1327371"/>
              <a:gd name="connsiteY8" fmla="*/ 703199 h 1078156"/>
              <a:gd name="connsiteX9" fmla="*/ 1014151 w 1327371"/>
              <a:gd name="connsiteY9" fmla="*/ 703199 h 1078156"/>
              <a:gd name="connsiteX10" fmla="*/ 1014151 w 1327371"/>
              <a:gd name="connsiteY10" fmla="*/ 580931 h 1078156"/>
              <a:gd name="connsiteX11" fmla="*/ 632290 w 1327371"/>
              <a:gd name="connsiteY11" fmla="*/ 199070 h 1078156"/>
              <a:gd name="connsiteX12" fmla="*/ 580931 w 1327371"/>
              <a:gd name="connsiteY12" fmla="*/ 199070 h 1078156"/>
              <a:gd name="connsiteX13" fmla="*/ 199070 w 1327371"/>
              <a:gd name="connsiteY13" fmla="*/ 580931 h 1078156"/>
              <a:gd name="connsiteX14" fmla="*/ 199070 w 1327371"/>
              <a:gd name="connsiteY14" fmla="*/ 1078156 h 1078156"/>
              <a:gd name="connsiteX15" fmla="*/ 0 w 1327371"/>
              <a:gd name="connsiteY15" fmla="*/ 1078156 h 1078156"/>
              <a:gd name="connsiteX16" fmla="*/ 0 w 1327371"/>
              <a:gd name="connsiteY16" fmla="*/ 580931 h 1078156"/>
              <a:gd name="connsiteX17" fmla="*/ 580931 w 1327371"/>
              <a:gd name="connsiteY17" fmla="*/ 0 h 1078156"/>
              <a:gd name="connsiteX0" fmla="*/ 580931 w 1328136"/>
              <a:gd name="connsiteY0" fmla="*/ 0 h 1078156"/>
              <a:gd name="connsiteX1" fmla="*/ 632290 w 1328136"/>
              <a:gd name="connsiteY1" fmla="*/ 0 h 1078156"/>
              <a:gd name="connsiteX2" fmla="*/ 1213221 w 1328136"/>
              <a:gd name="connsiteY2" fmla="*/ 580931 h 1078156"/>
              <a:gd name="connsiteX3" fmla="*/ 1213221 w 1328136"/>
              <a:gd name="connsiteY3" fmla="*/ 703199 h 1078156"/>
              <a:gd name="connsiteX4" fmla="*/ 1270038 w 1328136"/>
              <a:gd name="connsiteY4" fmla="*/ 701732 h 1078156"/>
              <a:gd name="connsiteX5" fmla="*/ 1299084 w 1328136"/>
              <a:gd name="connsiteY5" fmla="*/ 763975 h 1078156"/>
              <a:gd name="connsiteX6" fmla="*/ 1193273 w 1328136"/>
              <a:gd name="connsiteY6" fmla="*/ 932027 h 1078156"/>
              <a:gd name="connsiteX7" fmla="*/ 1031445 w 1328136"/>
              <a:gd name="connsiteY7" fmla="*/ 941364 h 1078156"/>
              <a:gd name="connsiteX8" fmla="*/ 889997 w 1328136"/>
              <a:gd name="connsiteY8" fmla="*/ 703199 h 1078156"/>
              <a:gd name="connsiteX9" fmla="*/ 1014151 w 1328136"/>
              <a:gd name="connsiteY9" fmla="*/ 703199 h 1078156"/>
              <a:gd name="connsiteX10" fmla="*/ 1014151 w 1328136"/>
              <a:gd name="connsiteY10" fmla="*/ 580931 h 1078156"/>
              <a:gd name="connsiteX11" fmla="*/ 632290 w 1328136"/>
              <a:gd name="connsiteY11" fmla="*/ 199070 h 1078156"/>
              <a:gd name="connsiteX12" fmla="*/ 580931 w 1328136"/>
              <a:gd name="connsiteY12" fmla="*/ 199070 h 1078156"/>
              <a:gd name="connsiteX13" fmla="*/ 199070 w 1328136"/>
              <a:gd name="connsiteY13" fmla="*/ 580931 h 1078156"/>
              <a:gd name="connsiteX14" fmla="*/ 199070 w 1328136"/>
              <a:gd name="connsiteY14" fmla="*/ 1078156 h 1078156"/>
              <a:gd name="connsiteX15" fmla="*/ 0 w 1328136"/>
              <a:gd name="connsiteY15" fmla="*/ 1078156 h 1078156"/>
              <a:gd name="connsiteX16" fmla="*/ 0 w 1328136"/>
              <a:gd name="connsiteY16" fmla="*/ 580931 h 1078156"/>
              <a:gd name="connsiteX17" fmla="*/ 580931 w 1328136"/>
              <a:gd name="connsiteY17" fmla="*/ 0 h 1078156"/>
              <a:gd name="connsiteX0" fmla="*/ 580931 w 1321376"/>
              <a:gd name="connsiteY0" fmla="*/ 0 h 1078156"/>
              <a:gd name="connsiteX1" fmla="*/ 632290 w 1321376"/>
              <a:gd name="connsiteY1" fmla="*/ 0 h 1078156"/>
              <a:gd name="connsiteX2" fmla="*/ 1213221 w 1321376"/>
              <a:gd name="connsiteY2" fmla="*/ 580931 h 1078156"/>
              <a:gd name="connsiteX3" fmla="*/ 1213221 w 1321376"/>
              <a:gd name="connsiteY3" fmla="*/ 703199 h 1078156"/>
              <a:gd name="connsiteX4" fmla="*/ 1270038 w 1321376"/>
              <a:gd name="connsiteY4" fmla="*/ 701732 h 1078156"/>
              <a:gd name="connsiteX5" fmla="*/ 1299084 w 1321376"/>
              <a:gd name="connsiteY5" fmla="*/ 763975 h 1078156"/>
              <a:gd name="connsiteX6" fmla="*/ 1193273 w 1321376"/>
              <a:gd name="connsiteY6" fmla="*/ 932027 h 1078156"/>
              <a:gd name="connsiteX7" fmla="*/ 1031445 w 1321376"/>
              <a:gd name="connsiteY7" fmla="*/ 941364 h 1078156"/>
              <a:gd name="connsiteX8" fmla="*/ 889997 w 1321376"/>
              <a:gd name="connsiteY8" fmla="*/ 703199 h 1078156"/>
              <a:gd name="connsiteX9" fmla="*/ 1014151 w 1321376"/>
              <a:gd name="connsiteY9" fmla="*/ 703199 h 1078156"/>
              <a:gd name="connsiteX10" fmla="*/ 1014151 w 1321376"/>
              <a:gd name="connsiteY10" fmla="*/ 580931 h 1078156"/>
              <a:gd name="connsiteX11" fmla="*/ 632290 w 1321376"/>
              <a:gd name="connsiteY11" fmla="*/ 199070 h 1078156"/>
              <a:gd name="connsiteX12" fmla="*/ 580931 w 1321376"/>
              <a:gd name="connsiteY12" fmla="*/ 199070 h 1078156"/>
              <a:gd name="connsiteX13" fmla="*/ 199070 w 1321376"/>
              <a:gd name="connsiteY13" fmla="*/ 580931 h 1078156"/>
              <a:gd name="connsiteX14" fmla="*/ 199070 w 1321376"/>
              <a:gd name="connsiteY14" fmla="*/ 1078156 h 1078156"/>
              <a:gd name="connsiteX15" fmla="*/ 0 w 1321376"/>
              <a:gd name="connsiteY15" fmla="*/ 1078156 h 1078156"/>
              <a:gd name="connsiteX16" fmla="*/ 0 w 1321376"/>
              <a:gd name="connsiteY16" fmla="*/ 580931 h 1078156"/>
              <a:gd name="connsiteX17" fmla="*/ 580931 w 1321376"/>
              <a:gd name="connsiteY17" fmla="*/ 0 h 1078156"/>
              <a:gd name="connsiteX0" fmla="*/ 580931 w 1321376"/>
              <a:gd name="connsiteY0" fmla="*/ 0 h 1078156"/>
              <a:gd name="connsiteX1" fmla="*/ 632290 w 1321376"/>
              <a:gd name="connsiteY1" fmla="*/ 0 h 1078156"/>
              <a:gd name="connsiteX2" fmla="*/ 1213221 w 1321376"/>
              <a:gd name="connsiteY2" fmla="*/ 580931 h 1078156"/>
              <a:gd name="connsiteX3" fmla="*/ 1213221 w 1321376"/>
              <a:gd name="connsiteY3" fmla="*/ 703199 h 1078156"/>
              <a:gd name="connsiteX4" fmla="*/ 1270038 w 1321376"/>
              <a:gd name="connsiteY4" fmla="*/ 701732 h 1078156"/>
              <a:gd name="connsiteX5" fmla="*/ 1299084 w 1321376"/>
              <a:gd name="connsiteY5" fmla="*/ 763975 h 1078156"/>
              <a:gd name="connsiteX6" fmla="*/ 1193273 w 1321376"/>
              <a:gd name="connsiteY6" fmla="*/ 932027 h 1078156"/>
              <a:gd name="connsiteX7" fmla="*/ 1031445 w 1321376"/>
              <a:gd name="connsiteY7" fmla="*/ 941364 h 1078156"/>
              <a:gd name="connsiteX8" fmla="*/ 889997 w 1321376"/>
              <a:gd name="connsiteY8" fmla="*/ 703199 h 1078156"/>
              <a:gd name="connsiteX9" fmla="*/ 1014151 w 1321376"/>
              <a:gd name="connsiteY9" fmla="*/ 703199 h 1078156"/>
              <a:gd name="connsiteX10" fmla="*/ 1014151 w 1321376"/>
              <a:gd name="connsiteY10" fmla="*/ 580931 h 1078156"/>
              <a:gd name="connsiteX11" fmla="*/ 632290 w 1321376"/>
              <a:gd name="connsiteY11" fmla="*/ 199070 h 1078156"/>
              <a:gd name="connsiteX12" fmla="*/ 580931 w 1321376"/>
              <a:gd name="connsiteY12" fmla="*/ 199070 h 1078156"/>
              <a:gd name="connsiteX13" fmla="*/ 199070 w 1321376"/>
              <a:gd name="connsiteY13" fmla="*/ 580931 h 1078156"/>
              <a:gd name="connsiteX14" fmla="*/ 199070 w 1321376"/>
              <a:gd name="connsiteY14" fmla="*/ 1078156 h 1078156"/>
              <a:gd name="connsiteX15" fmla="*/ 0 w 1321376"/>
              <a:gd name="connsiteY15" fmla="*/ 1078156 h 1078156"/>
              <a:gd name="connsiteX16" fmla="*/ 0 w 1321376"/>
              <a:gd name="connsiteY16" fmla="*/ 580931 h 1078156"/>
              <a:gd name="connsiteX17" fmla="*/ 580931 w 1321376"/>
              <a:gd name="connsiteY17"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889997 w 1318646"/>
              <a:gd name="connsiteY8" fmla="*/ 703199 h 1078156"/>
              <a:gd name="connsiteX9" fmla="*/ 1014151 w 1318646"/>
              <a:gd name="connsiteY9" fmla="*/ 703199 h 1078156"/>
              <a:gd name="connsiteX10" fmla="*/ 1014151 w 1318646"/>
              <a:gd name="connsiteY10" fmla="*/ 580931 h 1078156"/>
              <a:gd name="connsiteX11" fmla="*/ 632290 w 1318646"/>
              <a:gd name="connsiteY11" fmla="*/ 199070 h 1078156"/>
              <a:gd name="connsiteX12" fmla="*/ 580931 w 1318646"/>
              <a:gd name="connsiteY12" fmla="*/ 199070 h 1078156"/>
              <a:gd name="connsiteX13" fmla="*/ 199070 w 1318646"/>
              <a:gd name="connsiteY13" fmla="*/ 580931 h 1078156"/>
              <a:gd name="connsiteX14" fmla="*/ 199070 w 1318646"/>
              <a:gd name="connsiteY14" fmla="*/ 1078156 h 1078156"/>
              <a:gd name="connsiteX15" fmla="*/ 0 w 1318646"/>
              <a:gd name="connsiteY15" fmla="*/ 1078156 h 1078156"/>
              <a:gd name="connsiteX16" fmla="*/ 0 w 1318646"/>
              <a:gd name="connsiteY16" fmla="*/ 580931 h 1078156"/>
              <a:gd name="connsiteX17" fmla="*/ 580931 w 1318646"/>
              <a:gd name="connsiteY17"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889997 w 1318646"/>
              <a:gd name="connsiteY8" fmla="*/ 703199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889997 w 1318646"/>
              <a:gd name="connsiteY9" fmla="*/ 703199 h 1078156"/>
              <a:gd name="connsiteX10" fmla="*/ 950530 w 1318646"/>
              <a:gd name="connsiteY10" fmla="*/ 701732 h 1078156"/>
              <a:gd name="connsiteX11" fmla="*/ 1014151 w 1318646"/>
              <a:gd name="connsiteY11" fmla="*/ 703199 h 1078156"/>
              <a:gd name="connsiteX12" fmla="*/ 1014151 w 1318646"/>
              <a:gd name="connsiteY12" fmla="*/ 580931 h 1078156"/>
              <a:gd name="connsiteX13" fmla="*/ 632290 w 1318646"/>
              <a:gd name="connsiteY13" fmla="*/ 199070 h 1078156"/>
              <a:gd name="connsiteX14" fmla="*/ 580931 w 1318646"/>
              <a:gd name="connsiteY14" fmla="*/ 199070 h 1078156"/>
              <a:gd name="connsiteX15" fmla="*/ 199070 w 1318646"/>
              <a:gd name="connsiteY15" fmla="*/ 580931 h 1078156"/>
              <a:gd name="connsiteX16" fmla="*/ 199070 w 1318646"/>
              <a:gd name="connsiteY16" fmla="*/ 1078156 h 1078156"/>
              <a:gd name="connsiteX17" fmla="*/ 0 w 1318646"/>
              <a:gd name="connsiteY17" fmla="*/ 1078156 h 1078156"/>
              <a:gd name="connsiteX18" fmla="*/ 0 w 1318646"/>
              <a:gd name="connsiteY18" fmla="*/ 580931 h 1078156"/>
              <a:gd name="connsiteX19" fmla="*/ 580931 w 1318646"/>
              <a:gd name="connsiteY19"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22090"/>
              <a:gd name="connsiteY0" fmla="*/ 0 h 1078156"/>
              <a:gd name="connsiteX1" fmla="*/ 632290 w 1322090"/>
              <a:gd name="connsiteY1" fmla="*/ 0 h 1078156"/>
              <a:gd name="connsiteX2" fmla="*/ 1213221 w 1322090"/>
              <a:gd name="connsiteY2" fmla="*/ 580931 h 1078156"/>
              <a:gd name="connsiteX3" fmla="*/ 1213221 w 1322090"/>
              <a:gd name="connsiteY3" fmla="*/ 703199 h 1078156"/>
              <a:gd name="connsiteX4" fmla="*/ 1270038 w 1322090"/>
              <a:gd name="connsiteY4" fmla="*/ 701732 h 1078156"/>
              <a:gd name="connsiteX5" fmla="*/ 1299084 w 1322090"/>
              <a:gd name="connsiteY5" fmla="*/ 763975 h 1078156"/>
              <a:gd name="connsiteX6" fmla="*/ 1193273 w 1322090"/>
              <a:gd name="connsiteY6" fmla="*/ 932027 h 1078156"/>
              <a:gd name="connsiteX7" fmla="*/ 1031445 w 1322090"/>
              <a:gd name="connsiteY7" fmla="*/ 941364 h 1078156"/>
              <a:gd name="connsiteX8" fmla="*/ 921484 w 1322090"/>
              <a:gd name="connsiteY8" fmla="*/ 759825 h 1078156"/>
              <a:gd name="connsiteX9" fmla="*/ 950530 w 1322090"/>
              <a:gd name="connsiteY9" fmla="*/ 701732 h 1078156"/>
              <a:gd name="connsiteX10" fmla="*/ 1014151 w 1322090"/>
              <a:gd name="connsiteY10" fmla="*/ 703199 h 1078156"/>
              <a:gd name="connsiteX11" fmla="*/ 1014151 w 1322090"/>
              <a:gd name="connsiteY11" fmla="*/ 580931 h 1078156"/>
              <a:gd name="connsiteX12" fmla="*/ 632290 w 1322090"/>
              <a:gd name="connsiteY12" fmla="*/ 199070 h 1078156"/>
              <a:gd name="connsiteX13" fmla="*/ 580931 w 1322090"/>
              <a:gd name="connsiteY13" fmla="*/ 199070 h 1078156"/>
              <a:gd name="connsiteX14" fmla="*/ 199070 w 1322090"/>
              <a:gd name="connsiteY14" fmla="*/ 580931 h 1078156"/>
              <a:gd name="connsiteX15" fmla="*/ 199070 w 1322090"/>
              <a:gd name="connsiteY15" fmla="*/ 1078156 h 1078156"/>
              <a:gd name="connsiteX16" fmla="*/ 0 w 1322090"/>
              <a:gd name="connsiteY16" fmla="*/ 1078156 h 1078156"/>
              <a:gd name="connsiteX17" fmla="*/ 0 w 1322090"/>
              <a:gd name="connsiteY17" fmla="*/ 580931 h 1078156"/>
              <a:gd name="connsiteX18" fmla="*/ 580931 w 1322090"/>
              <a:gd name="connsiteY18" fmla="*/ 0 h 1078156"/>
              <a:gd name="connsiteX0" fmla="*/ 580931 w 1321263"/>
              <a:gd name="connsiteY0" fmla="*/ 0 h 1078156"/>
              <a:gd name="connsiteX1" fmla="*/ 632290 w 1321263"/>
              <a:gd name="connsiteY1" fmla="*/ 0 h 1078156"/>
              <a:gd name="connsiteX2" fmla="*/ 1213221 w 1321263"/>
              <a:gd name="connsiteY2" fmla="*/ 580931 h 1078156"/>
              <a:gd name="connsiteX3" fmla="*/ 1213221 w 1321263"/>
              <a:gd name="connsiteY3" fmla="*/ 703199 h 1078156"/>
              <a:gd name="connsiteX4" fmla="*/ 1270038 w 1321263"/>
              <a:gd name="connsiteY4" fmla="*/ 701732 h 1078156"/>
              <a:gd name="connsiteX5" fmla="*/ 1299084 w 1321263"/>
              <a:gd name="connsiteY5" fmla="*/ 763975 h 1078156"/>
              <a:gd name="connsiteX6" fmla="*/ 1193273 w 1321263"/>
              <a:gd name="connsiteY6" fmla="*/ 932027 h 1078156"/>
              <a:gd name="connsiteX7" fmla="*/ 1031445 w 1321263"/>
              <a:gd name="connsiteY7" fmla="*/ 941364 h 1078156"/>
              <a:gd name="connsiteX8" fmla="*/ 921484 w 1321263"/>
              <a:gd name="connsiteY8" fmla="*/ 759825 h 1078156"/>
              <a:gd name="connsiteX9" fmla="*/ 950530 w 1321263"/>
              <a:gd name="connsiteY9" fmla="*/ 701732 h 1078156"/>
              <a:gd name="connsiteX10" fmla="*/ 1014151 w 1321263"/>
              <a:gd name="connsiteY10" fmla="*/ 703199 h 1078156"/>
              <a:gd name="connsiteX11" fmla="*/ 1014151 w 1321263"/>
              <a:gd name="connsiteY11" fmla="*/ 580931 h 1078156"/>
              <a:gd name="connsiteX12" fmla="*/ 632290 w 1321263"/>
              <a:gd name="connsiteY12" fmla="*/ 199070 h 1078156"/>
              <a:gd name="connsiteX13" fmla="*/ 580931 w 1321263"/>
              <a:gd name="connsiteY13" fmla="*/ 199070 h 1078156"/>
              <a:gd name="connsiteX14" fmla="*/ 199070 w 1321263"/>
              <a:gd name="connsiteY14" fmla="*/ 580931 h 1078156"/>
              <a:gd name="connsiteX15" fmla="*/ 199070 w 1321263"/>
              <a:gd name="connsiteY15" fmla="*/ 1078156 h 1078156"/>
              <a:gd name="connsiteX16" fmla="*/ 0 w 1321263"/>
              <a:gd name="connsiteY16" fmla="*/ 1078156 h 1078156"/>
              <a:gd name="connsiteX17" fmla="*/ 0 w 1321263"/>
              <a:gd name="connsiteY17" fmla="*/ 580931 h 1078156"/>
              <a:gd name="connsiteX18" fmla="*/ 580931 w 1321263"/>
              <a:gd name="connsiteY18" fmla="*/ 0 h 1078156"/>
              <a:gd name="connsiteX0" fmla="*/ 580931 w 1321263"/>
              <a:gd name="connsiteY0" fmla="*/ 0 h 1078156"/>
              <a:gd name="connsiteX1" fmla="*/ 632290 w 1321263"/>
              <a:gd name="connsiteY1" fmla="*/ 0 h 1078156"/>
              <a:gd name="connsiteX2" fmla="*/ 1213221 w 1321263"/>
              <a:gd name="connsiteY2" fmla="*/ 580931 h 1078156"/>
              <a:gd name="connsiteX3" fmla="*/ 1213221 w 1321263"/>
              <a:gd name="connsiteY3" fmla="*/ 703199 h 1078156"/>
              <a:gd name="connsiteX4" fmla="*/ 1270038 w 1321263"/>
              <a:gd name="connsiteY4" fmla="*/ 701732 h 1078156"/>
              <a:gd name="connsiteX5" fmla="*/ 1299084 w 1321263"/>
              <a:gd name="connsiteY5" fmla="*/ 763975 h 1078156"/>
              <a:gd name="connsiteX6" fmla="*/ 1193273 w 1321263"/>
              <a:gd name="connsiteY6" fmla="*/ 932027 h 1078156"/>
              <a:gd name="connsiteX7" fmla="*/ 1031445 w 1321263"/>
              <a:gd name="connsiteY7" fmla="*/ 941364 h 1078156"/>
              <a:gd name="connsiteX8" fmla="*/ 921484 w 1321263"/>
              <a:gd name="connsiteY8" fmla="*/ 759825 h 1078156"/>
              <a:gd name="connsiteX9" fmla="*/ 950530 w 1321263"/>
              <a:gd name="connsiteY9" fmla="*/ 701732 h 1078156"/>
              <a:gd name="connsiteX10" fmla="*/ 1014151 w 1321263"/>
              <a:gd name="connsiteY10" fmla="*/ 703199 h 1078156"/>
              <a:gd name="connsiteX11" fmla="*/ 1014151 w 1321263"/>
              <a:gd name="connsiteY11" fmla="*/ 580931 h 1078156"/>
              <a:gd name="connsiteX12" fmla="*/ 632290 w 1321263"/>
              <a:gd name="connsiteY12" fmla="*/ 199070 h 1078156"/>
              <a:gd name="connsiteX13" fmla="*/ 580931 w 1321263"/>
              <a:gd name="connsiteY13" fmla="*/ 199070 h 1078156"/>
              <a:gd name="connsiteX14" fmla="*/ 199070 w 1321263"/>
              <a:gd name="connsiteY14" fmla="*/ 580931 h 1078156"/>
              <a:gd name="connsiteX15" fmla="*/ 199070 w 1321263"/>
              <a:gd name="connsiteY15" fmla="*/ 1078156 h 1078156"/>
              <a:gd name="connsiteX16" fmla="*/ 0 w 1321263"/>
              <a:gd name="connsiteY16" fmla="*/ 1078156 h 1078156"/>
              <a:gd name="connsiteX17" fmla="*/ 0 w 1321263"/>
              <a:gd name="connsiteY17" fmla="*/ 580931 h 1078156"/>
              <a:gd name="connsiteX18" fmla="*/ 580931 w 1321263"/>
              <a:gd name="connsiteY18" fmla="*/ 0 h 1078156"/>
              <a:gd name="connsiteX0" fmla="*/ 580931 w 1321882"/>
              <a:gd name="connsiteY0" fmla="*/ 0 h 1078156"/>
              <a:gd name="connsiteX1" fmla="*/ 632290 w 1321882"/>
              <a:gd name="connsiteY1" fmla="*/ 0 h 1078156"/>
              <a:gd name="connsiteX2" fmla="*/ 1213221 w 1321882"/>
              <a:gd name="connsiteY2" fmla="*/ 580931 h 1078156"/>
              <a:gd name="connsiteX3" fmla="*/ 1213221 w 1321882"/>
              <a:gd name="connsiteY3" fmla="*/ 703199 h 1078156"/>
              <a:gd name="connsiteX4" fmla="*/ 1270038 w 1321882"/>
              <a:gd name="connsiteY4" fmla="*/ 701732 h 1078156"/>
              <a:gd name="connsiteX5" fmla="*/ 1299084 w 1321882"/>
              <a:gd name="connsiteY5" fmla="*/ 763975 h 1078156"/>
              <a:gd name="connsiteX6" fmla="*/ 1193273 w 1321882"/>
              <a:gd name="connsiteY6" fmla="*/ 932027 h 1078156"/>
              <a:gd name="connsiteX7" fmla="*/ 1031445 w 1321882"/>
              <a:gd name="connsiteY7" fmla="*/ 941364 h 1078156"/>
              <a:gd name="connsiteX8" fmla="*/ 921484 w 1321882"/>
              <a:gd name="connsiteY8" fmla="*/ 759825 h 1078156"/>
              <a:gd name="connsiteX9" fmla="*/ 950530 w 1321882"/>
              <a:gd name="connsiteY9" fmla="*/ 701732 h 1078156"/>
              <a:gd name="connsiteX10" fmla="*/ 1014151 w 1321882"/>
              <a:gd name="connsiteY10" fmla="*/ 703199 h 1078156"/>
              <a:gd name="connsiteX11" fmla="*/ 1014151 w 1321882"/>
              <a:gd name="connsiteY11" fmla="*/ 580931 h 1078156"/>
              <a:gd name="connsiteX12" fmla="*/ 632290 w 1321882"/>
              <a:gd name="connsiteY12" fmla="*/ 199070 h 1078156"/>
              <a:gd name="connsiteX13" fmla="*/ 580931 w 1321882"/>
              <a:gd name="connsiteY13" fmla="*/ 199070 h 1078156"/>
              <a:gd name="connsiteX14" fmla="*/ 199070 w 1321882"/>
              <a:gd name="connsiteY14" fmla="*/ 580931 h 1078156"/>
              <a:gd name="connsiteX15" fmla="*/ 199070 w 1321882"/>
              <a:gd name="connsiteY15" fmla="*/ 1078156 h 1078156"/>
              <a:gd name="connsiteX16" fmla="*/ 0 w 1321882"/>
              <a:gd name="connsiteY16" fmla="*/ 1078156 h 1078156"/>
              <a:gd name="connsiteX17" fmla="*/ 0 w 1321882"/>
              <a:gd name="connsiteY17" fmla="*/ 580931 h 1078156"/>
              <a:gd name="connsiteX18" fmla="*/ 580931 w 1321882"/>
              <a:gd name="connsiteY18" fmla="*/ 0 h 1078156"/>
              <a:gd name="connsiteX0" fmla="*/ 580931 w 1318265"/>
              <a:gd name="connsiteY0" fmla="*/ 0 h 1078156"/>
              <a:gd name="connsiteX1" fmla="*/ 632290 w 1318265"/>
              <a:gd name="connsiteY1" fmla="*/ 0 h 1078156"/>
              <a:gd name="connsiteX2" fmla="*/ 1213221 w 1318265"/>
              <a:gd name="connsiteY2" fmla="*/ 580931 h 1078156"/>
              <a:gd name="connsiteX3" fmla="*/ 1213221 w 1318265"/>
              <a:gd name="connsiteY3" fmla="*/ 703199 h 1078156"/>
              <a:gd name="connsiteX4" fmla="*/ 1270038 w 1318265"/>
              <a:gd name="connsiteY4" fmla="*/ 701732 h 1078156"/>
              <a:gd name="connsiteX5" fmla="*/ 1299084 w 1318265"/>
              <a:gd name="connsiteY5" fmla="*/ 763975 h 1078156"/>
              <a:gd name="connsiteX6" fmla="*/ 1193273 w 1318265"/>
              <a:gd name="connsiteY6" fmla="*/ 932027 h 1078156"/>
              <a:gd name="connsiteX7" fmla="*/ 1031445 w 1318265"/>
              <a:gd name="connsiteY7" fmla="*/ 941364 h 1078156"/>
              <a:gd name="connsiteX8" fmla="*/ 921484 w 1318265"/>
              <a:gd name="connsiteY8" fmla="*/ 759825 h 1078156"/>
              <a:gd name="connsiteX9" fmla="*/ 950530 w 1318265"/>
              <a:gd name="connsiteY9" fmla="*/ 701732 h 1078156"/>
              <a:gd name="connsiteX10" fmla="*/ 1014151 w 1318265"/>
              <a:gd name="connsiteY10" fmla="*/ 703199 h 1078156"/>
              <a:gd name="connsiteX11" fmla="*/ 1014151 w 1318265"/>
              <a:gd name="connsiteY11" fmla="*/ 580931 h 1078156"/>
              <a:gd name="connsiteX12" fmla="*/ 632290 w 1318265"/>
              <a:gd name="connsiteY12" fmla="*/ 199070 h 1078156"/>
              <a:gd name="connsiteX13" fmla="*/ 580931 w 1318265"/>
              <a:gd name="connsiteY13" fmla="*/ 199070 h 1078156"/>
              <a:gd name="connsiteX14" fmla="*/ 199070 w 1318265"/>
              <a:gd name="connsiteY14" fmla="*/ 580931 h 1078156"/>
              <a:gd name="connsiteX15" fmla="*/ 199070 w 1318265"/>
              <a:gd name="connsiteY15" fmla="*/ 1078156 h 1078156"/>
              <a:gd name="connsiteX16" fmla="*/ 0 w 1318265"/>
              <a:gd name="connsiteY16" fmla="*/ 1078156 h 1078156"/>
              <a:gd name="connsiteX17" fmla="*/ 0 w 1318265"/>
              <a:gd name="connsiteY17" fmla="*/ 580931 h 1078156"/>
              <a:gd name="connsiteX18" fmla="*/ 580931 w 1318265"/>
              <a:gd name="connsiteY18" fmla="*/ 0 h 10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65" h="1078156">
                <a:moveTo>
                  <a:pt x="580931" y="0"/>
                </a:moveTo>
                <a:lnTo>
                  <a:pt x="632290" y="0"/>
                </a:lnTo>
                <a:cubicBezTo>
                  <a:pt x="953129" y="0"/>
                  <a:pt x="1213221" y="260092"/>
                  <a:pt x="1213221" y="580931"/>
                </a:cubicBezTo>
                <a:lnTo>
                  <a:pt x="1213221" y="703199"/>
                </a:lnTo>
                <a:lnTo>
                  <a:pt x="1270038" y="701732"/>
                </a:lnTo>
                <a:cubicBezTo>
                  <a:pt x="1331071" y="701732"/>
                  <a:pt x="1326229" y="716256"/>
                  <a:pt x="1299084" y="763975"/>
                </a:cubicBezTo>
                <a:lnTo>
                  <a:pt x="1193273" y="932027"/>
                </a:lnTo>
                <a:cubicBezTo>
                  <a:pt x="1126881" y="1028502"/>
                  <a:pt x="1125846" y="1090745"/>
                  <a:pt x="1031445" y="941364"/>
                </a:cubicBezTo>
                <a:lnTo>
                  <a:pt x="921484" y="759825"/>
                </a:lnTo>
                <a:cubicBezTo>
                  <a:pt x="891747" y="715564"/>
                  <a:pt x="893129" y="698274"/>
                  <a:pt x="950530" y="701732"/>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3"/>
          </a:solidFill>
          <a:ln w="1714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nvGrpSpPr>
          <p:cNvPr id="10" name="Group 9">
            <a:extLst>
              <a:ext uri="{FF2B5EF4-FFF2-40B4-BE49-F238E27FC236}">
                <a16:creationId xmlns:a16="http://schemas.microsoft.com/office/drawing/2014/main" id="{95C3BC21-0E90-4124-8E39-152F0E1317F1}"/>
              </a:ext>
            </a:extLst>
          </p:cNvPr>
          <p:cNvGrpSpPr/>
          <p:nvPr/>
        </p:nvGrpSpPr>
        <p:grpSpPr>
          <a:xfrm>
            <a:off x="1290567" y="2848932"/>
            <a:ext cx="859123" cy="859123"/>
            <a:chOff x="3012661" y="2655454"/>
            <a:chExt cx="957944" cy="957944"/>
          </a:xfrm>
        </p:grpSpPr>
        <p:sp>
          <p:nvSpPr>
            <p:cNvPr id="11" name="Oval 10">
              <a:extLst>
                <a:ext uri="{FF2B5EF4-FFF2-40B4-BE49-F238E27FC236}">
                  <a16:creationId xmlns:a16="http://schemas.microsoft.com/office/drawing/2014/main" id="{53174C1D-7466-4E1B-B469-78E99C1218BB}"/>
                </a:ext>
              </a:extLst>
            </p:cNvPr>
            <p:cNvSpPr/>
            <p:nvPr/>
          </p:nvSpPr>
          <p:spPr>
            <a:xfrm>
              <a:off x="3012661" y="2655454"/>
              <a:ext cx="957944" cy="957944"/>
            </a:xfrm>
            <a:prstGeom prst="ellips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12" name="Oval 11">
              <a:extLst>
                <a:ext uri="{FF2B5EF4-FFF2-40B4-BE49-F238E27FC236}">
                  <a16:creationId xmlns:a16="http://schemas.microsoft.com/office/drawing/2014/main" id="{6D2641AE-BA4E-4E37-9157-96FFC2821B1A}"/>
                </a:ext>
              </a:extLst>
            </p:cNvPr>
            <p:cNvSpPr/>
            <p:nvPr/>
          </p:nvSpPr>
          <p:spPr>
            <a:xfrm>
              <a:off x="3078924" y="2721717"/>
              <a:ext cx="825418" cy="825418"/>
            </a:xfrm>
            <a:prstGeom prst="ellipse">
              <a:avLst/>
            </a:prstGeom>
            <a:solidFill>
              <a:schemeClr val="bg1"/>
            </a:solidFill>
            <a:ln>
              <a:noFill/>
            </a:ln>
            <a:effectLst>
              <a:outerShdw blurRad="635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grpSp>
        <p:nvGrpSpPr>
          <p:cNvPr id="13" name="Group 12">
            <a:extLst>
              <a:ext uri="{FF2B5EF4-FFF2-40B4-BE49-F238E27FC236}">
                <a16:creationId xmlns:a16="http://schemas.microsoft.com/office/drawing/2014/main" id="{75BF54A1-7323-4511-AFF9-BB79A34A0E6B}"/>
              </a:ext>
            </a:extLst>
          </p:cNvPr>
          <p:cNvGrpSpPr/>
          <p:nvPr/>
        </p:nvGrpSpPr>
        <p:grpSpPr>
          <a:xfrm>
            <a:off x="2692493" y="3812972"/>
            <a:ext cx="859123" cy="859123"/>
            <a:chOff x="3012662" y="2655454"/>
            <a:chExt cx="957944" cy="957944"/>
          </a:xfrm>
        </p:grpSpPr>
        <p:sp>
          <p:nvSpPr>
            <p:cNvPr id="14" name="Oval 13">
              <a:extLst>
                <a:ext uri="{FF2B5EF4-FFF2-40B4-BE49-F238E27FC236}">
                  <a16:creationId xmlns:a16="http://schemas.microsoft.com/office/drawing/2014/main" id="{62D0C463-5215-4546-A9E5-F65834BAEF26}"/>
                </a:ext>
              </a:extLst>
            </p:cNvPr>
            <p:cNvSpPr/>
            <p:nvPr/>
          </p:nvSpPr>
          <p:spPr>
            <a:xfrm>
              <a:off x="3012662" y="2655454"/>
              <a:ext cx="957944" cy="95794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15" name="Oval 14">
              <a:extLst>
                <a:ext uri="{FF2B5EF4-FFF2-40B4-BE49-F238E27FC236}">
                  <a16:creationId xmlns:a16="http://schemas.microsoft.com/office/drawing/2014/main" id="{A06B03A0-EE15-4766-98C9-2B499D469F87}"/>
                </a:ext>
              </a:extLst>
            </p:cNvPr>
            <p:cNvSpPr/>
            <p:nvPr/>
          </p:nvSpPr>
          <p:spPr>
            <a:xfrm>
              <a:off x="3078925" y="2721717"/>
              <a:ext cx="825418" cy="825418"/>
            </a:xfrm>
            <a:prstGeom prst="ellipse">
              <a:avLst/>
            </a:prstGeom>
            <a:solidFill>
              <a:schemeClr val="bg1"/>
            </a:solidFill>
            <a:ln>
              <a:noFill/>
            </a:ln>
            <a:effectLst>
              <a:outerShdw blurRad="635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grpSp>
        <p:nvGrpSpPr>
          <p:cNvPr id="16" name="Group 15">
            <a:extLst>
              <a:ext uri="{FF2B5EF4-FFF2-40B4-BE49-F238E27FC236}">
                <a16:creationId xmlns:a16="http://schemas.microsoft.com/office/drawing/2014/main" id="{986E3718-2A0C-4179-AF93-3747759CD28B}"/>
              </a:ext>
            </a:extLst>
          </p:cNvPr>
          <p:cNvGrpSpPr/>
          <p:nvPr/>
        </p:nvGrpSpPr>
        <p:grpSpPr>
          <a:xfrm>
            <a:off x="4078464" y="2856027"/>
            <a:ext cx="859123" cy="859123"/>
            <a:chOff x="3012661" y="2655454"/>
            <a:chExt cx="957944" cy="957944"/>
          </a:xfrm>
        </p:grpSpPr>
        <p:sp>
          <p:nvSpPr>
            <p:cNvPr id="17" name="Oval 16">
              <a:extLst>
                <a:ext uri="{FF2B5EF4-FFF2-40B4-BE49-F238E27FC236}">
                  <a16:creationId xmlns:a16="http://schemas.microsoft.com/office/drawing/2014/main" id="{E53DCA6E-E8E4-4060-8251-BA817094CD74}"/>
                </a:ext>
              </a:extLst>
            </p:cNvPr>
            <p:cNvSpPr/>
            <p:nvPr/>
          </p:nvSpPr>
          <p:spPr>
            <a:xfrm>
              <a:off x="3012661" y="2655454"/>
              <a:ext cx="957944" cy="95794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18" name="Oval 17">
              <a:extLst>
                <a:ext uri="{FF2B5EF4-FFF2-40B4-BE49-F238E27FC236}">
                  <a16:creationId xmlns:a16="http://schemas.microsoft.com/office/drawing/2014/main" id="{7523A94F-79EB-4D82-8496-07D2B3BB7D4B}"/>
                </a:ext>
              </a:extLst>
            </p:cNvPr>
            <p:cNvSpPr/>
            <p:nvPr/>
          </p:nvSpPr>
          <p:spPr>
            <a:xfrm>
              <a:off x="3078925" y="2721717"/>
              <a:ext cx="825418" cy="825418"/>
            </a:xfrm>
            <a:prstGeom prst="ellipse">
              <a:avLst/>
            </a:prstGeom>
            <a:solidFill>
              <a:schemeClr val="bg1"/>
            </a:solidFill>
            <a:ln>
              <a:noFill/>
            </a:ln>
            <a:effectLst>
              <a:outerShdw blurRad="635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grpSp>
        <p:nvGrpSpPr>
          <p:cNvPr id="19" name="Group 18">
            <a:extLst>
              <a:ext uri="{FF2B5EF4-FFF2-40B4-BE49-F238E27FC236}">
                <a16:creationId xmlns:a16="http://schemas.microsoft.com/office/drawing/2014/main" id="{6AB75060-5E6A-4825-880E-50E7C9F841D2}"/>
              </a:ext>
            </a:extLst>
          </p:cNvPr>
          <p:cNvGrpSpPr/>
          <p:nvPr/>
        </p:nvGrpSpPr>
        <p:grpSpPr>
          <a:xfrm>
            <a:off x="5463390" y="3822126"/>
            <a:ext cx="859123" cy="859123"/>
            <a:chOff x="3012662" y="2655454"/>
            <a:chExt cx="957944" cy="957944"/>
          </a:xfrm>
        </p:grpSpPr>
        <p:sp>
          <p:nvSpPr>
            <p:cNvPr id="20" name="Oval 19">
              <a:extLst>
                <a:ext uri="{FF2B5EF4-FFF2-40B4-BE49-F238E27FC236}">
                  <a16:creationId xmlns:a16="http://schemas.microsoft.com/office/drawing/2014/main" id="{C9409AE0-4C68-495B-ABCA-2FD6D7FFA6FE}"/>
                </a:ext>
              </a:extLst>
            </p:cNvPr>
            <p:cNvSpPr/>
            <p:nvPr/>
          </p:nvSpPr>
          <p:spPr>
            <a:xfrm>
              <a:off x="3012662" y="2655454"/>
              <a:ext cx="957944" cy="95794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21" name="Oval 20">
              <a:extLst>
                <a:ext uri="{FF2B5EF4-FFF2-40B4-BE49-F238E27FC236}">
                  <a16:creationId xmlns:a16="http://schemas.microsoft.com/office/drawing/2014/main" id="{EA47D5DE-FECC-40F2-950E-0DB4855059DF}"/>
                </a:ext>
              </a:extLst>
            </p:cNvPr>
            <p:cNvSpPr/>
            <p:nvPr/>
          </p:nvSpPr>
          <p:spPr>
            <a:xfrm>
              <a:off x="3078925" y="2721717"/>
              <a:ext cx="825418" cy="825418"/>
            </a:xfrm>
            <a:prstGeom prst="ellipse">
              <a:avLst/>
            </a:prstGeom>
            <a:solidFill>
              <a:schemeClr val="bg1"/>
            </a:solidFill>
            <a:ln>
              <a:noFill/>
            </a:ln>
            <a:effectLst>
              <a:outerShdw blurRad="635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sp>
        <p:nvSpPr>
          <p:cNvPr id="22" name="Freeform: Shape 21">
            <a:extLst>
              <a:ext uri="{FF2B5EF4-FFF2-40B4-BE49-F238E27FC236}">
                <a16:creationId xmlns:a16="http://schemas.microsoft.com/office/drawing/2014/main" id="{CFD265B6-6D2F-404D-838E-6D097AFD2C1D}"/>
              </a:ext>
            </a:extLst>
          </p:cNvPr>
          <p:cNvSpPr/>
          <p:nvPr/>
        </p:nvSpPr>
        <p:spPr>
          <a:xfrm flipV="1">
            <a:off x="5067702" y="3593833"/>
            <a:ext cx="1815317" cy="1479722"/>
          </a:xfrm>
          <a:custGeom>
            <a:avLst/>
            <a:gdLst>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889997 w 1337374"/>
              <a:gd name="connsiteY6" fmla="*/ 703199 h 1078433"/>
              <a:gd name="connsiteX7" fmla="*/ 1014151 w 1337374"/>
              <a:gd name="connsiteY7" fmla="*/ 703199 h 1078433"/>
              <a:gd name="connsiteX8" fmla="*/ 1014151 w 1337374"/>
              <a:gd name="connsiteY8" fmla="*/ 580931 h 1078433"/>
              <a:gd name="connsiteX9" fmla="*/ 632290 w 1337374"/>
              <a:gd name="connsiteY9" fmla="*/ 199070 h 1078433"/>
              <a:gd name="connsiteX10" fmla="*/ 580931 w 1337374"/>
              <a:gd name="connsiteY10" fmla="*/ 199070 h 1078433"/>
              <a:gd name="connsiteX11" fmla="*/ 199070 w 1337374"/>
              <a:gd name="connsiteY11" fmla="*/ 580931 h 1078433"/>
              <a:gd name="connsiteX12" fmla="*/ 199070 w 1337374"/>
              <a:gd name="connsiteY12" fmla="*/ 1078156 h 1078433"/>
              <a:gd name="connsiteX13" fmla="*/ 0 w 1337374"/>
              <a:gd name="connsiteY13" fmla="*/ 1078156 h 1078433"/>
              <a:gd name="connsiteX14" fmla="*/ 0 w 1337374"/>
              <a:gd name="connsiteY14" fmla="*/ 580931 h 1078433"/>
              <a:gd name="connsiteX15" fmla="*/ 580931 w 1337374"/>
              <a:gd name="connsiteY15"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1022431 w 1337374"/>
              <a:gd name="connsiteY6" fmla="*/ 940849 h 1078433"/>
              <a:gd name="connsiteX7" fmla="*/ 889997 w 1337374"/>
              <a:gd name="connsiteY7" fmla="*/ 703199 h 1078433"/>
              <a:gd name="connsiteX8" fmla="*/ 1014151 w 1337374"/>
              <a:gd name="connsiteY8" fmla="*/ 703199 h 1078433"/>
              <a:gd name="connsiteX9" fmla="*/ 1014151 w 1337374"/>
              <a:gd name="connsiteY9" fmla="*/ 580931 h 1078433"/>
              <a:gd name="connsiteX10" fmla="*/ 632290 w 1337374"/>
              <a:gd name="connsiteY10" fmla="*/ 199070 h 1078433"/>
              <a:gd name="connsiteX11" fmla="*/ 580931 w 1337374"/>
              <a:gd name="connsiteY11" fmla="*/ 199070 h 1078433"/>
              <a:gd name="connsiteX12" fmla="*/ 199070 w 1337374"/>
              <a:gd name="connsiteY12" fmla="*/ 580931 h 1078433"/>
              <a:gd name="connsiteX13" fmla="*/ 199070 w 1337374"/>
              <a:gd name="connsiteY13" fmla="*/ 1078156 h 1078433"/>
              <a:gd name="connsiteX14" fmla="*/ 0 w 1337374"/>
              <a:gd name="connsiteY14" fmla="*/ 1078156 h 1078433"/>
              <a:gd name="connsiteX15" fmla="*/ 0 w 1337374"/>
              <a:gd name="connsiteY15" fmla="*/ 580931 h 1078433"/>
              <a:gd name="connsiteX16" fmla="*/ 580931 w 1337374"/>
              <a:gd name="connsiteY16"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201687 w 1337374"/>
              <a:gd name="connsiteY5" fmla="*/ 945828 h 1078433"/>
              <a:gd name="connsiteX6" fmla="*/ 1113686 w 1337374"/>
              <a:gd name="connsiteY6" fmla="*/ 1078433 h 1078433"/>
              <a:gd name="connsiteX7" fmla="*/ 1022431 w 1337374"/>
              <a:gd name="connsiteY7" fmla="*/ 940849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084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22431 w 1337374"/>
              <a:gd name="connsiteY6" fmla="*/ 944999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01687 w 1337374"/>
              <a:gd name="connsiteY5" fmla="*/ 945828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87164 w 1337374"/>
              <a:gd name="connsiteY5" fmla="*/ 974874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87164 w 1337374"/>
              <a:gd name="connsiteY5" fmla="*/ 974874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87164 w 1337374"/>
              <a:gd name="connsiteY5" fmla="*/ 974874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87164 w 1337374"/>
              <a:gd name="connsiteY5" fmla="*/ 974874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87164 w 1337374"/>
              <a:gd name="connsiteY5" fmla="*/ 974874 h 1078156"/>
              <a:gd name="connsiteX6" fmla="*/ 1036954 w 1337374"/>
              <a:gd name="connsiteY6" fmla="*/ 965746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93805 w 1337374"/>
              <a:gd name="connsiteY5" fmla="*/ 784000 h 1078156"/>
              <a:gd name="connsiteX6" fmla="*/ 1187164 w 1337374"/>
              <a:gd name="connsiteY6" fmla="*/ 974874 h 1078156"/>
              <a:gd name="connsiteX7" fmla="*/ 1036954 w 1337374"/>
              <a:gd name="connsiteY7" fmla="*/ 965746 h 1078156"/>
              <a:gd name="connsiteX8" fmla="*/ 889997 w 1337374"/>
              <a:gd name="connsiteY8" fmla="*/ 703199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62684 w 1337374"/>
              <a:gd name="connsiteY4" fmla="*/ 705160 h 1078156"/>
              <a:gd name="connsiteX5" fmla="*/ 1337374 w 1337374"/>
              <a:gd name="connsiteY5" fmla="*/ 703199 h 1078156"/>
              <a:gd name="connsiteX6" fmla="*/ 1293805 w 1337374"/>
              <a:gd name="connsiteY6" fmla="*/ 784000 h 1078156"/>
              <a:gd name="connsiteX7" fmla="*/ 1187164 w 1337374"/>
              <a:gd name="connsiteY7" fmla="*/ 974874 h 1078156"/>
              <a:gd name="connsiteX8" fmla="*/ 1036954 w 1337374"/>
              <a:gd name="connsiteY8" fmla="*/ 965746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293805"/>
              <a:gd name="connsiteY0" fmla="*/ 0 h 1078156"/>
              <a:gd name="connsiteX1" fmla="*/ 632290 w 1293805"/>
              <a:gd name="connsiteY1" fmla="*/ 0 h 1078156"/>
              <a:gd name="connsiteX2" fmla="*/ 1213221 w 1293805"/>
              <a:gd name="connsiteY2" fmla="*/ 580931 h 1078156"/>
              <a:gd name="connsiteX3" fmla="*/ 1213221 w 1293805"/>
              <a:gd name="connsiteY3" fmla="*/ 703199 h 1078156"/>
              <a:gd name="connsiteX4" fmla="*/ 1262684 w 1293805"/>
              <a:gd name="connsiteY4" fmla="*/ 705160 h 1078156"/>
              <a:gd name="connsiteX5" fmla="*/ 1293805 w 1293805"/>
              <a:gd name="connsiteY5" fmla="*/ 784000 h 1078156"/>
              <a:gd name="connsiteX6" fmla="*/ 1187164 w 1293805"/>
              <a:gd name="connsiteY6" fmla="*/ 974874 h 1078156"/>
              <a:gd name="connsiteX7" fmla="*/ 1036954 w 1293805"/>
              <a:gd name="connsiteY7" fmla="*/ 965746 h 1078156"/>
              <a:gd name="connsiteX8" fmla="*/ 889997 w 1293805"/>
              <a:gd name="connsiteY8" fmla="*/ 703199 h 1078156"/>
              <a:gd name="connsiteX9" fmla="*/ 1014151 w 1293805"/>
              <a:gd name="connsiteY9" fmla="*/ 703199 h 1078156"/>
              <a:gd name="connsiteX10" fmla="*/ 1014151 w 1293805"/>
              <a:gd name="connsiteY10" fmla="*/ 580931 h 1078156"/>
              <a:gd name="connsiteX11" fmla="*/ 632290 w 1293805"/>
              <a:gd name="connsiteY11" fmla="*/ 199070 h 1078156"/>
              <a:gd name="connsiteX12" fmla="*/ 580931 w 1293805"/>
              <a:gd name="connsiteY12" fmla="*/ 199070 h 1078156"/>
              <a:gd name="connsiteX13" fmla="*/ 199070 w 1293805"/>
              <a:gd name="connsiteY13" fmla="*/ 580931 h 1078156"/>
              <a:gd name="connsiteX14" fmla="*/ 199070 w 1293805"/>
              <a:gd name="connsiteY14" fmla="*/ 1078156 h 1078156"/>
              <a:gd name="connsiteX15" fmla="*/ 0 w 1293805"/>
              <a:gd name="connsiteY15" fmla="*/ 1078156 h 1078156"/>
              <a:gd name="connsiteX16" fmla="*/ 0 w 1293805"/>
              <a:gd name="connsiteY16" fmla="*/ 580931 h 1078156"/>
              <a:gd name="connsiteX17" fmla="*/ 580931 w 1293805"/>
              <a:gd name="connsiteY17" fmla="*/ 0 h 1078156"/>
              <a:gd name="connsiteX0" fmla="*/ 580931 w 1307423"/>
              <a:gd name="connsiteY0" fmla="*/ 0 h 1078156"/>
              <a:gd name="connsiteX1" fmla="*/ 632290 w 1307423"/>
              <a:gd name="connsiteY1" fmla="*/ 0 h 1078156"/>
              <a:gd name="connsiteX2" fmla="*/ 1213221 w 1307423"/>
              <a:gd name="connsiteY2" fmla="*/ 580931 h 1078156"/>
              <a:gd name="connsiteX3" fmla="*/ 1213221 w 1307423"/>
              <a:gd name="connsiteY3" fmla="*/ 703199 h 1078156"/>
              <a:gd name="connsiteX4" fmla="*/ 1262684 w 1307423"/>
              <a:gd name="connsiteY4" fmla="*/ 705160 h 1078156"/>
              <a:gd name="connsiteX5" fmla="*/ 1293805 w 1307423"/>
              <a:gd name="connsiteY5" fmla="*/ 784000 h 1078156"/>
              <a:gd name="connsiteX6" fmla="*/ 1187164 w 1307423"/>
              <a:gd name="connsiteY6" fmla="*/ 974874 h 1078156"/>
              <a:gd name="connsiteX7" fmla="*/ 1036954 w 1307423"/>
              <a:gd name="connsiteY7" fmla="*/ 965746 h 1078156"/>
              <a:gd name="connsiteX8" fmla="*/ 889997 w 1307423"/>
              <a:gd name="connsiteY8" fmla="*/ 703199 h 1078156"/>
              <a:gd name="connsiteX9" fmla="*/ 1014151 w 1307423"/>
              <a:gd name="connsiteY9" fmla="*/ 703199 h 1078156"/>
              <a:gd name="connsiteX10" fmla="*/ 1014151 w 1307423"/>
              <a:gd name="connsiteY10" fmla="*/ 580931 h 1078156"/>
              <a:gd name="connsiteX11" fmla="*/ 632290 w 1307423"/>
              <a:gd name="connsiteY11" fmla="*/ 199070 h 1078156"/>
              <a:gd name="connsiteX12" fmla="*/ 580931 w 1307423"/>
              <a:gd name="connsiteY12" fmla="*/ 199070 h 1078156"/>
              <a:gd name="connsiteX13" fmla="*/ 199070 w 1307423"/>
              <a:gd name="connsiteY13" fmla="*/ 580931 h 1078156"/>
              <a:gd name="connsiteX14" fmla="*/ 199070 w 1307423"/>
              <a:gd name="connsiteY14" fmla="*/ 1078156 h 1078156"/>
              <a:gd name="connsiteX15" fmla="*/ 0 w 1307423"/>
              <a:gd name="connsiteY15" fmla="*/ 1078156 h 1078156"/>
              <a:gd name="connsiteX16" fmla="*/ 0 w 1307423"/>
              <a:gd name="connsiteY16" fmla="*/ 580931 h 1078156"/>
              <a:gd name="connsiteX17" fmla="*/ 580931 w 1307423"/>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889997 w 1322678"/>
              <a:gd name="connsiteY8" fmla="*/ 703199 h 1078156"/>
              <a:gd name="connsiteX9" fmla="*/ 1014151 w 1322678"/>
              <a:gd name="connsiteY9" fmla="*/ 703199 h 1078156"/>
              <a:gd name="connsiteX10" fmla="*/ 1014151 w 1322678"/>
              <a:gd name="connsiteY10" fmla="*/ 580931 h 1078156"/>
              <a:gd name="connsiteX11" fmla="*/ 632290 w 1322678"/>
              <a:gd name="connsiteY11" fmla="*/ 199070 h 1078156"/>
              <a:gd name="connsiteX12" fmla="*/ 580931 w 1322678"/>
              <a:gd name="connsiteY12" fmla="*/ 199070 h 1078156"/>
              <a:gd name="connsiteX13" fmla="*/ 199070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889997 w 1322678"/>
              <a:gd name="connsiteY8" fmla="*/ 703199 h 1078156"/>
              <a:gd name="connsiteX9" fmla="*/ 1014151 w 1322678"/>
              <a:gd name="connsiteY9" fmla="*/ 703199 h 1078156"/>
              <a:gd name="connsiteX10" fmla="*/ 1014151 w 1322678"/>
              <a:gd name="connsiteY10" fmla="*/ 580931 h 1078156"/>
              <a:gd name="connsiteX11" fmla="*/ 632290 w 1322678"/>
              <a:gd name="connsiteY11" fmla="*/ 199070 h 1078156"/>
              <a:gd name="connsiteX12" fmla="*/ 580931 w 1322678"/>
              <a:gd name="connsiteY12" fmla="*/ 199070 h 1078156"/>
              <a:gd name="connsiteX13" fmla="*/ 199070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889997 w 1322678"/>
              <a:gd name="connsiteY8" fmla="*/ 703199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889997 w 1322678"/>
              <a:gd name="connsiteY9" fmla="*/ 703199 h 1078156"/>
              <a:gd name="connsiteX10" fmla="*/ 953550 w 1322678"/>
              <a:gd name="connsiteY10" fmla="*/ 703086 h 1078156"/>
              <a:gd name="connsiteX11" fmla="*/ 1014151 w 1322678"/>
              <a:gd name="connsiteY11" fmla="*/ 703199 h 1078156"/>
              <a:gd name="connsiteX12" fmla="*/ 1014151 w 1322678"/>
              <a:gd name="connsiteY12" fmla="*/ 580931 h 1078156"/>
              <a:gd name="connsiteX13" fmla="*/ 632290 w 1322678"/>
              <a:gd name="connsiteY13" fmla="*/ 199070 h 1078156"/>
              <a:gd name="connsiteX14" fmla="*/ 580931 w 1322678"/>
              <a:gd name="connsiteY14" fmla="*/ 199070 h 1078156"/>
              <a:gd name="connsiteX15" fmla="*/ 199070 w 1322678"/>
              <a:gd name="connsiteY15" fmla="*/ 580931 h 1078156"/>
              <a:gd name="connsiteX16" fmla="*/ 199070 w 1322678"/>
              <a:gd name="connsiteY16" fmla="*/ 1078156 h 1078156"/>
              <a:gd name="connsiteX17" fmla="*/ 0 w 1322678"/>
              <a:gd name="connsiteY17" fmla="*/ 1078156 h 1078156"/>
              <a:gd name="connsiteX18" fmla="*/ 0 w 1322678"/>
              <a:gd name="connsiteY18" fmla="*/ 580931 h 1078156"/>
              <a:gd name="connsiteX19" fmla="*/ 580931 w 1322678"/>
              <a:gd name="connsiteY19"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80931 w 1322678"/>
              <a:gd name="connsiteY13" fmla="*/ 199070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579582 w 1322678"/>
              <a:gd name="connsiteY13" fmla="*/ 196372 h 1078156"/>
              <a:gd name="connsiteX14" fmla="*/ 199070 w 1322678"/>
              <a:gd name="connsiteY14" fmla="*/ 580931 h 1078156"/>
              <a:gd name="connsiteX15" fmla="*/ 199070 w 1322678"/>
              <a:gd name="connsiteY15" fmla="*/ 1078156 h 1078156"/>
              <a:gd name="connsiteX16" fmla="*/ 0 w 1322678"/>
              <a:gd name="connsiteY16" fmla="*/ 1078156 h 1078156"/>
              <a:gd name="connsiteX17" fmla="*/ 0 w 1322678"/>
              <a:gd name="connsiteY17" fmla="*/ 580931 h 1078156"/>
              <a:gd name="connsiteX18" fmla="*/ 580931 w 1322678"/>
              <a:gd name="connsiteY18"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9070 h 1078156"/>
              <a:gd name="connsiteX13" fmla="*/ 199070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9070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92325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5580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5580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4151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14151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9070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 name="connsiteX0" fmla="*/ 580931 w 1322678"/>
              <a:gd name="connsiteY0" fmla="*/ 0 h 1078156"/>
              <a:gd name="connsiteX1" fmla="*/ 632290 w 1322678"/>
              <a:gd name="connsiteY1" fmla="*/ 0 h 1078156"/>
              <a:gd name="connsiteX2" fmla="*/ 1213221 w 1322678"/>
              <a:gd name="connsiteY2" fmla="*/ 580931 h 1078156"/>
              <a:gd name="connsiteX3" fmla="*/ 1213221 w 1322678"/>
              <a:gd name="connsiteY3" fmla="*/ 703199 h 1078156"/>
              <a:gd name="connsiteX4" fmla="*/ 1262684 w 1322678"/>
              <a:gd name="connsiteY4" fmla="*/ 705160 h 1078156"/>
              <a:gd name="connsiteX5" fmla="*/ 1293805 w 1322678"/>
              <a:gd name="connsiteY5" fmla="*/ 784000 h 1078156"/>
              <a:gd name="connsiteX6" fmla="*/ 1187164 w 1322678"/>
              <a:gd name="connsiteY6" fmla="*/ 974874 h 1078156"/>
              <a:gd name="connsiteX7" fmla="*/ 1036954 w 1322678"/>
              <a:gd name="connsiteY7" fmla="*/ 965746 h 1078156"/>
              <a:gd name="connsiteX8" fmla="*/ 926579 w 1322678"/>
              <a:gd name="connsiteY8" fmla="*/ 775701 h 1078156"/>
              <a:gd name="connsiteX9" fmla="*/ 953550 w 1322678"/>
              <a:gd name="connsiteY9" fmla="*/ 703086 h 1078156"/>
              <a:gd name="connsiteX10" fmla="*/ 1007406 w 1322678"/>
              <a:gd name="connsiteY10" fmla="*/ 703199 h 1078156"/>
              <a:gd name="connsiteX11" fmla="*/ 1018198 w 1322678"/>
              <a:gd name="connsiteY11" fmla="*/ 580931 h 1078156"/>
              <a:gd name="connsiteX12" fmla="*/ 632290 w 1322678"/>
              <a:gd name="connsiteY12" fmla="*/ 188278 h 1078156"/>
              <a:gd name="connsiteX13" fmla="*/ 193674 w 1322678"/>
              <a:gd name="connsiteY13" fmla="*/ 580931 h 1078156"/>
              <a:gd name="connsiteX14" fmla="*/ 197721 w 1322678"/>
              <a:gd name="connsiteY14" fmla="*/ 1078156 h 1078156"/>
              <a:gd name="connsiteX15" fmla="*/ 0 w 1322678"/>
              <a:gd name="connsiteY15" fmla="*/ 1078156 h 1078156"/>
              <a:gd name="connsiteX16" fmla="*/ 0 w 1322678"/>
              <a:gd name="connsiteY16" fmla="*/ 580931 h 1078156"/>
              <a:gd name="connsiteX17" fmla="*/ 580931 w 1322678"/>
              <a:gd name="connsiteY17" fmla="*/ 0 h 10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2678" h="1078156">
                <a:moveTo>
                  <a:pt x="580931" y="0"/>
                </a:moveTo>
                <a:lnTo>
                  <a:pt x="632290" y="0"/>
                </a:lnTo>
                <a:cubicBezTo>
                  <a:pt x="953129" y="0"/>
                  <a:pt x="1213221" y="260092"/>
                  <a:pt x="1213221" y="580931"/>
                </a:cubicBezTo>
                <a:lnTo>
                  <a:pt x="1213221" y="703199"/>
                </a:lnTo>
                <a:lnTo>
                  <a:pt x="1262684" y="705160"/>
                </a:lnTo>
                <a:cubicBezTo>
                  <a:pt x="1347748" y="706543"/>
                  <a:pt x="1327001" y="714151"/>
                  <a:pt x="1293805" y="784000"/>
                </a:cubicBezTo>
                <a:lnTo>
                  <a:pt x="1187164" y="974874"/>
                </a:lnTo>
                <a:cubicBezTo>
                  <a:pt x="1117039" y="1099082"/>
                  <a:pt x="1105004" y="1082207"/>
                  <a:pt x="1036954" y="965746"/>
                </a:cubicBezTo>
                <a:lnTo>
                  <a:pt x="926579" y="775701"/>
                </a:lnTo>
                <a:cubicBezTo>
                  <a:pt x="894075" y="718300"/>
                  <a:pt x="886468" y="702395"/>
                  <a:pt x="953550" y="703086"/>
                </a:cubicBezTo>
                <a:lnTo>
                  <a:pt x="1007406" y="703199"/>
                </a:lnTo>
                <a:cubicBezTo>
                  <a:pt x="1015050" y="658396"/>
                  <a:pt x="1021346" y="620338"/>
                  <a:pt x="1018198" y="580931"/>
                </a:cubicBezTo>
                <a:cubicBezTo>
                  <a:pt x="1003359" y="375431"/>
                  <a:pt x="868817" y="216607"/>
                  <a:pt x="632290" y="188278"/>
                </a:cubicBezTo>
                <a:cubicBezTo>
                  <a:pt x="438870" y="178866"/>
                  <a:pt x="210375" y="320543"/>
                  <a:pt x="193674" y="580931"/>
                </a:cubicBezTo>
                <a:cubicBezTo>
                  <a:pt x="191426" y="750720"/>
                  <a:pt x="194572" y="912413"/>
                  <a:pt x="197721" y="1078156"/>
                </a:cubicBezTo>
                <a:lnTo>
                  <a:pt x="0" y="1078156"/>
                </a:lnTo>
                <a:lnTo>
                  <a:pt x="0" y="580931"/>
                </a:lnTo>
                <a:cubicBezTo>
                  <a:pt x="0" y="260092"/>
                  <a:pt x="260092" y="0"/>
                  <a:pt x="580931"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23" name="Freeform: Shape 22">
            <a:extLst>
              <a:ext uri="{FF2B5EF4-FFF2-40B4-BE49-F238E27FC236}">
                <a16:creationId xmlns:a16="http://schemas.microsoft.com/office/drawing/2014/main" id="{85297BD3-A248-4448-866B-E95FB2865824}"/>
              </a:ext>
            </a:extLst>
          </p:cNvPr>
          <p:cNvSpPr/>
          <p:nvPr/>
        </p:nvSpPr>
        <p:spPr>
          <a:xfrm>
            <a:off x="3676585" y="2453566"/>
            <a:ext cx="1809260" cy="1479722"/>
          </a:xfrm>
          <a:custGeom>
            <a:avLst/>
            <a:gdLst>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889997 w 1337374"/>
              <a:gd name="connsiteY6" fmla="*/ 703199 h 1078433"/>
              <a:gd name="connsiteX7" fmla="*/ 1014151 w 1337374"/>
              <a:gd name="connsiteY7" fmla="*/ 703199 h 1078433"/>
              <a:gd name="connsiteX8" fmla="*/ 1014151 w 1337374"/>
              <a:gd name="connsiteY8" fmla="*/ 580931 h 1078433"/>
              <a:gd name="connsiteX9" fmla="*/ 632290 w 1337374"/>
              <a:gd name="connsiteY9" fmla="*/ 199070 h 1078433"/>
              <a:gd name="connsiteX10" fmla="*/ 580931 w 1337374"/>
              <a:gd name="connsiteY10" fmla="*/ 199070 h 1078433"/>
              <a:gd name="connsiteX11" fmla="*/ 199070 w 1337374"/>
              <a:gd name="connsiteY11" fmla="*/ 580931 h 1078433"/>
              <a:gd name="connsiteX12" fmla="*/ 199070 w 1337374"/>
              <a:gd name="connsiteY12" fmla="*/ 1078156 h 1078433"/>
              <a:gd name="connsiteX13" fmla="*/ 0 w 1337374"/>
              <a:gd name="connsiteY13" fmla="*/ 1078156 h 1078433"/>
              <a:gd name="connsiteX14" fmla="*/ 0 w 1337374"/>
              <a:gd name="connsiteY14" fmla="*/ 580931 h 1078433"/>
              <a:gd name="connsiteX15" fmla="*/ 580931 w 1337374"/>
              <a:gd name="connsiteY15"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889997 w 1337374"/>
              <a:gd name="connsiteY7" fmla="*/ 703199 h 1078433"/>
              <a:gd name="connsiteX8" fmla="*/ 1014151 w 1337374"/>
              <a:gd name="connsiteY8" fmla="*/ 703199 h 1078433"/>
              <a:gd name="connsiteX9" fmla="*/ 1014151 w 1337374"/>
              <a:gd name="connsiteY9" fmla="*/ 580931 h 1078433"/>
              <a:gd name="connsiteX10" fmla="*/ 632290 w 1337374"/>
              <a:gd name="connsiteY10" fmla="*/ 199070 h 1078433"/>
              <a:gd name="connsiteX11" fmla="*/ 580931 w 1337374"/>
              <a:gd name="connsiteY11" fmla="*/ 199070 h 1078433"/>
              <a:gd name="connsiteX12" fmla="*/ 199070 w 1337374"/>
              <a:gd name="connsiteY12" fmla="*/ 580931 h 1078433"/>
              <a:gd name="connsiteX13" fmla="*/ 199070 w 1337374"/>
              <a:gd name="connsiteY13" fmla="*/ 1078156 h 1078433"/>
              <a:gd name="connsiteX14" fmla="*/ 0 w 1337374"/>
              <a:gd name="connsiteY14" fmla="*/ 1078156 h 1078433"/>
              <a:gd name="connsiteX15" fmla="*/ 0 w 1337374"/>
              <a:gd name="connsiteY15" fmla="*/ 580931 h 1078433"/>
              <a:gd name="connsiteX16" fmla="*/ 580931 w 1337374"/>
              <a:gd name="connsiteY16"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1037669 w 1337374"/>
              <a:gd name="connsiteY7" fmla="*/ 947588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93273 w 1337374"/>
              <a:gd name="connsiteY5" fmla="*/ 932027 h 1078433"/>
              <a:gd name="connsiteX6" fmla="*/ 1113686 w 1337374"/>
              <a:gd name="connsiteY6" fmla="*/ 1078433 h 1078433"/>
              <a:gd name="connsiteX7" fmla="*/ 1031445 w 1337374"/>
              <a:gd name="connsiteY7" fmla="*/ 941364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93273 w 1337374"/>
              <a:gd name="connsiteY5" fmla="*/ 932027 h 1078156"/>
              <a:gd name="connsiteX6" fmla="*/ 1031445 w 1337374"/>
              <a:gd name="connsiteY6" fmla="*/ 941364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67963 w 1337374"/>
              <a:gd name="connsiteY5" fmla="*/ 813768 h 1078156"/>
              <a:gd name="connsiteX6" fmla="*/ 1193273 w 1337374"/>
              <a:gd name="connsiteY6" fmla="*/ 932027 h 1078156"/>
              <a:gd name="connsiteX7" fmla="*/ 1031445 w 1337374"/>
              <a:gd name="connsiteY7" fmla="*/ 941364 h 1078156"/>
              <a:gd name="connsiteX8" fmla="*/ 889997 w 1337374"/>
              <a:gd name="connsiteY8" fmla="*/ 703199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70038 w 1337374"/>
              <a:gd name="connsiteY4" fmla="*/ 701732 h 1078156"/>
              <a:gd name="connsiteX5" fmla="*/ 1337374 w 1337374"/>
              <a:gd name="connsiteY5" fmla="*/ 703199 h 1078156"/>
              <a:gd name="connsiteX6" fmla="*/ 1267963 w 1337374"/>
              <a:gd name="connsiteY6" fmla="*/ 813768 h 1078156"/>
              <a:gd name="connsiteX7" fmla="*/ 1193273 w 1337374"/>
              <a:gd name="connsiteY7" fmla="*/ 932027 h 1078156"/>
              <a:gd name="connsiteX8" fmla="*/ 1031445 w 1337374"/>
              <a:gd name="connsiteY8" fmla="*/ 941364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70038 w 1337374"/>
              <a:gd name="connsiteY4" fmla="*/ 701732 h 1078156"/>
              <a:gd name="connsiteX5" fmla="*/ 1337374 w 1337374"/>
              <a:gd name="connsiteY5" fmla="*/ 703199 h 1078156"/>
              <a:gd name="connsiteX6" fmla="*/ 1299084 w 1337374"/>
              <a:gd name="connsiteY6" fmla="*/ 763975 h 1078156"/>
              <a:gd name="connsiteX7" fmla="*/ 1193273 w 1337374"/>
              <a:gd name="connsiteY7" fmla="*/ 932027 h 1078156"/>
              <a:gd name="connsiteX8" fmla="*/ 1031445 w 1337374"/>
              <a:gd name="connsiteY8" fmla="*/ 941364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299084"/>
              <a:gd name="connsiteY0" fmla="*/ 0 h 1078156"/>
              <a:gd name="connsiteX1" fmla="*/ 632290 w 1299084"/>
              <a:gd name="connsiteY1" fmla="*/ 0 h 1078156"/>
              <a:gd name="connsiteX2" fmla="*/ 1213221 w 1299084"/>
              <a:gd name="connsiteY2" fmla="*/ 580931 h 1078156"/>
              <a:gd name="connsiteX3" fmla="*/ 1213221 w 1299084"/>
              <a:gd name="connsiteY3" fmla="*/ 703199 h 1078156"/>
              <a:gd name="connsiteX4" fmla="*/ 1270038 w 1299084"/>
              <a:gd name="connsiteY4" fmla="*/ 701732 h 1078156"/>
              <a:gd name="connsiteX5" fmla="*/ 1299084 w 1299084"/>
              <a:gd name="connsiteY5" fmla="*/ 763975 h 1078156"/>
              <a:gd name="connsiteX6" fmla="*/ 1193273 w 1299084"/>
              <a:gd name="connsiteY6" fmla="*/ 932027 h 1078156"/>
              <a:gd name="connsiteX7" fmla="*/ 1031445 w 1299084"/>
              <a:gd name="connsiteY7" fmla="*/ 941364 h 1078156"/>
              <a:gd name="connsiteX8" fmla="*/ 889997 w 1299084"/>
              <a:gd name="connsiteY8" fmla="*/ 703199 h 1078156"/>
              <a:gd name="connsiteX9" fmla="*/ 1014151 w 1299084"/>
              <a:gd name="connsiteY9" fmla="*/ 703199 h 1078156"/>
              <a:gd name="connsiteX10" fmla="*/ 1014151 w 1299084"/>
              <a:gd name="connsiteY10" fmla="*/ 580931 h 1078156"/>
              <a:gd name="connsiteX11" fmla="*/ 632290 w 1299084"/>
              <a:gd name="connsiteY11" fmla="*/ 199070 h 1078156"/>
              <a:gd name="connsiteX12" fmla="*/ 580931 w 1299084"/>
              <a:gd name="connsiteY12" fmla="*/ 199070 h 1078156"/>
              <a:gd name="connsiteX13" fmla="*/ 199070 w 1299084"/>
              <a:gd name="connsiteY13" fmla="*/ 580931 h 1078156"/>
              <a:gd name="connsiteX14" fmla="*/ 199070 w 1299084"/>
              <a:gd name="connsiteY14" fmla="*/ 1078156 h 1078156"/>
              <a:gd name="connsiteX15" fmla="*/ 0 w 1299084"/>
              <a:gd name="connsiteY15" fmla="*/ 1078156 h 1078156"/>
              <a:gd name="connsiteX16" fmla="*/ 0 w 1299084"/>
              <a:gd name="connsiteY16" fmla="*/ 580931 h 1078156"/>
              <a:gd name="connsiteX17" fmla="*/ 580931 w 1299084"/>
              <a:gd name="connsiteY17" fmla="*/ 0 h 1078156"/>
              <a:gd name="connsiteX0" fmla="*/ 580931 w 1315715"/>
              <a:gd name="connsiteY0" fmla="*/ 0 h 1078156"/>
              <a:gd name="connsiteX1" fmla="*/ 632290 w 1315715"/>
              <a:gd name="connsiteY1" fmla="*/ 0 h 1078156"/>
              <a:gd name="connsiteX2" fmla="*/ 1213221 w 1315715"/>
              <a:gd name="connsiteY2" fmla="*/ 580931 h 1078156"/>
              <a:gd name="connsiteX3" fmla="*/ 1213221 w 1315715"/>
              <a:gd name="connsiteY3" fmla="*/ 703199 h 1078156"/>
              <a:gd name="connsiteX4" fmla="*/ 1270038 w 1315715"/>
              <a:gd name="connsiteY4" fmla="*/ 701732 h 1078156"/>
              <a:gd name="connsiteX5" fmla="*/ 1299084 w 1315715"/>
              <a:gd name="connsiteY5" fmla="*/ 763975 h 1078156"/>
              <a:gd name="connsiteX6" fmla="*/ 1193273 w 1315715"/>
              <a:gd name="connsiteY6" fmla="*/ 932027 h 1078156"/>
              <a:gd name="connsiteX7" fmla="*/ 1031445 w 1315715"/>
              <a:gd name="connsiteY7" fmla="*/ 941364 h 1078156"/>
              <a:gd name="connsiteX8" fmla="*/ 889997 w 1315715"/>
              <a:gd name="connsiteY8" fmla="*/ 703199 h 1078156"/>
              <a:gd name="connsiteX9" fmla="*/ 1014151 w 1315715"/>
              <a:gd name="connsiteY9" fmla="*/ 703199 h 1078156"/>
              <a:gd name="connsiteX10" fmla="*/ 1014151 w 1315715"/>
              <a:gd name="connsiteY10" fmla="*/ 580931 h 1078156"/>
              <a:gd name="connsiteX11" fmla="*/ 632290 w 1315715"/>
              <a:gd name="connsiteY11" fmla="*/ 199070 h 1078156"/>
              <a:gd name="connsiteX12" fmla="*/ 580931 w 1315715"/>
              <a:gd name="connsiteY12" fmla="*/ 199070 h 1078156"/>
              <a:gd name="connsiteX13" fmla="*/ 199070 w 1315715"/>
              <a:gd name="connsiteY13" fmla="*/ 580931 h 1078156"/>
              <a:gd name="connsiteX14" fmla="*/ 199070 w 1315715"/>
              <a:gd name="connsiteY14" fmla="*/ 1078156 h 1078156"/>
              <a:gd name="connsiteX15" fmla="*/ 0 w 1315715"/>
              <a:gd name="connsiteY15" fmla="*/ 1078156 h 1078156"/>
              <a:gd name="connsiteX16" fmla="*/ 0 w 1315715"/>
              <a:gd name="connsiteY16" fmla="*/ 580931 h 1078156"/>
              <a:gd name="connsiteX17" fmla="*/ 580931 w 1315715"/>
              <a:gd name="connsiteY17" fmla="*/ 0 h 1078156"/>
              <a:gd name="connsiteX0" fmla="*/ 580931 w 1327371"/>
              <a:gd name="connsiteY0" fmla="*/ 0 h 1078156"/>
              <a:gd name="connsiteX1" fmla="*/ 632290 w 1327371"/>
              <a:gd name="connsiteY1" fmla="*/ 0 h 1078156"/>
              <a:gd name="connsiteX2" fmla="*/ 1213221 w 1327371"/>
              <a:gd name="connsiteY2" fmla="*/ 580931 h 1078156"/>
              <a:gd name="connsiteX3" fmla="*/ 1213221 w 1327371"/>
              <a:gd name="connsiteY3" fmla="*/ 703199 h 1078156"/>
              <a:gd name="connsiteX4" fmla="*/ 1270038 w 1327371"/>
              <a:gd name="connsiteY4" fmla="*/ 701732 h 1078156"/>
              <a:gd name="connsiteX5" fmla="*/ 1299084 w 1327371"/>
              <a:gd name="connsiteY5" fmla="*/ 763975 h 1078156"/>
              <a:gd name="connsiteX6" fmla="*/ 1193273 w 1327371"/>
              <a:gd name="connsiteY6" fmla="*/ 932027 h 1078156"/>
              <a:gd name="connsiteX7" fmla="*/ 1031445 w 1327371"/>
              <a:gd name="connsiteY7" fmla="*/ 941364 h 1078156"/>
              <a:gd name="connsiteX8" fmla="*/ 889997 w 1327371"/>
              <a:gd name="connsiteY8" fmla="*/ 703199 h 1078156"/>
              <a:gd name="connsiteX9" fmla="*/ 1014151 w 1327371"/>
              <a:gd name="connsiteY9" fmla="*/ 703199 h 1078156"/>
              <a:gd name="connsiteX10" fmla="*/ 1014151 w 1327371"/>
              <a:gd name="connsiteY10" fmla="*/ 580931 h 1078156"/>
              <a:gd name="connsiteX11" fmla="*/ 632290 w 1327371"/>
              <a:gd name="connsiteY11" fmla="*/ 199070 h 1078156"/>
              <a:gd name="connsiteX12" fmla="*/ 580931 w 1327371"/>
              <a:gd name="connsiteY12" fmla="*/ 199070 h 1078156"/>
              <a:gd name="connsiteX13" fmla="*/ 199070 w 1327371"/>
              <a:gd name="connsiteY13" fmla="*/ 580931 h 1078156"/>
              <a:gd name="connsiteX14" fmla="*/ 199070 w 1327371"/>
              <a:gd name="connsiteY14" fmla="*/ 1078156 h 1078156"/>
              <a:gd name="connsiteX15" fmla="*/ 0 w 1327371"/>
              <a:gd name="connsiteY15" fmla="*/ 1078156 h 1078156"/>
              <a:gd name="connsiteX16" fmla="*/ 0 w 1327371"/>
              <a:gd name="connsiteY16" fmla="*/ 580931 h 1078156"/>
              <a:gd name="connsiteX17" fmla="*/ 580931 w 1327371"/>
              <a:gd name="connsiteY17" fmla="*/ 0 h 1078156"/>
              <a:gd name="connsiteX0" fmla="*/ 580931 w 1328136"/>
              <a:gd name="connsiteY0" fmla="*/ 0 h 1078156"/>
              <a:gd name="connsiteX1" fmla="*/ 632290 w 1328136"/>
              <a:gd name="connsiteY1" fmla="*/ 0 h 1078156"/>
              <a:gd name="connsiteX2" fmla="*/ 1213221 w 1328136"/>
              <a:gd name="connsiteY2" fmla="*/ 580931 h 1078156"/>
              <a:gd name="connsiteX3" fmla="*/ 1213221 w 1328136"/>
              <a:gd name="connsiteY3" fmla="*/ 703199 h 1078156"/>
              <a:gd name="connsiteX4" fmla="*/ 1270038 w 1328136"/>
              <a:gd name="connsiteY4" fmla="*/ 701732 h 1078156"/>
              <a:gd name="connsiteX5" fmla="*/ 1299084 w 1328136"/>
              <a:gd name="connsiteY5" fmla="*/ 763975 h 1078156"/>
              <a:gd name="connsiteX6" fmla="*/ 1193273 w 1328136"/>
              <a:gd name="connsiteY6" fmla="*/ 932027 h 1078156"/>
              <a:gd name="connsiteX7" fmla="*/ 1031445 w 1328136"/>
              <a:gd name="connsiteY7" fmla="*/ 941364 h 1078156"/>
              <a:gd name="connsiteX8" fmla="*/ 889997 w 1328136"/>
              <a:gd name="connsiteY8" fmla="*/ 703199 h 1078156"/>
              <a:gd name="connsiteX9" fmla="*/ 1014151 w 1328136"/>
              <a:gd name="connsiteY9" fmla="*/ 703199 h 1078156"/>
              <a:gd name="connsiteX10" fmla="*/ 1014151 w 1328136"/>
              <a:gd name="connsiteY10" fmla="*/ 580931 h 1078156"/>
              <a:gd name="connsiteX11" fmla="*/ 632290 w 1328136"/>
              <a:gd name="connsiteY11" fmla="*/ 199070 h 1078156"/>
              <a:gd name="connsiteX12" fmla="*/ 580931 w 1328136"/>
              <a:gd name="connsiteY12" fmla="*/ 199070 h 1078156"/>
              <a:gd name="connsiteX13" fmla="*/ 199070 w 1328136"/>
              <a:gd name="connsiteY13" fmla="*/ 580931 h 1078156"/>
              <a:gd name="connsiteX14" fmla="*/ 199070 w 1328136"/>
              <a:gd name="connsiteY14" fmla="*/ 1078156 h 1078156"/>
              <a:gd name="connsiteX15" fmla="*/ 0 w 1328136"/>
              <a:gd name="connsiteY15" fmla="*/ 1078156 h 1078156"/>
              <a:gd name="connsiteX16" fmla="*/ 0 w 1328136"/>
              <a:gd name="connsiteY16" fmla="*/ 580931 h 1078156"/>
              <a:gd name="connsiteX17" fmla="*/ 580931 w 1328136"/>
              <a:gd name="connsiteY17" fmla="*/ 0 h 1078156"/>
              <a:gd name="connsiteX0" fmla="*/ 580931 w 1321376"/>
              <a:gd name="connsiteY0" fmla="*/ 0 h 1078156"/>
              <a:gd name="connsiteX1" fmla="*/ 632290 w 1321376"/>
              <a:gd name="connsiteY1" fmla="*/ 0 h 1078156"/>
              <a:gd name="connsiteX2" fmla="*/ 1213221 w 1321376"/>
              <a:gd name="connsiteY2" fmla="*/ 580931 h 1078156"/>
              <a:gd name="connsiteX3" fmla="*/ 1213221 w 1321376"/>
              <a:gd name="connsiteY3" fmla="*/ 703199 h 1078156"/>
              <a:gd name="connsiteX4" fmla="*/ 1270038 w 1321376"/>
              <a:gd name="connsiteY4" fmla="*/ 701732 h 1078156"/>
              <a:gd name="connsiteX5" fmla="*/ 1299084 w 1321376"/>
              <a:gd name="connsiteY5" fmla="*/ 763975 h 1078156"/>
              <a:gd name="connsiteX6" fmla="*/ 1193273 w 1321376"/>
              <a:gd name="connsiteY6" fmla="*/ 932027 h 1078156"/>
              <a:gd name="connsiteX7" fmla="*/ 1031445 w 1321376"/>
              <a:gd name="connsiteY7" fmla="*/ 941364 h 1078156"/>
              <a:gd name="connsiteX8" fmla="*/ 889997 w 1321376"/>
              <a:gd name="connsiteY8" fmla="*/ 703199 h 1078156"/>
              <a:gd name="connsiteX9" fmla="*/ 1014151 w 1321376"/>
              <a:gd name="connsiteY9" fmla="*/ 703199 h 1078156"/>
              <a:gd name="connsiteX10" fmla="*/ 1014151 w 1321376"/>
              <a:gd name="connsiteY10" fmla="*/ 580931 h 1078156"/>
              <a:gd name="connsiteX11" fmla="*/ 632290 w 1321376"/>
              <a:gd name="connsiteY11" fmla="*/ 199070 h 1078156"/>
              <a:gd name="connsiteX12" fmla="*/ 580931 w 1321376"/>
              <a:gd name="connsiteY12" fmla="*/ 199070 h 1078156"/>
              <a:gd name="connsiteX13" fmla="*/ 199070 w 1321376"/>
              <a:gd name="connsiteY13" fmla="*/ 580931 h 1078156"/>
              <a:gd name="connsiteX14" fmla="*/ 199070 w 1321376"/>
              <a:gd name="connsiteY14" fmla="*/ 1078156 h 1078156"/>
              <a:gd name="connsiteX15" fmla="*/ 0 w 1321376"/>
              <a:gd name="connsiteY15" fmla="*/ 1078156 h 1078156"/>
              <a:gd name="connsiteX16" fmla="*/ 0 w 1321376"/>
              <a:gd name="connsiteY16" fmla="*/ 580931 h 1078156"/>
              <a:gd name="connsiteX17" fmla="*/ 580931 w 1321376"/>
              <a:gd name="connsiteY17" fmla="*/ 0 h 1078156"/>
              <a:gd name="connsiteX0" fmla="*/ 580931 w 1321376"/>
              <a:gd name="connsiteY0" fmla="*/ 0 h 1078156"/>
              <a:gd name="connsiteX1" fmla="*/ 632290 w 1321376"/>
              <a:gd name="connsiteY1" fmla="*/ 0 h 1078156"/>
              <a:gd name="connsiteX2" fmla="*/ 1213221 w 1321376"/>
              <a:gd name="connsiteY2" fmla="*/ 580931 h 1078156"/>
              <a:gd name="connsiteX3" fmla="*/ 1213221 w 1321376"/>
              <a:gd name="connsiteY3" fmla="*/ 703199 h 1078156"/>
              <a:gd name="connsiteX4" fmla="*/ 1270038 w 1321376"/>
              <a:gd name="connsiteY4" fmla="*/ 701732 h 1078156"/>
              <a:gd name="connsiteX5" fmla="*/ 1299084 w 1321376"/>
              <a:gd name="connsiteY5" fmla="*/ 763975 h 1078156"/>
              <a:gd name="connsiteX6" fmla="*/ 1193273 w 1321376"/>
              <a:gd name="connsiteY6" fmla="*/ 932027 h 1078156"/>
              <a:gd name="connsiteX7" fmla="*/ 1031445 w 1321376"/>
              <a:gd name="connsiteY7" fmla="*/ 941364 h 1078156"/>
              <a:gd name="connsiteX8" fmla="*/ 889997 w 1321376"/>
              <a:gd name="connsiteY8" fmla="*/ 703199 h 1078156"/>
              <a:gd name="connsiteX9" fmla="*/ 1014151 w 1321376"/>
              <a:gd name="connsiteY9" fmla="*/ 703199 h 1078156"/>
              <a:gd name="connsiteX10" fmla="*/ 1014151 w 1321376"/>
              <a:gd name="connsiteY10" fmla="*/ 580931 h 1078156"/>
              <a:gd name="connsiteX11" fmla="*/ 632290 w 1321376"/>
              <a:gd name="connsiteY11" fmla="*/ 199070 h 1078156"/>
              <a:gd name="connsiteX12" fmla="*/ 580931 w 1321376"/>
              <a:gd name="connsiteY12" fmla="*/ 199070 h 1078156"/>
              <a:gd name="connsiteX13" fmla="*/ 199070 w 1321376"/>
              <a:gd name="connsiteY13" fmla="*/ 580931 h 1078156"/>
              <a:gd name="connsiteX14" fmla="*/ 199070 w 1321376"/>
              <a:gd name="connsiteY14" fmla="*/ 1078156 h 1078156"/>
              <a:gd name="connsiteX15" fmla="*/ 0 w 1321376"/>
              <a:gd name="connsiteY15" fmla="*/ 1078156 h 1078156"/>
              <a:gd name="connsiteX16" fmla="*/ 0 w 1321376"/>
              <a:gd name="connsiteY16" fmla="*/ 580931 h 1078156"/>
              <a:gd name="connsiteX17" fmla="*/ 580931 w 1321376"/>
              <a:gd name="connsiteY17"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889997 w 1318646"/>
              <a:gd name="connsiteY8" fmla="*/ 703199 h 1078156"/>
              <a:gd name="connsiteX9" fmla="*/ 1014151 w 1318646"/>
              <a:gd name="connsiteY9" fmla="*/ 703199 h 1078156"/>
              <a:gd name="connsiteX10" fmla="*/ 1014151 w 1318646"/>
              <a:gd name="connsiteY10" fmla="*/ 580931 h 1078156"/>
              <a:gd name="connsiteX11" fmla="*/ 632290 w 1318646"/>
              <a:gd name="connsiteY11" fmla="*/ 199070 h 1078156"/>
              <a:gd name="connsiteX12" fmla="*/ 580931 w 1318646"/>
              <a:gd name="connsiteY12" fmla="*/ 199070 h 1078156"/>
              <a:gd name="connsiteX13" fmla="*/ 199070 w 1318646"/>
              <a:gd name="connsiteY13" fmla="*/ 580931 h 1078156"/>
              <a:gd name="connsiteX14" fmla="*/ 199070 w 1318646"/>
              <a:gd name="connsiteY14" fmla="*/ 1078156 h 1078156"/>
              <a:gd name="connsiteX15" fmla="*/ 0 w 1318646"/>
              <a:gd name="connsiteY15" fmla="*/ 1078156 h 1078156"/>
              <a:gd name="connsiteX16" fmla="*/ 0 w 1318646"/>
              <a:gd name="connsiteY16" fmla="*/ 580931 h 1078156"/>
              <a:gd name="connsiteX17" fmla="*/ 580931 w 1318646"/>
              <a:gd name="connsiteY17"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889997 w 1318646"/>
              <a:gd name="connsiteY8" fmla="*/ 703199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889997 w 1318646"/>
              <a:gd name="connsiteY9" fmla="*/ 703199 h 1078156"/>
              <a:gd name="connsiteX10" fmla="*/ 950530 w 1318646"/>
              <a:gd name="connsiteY10" fmla="*/ 701732 h 1078156"/>
              <a:gd name="connsiteX11" fmla="*/ 1014151 w 1318646"/>
              <a:gd name="connsiteY11" fmla="*/ 703199 h 1078156"/>
              <a:gd name="connsiteX12" fmla="*/ 1014151 w 1318646"/>
              <a:gd name="connsiteY12" fmla="*/ 580931 h 1078156"/>
              <a:gd name="connsiteX13" fmla="*/ 632290 w 1318646"/>
              <a:gd name="connsiteY13" fmla="*/ 199070 h 1078156"/>
              <a:gd name="connsiteX14" fmla="*/ 580931 w 1318646"/>
              <a:gd name="connsiteY14" fmla="*/ 199070 h 1078156"/>
              <a:gd name="connsiteX15" fmla="*/ 199070 w 1318646"/>
              <a:gd name="connsiteY15" fmla="*/ 580931 h 1078156"/>
              <a:gd name="connsiteX16" fmla="*/ 199070 w 1318646"/>
              <a:gd name="connsiteY16" fmla="*/ 1078156 h 1078156"/>
              <a:gd name="connsiteX17" fmla="*/ 0 w 1318646"/>
              <a:gd name="connsiteY17" fmla="*/ 1078156 h 1078156"/>
              <a:gd name="connsiteX18" fmla="*/ 0 w 1318646"/>
              <a:gd name="connsiteY18" fmla="*/ 580931 h 1078156"/>
              <a:gd name="connsiteX19" fmla="*/ 580931 w 1318646"/>
              <a:gd name="connsiteY19"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18646"/>
              <a:gd name="connsiteY0" fmla="*/ 0 h 1078156"/>
              <a:gd name="connsiteX1" fmla="*/ 632290 w 1318646"/>
              <a:gd name="connsiteY1" fmla="*/ 0 h 1078156"/>
              <a:gd name="connsiteX2" fmla="*/ 1213221 w 1318646"/>
              <a:gd name="connsiteY2" fmla="*/ 580931 h 1078156"/>
              <a:gd name="connsiteX3" fmla="*/ 1213221 w 1318646"/>
              <a:gd name="connsiteY3" fmla="*/ 703199 h 1078156"/>
              <a:gd name="connsiteX4" fmla="*/ 1270038 w 1318646"/>
              <a:gd name="connsiteY4" fmla="*/ 701732 h 1078156"/>
              <a:gd name="connsiteX5" fmla="*/ 1299084 w 1318646"/>
              <a:gd name="connsiteY5" fmla="*/ 763975 h 1078156"/>
              <a:gd name="connsiteX6" fmla="*/ 1193273 w 1318646"/>
              <a:gd name="connsiteY6" fmla="*/ 932027 h 1078156"/>
              <a:gd name="connsiteX7" fmla="*/ 1031445 w 1318646"/>
              <a:gd name="connsiteY7" fmla="*/ 941364 h 1078156"/>
              <a:gd name="connsiteX8" fmla="*/ 921484 w 1318646"/>
              <a:gd name="connsiteY8" fmla="*/ 759825 h 1078156"/>
              <a:gd name="connsiteX9" fmla="*/ 950530 w 1318646"/>
              <a:gd name="connsiteY9" fmla="*/ 701732 h 1078156"/>
              <a:gd name="connsiteX10" fmla="*/ 1014151 w 1318646"/>
              <a:gd name="connsiteY10" fmla="*/ 703199 h 1078156"/>
              <a:gd name="connsiteX11" fmla="*/ 1014151 w 1318646"/>
              <a:gd name="connsiteY11" fmla="*/ 580931 h 1078156"/>
              <a:gd name="connsiteX12" fmla="*/ 632290 w 1318646"/>
              <a:gd name="connsiteY12" fmla="*/ 199070 h 1078156"/>
              <a:gd name="connsiteX13" fmla="*/ 580931 w 1318646"/>
              <a:gd name="connsiteY13" fmla="*/ 199070 h 1078156"/>
              <a:gd name="connsiteX14" fmla="*/ 199070 w 1318646"/>
              <a:gd name="connsiteY14" fmla="*/ 580931 h 1078156"/>
              <a:gd name="connsiteX15" fmla="*/ 199070 w 1318646"/>
              <a:gd name="connsiteY15" fmla="*/ 1078156 h 1078156"/>
              <a:gd name="connsiteX16" fmla="*/ 0 w 1318646"/>
              <a:gd name="connsiteY16" fmla="*/ 1078156 h 1078156"/>
              <a:gd name="connsiteX17" fmla="*/ 0 w 1318646"/>
              <a:gd name="connsiteY17" fmla="*/ 580931 h 1078156"/>
              <a:gd name="connsiteX18" fmla="*/ 580931 w 1318646"/>
              <a:gd name="connsiteY18" fmla="*/ 0 h 1078156"/>
              <a:gd name="connsiteX0" fmla="*/ 580931 w 1322090"/>
              <a:gd name="connsiteY0" fmla="*/ 0 h 1078156"/>
              <a:gd name="connsiteX1" fmla="*/ 632290 w 1322090"/>
              <a:gd name="connsiteY1" fmla="*/ 0 h 1078156"/>
              <a:gd name="connsiteX2" fmla="*/ 1213221 w 1322090"/>
              <a:gd name="connsiteY2" fmla="*/ 580931 h 1078156"/>
              <a:gd name="connsiteX3" fmla="*/ 1213221 w 1322090"/>
              <a:gd name="connsiteY3" fmla="*/ 703199 h 1078156"/>
              <a:gd name="connsiteX4" fmla="*/ 1270038 w 1322090"/>
              <a:gd name="connsiteY4" fmla="*/ 701732 h 1078156"/>
              <a:gd name="connsiteX5" fmla="*/ 1299084 w 1322090"/>
              <a:gd name="connsiteY5" fmla="*/ 763975 h 1078156"/>
              <a:gd name="connsiteX6" fmla="*/ 1193273 w 1322090"/>
              <a:gd name="connsiteY6" fmla="*/ 932027 h 1078156"/>
              <a:gd name="connsiteX7" fmla="*/ 1031445 w 1322090"/>
              <a:gd name="connsiteY7" fmla="*/ 941364 h 1078156"/>
              <a:gd name="connsiteX8" fmla="*/ 921484 w 1322090"/>
              <a:gd name="connsiteY8" fmla="*/ 759825 h 1078156"/>
              <a:gd name="connsiteX9" fmla="*/ 950530 w 1322090"/>
              <a:gd name="connsiteY9" fmla="*/ 701732 h 1078156"/>
              <a:gd name="connsiteX10" fmla="*/ 1014151 w 1322090"/>
              <a:gd name="connsiteY10" fmla="*/ 703199 h 1078156"/>
              <a:gd name="connsiteX11" fmla="*/ 1014151 w 1322090"/>
              <a:gd name="connsiteY11" fmla="*/ 580931 h 1078156"/>
              <a:gd name="connsiteX12" fmla="*/ 632290 w 1322090"/>
              <a:gd name="connsiteY12" fmla="*/ 199070 h 1078156"/>
              <a:gd name="connsiteX13" fmla="*/ 580931 w 1322090"/>
              <a:gd name="connsiteY13" fmla="*/ 199070 h 1078156"/>
              <a:gd name="connsiteX14" fmla="*/ 199070 w 1322090"/>
              <a:gd name="connsiteY14" fmla="*/ 580931 h 1078156"/>
              <a:gd name="connsiteX15" fmla="*/ 199070 w 1322090"/>
              <a:gd name="connsiteY15" fmla="*/ 1078156 h 1078156"/>
              <a:gd name="connsiteX16" fmla="*/ 0 w 1322090"/>
              <a:gd name="connsiteY16" fmla="*/ 1078156 h 1078156"/>
              <a:gd name="connsiteX17" fmla="*/ 0 w 1322090"/>
              <a:gd name="connsiteY17" fmla="*/ 580931 h 1078156"/>
              <a:gd name="connsiteX18" fmla="*/ 580931 w 1322090"/>
              <a:gd name="connsiteY18" fmla="*/ 0 h 1078156"/>
              <a:gd name="connsiteX0" fmla="*/ 580931 w 1321263"/>
              <a:gd name="connsiteY0" fmla="*/ 0 h 1078156"/>
              <a:gd name="connsiteX1" fmla="*/ 632290 w 1321263"/>
              <a:gd name="connsiteY1" fmla="*/ 0 h 1078156"/>
              <a:gd name="connsiteX2" fmla="*/ 1213221 w 1321263"/>
              <a:gd name="connsiteY2" fmla="*/ 580931 h 1078156"/>
              <a:gd name="connsiteX3" fmla="*/ 1213221 w 1321263"/>
              <a:gd name="connsiteY3" fmla="*/ 703199 h 1078156"/>
              <a:gd name="connsiteX4" fmla="*/ 1270038 w 1321263"/>
              <a:gd name="connsiteY4" fmla="*/ 701732 h 1078156"/>
              <a:gd name="connsiteX5" fmla="*/ 1299084 w 1321263"/>
              <a:gd name="connsiteY5" fmla="*/ 763975 h 1078156"/>
              <a:gd name="connsiteX6" fmla="*/ 1193273 w 1321263"/>
              <a:gd name="connsiteY6" fmla="*/ 932027 h 1078156"/>
              <a:gd name="connsiteX7" fmla="*/ 1031445 w 1321263"/>
              <a:gd name="connsiteY7" fmla="*/ 941364 h 1078156"/>
              <a:gd name="connsiteX8" fmla="*/ 921484 w 1321263"/>
              <a:gd name="connsiteY8" fmla="*/ 759825 h 1078156"/>
              <a:gd name="connsiteX9" fmla="*/ 950530 w 1321263"/>
              <a:gd name="connsiteY9" fmla="*/ 701732 h 1078156"/>
              <a:gd name="connsiteX10" fmla="*/ 1014151 w 1321263"/>
              <a:gd name="connsiteY10" fmla="*/ 703199 h 1078156"/>
              <a:gd name="connsiteX11" fmla="*/ 1014151 w 1321263"/>
              <a:gd name="connsiteY11" fmla="*/ 580931 h 1078156"/>
              <a:gd name="connsiteX12" fmla="*/ 632290 w 1321263"/>
              <a:gd name="connsiteY12" fmla="*/ 199070 h 1078156"/>
              <a:gd name="connsiteX13" fmla="*/ 580931 w 1321263"/>
              <a:gd name="connsiteY13" fmla="*/ 199070 h 1078156"/>
              <a:gd name="connsiteX14" fmla="*/ 199070 w 1321263"/>
              <a:gd name="connsiteY14" fmla="*/ 580931 h 1078156"/>
              <a:gd name="connsiteX15" fmla="*/ 199070 w 1321263"/>
              <a:gd name="connsiteY15" fmla="*/ 1078156 h 1078156"/>
              <a:gd name="connsiteX16" fmla="*/ 0 w 1321263"/>
              <a:gd name="connsiteY16" fmla="*/ 1078156 h 1078156"/>
              <a:gd name="connsiteX17" fmla="*/ 0 w 1321263"/>
              <a:gd name="connsiteY17" fmla="*/ 580931 h 1078156"/>
              <a:gd name="connsiteX18" fmla="*/ 580931 w 1321263"/>
              <a:gd name="connsiteY18" fmla="*/ 0 h 1078156"/>
              <a:gd name="connsiteX0" fmla="*/ 580931 w 1321263"/>
              <a:gd name="connsiteY0" fmla="*/ 0 h 1078156"/>
              <a:gd name="connsiteX1" fmla="*/ 632290 w 1321263"/>
              <a:gd name="connsiteY1" fmla="*/ 0 h 1078156"/>
              <a:gd name="connsiteX2" fmla="*/ 1213221 w 1321263"/>
              <a:gd name="connsiteY2" fmla="*/ 580931 h 1078156"/>
              <a:gd name="connsiteX3" fmla="*/ 1213221 w 1321263"/>
              <a:gd name="connsiteY3" fmla="*/ 703199 h 1078156"/>
              <a:gd name="connsiteX4" fmla="*/ 1270038 w 1321263"/>
              <a:gd name="connsiteY4" fmla="*/ 701732 h 1078156"/>
              <a:gd name="connsiteX5" fmla="*/ 1299084 w 1321263"/>
              <a:gd name="connsiteY5" fmla="*/ 763975 h 1078156"/>
              <a:gd name="connsiteX6" fmla="*/ 1193273 w 1321263"/>
              <a:gd name="connsiteY6" fmla="*/ 932027 h 1078156"/>
              <a:gd name="connsiteX7" fmla="*/ 1031445 w 1321263"/>
              <a:gd name="connsiteY7" fmla="*/ 941364 h 1078156"/>
              <a:gd name="connsiteX8" fmla="*/ 921484 w 1321263"/>
              <a:gd name="connsiteY8" fmla="*/ 759825 h 1078156"/>
              <a:gd name="connsiteX9" fmla="*/ 950530 w 1321263"/>
              <a:gd name="connsiteY9" fmla="*/ 701732 h 1078156"/>
              <a:gd name="connsiteX10" fmla="*/ 1014151 w 1321263"/>
              <a:gd name="connsiteY10" fmla="*/ 703199 h 1078156"/>
              <a:gd name="connsiteX11" fmla="*/ 1014151 w 1321263"/>
              <a:gd name="connsiteY11" fmla="*/ 580931 h 1078156"/>
              <a:gd name="connsiteX12" fmla="*/ 632290 w 1321263"/>
              <a:gd name="connsiteY12" fmla="*/ 199070 h 1078156"/>
              <a:gd name="connsiteX13" fmla="*/ 580931 w 1321263"/>
              <a:gd name="connsiteY13" fmla="*/ 199070 h 1078156"/>
              <a:gd name="connsiteX14" fmla="*/ 199070 w 1321263"/>
              <a:gd name="connsiteY14" fmla="*/ 580931 h 1078156"/>
              <a:gd name="connsiteX15" fmla="*/ 199070 w 1321263"/>
              <a:gd name="connsiteY15" fmla="*/ 1078156 h 1078156"/>
              <a:gd name="connsiteX16" fmla="*/ 0 w 1321263"/>
              <a:gd name="connsiteY16" fmla="*/ 1078156 h 1078156"/>
              <a:gd name="connsiteX17" fmla="*/ 0 w 1321263"/>
              <a:gd name="connsiteY17" fmla="*/ 580931 h 1078156"/>
              <a:gd name="connsiteX18" fmla="*/ 580931 w 1321263"/>
              <a:gd name="connsiteY18" fmla="*/ 0 h 1078156"/>
              <a:gd name="connsiteX0" fmla="*/ 580931 w 1321882"/>
              <a:gd name="connsiteY0" fmla="*/ 0 h 1078156"/>
              <a:gd name="connsiteX1" fmla="*/ 632290 w 1321882"/>
              <a:gd name="connsiteY1" fmla="*/ 0 h 1078156"/>
              <a:gd name="connsiteX2" fmla="*/ 1213221 w 1321882"/>
              <a:gd name="connsiteY2" fmla="*/ 580931 h 1078156"/>
              <a:gd name="connsiteX3" fmla="*/ 1213221 w 1321882"/>
              <a:gd name="connsiteY3" fmla="*/ 703199 h 1078156"/>
              <a:gd name="connsiteX4" fmla="*/ 1270038 w 1321882"/>
              <a:gd name="connsiteY4" fmla="*/ 701732 h 1078156"/>
              <a:gd name="connsiteX5" fmla="*/ 1299084 w 1321882"/>
              <a:gd name="connsiteY5" fmla="*/ 763975 h 1078156"/>
              <a:gd name="connsiteX6" fmla="*/ 1193273 w 1321882"/>
              <a:gd name="connsiteY6" fmla="*/ 932027 h 1078156"/>
              <a:gd name="connsiteX7" fmla="*/ 1031445 w 1321882"/>
              <a:gd name="connsiteY7" fmla="*/ 941364 h 1078156"/>
              <a:gd name="connsiteX8" fmla="*/ 921484 w 1321882"/>
              <a:gd name="connsiteY8" fmla="*/ 759825 h 1078156"/>
              <a:gd name="connsiteX9" fmla="*/ 950530 w 1321882"/>
              <a:gd name="connsiteY9" fmla="*/ 701732 h 1078156"/>
              <a:gd name="connsiteX10" fmla="*/ 1014151 w 1321882"/>
              <a:gd name="connsiteY10" fmla="*/ 703199 h 1078156"/>
              <a:gd name="connsiteX11" fmla="*/ 1014151 w 1321882"/>
              <a:gd name="connsiteY11" fmla="*/ 580931 h 1078156"/>
              <a:gd name="connsiteX12" fmla="*/ 632290 w 1321882"/>
              <a:gd name="connsiteY12" fmla="*/ 199070 h 1078156"/>
              <a:gd name="connsiteX13" fmla="*/ 580931 w 1321882"/>
              <a:gd name="connsiteY13" fmla="*/ 199070 h 1078156"/>
              <a:gd name="connsiteX14" fmla="*/ 199070 w 1321882"/>
              <a:gd name="connsiteY14" fmla="*/ 580931 h 1078156"/>
              <a:gd name="connsiteX15" fmla="*/ 199070 w 1321882"/>
              <a:gd name="connsiteY15" fmla="*/ 1078156 h 1078156"/>
              <a:gd name="connsiteX16" fmla="*/ 0 w 1321882"/>
              <a:gd name="connsiteY16" fmla="*/ 1078156 h 1078156"/>
              <a:gd name="connsiteX17" fmla="*/ 0 w 1321882"/>
              <a:gd name="connsiteY17" fmla="*/ 580931 h 1078156"/>
              <a:gd name="connsiteX18" fmla="*/ 580931 w 1321882"/>
              <a:gd name="connsiteY18" fmla="*/ 0 h 1078156"/>
              <a:gd name="connsiteX0" fmla="*/ 580931 w 1318265"/>
              <a:gd name="connsiteY0" fmla="*/ 0 h 1078156"/>
              <a:gd name="connsiteX1" fmla="*/ 632290 w 1318265"/>
              <a:gd name="connsiteY1" fmla="*/ 0 h 1078156"/>
              <a:gd name="connsiteX2" fmla="*/ 1213221 w 1318265"/>
              <a:gd name="connsiteY2" fmla="*/ 580931 h 1078156"/>
              <a:gd name="connsiteX3" fmla="*/ 1213221 w 1318265"/>
              <a:gd name="connsiteY3" fmla="*/ 703199 h 1078156"/>
              <a:gd name="connsiteX4" fmla="*/ 1270038 w 1318265"/>
              <a:gd name="connsiteY4" fmla="*/ 701732 h 1078156"/>
              <a:gd name="connsiteX5" fmla="*/ 1299084 w 1318265"/>
              <a:gd name="connsiteY5" fmla="*/ 763975 h 1078156"/>
              <a:gd name="connsiteX6" fmla="*/ 1193273 w 1318265"/>
              <a:gd name="connsiteY6" fmla="*/ 932027 h 1078156"/>
              <a:gd name="connsiteX7" fmla="*/ 1031445 w 1318265"/>
              <a:gd name="connsiteY7" fmla="*/ 941364 h 1078156"/>
              <a:gd name="connsiteX8" fmla="*/ 921484 w 1318265"/>
              <a:gd name="connsiteY8" fmla="*/ 759825 h 1078156"/>
              <a:gd name="connsiteX9" fmla="*/ 950530 w 1318265"/>
              <a:gd name="connsiteY9" fmla="*/ 701732 h 1078156"/>
              <a:gd name="connsiteX10" fmla="*/ 1014151 w 1318265"/>
              <a:gd name="connsiteY10" fmla="*/ 703199 h 1078156"/>
              <a:gd name="connsiteX11" fmla="*/ 1014151 w 1318265"/>
              <a:gd name="connsiteY11" fmla="*/ 580931 h 1078156"/>
              <a:gd name="connsiteX12" fmla="*/ 632290 w 1318265"/>
              <a:gd name="connsiteY12" fmla="*/ 199070 h 1078156"/>
              <a:gd name="connsiteX13" fmla="*/ 580931 w 1318265"/>
              <a:gd name="connsiteY13" fmla="*/ 199070 h 1078156"/>
              <a:gd name="connsiteX14" fmla="*/ 199070 w 1318265"/>
              <a:gd name="connsiteY14" fmla="*/ 580931 h 1078156"/>
              <a:gd name="connsiteX15" fmla="*/ 199070 w 1318265"/>
              <a:gd name="connsiteY15" fmla="*/ 1078156 h 1078156"/>
              <a:gd name="connsiteX16" fmla="*/ 0 w 1318265"/>
              <a:gd name="connsiteY16" fmla="*/ 1078156 h 1078156"/>
              <a:gd name="connsiteX17" fmla="*/ 0 w 1318265"/>
              <a:gd name="connsiteY17" fmla="*/ 580931 h 1078156"/>
              <a:gd name="connsiteX18" fmla="*/ 580931 w 1318265"/>
              <a:gd name="connsiteY18" fmla="*/ 0 h 10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65" h="1078156">
                <a:moveTo>
                  <a:pt x="580931" y="0"/>
                </a:moveTo>
                <a:lnTo>
                  <a:pt x="632290" y="0"/>
                </a:lnTo>
                <a:cubicBezTo>
                  <a:pt x="953129" y="0"/>
                  <a:pt x="1213221" y="260092"/>
                  <a:pt x="1213221" y="580931"/>
                </a:cubicBezTo>
                <a:lnTo>
                  <a:pt x="1213221" y="703199"/>
                </a:lnTo>
                <a:lnTo>
                  <a:pt x="1270038" y="701732"/>
                </a:lnTo>
                <a:cubicBezTo>
                  <a:pt x="1331071" y="701732"/>
                  <a:pt x="1326229" y="716256"/>
                  <a:pt x="1299084" y="763975"/>
                </a:cubicBezTo>
                <a:lnTo>
                  <a:pt x="1193273" y="932027"/>
                </a:lnTo>
                <a:cubicBezTo>
                  <a:pt x="1126881" y="1028502"/>
                  <a:pt x="1125846" y="1090745"/>
                  <a:pt x="1031445" y="941364"/>
                </a:cubicBezTo>
                <a:lnTo>
                  <a:pt x="921484" y="759825"/>
                </a:lnTo>
                <a:cubicBezTo>
                  <a:pt x="891747" y="715564"/>
                  <a:pt x="893129" y="698274"/>
                  <a:pt x="950530" y="701732"/>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1"/>
          </a:solidFill>
          <a:ln w="1714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24" name="Freeform: Shape 23">
            <a:extLst>
              <a:ext uri="{FF2B5EF4-FFF2-40B4-BE49-F238E27FC236}">
                <a16:creationId xmlns:a16="http://schemas.microsoft.com/office/drawing/2014/main" id="{82265FEF-CA44-46C8-8DFF-70A286D2B26D}"/>
              </a:ext>
            </a:extLst>
          </p:cNvPr>
          <p:cNvSpPr/>
          <p:nvPr/>
        </p:nvSpPr>
        <p:spPr>
          <a:xfrm flipV="1">
            <a:off x="2285837" y="3593833"/>
            <a:ext cx="1820100" cy="1479722"/>
          </a:xfrm>
          <a:custGeom>
            <a:avLst/>
            <a:gdLst>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889997 w 1337374"/>
              <a:gd name="connsiteY6" fmla="*/ 703199 h 1078433"/>
              <a:gd name="connsiteX7" fmla="*/ 1014151 w 1337374"/>
              <a:gd name="connsiteY7" fmla="*/ 703199 h 1078433"/>
              <a:gd name="connsiteX8" fmla="*/ 1014151 w 1337374"/>
              <a:gd name="connsiteY8" fmla="*/ 580931 h 1078433"/>
              <a:gd name="connsiteX9" fmla="*/ 632290 w 1337374"/>
              <a:gd name="connsiteY9" fmla="*/ 199070 h 1078433"/>
              <a:gd name="connsiteX10" fmla="*/ 580931 w 1337374"/>
              <a:gd name="connsiteY10" fmla="*/ 199070 h 1078433"/>
              <a:gd name="connsiteX11" fmla="*/ 199070 w 1337374"/>
              <a:gd name="connsiteY11" fmla="*/ 580931 h 1078433"/>
              <a:gd name="connsiteX12" fmla="*/ 199070 w 1337374"/>
              <a:gd name="connsiteY12" fmla="*/ 1078156 h 1078433"/>
              <a:gd name="connsiteX13" fmla="*/ 0 w 1337374"/>
              <a:gd name="connsiteY13" fmla="*/ 1078156 h 1078433"/>
              <a:gd name="connsiteX14" fmla="*/ 0 w 1337374"/>
              <a:gd name="connsiteY14" fmla="*/ 580931 h 1078433"/>
              <a:gd name="connsiteX15" fmla="*/ 580931 w 1337374"/>
              <a:gd name="connsiteY15"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1070688 w 1337374"/>
              <a:gd name="connsiteY6" fmla="*/ 995622 h 1078433"/>
              <a:gd name="connsiteX7" fmla="*/ 889997 w 1337374"/>
              <a:gd name="connsiteY7" fmla="*/ 703199 h 1078433"/>
              <a:gd name="connsiteX8" fmla="*/ 1014151 w 1337374"/>
              <a:gd name="connsiteY8" fmla="*/ 703199 h 1078433"/>
              <a:gd name="connsiteX9" fmla="*/ 1014151 w 1337374"/>
              <a:gd name="connsiteY9" fmla="*/ 580931 h 1078433"/>
              <a:gd name="connsiteX10" fmla="*/ 632290 w 1337374"/>
              <a:gd name="connsiteY10" fmla="*/ 199070 h 1078433"/>
              <a:gd name="connsiteX11" fmla="*/ 580931 w 1337374"/>
              <a:gd name="connsiteY11" fmla="*/ 199070 h 1078433"/>
              <a:gd name="connsiteX12" fmla="*/ 199070 w 1337374"/>
              <a:gd name="connsiteY12" fmla="*/ 580931 h 1078433"/>
              <a:gd name="connsiteX13" fmla="*/ 199070 w 1337374"/>
              <a:gd name="connsiteY13" fmla="*/ 1078156 h 1078433"/>
              <a:gd name="connsiteX14" fmla="*/ 0 w 1337374"/>
              <a:gd name="connsiteY14" fmla="*/ 1078156 h 1078433"/>
              <a:gd name="connsiteX15" fmla="*/ 0 w 1337374"/>
              <a:gd name="connsiteY15" fmla="*/ 580931 h 1078433"/>
              <a:gd name="connsiteX16" fmla="*/ 580931 w 1337374"/>
              <a:gd name="connsiteY16"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54713 w 1337374"/>
              <a:gd name="connsiteY5" fmla="*/ 1004958 h 1078433"/>
              <a:gd name="connsiteX6" fmla="*/ 1113686 w 1337374"/>
              <a:gd name="connsiteY6" fmla="*/ 1078433 h 1078433"/>
              <a:gd name="connsiteX7" fmla="*/ 1070688 w 1337374"/>
              <a:gd name="connsiteY7" fmla="*/ 995622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57825 w 1337374"/>
              <a:gd name="connsiteY5" fmla="*/ 995621 h 1078433"/>
              <a:gd name="connsiteX6" fmla="*/ 1113686 w 1337374"/>
              <a:gd name="connsiteY6" fmla="*/ 1078433 h 1078433"/>
              <a:gd name="connsiteX7" fmla="*/ 1070688 w 1337374"/>
              <a:gd name="connsiteY7" fmla="*/ 995622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825 w 1337374"/>
              <a:gd name="connsiteY5" fmla="*/ 995621 h 1078156"/>
              <a:gd name="connsiteX6" fmla="*/ 1070688 w 1337374"/>
              <a:gd name="connsiteY6" fmla="*/ 995622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825 w 1337374"/>
              <a:gd name="connsiteY5" fmla="*/ 995621 h 1078156"/>
              <a:gd name="connsiteX6" fmla="*/ 1070688 w 1337374"/>
              <a:gd name="connsiteY6" fmla="*/ 995622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825 w 1337374"/>
              <a:gd name="connsiteY5" fmla="*/ 995621 h 1078156"/>
              <a:gd name="connsiteX6" fmla="*/ 1070688 w 1337374"/>
              <a:gd name="connsiteY6" fmla="*/ 995622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825 w 1337374"/>
              <a:gd name="connsiteY5" fmla="*/ 995621 h 1078156"/>
              <a:gd name="connsiteX6" fmla="*/ 1070688 w 1337374"/>
              <a:gd name="connsiteY6" fmla="*/ 995622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275047 w 1337374"/>
              <a:gd name="connsiteY5" fmla="*/ 804747 h 1078156"/>
              <a:gd name="connsiteX6" fmla="*/ 1157825 w 1337374"/>
              <a:gd name="connsiteY6" fmla="*/ 995621 h 1078156"/>
              <a:gd name="connsiteX7" fmla="*/ 1070688 w 1337374"/>
              <a:gd name="connsiteY7" fmla="*/ 995622 h 1078156"/>
              <a:gd name="connsiteX8" fmla="*/ 889997 w 1337374"/>
              <a:gd name="connsiteY8" fmla="*/ 703199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254300 w 1337374"/>
              <a:gd name="connsiteY4" fmla="*/ 709310 h 1078156"/>
              <a:gd name="connsiteX5" fmla="*/ 1337374 w 1337374"/>
              <a:gd name="connsiteY5" fmla="*/ 703199 h 1078156"/>
              <a:gd name="connsiteX6" fmla="*/ 1275047 w 1337374"/>
              <a:gd name="connsiteY6" fmla="*/ 804747 h 1078156"/>
              <a:gd name="connsiteX7" fmla="*/ 1157825 w 1337374"/>
              <a:gd name="connsiteY7" fmla="*/ 995621 h 1078156"/>
              <a:gd name="connsiteX8" fmla="*/ 1070688 w 1337374"/>
              <a:gd name="connsiteY8" fmla="*/ 995622 h 1078156"/>
              <a:gd name="connsiteX9" fmla="*/ 889997 w 1337374"/>
              <a:gd name="connsiteY9" fmla="*/ 703199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275047"/>
              <a:gd name="connsiteY0" fmla="*/ 0 h 1078156"/>
              <a:gd name="connsiteX1" fmla="*/ 632290 w 1275047"/>
              <a:gd name="connsiteY1" fmla="*/ 0 h 1078156"/>
              <a:gd name="connsiteX2" fmla="*/ 1213221 w 1275047"/>
              <a:gd name="connsiteY2" fmla="*/ 580931 h 1078156"/>
              <a:gd name="connsiteX3" fmla="*/ 1213221 w 1275047"/>
              <a:gd name="connsiteY3" fmla="*/ 703199 h 1078156"/>
              <a:gd name="connsiteX4" fmla="*/ 1254300 w 1275047"/>
              <a:gd name="connsiteY4" fmla="*/ 709310 h 1078156"/>
              <a:gd name="connsiteX5" fmla="*/ 1275047 w 1275047"/>
              <a:gd name="connsiteY5" fmla="*/ 804747 h 1078156"/>
              <a:gd name="connsiteX6" fmla="*/ 1157825 w 1275047"/>
              <a:gd name="connsiteY6" fmla="*/ 995621 h 1078156"/>
              <a:gd name="connsiteX7" fmla="*/ 1070688 w 1275047"/>
              <a:gd name="connsiteY7" fmla="*/ 995622 h 1078156"/>
              <a:gd name="connsiteX8" fmla="*/ 889997 w 1275047"/>
              <a:gd name="connsiteY8" fmla="*/ 703199 h 1078156"/>
              <a:gd name="connsiteX9" fmla="*/ 1014151 w 1275047"/>
              <a:gd name="connsiteY9" fmla="*/ 703199 h 1078156"/>
              <a:gd name="connsiteX10" fmla="*/ 1014151 w 1275047"/>
              <a:gd name="connsiteY10" fmla="*/ 580931 h 1078156"/>
              <a:gd name="connsiteX11" fmla="*/ 632290 w 1275047"/>
              <a:gd name="connsiteY11" fmla="*/ 199070 h 1078156"/>
              <a:gd name="connsiteX12" fmla="*/ 580931 w 1275047"/>
              <a:gd name="connsiteY12" fmla="*/ 199070 h 1078156"/>
              <a:gd name="connsiteX13" fmla="*/ 199070 w 1275047"/>
              <a:gd name="connsiteY13" fmla="*/ 580931 h 1078156"/>
              <a:gd name="connsiteX14" fmla="*/ 199070 w 1275047"/>
              <a:gd name="connsiteY14" fmla="*/ 1078156 h 1078156"/>
              <a:gd name="connsiteX15" fmla="*/ 0 w 1275047"/>
              <a:gd name="connsiteY15" fmla="*/ 1078156 h 1078156"/>
              <a:gd name="connsiteX16" fmla="*/ 0 w 1275047"/>
              <a:gd name="connsiteY16" fmla="*/ 580931 h 1078156"/>
              <a:gd name="connsiteX17" fmla="*/ 580931 w 1275047"/>
              <a:gd name="connsiteY17" fmla="*/ 0 h 1078156"/>
              <a:gd name="connsiteX0" fmla="*/ 580931 w 1298551"/>
              <a:gd name="connsiteY0" fmla="*/ 0 h 1078156"/>
              <a:gd name="connsiteX1" fmla="*/ 632290 w 1298551"/>
              <a:gd name="connsiteY1" fmla="*/ 0 h 1078156"/>
              <a:gd name="connsiteX2" fmla="*/ 1213221 w 1298551"/>
              <a:gd name="connsiteY2" fmla="*/ 580931 h 1078156"/>
              <a:gd name="connsiteX3" fmla="*/ 1213221 w 1298551"/>
              <a:gd name="connsiteY3" fmla="*/ 703199 h 1078156"/>
              <a:gd name="connsiteX4" fmla="*/ 1254300 w 1298551"/>
              <a:gd name="connsiteY4" fmla="*/ 709310 h 1078156"/>
              <a:gd name="connsiteX5" fmla="*/ 1275047 w 1298551"/>
              <a:gd name="connsiteY5" fmla="*/ 804747 h 1078156"/>
              <a:gd name="connsiteX6" fmla="*/ 1157825 w 1298551"/>
              <a:gd name="connsiteY6" fmla="*/ 995621 h 1078156"/>
              <a:gd name="connsiteX7" fmla="*/ 1070688 w 1298551"/>
              <a:gd name="connsiteY7" fmla="*/ 995622 h 1078156"/>
              <a:gd name="connsiteX8" fmla="*/ 889997 w 1298551"/>
              <a:gd name="connsiteY8" fmla="*/ 703199 h 1078156"/>
              <a:gd name="connsiteX9" fmla="*/ 1014151 w 1298551"/>
              <a:gd name="connsiteY9" fmla="*/ 703199 h 1078156"/>
              <a:gd name="connsiteX10" fmla="*/ 1014151 w 1298551"/>
              <a:gd name="connsiteY10" fmla="*/ 580931 h 1078156"/>
              <a:gd name="connsiteX11" fmla="*/ 632290 w 1298551"/>
              <a:gd name="connsiteY11" fmla="*/ 199070 h 1078156"/>
              <a:gd name="connsiteX12" fmla="*/ 580931 w 1298551"/>
              <a:gd name="connsiteY12" fmla="*/ 199070 h 1078156"/>
              <a:gd name="connsiteX13" fmla="*/ 199070 w 1298551"/>
              <a:gd name="connsiteY13" fmla="*/ 580931 h 1078156"/>
              <a:gd name="connsiteX14" fmla="*/ 199070 w 1298551"/>
              <a:gd name="connsiteY14" fmla="*/ 1078156 h 1078156"/>
              <a:gd name="connsiteX15" fmla="*/ 0 w 1298551"/>
              <a:gd name="connsiteY15" fmla="*/ 1078156 h 1078156"/>
              <a:gd name="connsiteX16" fmla="*/ 0 w 1298551"/>
              <a:gd name="connsiteY16" fmla="*/ 580931 h 1078156"/>
              <a:gd name="connsiteX17" fmla="*/ 580931 w 1298551"/>
              <a:gd name="connsiteY17" fmla="*/ 0 h 1078156"/>
              <a:gd name="connsiteX0" fmla="*/ 580931 w 1312978"/>
              <a:gd name="connsiteY0" fmla="*/ 0 h 1078156"/>
              <a:gd name="connsiteX1" fmla="*/ 632290 w 1312978"/>
              <a:gd name="connsiteY1" fmla="*/ 0 h 1078156"/>
              <a:gd name="connsiteX2" fmla="*/ 1213221 w 1312978"/>
              <a:gd name="connsiteY2" fmla="*/ 580931 h 1078156"/>
              <a:gd name="connsiteX3" fmla="*/ 1213221 w 1312978"/>
              <a:gd name="connsiteY3" fmla="*/ 703199 h 1078156"/>
              <a:gd name="connsiteX4" fmla="*/ 1254300 w 1312978"/>
              <a:gd name="connsiteY4" fmla="*/ 709310 h 1078156"/>
              <a:gd name="connsiteX5" fmla="*/ 1275047 w 1312978"/>
              <a:gd name="connsiteY5" fmla="*/ 804747 h 1078156"/>
              <a:gd name="connsiteX6" fmla="*/ 1157825 w 1312978"/>
              <a:gd name="connsiteY6" fmla="*/ 995621 h 1078156"/>
              <a:gd name="connsiteX7" fmla="*/ 1070688 w 1312978"/>
              <a:gd name="connsiteY7" fmla="*/ 995622 h 1078156"/>
              <a:gd name="connsiteX8" fmla="*/ 889997 w 1312978"/>
              <a:gd name="connsiteY8" fmla="*/ 703199 h 1078156"/>
              <a:gd name="connsiteX9" fmla="*/ 1014151 w 1312978"/>
              <a:gd name="connsiteY9" fmla="*/ 703199 h 1078156"/>
              <a:gd name="connsiteX10" fmla="*/ 1014151 w 1312978"/>
              <a:gd name="connsiteY10" fmla="*/ 580931 h 1078156"/>
              <a:gd name="connsiteX11" fmla="*/ 632290 w 1312978"/>
              <a:gd name="connsiteY11" fmla="*/ 199070 h 1078156"/>
              <a:gd name="connsiteX12" fmla="*/ 580931 w 1312978"/>
              <a:gd name="connsiteY12" fmla="*/ 199070 h 1078156"/>
              <a:gd name="connsiteX13" fmla="*/ 199070 w 1312978"/>
              <a:gd name="connsiteY13" fmla="*/ 580931 h 1078156"/>
              <a:gd name="connsiteX14" fmla="*/ 199070 w 1312978"/>
              <a:gd name="connsiteY14" fmla="*/ 1078156 h 1078156"/>
              <a:gd name="connsiteX15" fmla="*/ 0 w 1312978"/>
              <a:gd name="connsiteY15" fmla="*/ 1078156 h 1078156"/>
              <a:gd name="connsiteX16" fmla="*/ 0 w 1312978"/>
              <a:gd name="connsiteY16" fmla="*/ 580931 h 1078156"/>
              <a:gd name="connsiteX17" fmla="*/ 580931 w 1312978"/>
              <a:gd name="connsiteY17" fmla="*/ 0 h 1078156"/>
              <a:gd name="connsiteX0" fmla="*/ 580931 w 1317896"/>
              <a:gd name="connsiteY0" fmla="*/ 0 h 1078156"/>
              <a:gd name="connsiteX1" fmla="*/ 632290 w 1317896"/>
              <a:gd name="connsiteY1" fmla="*/ 0 h 1078156"/>
              <a:gd name="connsiteX2" fmla="*/ 1213221 w 1317896"/>
              <a:gd name="connsiteY2" fmla="*/ 580931 h 1078156"/>
              <a:gd name="connsiteX3" fmla="*/ 1213221 w 1317896"/>
              <a:gd name="connsiteY3" fmla="*/ 703199 h 1078156"/>
              <a:gd name="connsiteX4" fmla="*/ 1254300 w 1317896"/>
              <a:gd name="connsiteY4" fmla="*/ 709310 h 1078156"/>
              <a:gd name="connsiteX5" fmla="*/ 1275047 w 1317896"/>
              <a:gd name="connsiteY5" fmla="*/ 804747 h 1078156"/>
              <a:gd name="connsiteX6" fmla="*/ 1157825 w 1317896"/>
              <a:gd name="connsiteY6" fmla="*/ 995621 h 1078156"/>
              <a:gd name="connsiteX7" fmla="*/ 1070688 w 1317896"/>
              <a:gd name="connsiteY7" fmla="*/ 995622 h 1078156"/>
              <a:gd name="connsiteX8" fmla="*/ 889997 w 1317896"/>
              <a:gd name="connsiteY8" fmla="*/ 703199 h 1078156"/>
              <a:gd name="connsiteX9" fmla="*/ 1014151 w 1317896"/>
              <a:gd name="connsiteY9" fmla="*/ 703199 h 1078156"/>
              <a:gd name="connsiteX10" fmla="*/ 1014151 w 1317896"/>
              <a:gd name="connsiteY10" fmla="*/ 580931 h 1078156"/>
              <a:gd name="connsiteX11" fmla="*/ 632290 w 1317896"/>
              <a:gd name="connsiteY11" fmla="*/ 199070 h 1078156"/>
              <a:gd name="connsiteX12" fmla="*/ 580931 w 1317896"/>
              <a:gd name="connsiteY12" fmla="*/ 199070 h 1078156"/>
              <a:gd name="connsiteX13" fmla="*/ 199070 w 1317896"/>
              <a:gd name="connsiteY13" fmla="*/ 580931 h 1078156"/>
              <a:gd name="connsiteX14" fmla="*/ 199070 w 1317896"/>
              <a:gd name="connsiteY14" fmla="*/ 1078156 h 1078156"/>
              <a:gd name="connsiteX15" fmla="*/ 0 w 1317896"/>
              <a:gd name="connsiteY15" fmla="*/ 1078156 h 1078156"/>
              <a:gd name="connsiteX16" fmla="*/ 0 w 1317896"/>
              <a:gd name="connsiteY16" fmla="*/ 580931 h 1078156"/>
              <a:gd name="connsiteX17" fmla="*/ 580931 w 1317896"/>
              <a:gd name="connsiteY17" fmla="*/ 0 h 1078156"/>
              <a:gd name="connsiteX0" fmla="*/ 580931 w 1317896"/>
              <a:gd name="connsiteY0" fmla="*/ 0 h 1078156"/>
              <a:gd name="connsiteX1" fmla="*/ 632290 w 1317896"/>
              <a:gd name="connsiteY1" fmla="*/ 0 h 1078156"/>
              <a:gd name="connsiteX2" fmla="*/ 1213221 w 1317896"/>
              <a:gd name="connsiteY2" fmla="*/ 580931 h 1078156"/>
              <a:gd name="connsiteX3" fmla="*/ 1213221 w 1317896"/>
              <a:gd name="connsiteY3" fmla="*/ 703199 h 1078156"/>
              <a:gd name="connsiteX4" fmla="*/ 1254300 w 1317896"/>
              <a:gd name="connsiteY4" fmla="*/ 709310 h 1078156"/>
              <a:gd name="connsiteX5" fmla="*/ 1275047 w 1317896"/>
              <a:gd name="connsiteY5" fmla="*/ 804747 h 1078156"/>
              <a:gd name="connsiteX6" fmla="*/ 1157825 w 1317896"/>
              <a:gd name="connsiteY6" fmla="*/ 995621 h 1078156"/>
              <a:gd name="connsiteX7" fmla="*/ 1070688 w 1317896"/>
              <a:gd name="connsiteY7" fmla="*/ 995622 h 1078156"/>
              <a:gd name="connsiteX8" fmla="*/ 889997 w 1317896"/>
              <a:gd name="connsiteY8" fmla="*/ 703199 h 1078156"/>
              <a:gd name="connsiteX9" fmla="*/ 1014151 w 1317896"/>
              <a:gd name="connsiteY9" fmla="*/ 703199 h 1078156"/>
              <a:gd name="connsiteX10" fmla="*/ 1014151 w 1317896"/>
              <a:gd name="connsiteY10" fmla="*/ 580931 h 1078156"/>
              <a:gd name="connsiteX11" fmla="*/ 632290 w 1317896"/>
              <a:gd name="connsiteY11" fmla="*/ 199070 h 1078156"/>
              <a:gd name="connsiteX12" fmla="*/ 580931 w 1317896"/>
              <a:gd name="connsiteY12" fmla="*/ 199070 h 1078156"/>
              <a:gd name="connsiteX13" fmla="*/ 199070 w 1317896"/>
              <a:gd name="connsiteY13" fmla="*/ 580931 h 1078156"/>
              <a:gd name="connsiteX14" fmla="*/ 199070 w 1317896"/>
              <a:gd name="connsiteY14" fmla="*/ 1078156 h 1078156"/>
              <a:gd name="connsiteX15" fmla="*/ 0 w 1317896"/>
              <a:gd name="connsiteY15" fmla="*/ 1078156 h 1078156"/>
              <a:gd name="connsiteX16" fmla="*/ 0 w 1317896"/>
              <a:gd name="connsiteY16" fmla="*/ 580931 h 1078156"/>
              <a:gd name="connsiteX17" fmla="*/ 580931 w 1317896"/>
              <a:gd name="connsiteY17" fmla="*/ 0 h 1078156"/>
              <a:gd name="connsiteX0" fmla="*/ 580931 w 1316239"/>
              <a:gd name="connsiteY0" fmla="*/ 0 h 1078156"/>
              <a:gd name="connsiteX1" fmla="*/ 632290 w 1316239"/>
              <a:gd name="connsiteY1" fmla="*/ 0 h 1078156"/>
              <a:gd name="connsiteX2" fmla="*/ 1213221 w 1316239"/>
              <a:gd name="connsiteY2" fmla="*/ 580931 h 1078156"/>
              <a:gd name="connsiteX3" fmla="*/ 1213221 w 1316239"/>
              <a:gd name="connsiteY3" fmla="*/ 703199 h 1078156"/>
              <a:gd name="connsiteX4" fmla="*/ 1254300 w 1316239"/>
              <a:gd name="connsiteY4" fmla="*/ 709310 h 1078156"/>
              <a:gd name="connsiteX5" fmla="*/ 1275047 w 1316239"/>
              <a:gd name="connsiteY5" fmla="*/ 804747 h 1078156"/>
              <a:gd name="connsiteX6" fmla="*/ 1157825 w 1316239"/>
              <a:gd name="connsiteY6" fmla="*/ 995621 h 1078156"/>
              <a:gd name="connsiteX7" fmla="*/ 1070688 w 1316239"/>
              <a:gd name="connsiteY7" fmla="*/ 995622 h 1078156"/>
              <a:gd name="connsiteX8" fmla="*/ 889997 w 1316239"/>
              <a:gd name="connsiteY8" fmla="*/ 703199 h 1078156"/>
              <a:gd name="connsiteX9" fmla="*/ 1014151 w 1316239"/>
              <a:gd name="connsiteY9" fmla="*/ 703199 h 1078156"/>
              <a:gd name="connsiteX10" fmla="*/ 1014151 w 1316239"/>
              <a:gd name="connsiteY10" fmla="*/ 580931 h 1078156"/>
              <a:gd name="connsiteX11" fmla="*/ 632290 w 1316239"/>
              <a:gd name="connsiteY11" fmla="*/ 199070 h 1078156"/>
              <a:gd name="connsiteX12" fmla="*/ 580931 w 1316239"/>
              <a:gd name="connsiteY12" fmla="*/ 199070 h 1078156"/>
              <a:gd name="connsiteX13" fmla="*/ 199070 w 1316239"/>
              <a:gd name="connsiteY13" fmla="*/ 580931 h 1078156"/>
              <a:gd name="connsiteX14" fmla="*/ 199070 w 1316239"/>
              <a:gd name="connsiteY14" fmla="*/ 1078156 h 1078156"/>
              <a:gd name="connsiteX15" fmla="*/ 0 w 1316239"/>
              <a:gd name="connsiteY15" fmla="*/ 1078156 h 1078156"/>
              <a:gd name="connsiteX16" fmla="*/ 0 w 1316239"/>
              <a:gd name="connsiteY16" fmla="*/ 580931 h 1078156"/>
              <a:gd name="connsiteX17" fmla="*/ 580931 w 1316239"/>
              <a:gd name="connsiteY17" fmla="*/ 0 h 1078156"/>
              <a:gd name="connsiteX0" fmla="*/ 580931 w 1320710"/>
              <a:gd name="connsiteY0" fmla="*/ 0 h 1078156"/>
              <a:gd name="connsiteX1" fmla="*/ 632290 w 1320710"/>
              <a:gd name="connsiteY1" fmla="*/ 0 h 1078156"/>
              <a:gd name="connsiteX2" fmla="*/ 1213221 w 1320710"/>
              <a:gd name="connsiteY2" fmla="*/ 580931 h 1078156"/>
              <a:gd name="connsiteX3" fmla="*/ 1213221 w 1320710"/>
              <a:gd name="connsiteY3" fmla="*/ 703199 h 1078156"/>
              <a:gd name="connsiteX4" fmla="*/ 1254300 w 1320710"/>
              <a:gd name="connsiteY4" fmla="*/ 709310 h 1078156"/>
              <a:gd name="connsiteX5" fmla="*/ 1275047 w 1320710"/>
              <a:gd name="connsiteY5" fmla="*/ 804747 h 1078156"/>
              <a:gd name="connsiteX6" fmla="*/ 1157825 w 1320710"/>
              <a:gd name="connsiteY6" fmla="*/ 995621 h 1078156"/>
              <a:gd name="connsiteX7" fmla="*/ 1070688 w 1320710"/>
              <a:gd name="connsiteY7" fmla="*/ 995622 h 1078156"/>
              <a:gd name="connsiteX8" fmla="*/ 889997 w 1320710"/>
              <a:gd name="connsiteY8" fmla="*/ 703199 h 1078156"/>
              <a:gd name="connsiteX9" fmla="*/ 1014151 w 1320710"/>
              <a:gd name="connsiteY9" fmla="*/ 703199 h 1078156"/>
              <a:gd name="connsiteX10" fmla="*/ 1014151 w 1320710"/>
              <a:gd name="connsiteY10" fmla="*/ 580931 h 1078156"/>
              <a:gd name="connsiteX11" fmla="*/ 632290 w 1320710"/>
              <a:gd name="connsiteY11" fmla="*/ 199070 h 1078156"/>
              <a:gd name="connsiteX12" fmla="*/ 580931 w 1320710"/>
              <a:gd name="connsiteY12" fmla="*/ 199070 h 1078156"/>
              <a:gd name="connsiteX13" fmla="*/ 199070 w 1320710"/>
              <a:gd name="connsiteY13" fmla="*/ 580931 h 1078156"/>
              <a:gd name="connsiteX14" fmla="*/ 199070 w 1320710"/>
              <a:gd name="connsiteY14" fmla="*/ 1078156 h 1078156"/>
              <a:gd name="connsiteX15" fmla="*/ 0 w 1320710"/>
              <a:gd name="connsiteY15" fmla="*/ 1078156 h 1078156"/>
              <a:gd name="connsiteX16" fmla="*/ 0 w 1320710"/>
              <a:gd name="connsiteY16" fmla="*/ 580931 h 1078156"/>
              <a:gd name="connsiteX17" fmla="*/ 580931 w 1320710"/>
              <a:gd name="connsiteY17" fmla="*/ 0 h 1078156"/>
              <a:gd name="connsiteX0" fmla="*/ 580931 w 1322884"/>
              <a:gd name="connsiteY0" fmla="*/ 0 h 1078156"/>
              <a:gd name="connsiteX1" fmla="*/ 632290 w 1322884"/>
              <a:gd name="connsiteY1" fmla="*/ 0 h 1078156"/>
              <a:gd name="connsiteX2" fmla="*/ 1213221 w 1322884"/>
              <a:gd name="connsiteY2" fmla="*/ 580931 h 1078156"/>
              <a:gd name="connsiteX3" fmla="*/ 1213221 w 1322884"/>
              <a:gd name="connsiteY3" fmla="*/ 703199 h 1078156"/>
              <a:gd name="connsiteX4" fmla="*/ 1258449 w 1322884"/>
              <a:gd name="connsiteY4" fmla="*/ 705160 h 1078156"/>
              <a:gd name="connsiteX5" fmla="*/ 1275047 w 1322884"/>
              <a:gd name="connsiteY5" fmla="*/ 804747 h 1078156"/>
              <a:gd name="connsiteX6" fmla="*/ 1157825 w 1322884"/>
              <a:gd name="connsiteY6" fmla="*/ 995621 h 1078156"/>
              <a:gd name="connsiteX7" fmla="*/ 1070688 w 1322884"/>
              <a:gd name="connsiteY7" fmla="*/ 995622 h 1078156"/>
              <a:gd name="connsiteX8" fmla="*/ 889997 w 1322884"/>
              <a:gd name="connsiteY8" fmla="*/ 703199 h 1078156"/>
              <a:gd name="connsiteX9" fmla="*/ 1014151 w 1322884"/>
              <a:gd name="connsiteY9" fmla="*/ 703199 h 1078156"/>
              <a:gd name="connsiteX10" fmla="*/ 1014151 w 1322884"/>
              <a:gd name="connsiteY10" fmla="*/ 580931 h 1078156"/>
              <a:gd name="connsiteX11" fmla="*/ 632290 w 1322884"/>
              <a:gd name="connsiteY11" fmla="*/ 199070 h 1078156"/>
              <a:gd name="connsiteX12" fmla="*/ 580931 w 1322884"/>
              <a:gd name="connsiteY12" fmla="*/ 199070 h 1078156"/>
              <a:gd name="connsiteX13" fmla="*/ 199070 w 1322884"/>
              <a:gd name="connsiteY13" fmla="*/ 580931 h 1078156"/>
              <a:gd name="connsiteX14" fmla="*/ 199070 w 1322884"/>
              <a:gd name="connsiteY14" fmla="*/ 1078156 h 1078156"/>
              <a:gd name="connsiteX15" fmla="*/ 0 w 1322884"/>
              <a:gd name="connsiteY15" fmla="*/ 1078156 h 1078156"/>
              <a:gd name="connsiteX16" fmla="*/ 0 w 1322884"/>
              <a:gd name="connsiteY16" fmla="*/ 580931 h 1078156"/>
              <a:gd name="connsiteX17" fmla="*/ 580931 w 1322884"/>
              <a:gd name="connsiteY17" fmla="*/ 0 h 1078156"/>
              <a:gd name="connsiteX0" fmla="*/ 580931 w 1319673"/>
              <a:gd name="connsiteY0" fmla="*/ 0 h 1078156"/>
              <a:gd name="connsiteX1" fmla="*/ 632290 w 1319673"/>
              <a:gd name="connsiteY1" fmla="*/ 0 h 1078156"/>
              <a:gd name="connsiteX2" fmla="*/ 1213221 w 1319673"/>
              <a:gd name="connsiteY2" fmla="*/ 580931 h 1078156"/>
              <a:gd name="connsiteX3" fmla="*/ 1213221 w 1319673"/>
              <a:gd name="connsiteY3" fmla="*/ 703199 h 1078156"/>
              <a:gd name="connsiteX4" fmla="*/ 1258449 w 1319673"/>
              <a:gd name="connsiteY4" fmla="*/ 705160 h 1078156"/>
              <a:gd name="connsiteX5" fmla="*/ 1275047 w 1319673"/>
              <a:gd name="connsiteY5" fmla="*/ 804747 h 1078156"/>
              <a:gd name="connsiteX6" fmla="*/ 1157825 w 1319673"/>
              <a:gd name="connsiteY6" fmla="*/ 995621 h 1078156"/>
              <a:gd name="connsiteX7" fmla="*/ 1070688 w 1319673"/>
              <a:gd name="connsiteY7" fmla="*/ 995622 h 1078156"/>
              <a:gd name="connsiteX8" fmla="*/ 889997 w 1319673"/>
              <a:gd name="connsiteY8" fmla="*/ 703199 h 1078156"/>
              <a:gd name="connsiteX9" fmla="*/ 1014151 w 1319673"/>
              <a:gd name="connsiteY9" fmla="*/ 703199 h 1078156"/>
              <a:gd name="connsiteX10" fmla="*/ 1014151 w 1319673"/>
              <a:gd name="connsiteY10" fmla="*/ 580931 h 1078156"/>
              <a:gd name="connsiteX11" fmla="*/ 632290 w 1319673"/>
              <a:gd name="connsiteY11" fmla="*/ 199070 h 1078156"/>
              <a:gd name="connsiteX12" fmla="*/ 580931 w 1319673"/>
              <a:gd name="connsiteY12" fmla="*/ 199070 h 1078156"/>
              <a:gd name="connsiteX13" fmla="*/ 199070 w 1319673"/>
              <a:gd name="connsiteY13" fmla="*/ 580931 h 1078156"/>
              <a:gd name="connsiteX14" fmla="*/ 199070 w 1319673"/>
              <a:gd name="connsiteY14" fmla="*/ 1078156 h 1078156"/>
              <a:gd name="connsiteX15" fmla="*/ 0 w 1319673"/>
              <a:gd name="connsiteY15" fmla="*/ 1078156 h 1078156"/>
              <a:gd name="connsiteX16" fmla="*/ 0 w 1319673"/>
              <a:gd name="connsiteY16" fmla="*/ 580931 h 1078156"/>
              <a:gd name="connsiteX17" fmla="*/ 580931 w 1319673"/>
              <a:gd name="connsiteY17" fmla="*/ 0 h 1078156"/>
              <a:gd name="connsiteX0" fmla="*/ 580931 w 1322884"/>
              <a:gd name="connsiteY0" fmla="*/ 0 h 1078156"/>
              <a:gd name="connsiteX1" fmla="*/ 632290 w 1322884"/>
              <a:gd name="connsiteY1" fmla="*/ 0 h 1078156"/>
              <a:gd name="connsiteX2" fmla="*/ 1213221 w 1322884"/>
              <a:gd name="connsiteY2" fmla="*/ 580931 h 1078156"/>
              <a:gd name="connsiteX3" fmla="*/ 1213221 w 1322884"/>
              <a:gd name="connsiteY3" fmla="*/ 703199 h 1078156"/>
              <a:gd name="connsiteX4" fmla="*/ 1258449 w 1322884"/>
              <a:gd name="connsiteY4" fmla="*/ 705160 h 1078156"/>
              <a:gd name="connsiteX5" fmla="*/ 1275047 w 1322884"/>
              <a:gd name="connsiteY5" fmla="*/ 804747 h 1078156"/>
              <a:gd name="connsiteX6" fmla="*/ 1157825 w 1322884"/>
              <a:gd name="connsiteY6" fmla="*/ 995621 h 1078156"/>
              <a:gd name="connsiteX7" fmla="*/ 1070688 w 1322884"/>
              <a:gd name="connsiteY7" fmla="*/ 995622 h 1078156"/>
              <a:gd name="connsiteX8" fmla="*/ 889997 w 1322884"/>
              <a:gd name="connsiteY8" fmla="*/ 703199 h 1078156"/>
              <a:gd name="connsiteX9" fmla="*/ 1014151 w 1322884"/>
              <a:gd name="connsiteY9" fmla="*/ 703199 h 1078156"/>
              <a:gd name="connsiteX10" fmla="*/ 1014151 w 1322884"/>
              <a:gd name="connsiteY10" fmla="*/ 580931 h 1078156"/>
              <a:gd name="connsiteX11" fmla="*/ 632290 w 1322884"/>
              <a:gd name="connsiteY11" fmla="*/ 199070 h 1078156"/>
              <a:gd name="connsiteX12" fmla="*/ 580931 w 1322884"/>
              <a:gd name="connsiteY12" fmla="*/ 199070 h 1078156"/>
              <a:gd name="connsiteX13" fmla="*/ 199070 w 1322884"/>
              <a:gd name="connsiteY13" fmla="*/ 580931 h 1078156"/>
              <a:gd name="connsiteX14" fmla="*/ 199070 w 1322884"/>
              <a:gd name="connsiteY14" fmla="*/ 1078156 h 1078156"/>
              <a:gd name="connsiteX15" fmla="*/ 0 w 1322884"/>
              <a:gd name="connsiteY15" fmla="*/ 1078156 h 1078156"/>
              <a:gd name="connsiteX16" fmla="*/ 0 w 1322884"/>
              <a:gd name="connsiteY16" fmla="*/ 580931 h 1078156"/>
              <a:gd name="connsiteX17" fmla="*/ 580931 w 1322884"/>
              <a:gd name="connsiteY17"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889997 w 1326163"/>
              <a:gd name="connsiteY8" fmla="*/ 703199 h 1078156"/>
              <a:gd name="connsiteX9" fmla="*/ 1014151 w 1326163"/>
              <a:gd name="connsiteY9" fmla="*/ 703199 h 1078156"/>
              <a:gd name="connsiteX10" fmla="*/ 1014151 w 1326163"/>
              <a:gd name="connsiteY10" fmla="*/ 580931 h 1078156"/>
              <a:gd name="connsiteX11" fmla="*/ 632290 w 1326163"/>
              <a:gd name="connsiteY11" fmla="*/ 199070 h 1078156"/>
              <a:gd name="connsiteX12" fmla="*/ 580931 w 1326163"/>
              <a:gd name="connsiteY12" fmla="*/ 199070 h 1078156"/>
              <a:gd name="connsiteX13" fmla="*/ 199070 w 1326163"/>
              <a:gd name="connsiteY13" fmla="*/ 580931 h 1078156"/>
              <a:gd name="connsiteX14" fmla="*/ 199070 w 1326163"/>
              <a:gd name="connsiteY14" fmla="*/ 1078156 h 1078156"/>
              <a:gd name="connsiteX15" fmla="*/ 0 w 1326163"/>
              <a:gd name="connsiteY15" fmla="*/ 1078156 h 1078156"/>
              <a:gd name="connsiteX16" fmla="*/ 0 w 1326163"/>
              <a:gd name="connsiteY16" fmla="*/ 580931 h 1078156"/>
              <a:gd name="connsiteX17" fmla="*/ 580931 w 1326163"/>
              <a:gd name="connsiteY17"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43091 w 1326163"/>
              <a:gd name="connsiteY8" fmla="*/ 796448 h 1078156"/>
              <a:gd name="connsiteX9" fmla="*/ 889997 w 1326163"/>
              <a:gd name="connsiteY9" fmla="*/ 703199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43091 w 1326163"/>
              <a:gd name="connsiteY8" fmla="*/ 796448 h 1078156"/>
              <a:gd name="connsiteX9" fmla="*/ 889997 w 1326163"/>
              <a:gd name="connsiteY9" fmla="*/ 703199 h 1078156"/>
              <a:gd name="connsiteX10" fmla="*/ 959689 w 1326163"/>
              <a:gd name="connsiteY10" fmla="*/ 705160 h 1078156"/>
              <a:gd name="connsiteX11" fmla="*/ 1014151 w 1326163"/>
              <a:gd name="connsiteY11" fmla="*/ 703199 h 1078156"/>
              <a:gd name="connsiteX12" fmla="*/ 1014151 w 1326163"/>
              <a:gd name="connsiteY12" fmla="*/ 580931 h 1078156"/>
              <a:gd name="connsiteX13" fmla="*/ 632290 w 1326163"/>
              <a:gd name="connsiteY13" fmla="*/ 199070 h 1078156"/>
              <a:gd name="connsiteX14" fmla="*/ 580931 w 1326163"/>
              <a:gd name="connsiteY14" fmla="*/ 199070 h 1078156"/>
              <a:gd name="connsiteX15" fmla="*/ 199070 w 1326163"/>
              <a:gd name="connsiteY15" fmla="*/ 580931 h 1078156"/>
              <a:gd name="connsiteX16" fmla="*/ 199070 w 1326163"/>
              <a:gd name="connsiteY16" fmla="*/ 1078156 h 1078156"/>
              <a:gd name="connsiteX17" fmla="*/ 0 w 1326163"/>
              <a:gd name="connsiteY17" fmla="*/ 1078156 h 1078156"/>
              <a:gd name="connsiteX18" fmla="*/ 0 w 1326163"/>
              <a:gd name="connsiteY18" fmla="*/ 580931 h 1078156"/>
              <a:gd name="connsiteX19" fmla="*/ 580931 w 1326163"/>
              <a:gd name="connsiteY19"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43091 w 1326163"/>
              <a:gd name="connsiteY8" fmla="*/ 796448 h 1078156"/>
              <a:gd name="connsiteX9" fmla="*/ 959689 w 1326163"/>
              <a:gd name="connsiteY9" fmla="*/ 705160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43091 w 1326163"/>
              <a:gd name="connsiteY8" fmla="*/ 796448 h 1078156"/>
              <a:gd name="connsiteX9" fmla="*/ 959689 w 1326163"/>
              <a:gd name="connsiteY9" fmla="*/ 705160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43091 w 1326163"/>
              <a:gd name="connsiteY8" fmla="*/ 796448 h 1078156"/>
              <a:gd name="connsiteX9" fmla="*/ 959689 w 1326163"/>
              <a:gd name="connsiteY9" fmla="*/ 705160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30643 w 1326163"/>
              <a:gd name="connsiteY8" fmla="*/ 775701 h 1078156"/>
              <a:gd name="connsiteX9" fmla="*/ 959689 w 1326163"/>
              <a:gd name="connsiteY9" fmla="*/ 705160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 name="connsiteX0" fmla="*/ 580931 w 1326163"/>
              <a:gd name="connsiteY0" fmla="*/ 0 h 1078156"/>
              <a:gd name="connsiteX1" fmla="*/ 632290 w 1326163"/>
              <a:gd name="connsiteY1" fmla="*/ 0 h 1078156"/>
              <a:gd name="connsiteX2" fmla="*/ 1213221 w 1326163"/>
              <a:gd name="connsiteY2" fmla="*/ 580931 h 1078156"/>
              <a:gd name="connsiteX3" fmla="*/ 1213221 w 1326163"/>
              <a:gd name="connsiteY3" fmla="*/ 703199 h 1078156"/>
              <a:gd name="connsiteX4" fmla="*/ 1258449 w 1326163"/>
              <a:gd name="connsiteY4" fmla="*/ 705160 h 1078156"/>
              <a:gd name="connsiteX5" fmla="*/ 1275047 w 1326163"/>
              <a:gd name="connsiteY5" fmla="*/ 804747 h 1078156"/>
              <a:gd name="connsiteX6" fmla="*/ 1157825 w 1326163"/>
              <a:gd name="connsiteY6" fmla="*/ 995621 h 1078156"/>
              <a:gd name="connsiteX7" fmla="*/ 1070688 w 1326163"/>
              <a:gd name="connsiteY7" fmla="*/ 995622 h 1078156"/>
              <a:gd name="connsiteX8" fmla="*/ 930643 w 1326163"/>
              <a:gd name="connsiteY8" fmla="*/ 775701 h 1078156"/>
              <a:gd name="connsiteX9" fmla="*/ 959689 w 1326163"/>
              <a:gd name="connsiteY9" fmla="*/ 705160 h 1078156"/>
              <a:gd name="connsiteX10" fmla="*/ 1014151 w 1326163"/>
              <a:gd name="connsiteY10" fmla="*/ 703199 h 1078156"/>
              <a:gd name="connsiteX11" fmla="*/ 1014151 w 1326163"/>
              <a:gd name="connsiteY11" fmla="*/ 580931 h 1078156"/>
              <a:gd name="connsiteX12" fmla="*/ 632290 w 1326163"/>
              <a:gd name="connsiteY12" fmla="*/ 199070 h 1078156"/>
              <a:gd name="connsiteX13" fmla="*/ 580931 w 1326163"/>
              <a:gd name="connsiteY13" fmla="*/ 199070 h 1078156"/>
              <a:gd name="connsiteX14" fmla="*/ 199070 w 1326163"/>
              <a:gd name="connsiteY14" fmla="*/ 580931 h 1078156"/>
              <a:gd name="connsiteX15" fmla="*/ 199070 w 1326163"/>
              <a:gd name="connsiteY15" fmla="*/ 1078156 h 1078156"/>
              <a:gd name="connsiteX16" fmla="*/ 0 w 1326163"/>
              <a:gd name="connsiteY16" fmla="*/ 1078156 h 1078156"/>
              <a:gd name="connsiteX17" fmla="*/ 0 w 1326163"/>
              <a:gd name="connsiteY17" fmla="*/ 580931 h 1078156"/>
              <a:gd name="connsiteX18" fmla="*/ 580931 w 1326163"/>
              <a:gd name="connsiteY18" fmla="*/ 0 h 10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26163" h="1078156">
                <a:moveTo>
                  <a:pt x="580931" y="0"/>
                </a:moveTo>
                <a:lnTo>
                  <a:pt x="632290" y="0"/>
                </a:lnTo>
                <a:cubicBezTo>
                  <a:pt x="953129" y="0"/>
                  <a:pt x="1213221" y="260092"/>
                  <a:pt x="1213221" y="580931"/>
                </a:cubicBezTo>
                <a:lnTo>
                  <a:pt x="1213221" y="703199"/>
                </a:lnTo>
                <a:lnTo>
                  <a:pt x="1258449" y="705160"/>
                </a:lnTo>
                <a:cubicBezTo>
                  <a:pt x="1364952" y="699628"/>
                  <a:pt x="1326223" y="718993"/>
                  <a:pt x="1275047" y="804747"/>
                </a:cubicBezTo>
                <a:lnTo>
                  <a:pt x="1157825" y="995621"/>
                </a:lnTo>
                <a:cubicBezTo>
                  <a:pt x="1128779" y="1032966"/>
                  <a:pt x="1109071" y="1060976"/>
                  <a:pt x="1070688" y="995622"/>
                </a:cubicBezTo>
                <a:lnTo>
                  <a:pt x="930643" y="775701"/>
                </a:lnTo>
                <a:cubicBezTo>
                  <a:pt x="886383" y="712076"/>
                  <a:pt x="900214" y="706543"/>
                  <a:pt x="959689" y="705160"/>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5"/>
          </a:solidFill>
          <a:ln w="17145">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25" name="Freeform: Shape 24">
            <a:extLst>
              <a:ext uri="{FF2B5EF4-FFF2-40B4-BE49-F238E27FC236}">
                <a16:creationId xmlns:a16="http://schemas.microsoft.com/office/drawing/2014/main" id="{BD79DACE-0E2F-4FBC-9028-0A098DEC7F68}"/>
              </a:ext>
            </a:extLst>
          </p:cNvPr>
          <p:cNvSpPr/>
          <p:nvPr/>
        </p:nvSpPr>
        <p:spPr>
          <a:xfrm>
            <a:off x="894727" y="2453566"/>
            <a:ext cx="1812485" cy="1479722"/>
          </a:xfrm>
          <a:custGeom>
            <a:avLst/>
            <a:gdLst>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889997 w 1337374"/>
              <a:gd name="connsiteY6" fmla="*/ 703199 h 1078433"/>
              <a:gd name="connsiteX7" fmla="*/ 1014151 w 1337374"/>
              <a:gd name="connsiteY7" fmla="*/ 703199 h 1078433"/>
              <a:gd name="connsiteX8" fmla="*/ 1014151 w 1337374"/>
              <a:gd name="connsiteY8" fmla="*/ 580931 h 1078433"/>
              <a:gd name="connsiteX9" fmla="*/ 632290 w 1337374"/>
              <a:gd name="connsiteY9" fmla="*/ 199070 h 1078433"/>
              <a:gd name="connsiteX10" fmla="*/ 580931 w 1337374"/>
              <a:gd name="connsiteY10" fmla="*/ 199070 h 1078433"/>
              <a:gd name="connsiteX11" fmla="*/ 199070 w 1337374"/>
              <a:gd name="connsiteY11" fmla="*/ 580931 h 1078433"/>
              <a:gd name="connsiteX12" fmla="*/ 199070 w 1337374"/>
              <a:gd name="connsiteY12" fmla="*/ 1078156 h 1078433"/>
              <a:gd name="connsiteX13" fmla="*/ 0 w 1337374"/>
              <a:gd name="connsiteY13" fmla="*/ 1078156 h 1078433"/>
              <a:gd name="connsiteX14" fmla="*/ 0 w 1337374"/>
              <a:gd name="connsiteY14" fmla="*/ 580931 h 1078433"/>
              <a:gd name="connsiteX15" fmla="*/ 580931 w 1337374"/>
              <a:gd name="connsiteY15"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13686 w 1337374"/>
              <a:gd name="connsiteY5" fmla="*/ 1078433 h 1078433"/>
              <a:gd name="connsiteX6" fmla="*/ 1068706 w 1337374"/>
              <a:gd name="connsiteY6" fmla="*/ 1002567 h 1078433"/>
              <a:gd name="connsiteX7" fmla="*/ 889997 w 1337374"/>
              <a:gd name="connsiteY7" fmla="*/ 703199 h 1078433"/>
              <a:gd name="connsiteX8" fmla="*/ 1014151 w 1337374"/>
              <a:gd name="connsiteY8" fmla="*/ 703199 h 1078433"/>
              <a:gd name="connsiteX9" fmla="*/ 1014151 w 1337374"/>
              <a:gd name="connsiteY9" fmla="*/ 580931 h 1078433"/>
              <a:gd name="connsiteX10" fmla="*/ 632290 w 1337374"/>
              <a:gd name="connsiteY10" fmla="*/ 199070 h 1078433"/>
              <a:gd name="connsiteX11" fmla="*/ 580931 w 1337374"/>
              <a:gd name="connsiteY11" fmla="*/ 199070 h 1078433"/>
              <a:gd name="connsiteX12" fmla="*/ 199070 w 1337374"/>
              <a:gd name="connsiteY12" fmla="*/ 580931 h 1078433"/>
              <a:gd name="connsiteX13" fmla="*/ 199070 w 1337374"/>
              <a:gd name="connsiteY13" fmla="*/ 1078156 h 1078433"/>
              <a:gd name="connsiteX14" fmla="*/ 0 w 1337374"/>
              <a:gd name="connsiteY14" fmla="*/ 1078156 h 1078433"/>
              <a:gd name="connsiteX15" fmla="*/ 0 w 1337374"/>
              <a:gd name="connsiteY15" fmla="*/ 580931 h 1078433"/>
              <a:gd name="connsiteX16" fmla="*/ 580931 w 1337374"/>
              <a:gd name="connsiteY16" fmla="*/ 0 h 1078433"/>
              <a:gd name="connsiteX0" fmla="*/ 580931 w 1337374"/>
              <a:gd name="connsiteY0" fmla="*/ 0 h 1078433"/>
              <a:gd name="connsiteX1" fmla="*/ 632290 w 1337374"/>
              <a:gd name="connsiteY1" fmla="*/ 0 h 1078433"/>
              <a:gd name="connsiteX2" fmla="*/ 1213221 w 1337374"/>
              <a:gd name="connsiteY2" fmla="*/ 580931 h 1078433"/>
              <a:gd name="connsiteX3" fmla="*/ 1213221 w 1337374"/>
              <a:gd name="connsiteY3" fmla="*/ 703199 h 1078433"/>
              <a:gd name="connsiteX4" fmla="*/ 1337374 w 1337374"/>
              <a:gd name="connsiteY4" fmla="*/ 703199 h 1078433"/>
              <a:gd name="connsiteX5" fmla="*/ 1157919 w 1337374"/>
              <a:gd name="connsiteY5" fmla="*/ 1006717 h 1078433"/>
              <a:gd name="connsiteX6" fmla="*/ 1113686 w 1337374"/>
              <a:gd name="connsiteY6" fmla="*/ 1078433 h 1078433"/>
              <a:gd name="connsiteX7" fmla="*/ 1068706 w 1337374"/>
              <a:gd name="connsiteY7" fmla="*/ 1002567 h 1078433"/>
              <a:gd name="connsiteX8" fmla="*/ 889997 w 1337374"/>
              <a:gd name="connsiteY8" fmla="*/ 703199 h 1078433"/>
              <a:gd name="connsiteX9" fmla="*/ 1014151 w 1337374"/>
              <a:gd name="connsiteY9" fmla="*/ 703199 h 1078433"/>
              <a:gd name="connsiteX10" fmla="*/ 1014151 w 1337374"/>
              <a:gd name="connsiteY10" fmla="*/ 580931 h 1078433"/>
              <a:gd name="connsiteX11" fmla="*/ 632290 w 1337374"/>
              <a:gd name="connsiteY11" fmla="*/ 199070 h 1078433"/>
              <a:gd name="connsiteX12" fmla="*/ 580931 w 1337374"/>
              <a:gd name="connsiteY12" fmla="*/ 199070 h 1078433"/>
              <a:gd name="connsiteX13" fmla="*/ 199070 w 1337374"/>
              <a:gd name="connsiteY13" fmla="*/ 580931 h 1078433"/>
              <a:gd name="connsiteX14" fmla="*/ 199070 w 1337374"/>
              <a:gd name="connsiteY14" fmla="*/ 1078156 h 1078433"/>
              <a:gd name="connsiteX15" fmla="*/ 0 w 1337374"/>
              <a:gd name="connsiteY15" fmla="*/ 1078156 h 1078433"/>
              <a:gd name="connsiteX16" fmla="*/ 0 w 1337374"/>
              <a:gd name="connsiteY16" fmla="*/ 580931 h 1078433"/>
              <a:gd name="connsiteX17" fmla="*/ 580931 w 1337374"/>
              <a:gd name="connsiteY17" fmla="*/ 0 h 1078433"/>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1014151 w 1337374"/>
              <a:gd name="connsiteY8" fmla="*/ 703199 h 1078156"/>
              <a:gd name="connsiteX9" fmla="*/ 1014151 w 1337374"/>
              <a:gd name="connsiteY9" fmla="*/ 580931 h 1078156"/>
              <a:gd name="connsiteX10" fmla="*/ 632290 w 1337374"/>
              <a:gd name="connsiteY10" fmla="*/ 199070 h 1078156"/>
              <a:gd name="connsiteX11" fmla="*/ 580931 w 1337374"/>
              <a:gd name="connsiteY11" fmla="*/ 199070 h 1078156"/>
              <a:gd name="connsiteX12" fmla="*/ 199070 w 1337374"/>
              <a:gd name="connsiteY12" fmla="*/ 580931 h 1078156"/>
              <a:gd name="connsiteX13" fmla="*/ 199070 w 1337374"/>
              <a:gd name="connsiteY13" fmla="*/ 1078156 h 1078156"/>
              <a:gd name="connsiteX14" fmla="*/ 0 w 1337374"/>
              <a:gd name="connsiteY14" fmla="*/ 1078156 h 1078156"/>
              <a:gd name="connsiteX15" fmla="*/ 0 w 1337374"/>
              <a:gd name="connsiteY15" fmla="*/ 580931 h 1078156"/>
              <a:gd name="connsiteX16" fmla="*/ 580931 w 1337374"/>
              <a:gd name="connsiteY16"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889997 w 1337374"/>
              <a:gd name="connsiteY7" fmla="*/ 703199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889997 w 1337374"/>
              <a:gd name="connsiteY8" fmla="*/ 703199 h 1078156"/>
              <a:gd name="connsiteX9" fmla="*/ 932812 w 1337374"/>
              <a:gd name="connsiteY9" fmla="*/ 702251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37374 w 1337374"/>
              <a:gd name="connsiteY4" fmla="*/ 703199 h 1078156"/>
              <a:gd name="connsiteX5" fmla="*/ 1157919 w 1337374"/>
              <a:gd name="connsiteY5" fmla="*/ 1006717 h 1078156"/>
              <a:gd name="connsiteX6" fmla="*/ 1068706 w 1337374"/>
              <a:gd name="connsiteY6" fmla="*/ 1002567 h 1078156"/>
              <a:gd name="connsiteX7" fmla="*/ 911027 w 1337374"/>
              <a:gd name="connsiteY7" fmla="*/ 733372 h 1078156"/>
              <a:gd name="connsiteX8" fmla="*/ 932812 w 1337374"/>
              <a:gd name="connsiteY8" fmla="*/ 702251 h 1078156"/>
              <a:gd name="connsiteX9" fmla="*/ 1014151 w 1337374"/>
              <a:gd name="connsiteY9" fmla="*/ 703199 h 1078156"/>
              <a:gd name="connsiteX10" fmla="*/ 1014151 w 1337374"/>
              <a:gd name="connsiteY10" fmla="*/ 580931 h 1078156"/>
              <a:gd name="connsiteX11" fmla="*/ 632290 w 1337374"/>
              <a:gd name="connsiteY11" fmla="*/ 199070 h 1078156"/>
              <a:gd name="connsiteX12" fmla="*/ 580931 w 1337374"/>
              <a:gd name="connsiteY12" fmla="*/ 199070 h 1078156"/>
              <a:gd name="connsiteX13" fmla="*/ 199070 w 1337374"/>
              <a:gd name="connsiteY13" fmla="*/ 580931 h 1078156"/>
              <a:gd name="connsiteX14" fmla="*/ 199070 w 1337374"/>
              <a:gd name="connsiteY14" fmla="*/ 1078156 h 1078156"/>
              <a:gd name="connsiteX15" fmla="*/ 0 w 1337374"/>
              <a:gd name="connsiteY15" fmla="*/ 1078156 h 1078156"/>
              <a:gd name="connsiteX16" fmla="*/ 0 w 1337374"/>
              <a:gd name="connsiteY16" fmla="*/ 580931 h 1078156"/>
              <a:gd name="connsiteX17" fmla="*/ 580931 w 1337374"/>
              <a:gd name="connsiteY17"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07818 w 1337374"/>
              <a:gd name="connsiteY4" fmla="*/ 702251 h 1078156"/>
              <a:gd name="connsiteX5" fmla="*/ 1337374 w 1337374"/>
              <a:gd name="connsiteY5" fmla="*/ 703199 h 1078156"/>
              <a:gd name="connsiteX6" fmla="*/ 1157919 w 1337374"/>
              <a:gd name="connsiteY6" fmla="*/ 1006717 h 1078156"/>
              <a:gd name="connsiteX7" fmla="*/ 1068706 w 1337374"/>
              <a:gd name="connsiteY7" fmla="*/ 1002567 h 1078156"/>
              <a:gd name="connsiteX8" fmla="*/ 911027 w 1337374"/>
              <a:gd name="connsiteY8" fmla="*/ 733372 h 1078156"/>
              <a:gd name="connsiteX9" fmla="*/ 932812 w 1337374"/>
              <a:gd name="connsiteY9" fmla="*/ 702251 h 1078156"/>
              <a:gd name="connsiteX10" fmla="*/ 1014151 w 1337374"/>
              <a:gd name="connsiteY10" fmla="*/ 703199 h 1078156"/>
              <a:gd name="connsiteX11" fmla="*/ 1014151 w 1337374"/>
              <a:gd name="connsiteY11" fmla="*/ 580931 h 1078156"/>
              <a:gd name="connsiteX12" fmla="*/ 632290 w 1337374"/>
              <a:gd name="connsiteY12" fmla="*/ 199070 h 1078156"/>
              <a:gd name="connsiteX13" fmla="*/ 580931 w 1337374"/>
              <a:gd name="connsiteY13" fmla="*/ 199070 h 1078156"/>
              <a:gd name="connsiteX14" fmla="*/ 199070 w 1337374"/>
              <a:gd name="connsiteY14" fmla="*/ 580931 h 1078156"/>
              <a:gd name="connsiteX15" fmla="*/ 199070 w 1337374"/>
              <a:gd name="connsiteY15" fmla="*/ 1078156 h 1078156"/>
              <a:gd name="connsiteX16" fmla="*/ 0 w 1337374"/>
              <a:gd name="connsiteY16" fmla="*/ 1078156 h 1078156"/>
              <a:gd name="connsiteX17" fmla="*/ 0 w 1337374"/>
              <a:gd name="connsiteY17" fmla="*/ 580931 h 1078156"/>
              <a:gd name="connsiteX18" fmla="*/ 580931 w 1337374"/>
              <a:gd name="connsiteY18" fmla="*/ 0 h 1078156"/>
              <a:gd name="connsiteX0" fmla="*/ 580931 w 1337374"/>
              <a:gd name="connsiteY0" fmla="*/ 0 h 1078156"/>
              <a:gd name="connsiteX1" fmla="*/ 632290 w 1337374"/>
              <a:gd name="connsiteY1" fmla="*/ 0 h 1078156"/>
              <a:gd name="connsiteX2" fmla="*/ 1213221 w 1337374"/>
              <a:gd name="connsiteY2" fmla="*/ 580931 h 1078156"/>
              <a:gd name="connsiteX3" fmla="*/ 1213221 w 1337374"/>
              <a:gd name="connsiteY3" fmla="*/ 703199 h 1078156"/>
              <a:gd name="connsiteX4" fmla="*/ 1307818 w 1337374"/>
              <a:gd name="connsiteY4" fmla="*/ 702251 h 1078156"/>
              <a:gd name="connsiteX5" fmla="*/ 1337374 w 1337374"/>
              <a:gd name="connsiteY5" fmla="*/ 703199 h 1078156"/>
              <a:gd name="connsiteX6" fmla="*/ 1324934 w 1337374"/>
              <a:gd name="connsiteY6" fmla="*/ 722480 h 1078156"/>
              <a:gd name="connsiteX7" fmla="*/ 1157919 w 1337374"/>
              <a:gd name="connsiteY7" fmla="*/ 1006717 h 1078156"/>
              <a:gd name="connsiteX8" fmla="*/ 1068706 w 1337374"/>
              <a:gd name="connsiteY8" fmla="*/ 1002567 h 1078156"/>
              <a:gd name="connsiteX9" fmla="*/ 911027 w 1337374"/>
              <a:gd name="connsiteY9" fmla="*/ 733372 h 1078156"/>
              <a:gd name="connsiteX10" fmla="*/ 932812 w 1337374"/>
              <a:gd name="connsiteY10" fmla="*/ 702251 h 1078156"/>
              <a:gd name="connsiteX11" fmla="*/ 1014151 w 1337374"/>
              <a:gd name="connsiteY11" fmla="*/ 703199 h 1078156"/>
              <a:gd name="connsiteX12" fmla="*/ 1014151 w 1337374"/>
              <a:gd name="connsiteY12" fmla="*/ 580931 h 1078156"/>
              <a:gd name="connsiteX13" fmla="*/ 632290 w 1337374"/>
              <a:gd name="connsiteY13" fmla="*/ 199070 h 1078156"/>
              <a:gd name="connsiteX14" fmla="*/ 580931 w 1337374"/>
              <a:gd name="connsiteY14" fmla="*/ 199070 h 1078156"/>
              <a:gd name="connsiteX15" fmla="*/ 199070 w 1337374"/>
              <a:gd name="connsiteY15" fmla="*/ 580931 h 1078156"/>
              <a:gd name="connsiteX16" fmla="*/ 199070 w 1337374"/>
              <a:gd name="connsiteY16" fmla="*/ 1078156 h 1078156"/>
              <a:gd name="connsiteX17" fmla="*/ 0 w 1337374"/>
              <a:gd name="connsiteY17" fmla="*/ 1078156 h 1078156"/>
              <a:gd name="connsiteX18" fmla="*/ 0 w 1337374"/>
              <a:gd name="connsiteY18" fmla="*/ 580931 h 1078156"/>
              <a:gd name="connsiteX19" fmla="*/ 580931 w 1337374"/>
              <a:gd name="connsiteY19" fmla="*/ 0 h 1078156"/>
              <a:gd name="connsiteX0" fmla="*/ 580931 w 1324934"/>
              <a:gd name="connsiteY0" fmla="*/ 0 h 1078156"/>
              <a:gd name="connsiteX1" fmla="*/ 632290 w 1324934"/>
              <a:gd name="connsiteY1" fmla="*/ 0 h 1078156"/>
              <a:gd name="connsiteX2" fmla="*/ 1213221 w 1324934"/>
              <a:gd name="connsiteY2" fmla="*/ 580931 h 1078156"/>
              <a:gd name="connsiteX3" fmla="*/ 1213221 w 1324934"/>
              <a:gd name="connsiteY3" fmla="*/ 703199 h 1078156"/>
              <a:gd name="connsiteX4" fmla="*/ 1307818 w 1324934"/>
              <a:gd name="connsiteY4" fmla="*/ 702251 h 1078156"/>
              <a:gd name="connsiteX5" fmla="*/ 1324934 w 1324934"/>
              <a:gd name="connsiteY5" fmla="*/ 722480 h 1078156"/>
              <a:gd name="connsiteX6" fmla="*/ 1157919 w 1324934"/>
              <a:gd name="connsiteY6" fmla="*/ 1006717 h 1078156"/>
              <a:gd name="connsiteX7" fmla="*/ 1068706 w 1324934"/>
              <a:gd name="connsiteY7" fmla="*/ 1002567 h 1078156"/>
              <a:gd name="connsiteX8" fmla="*/ 911027 w 1324934"/>
              <a:gd name="connsiteY8" fmla="*/ 733372 h 1078156"/>
              <a:gd name="connsiteX9" fmla="*/ 932812 w 1324934"/>
              <a:gd name="connsiteY9" fmla="*/ 702251 h 1078156"/>
              <a:gd name="connsiteX10" fmla="*/ 1014151 w 1324934"/>
              <a:gd name="connsiteY10" fmla="*/ 703199 h 1078156"/>
              <a:gd name="connsiteX11" fmla="*/ 1014151 w 1324934"/>
              <a:gd name="connsiteY11" fmla="*/ 580931 h 1078156"/>
              <a:gd name="connsiteX12" fmla="*/ 632290 w 1324934"/>
              <a:gd name="connsiteY12" fmla="*/ 199070 h 1078156"/>
              <a:gd name="connsiteX13" fmla="*/ 580931 w 1324934"/>
              <a:gd name="connsiteY13" fmla="*/ 199070 h 1078156"/>
              <a:gd name="connsiteX14" fmla="*/ 199070 w 1324934"/>
              <a:gd name="connsiteY14" fmla="*/ 580931 h 1078156"/>
              <a:gd name="connsiteX15" fmla="*/ 199070 w 1324934"/>
              <a:gd name="connsiteY15" fmla="*/ 1078156 h 1078156"/>
              <a:gd name="connsiteX16" fmla="*/ 0 w 1324934"/>
              <a:gd name="connsiteY16" fmla="*/ 1078156 h 1078156"/>
              <a:gd name="connsiteX17" fmla="*/ 0 w 1324934"/>
              <a:gd name="connsiteY17" fmla="*/ 580931 h 1078156"/>
              <a:gd name="connsiteX18" fmla="*/ 580931 w 1324934"/>
              <a:gd name="connsiteY18" fmla="*/ 0 h 1078156"/>
              <a:gd name="connsiteX0" fmla="*/ 580931 w 1324934"/>
              <a:gd name="connsiteY0" fmla="*/ 0 h 1078156"/>
              <a:gd name="connsiteX1" fmla="*/ 632290 w 1324934"/>
              <a:gd name="connsiteY1" fmla="*/ 0 h 1078156"/>
              <a:gd name="connsiteX2" fmla="*/ 1213221 w 1324934"/>
              <a:gd name="connsiteY2" fmla="*/ 580931 h 1078156"/>
              <a:gd name="connsiteX3" fmla="*/ 1213221 w 1324934"/>
              <a:gd name="connsiteY3" fmla="*/ 703199 h 1078156"/>
              <a:gd name="connsiteX4" fmla="*/ 1307818 w 1324934"/>
              <a:gd name="connsiteY4" fmla="*/ 702251 h 1078156"/>
              <a:gd name="connsiteX5" fmla="*/ 1324934 w 1324934"/>
              <a:gd name="connsiteY5" fmla="*/ 722480 h 1078156"/>
              <a:gd name="connsiteX6" fmla="*/ 1157919 w 1324934"/>
              <a:gd name="connsiteY6" fmla="*/ 1006717 h 1078156"/>
              <a:gd name="connsiteX7" fmla="*/ 1068706 w 1324934"/>
              <a:gd name="connsiteY7" fmla="*/ 1002567 h 1078156"/>
              <a:gd name="connsiteX8" fmla="*/ 911027 w 1324934"/>
              <a:gd name="connsiteY8" fmla="*/ 733372 h 1078156"/>
              <a:gd name="connsiteX9" fmla="*/ 932812 w 1324934"/>
              <a:gd name="connsiteY9" fmla="*/ 702251 h 1078156"/>
              <a:gd name="connsiteX10" fmla="*/ 1014151 w 1324934"/>
              <a:gd name="connsiteY10" fmla="*/ 703199 h 1078156"/>
              <a:gd name="connsiteX11" fmla="*/ 1014151 w 1324934"/>
              <a:gd name="connsiteY11" fmla="*/ 580931 h 1078156"/>
              <a:gd name="connsiteX12" fmla="*/ 632290 w 1324934"/>
              <a:gd name="connsiteY12" fmla="*/ 199070 h 1078156"/>
              <a:gd name="connsiteX13" fmla="*/ 580931 w 1324934"/>
              <a:gd name="connsiteY13" fmla="*/ 199070 h 1078156"/>
              <a:gd name="connsiteX14" fmla="*/ 199070 w 1324934"/>
              <a:gd name="connsiteY14" fmla="*/ 580931 h 1078156"/>
              <a:gd name="connsiteX15" fmla="*/ 199070 w 1324934"/>
              <a:gd name="connsiteY15" fmla="*/ 1078156 h 1078156"/>
              <a:gd name="connsiteX16" fmla="*/ 0 w 1324934"/>
              <a:gd name="connsiteY16" fmla="*/ 1078156 h 1078156"/>
              <a:gd name="connsiteX17" fmla="*/ 0 w 1324934"/>
              <a:gd name="connsiteY17" fmla="*/ 580931 h 1078156"/>
              <a:gd name="connsiteX18" fmla="*/ 580931 w 1324934"/>
              <a:gd name="connsiteY18" fmla="*/ 0 h 1078156"/>
              <a:gd name="connsiteX0" fmla="*/ 580931 w 1327257"/>
              <a:gd name="connsiteY0" fmla="*/ 0 h 1078156"/>
              <a:gd name="connsiteX1" fmla="*/ 632290 w 1327257"/>
              <a:gd name="connsiteY1" fmla="*/ 0 h 1078156"/>
              <a:gd name="connsiteX2" fmla="*/ 1213221 w 1327257"/>
              <a:gd name="connsiteY2" fmla="*/ 580931 h 1078156"/>
              <a:gd name="connsiteX3" fmla="*/ 1213221 w 1327257"/>
              <a:gd name="connsiteY3" fmla="*/ 703199 h 1078156"/>
              <a:gd name="connsiteX4" fmla="*/ 1307818 w 1327257"/>
              <a:gd name="connsiteY4" fmla="*/ 702251 h 1078156"/>
              <a:gd name="connsiteX5" fmla="*/ 1324934 w 1327257"/>
              <a:gd name="connsiteY5" fmla="*/ 722480 h 1078156"/>
              <a:gd name="connsiteX6" fmla="*/ 1157919 w 1327257"/>
              <a:gd name="connsiteY6" fmla="*/ 1006717 h 1078156"/>
              <a:gd name="connsiteX7" fmla="*/ 1068706 w 1327257"/>
              <a:gd name="connsiteY7" fmla="*/ 1002567 h 1078156"/>
              <a:gd name="connsiteX8" fmla="*/ 911027 w 1327257"/>
              <a:gd name="connsiteY8" fmla="*/ 733372 h 1078156"/>
              <a:gd name="connsiteX9" fmla="*/ 932812 w 1327257"/>
              <a:gd name="connsiteY9" fmla="*/ 702251 h 1078156"/>
              <a:gd name="connsiteX10" fmla="*/ 1014151 w 1327257"/>
              <a:gd name="connsiteY10" fmla="*/ 703199 h 1078156"/>
              <a:gd name="connsiteX11" fmla="*/ 1014151 w 1327257"/>
              <a:gd name="connsiteY11" fmla="*/ 580931 h 1078156"/>
              <a:gd name="connsiteX12" fmla="*/ 632290 w 1327257"/>
              <a:gd name="connsiteY12" fmla="*/ 199070 h 1078156"/>
              <a:gd name="connsiteX13" fmla="*/ 580931 w 1327257"/>
              <a:gd name="connsiteY13" fmla="*/ 199070 h 1078156"/>
              <a:gd name="connsiteX14" fmla="*/ 199070 w 1327257"/>
              <a:gd name="connsiteY14" fmla="*/ 580931 h 1078156"/>
              <a:gd name="connsiteX15" fmla="*/ 199070 w 1327257"/>
              <a:gd name="connsiteY15" fmla="*/ 1078156 h 1078156"/>
              <a:gd name="connsiteX16" fmla="*/ 0 w 1327257"/>
              <a:gd name="connsiteY16" fmla="*/ 1078156 h 1078156"/>
              <a:gd name="connsiteX17" fmla="*/ 0 w 1327257"/>
              <a:gd name="connsiteY17" fmla="*/ 580931 h 1078156"/>
              <a:gd name="connsiteX18" fmla="*/ 580931 w 1327257"/>
              <a:gd name="connsiteY18" fmla="*/ 0 h 1078156"/>
              <a:gd name="connsiteX0" fmla="*/ 580931 w 1324886"/>
              <a:gd name="connsiteY0" fmla="*/ 0 h 1078156"/>
              <a:gd name="connsiteX1" fmla="*/ 632290 w 1324886"/>
              <a:gd name="connsiteY1" fmla="*/ 0 h 1078156"/>
              <a:gd name="connsiteX2" fmla="*/ 1213221 w 1324886"/>
              <a:gd name="connsiteY2" fmla="*/ 580931 h 1078156"/>
              <a:gd name="connsiteX3" fmla="*/ 1213221 w 1324886"/>
              <a:gd name="connsiteY3" fmla="*/ 703199 h 1078156"/>
              <a:gd name="connsiteX4" fmla="*/ 1307818 w 1324886"/>
              <a:gd name="connsiteY4" fmla="*/ 702251 h 1078156"/>
              <a:gd name="connsiteX5" fmla="*/ 1321822 w 1324886"/>
              <a:gd name="connsiteY5" fmla="*/ 728705 h 1078156"/>
              <a:gd name="connsiteX6" fmla="*/ 1157919 w 1324886"/>
              <a:gd name="connsiteY6" fmla="*/ 1006717 h 1078156"/>
              <a:gd name="connsiteX7" fmla="*/ 1068706 w 1324886"/>
              <a:gd name="connsiteY7" fmla="*/ 1002567 h 1078156"/>
              <a:gd name="connsiteX8" fmla="*/ 911027 w 1324886"/>
              <a:gd name="connsiteY8" fmla="*/ 733372 h 1078156"/>
              <a:gd name="connsiteX9" fmla="*/ 932812 w 1324886"/>
              <a:gd name="connsiteY9" fmla="*/ 702251 h 1078156"/>
              <a:gd name="connsiteX10" fmla="*/ 1014151 w 1324886"/>
              <a:gd name="connsiteY10" fmla="*/ 703199 h 1078156"/>
              <a:gd name="connsiteX11" fmla="*/ 1014151 w 1324886"/>
              <a:gd name="connsiteY11" fmla="*/ 580931 h 1078156"/>
              <a:gd name="connsiteX12" fmla="*/ 632290 w 1324886"/>
              <a:gd name="connsiteY12" fmla="*/ 199070 h 1078156"/>
              <a:gd name="connsiteX13" fmla="*/ 580931 w 1324886"/>
              <a:gd name="connsiteY13" fmla="*/ 199070 h 1078156"/>
              <a:gd name="connsiteX14" fmla="*/ 199070 w 1324886"/>
              <a:gd name="connsiteY14" fmla="*/ 580931 h 1078156"/>
              <a:gd name="connsiteX15" fmla="*/ 199070 w 1324886"/>
              <a:gd name="connsiteY15" fmla="*/ 1078156 h 1078156"/>
              <a:gd name="connsiteX16" fmla="*/ 0 w 1324886"/>
              <a:gd name="connsiteY16" fmla="*/ 1078156 h 1078156"/>
              <a:gd name="connsiteX17" fmla="*/ 0 w 1324886"/>
              <a:gd name="connsiteY17" fmla="*/ 580931 h 1078156"/>
              <a:gd name="connsiteX18" fmla="*/ 580931 w 1324886"/>
              <a:gd name="connsiteY18" fmla="*/ 0 h 1078156"/>
              <a:gd name="connsiteX0" fmla="*/ 580931 w 1329031"/>
              <a:gd name="connsiteY0" fmla="*/ 0 h 1078156"/>
              <a:gd name="connsiteX1" fmla="*/ 632290 w 1329031"/>
              <a:gd name="connsiteY1" fmla="*/ 0 h 1078156"/>
              <a:gd name="connsiteX2" fmla="*/ 1213221 w 1329031"/>
              <a:gd name="connsiteY2" fmla="*/ 580931 h 1078156"/>
              <a:gd name="connsiteX3" fmla="*/ 1213221 w 1329031"/>
              <a:gd name="connsiteY3" fmla="*/ 703199 h 1078156"/>
              <a:gd name="connsiteX4" fmla="*/ 1307818 w 1329031"/>
              <a:gd name="connsiteY4" fmla="*/ 702251 h 1078156"/>
              <a:gd name="connsiteX5" fmla="*/ 1321822 w 1329031"/>
              <a:gd name="connsiteY5" fmla="*/ 728705 h 1078156"/>
              <a:gd name="connsiteX6" fmla="*/ 1157919 w 1329031"/>
              <a:gd name="connsiteY6" fmla="*/ 1006717 h 1078156"/>
              <a:gd name="connsiteX7" fmla="*/ 1068706 w 1329031"/>
              <a:gd name="connsiteY7" fmla="*/ 1002567 h 1078156"/>
              <a:gd name="connsiteX8" fmla="*/ 911027 w 1329031"/>
              <a:gd name="connsiteY8" fmla="*/ 733372 h 1078156"/>
              <a:gd name="connsiteX9" fmla="*/ 932812 w 1329031"/>
              <a:gd name="connsiteY9" fmla="*/ 702251 h 1078156"/>
              <a:gd name="connsiteX10" fmla="*/ 1014151 w 1329031"/>
              <a:gd name="connsiteY10" fmla="*/ 703199 h 1078156"/>
              <a:gd name="connsiteX11" fmla="*/ 1014151 w 1329031"/>
              <a:gd name="connsiteY11" fmla="*/ 580931 h 1078156"/>
              <a:gd name="connsiteX12" fmla="*/ 632290 w 1329031"/>
              <a:gd name="connsiteY12" fmla="*/ 199070 h 1078156"/>
              <a:gd name="connsiteX13" fmla="*/ 580931 w 1329031"/>
              <a:gd name="connsiteY13" fmla="*/ 199070 h 1078156"/>
              <a:gd name="connsiteX14" fmla="*/ 199070 w 1329031"/>
              <a:gd name="connsiteY14" fmla="*/ 580931 h 1078156"/>
              <a:gd name="connsiteX15" fmla="*/ 199070 w 1329031"/>
              <a:gd name="connsiteY15" fmla="*/ 1078156 h 1078156"/>
              <a:gd name="connsiteX16" fmla="*/ 0 w 1329031"/>
              <a:gd name="connsiteY16" fmla="*/ 1078156 h 1078156"/>
              <a:gd name="connsiteX17" fmla="*/ 0 w 1329031"/>
              <a:gd name="connsiteY17" fmla="*/ 580931 h 1078156"/>
              <a:gd name="connsiteX18" fmla="*/ 580931 w 1329031"/>
              <a:gd name="connsiteY18" fmla="*/ 0 h 1078156"/>
              <a:gd name="connsiteX0" fmla="*/ 580931 w 1330637"/>
              <a:gd name="connsiteY0" fmla="*/ 0 h 1078156"/>
              <a:gd name="connsiteX1" fmla="*/ 632290 w 1330637"/>
              <a:gd name="connsiteY1" fmla="*/ 0 h 1078156"/>
              <a:gd name="connsiteX2" fmla="*/ 1213221 w 1330637"/>
              <a:gd name="connsiteY2" fmla="*/ 580931 h 1078156"/>
              <a:gd name="connsiteX3" fmla="*/ 1213221 w 1330637"/>
              <a:gd name="connsiteY3" fmla="*/ 703199 h 1078156"/>
              <a:gd name="connsiteX4" fmla="*/ 1307818 w 1330637"/>
              <a:gd name="connsiteY4" fmla="*/ 702251 h 1078156"/>
              <a:gd name="connsiteX5" fmla="*/ 1321822 w 1330637"/>
              <a:gd name="connsiteY5" fmla="*/ 728705 h 1078156"/>
              <a:gd name="connsiteX6" fmla="*/ 1157919 w 1330637"/>
              <a:gd name="connsiteY6" fmla="*/ 1006717 h 1078156"/>
              <a:gd name="connsiteX7" fmla="*/ 1068706 w 1330637"/>
              <a:gd name="connsiteY7" fmla="*/ 1002567 h 1078156"/>
              <a:gd name="connsiteX8" fmla="*/ 911027 w 1330637"/>
              <a:gd name="connsiteY8" fmla="*/ 733372 h 1078156"/>
              <a:gd name="connsiteX9" fmla="*/ 932812 w 1330637"/>
              <a:gd name="connsiteY9" fmla="*/ 702251 h 1078156"/>
              <a:gd name="connsiteX10" fmla="*/ 1014151 w 1330637"/>
              <a:gd name="connsiteY10" fmla="*/ 703199 h 1078156"/>
              <a:gd name="connsiteX11" fmla="*/ 1014151 w 1330637"/>
              <a:gd name="connsiteY11" fmla="*/ 580931 h 1078156"/>
              <a:gd name="connsiteX12" fmla="*/ 632290 w 1330637"/>
              <a:gd name="connsiteY12" fmla="*/ 199070 h 1078156"/>
              <a:gd name="connsiteX13" fmla="*/ 580931 w 1330637"/>
              <a:gd name="connsiteY13" fmla="*/ 199070 h 1078156"/>
              <a:gd name="connsiteX14" fmla="*/ 199070 w 1330637"/>
              <a:gd name="connsiteY14" fmla="*/ 580931 h 1078156"/>
              <a:gd name="connsiteX15" fmla="*/ 199070 w 1330637"/>
              <a:gd name="connsiteY15" fmla="*/ 1078156 h 1078156"/>
              <a:gd name="connsiteX16" fmla="*/ 0 w 1330637"/>
              <a:gd name="connsiteY16" fmla="*/ 1078156 h 1078156"/>
              <a:gd name="connsiteX17" fmla="*/ 0 w 1330637"/>
              <a:gd name="connsiteY17" fmla="*/ 580931 h 1078156"/>
              <a:gd name="connsiteX18" fmla="*/ 580931 w 1330637"/>
              <a:gd name="connsiteY18" fmla="*/ 0 h 1078156"/>
              <a:gd name="connsiteX0" fmla="*/ 580931 w 1330637"/>
              <a:gd name="connsiteY0" fmla="*/ 0 h 1078156"/>
              <a:gd name="connsiteX1" fmla="*/ 632290 w 1330637"/>
              <a:gd name="connsiteY1" fmla="*/ 0 h 1078156"/>
              <a:gd name="connsiteX2" fmla="*/ 1213221 w 1330637"/>
              <a:gd name="connsiteY2" fmla="*/ 580931 h 1078156"/>
              <a:gd name="connsiteX3" fmla="*/ 1213221 w 1330637"/>
              <a:gd name="connsiteY3" fmla="*/ 703199 h 1078156"/>
              <a:gd name="connsiteX4" fmla="*/ 1307818 w 1330637"/>
              <a:gd name="connsiteY4" fmla="*/ 702251 h 1078156"/>
              <a:gd name="connsiteX5" fmla="*/ 1321822 w 1330637"/>
              <a:gd name="connsiteY5" fmla="*/ 728705 h 1078156"/>
              <a:gd name="connsiteX6" fmla="*/ 1157919 w 1330637"/>
              <a:gd name="connsiteY6" fmla="*/ 1006717 h 1078156"/>
              <a:gd name="connsiteX7" fmla="*/ 1068706 w 1330637"/>
              <a:gd name="connsiteY7" fmla="*/ 1002567 h 1078156"/>
              <a:gd name="connsiteX8" fmla="*/ 911027 w 1330637"/>
              <a:gd name="connsiteY8" fmla="*/ 733372 h 1078156"/>
              <a:gd name="connsiteX9" fmla="*/ 932812 w 1330637"/>
              <a:gd name="connsiteY9" fmla="*/ 702251 h 1078156"/>
              <a:gd name="connsiteX10" fmla="*/ 1014151 w 1330637"/>
              <a:gd name="connsiteY10" fmla="*/ 703199 h 1078156"/>
              <a:gd name="connsiteX11" fmla="*/ 1014151 w 1330637"/>
              <a:gd name="connsiteY11" fmla="*/ 580931 h 1078156"/>
              <a:gd name="connsiteX12" fmla="*/ 632290 w 1330637"/>
              <a:gd name="connsiteY12" fmla="*/ 199070 h 1078156"/>
              <a:gd name="connsiteX13" fmla="*/ 580931 w 1330637"/>
              <a:gd name="connsiteY13" fmla="*/ 199070 h 1078156"/>
              <a:gd name="connsiteX14" fmla="*/ 199070 w 1330637"/>
              <a:gd name="connsiteY14" fmla="*/ 580931 h 1078156"/>
              <a:gd name="connsiteX15" fmla="*/ 199070 w 1330637"/>
              <a:gd name="connsiteY15" fmla="*/ 1078156 h 1078156"/>
              <a:gd name="connsiteX16" fmla="*/ 0 w 1330637"/>
              <a:gd name="connsiteY16" fmla="*/ 1078156 h 1078156"/>
              <a:gd name="connsiteX17" fmla="*/ 0 w 1330637"/>
              <a:gd name="connsiteY17" fmla="*/ 580931 h 1078156"/>
              <a:gd name="connsiteX18" fmla="*/ 580931 w 1330637"/>
              <a:gd name="connsiteY18" fmla="*/ 0 h 1078156"/>
              <a:gd name="connsiteX0" fmla="*/ 580931 w 1328078"/>
              <a:gd name="connsiteY0" fmla="*/ 0 h 1078156"/>
              <a:gd name="connsiteX1" fmla="*/ 632290 w 1328078"/>
              <a:gd name="connsiteY1" fmla="*/ 0 h 1078156"/>
              <a:gd name="connsiteX2" fmla="*/ 1213221 w 1328078"/>
              <a:gd name="connsiteY2" fmla="*/ 580931 h 1078156"/>
              <a:gd name="connsiteX3" fmla="*/ 1213221 w 1328078"/>
              <a:gd name="connsiteY3" fmla="*/ 703199 h 1078156"/>
              <a:gd name="connsiteX4" fmla="*/ 1307818 w 1328078"/>
              <a:gd name="connsiteY4" fmla="*/ 702251 h 1078156"/>
              <a:gd name="connsiteX5" fmla="*/ 1317672 w 1328078"/>
              <a:gd name="connsiteY5" fmla="*/ 739079 h 1078156"/>
              <a:gd name="connsiteX6" fmla="*/ 1157919 w 1328078"/>
              <a:gd name="connsiteY6" fmla="*/ 1006717 h 1078156"/>
              <a:gd name="connsiteX7" fmla="*/ 1068706 w 1328078"/>
              <a:gd name="connsiteY7" fmla="*/ 1002567 h 1078156"/>
              <a:gd name="connsiteX8" fmla="*/ 911027 w 1328078"/>
              <a:gd name="connsiteY8" fmla="*/ 733372 h 1078156"/>
              <a:gd name="connsiteX9" fmla="*/ 932812 w 1328078"/>
              <a:gd name="connsiteY9" fmla="*/ 702251 h 1078156"/>
              <a:gd name="connsiteX10" fmla="*/ 1014151 w 1328078"/>
              <a:gd name="connsiteY10" fmla="*/ 703199 h 1078156"/>
              <a:gd name="connsiteX11" fmla="*/ 1014151 w 1328078"/>
              <a:gd name="connsiteY11" fmla="*/ 580931 h 1078156"/>
              <a:gd name="connsiteX12" fmla="*/ 632290 w 1328078"/>
              <a:gd name="connsiteY12" fmla="*/ 199070 h 1078156"/>
              <a:gd name="connsiteX13" fmla="*/ 580931 w 1328078"/>
              <a:gd name="connsiteY13" fmla="*/ 199070 h 1078156"/>
              <a:gd name="connsiteX14" fmla="*/ 199070 w 1328078"/>
              <a:gd name="connsiteY14" fmla="*/ 580931 h 1078156"/>
              <a:gd name="connsiteX15" fmla="*/ 199070 w 1328078"/>
              <a:gd name="connsiteY15" fmla="*/ 1078156 h 1078156"/>
              <a:gd name="connsiteX16" fmla="*/ 0 w 1328078"/>
              <a:gd name="connsiteY16" fmla="*/ 1078156 h 1078156"/>
              <a:gd name="connsiteX17" fmla="*/ 0 w 1328078"/>
              <a:gd name="connsiteY17" fmla="*/ 580931 h 1078156"/>
              <a:gd name="connsiteX18" fmla="*/ 580931 w 1328078"/>
              <a:gd name="connsiteY18" fmla="*/ 0 h 1078156"/>
              <a:gd name="connsiteX0" fmla="*/ 580931 w 1328078"/>
              <a:gd name="connsiteY0" fmla="*/ 0 h 1078156"/>
              <a:gd name="connsiteX1" fmla="*/ 632290 w 1328078"/>
              <a:gd name="connsiteY1" fmla="*/ 0 h 1078156"/>
              <a:gd name="connsiteX2" fmla="*/ 1213221 w 1328078"/>
              <a:gd name="connsiteY2" fmla="*/ 580931 h 1078156"/>
              <a:gd name="connsiteX3" fmla="*/ 1213221 w 1328078"/>
              <a:gd name="connsiteY3" fmla="*/ 703199 h 1078156"/>
              <a:gd name="connsiteX4" fmla="*/ 1307818 w 1328078"/>
              <a:gd name="connsiteY4" fmla="*/ 702251 h 1078156"/>
              <a:gd name="connsiteX5" fmla="*/ 1317672 w 1328078"/>
              <a:gd name="connsiteY5" fmla="*/ 739079 h 1078156"/>
              <a:gd name="connsiteX6" fmla="*/ 1157919 w 1328078"/>
              <a:gd name="connsiteY6" fmla="*/ 1006717 h 1078156"/>
              <a:gd name="connsiteX7" fmla="*/ 1068706 w 1328078"/>
              <a:gd name="connsiteY7" fmla="*/ 1002567 h 1078156"/>
              <a:gd name="connsiteX8" fmla="*/ 911027 w 1328078"/>
              <a:gd name="connsiteY8" fmla="*/ 733372 h 1078156"/>
              <a:gd name="connsiteX9" fmla="*/ 932812 w 1328078"/>
              <a:gd name="connsiteY9" fmla="*/ 702251 h 1078156"/>
              <a:gd name="connsiteX10" fmla="*/ 1014151 w 1328078"/>
              <a:gd name="connsiteY10" fmla="*/ 703199 h 1078156"/>
              <a:gd name="connsiteX11" fmla="*/ 1014151 w 1328078"/>
              <a:gd name="connsiteY11" fmla="*/ 580931 h 1078156"/>
              <a:gd name="connsiteX12" fmla="*/ 632290 w 1328078"/>
              <a:gd name="connsiteY12" fmla="*/ 199070 h 1078156"/>
              <a:gd name="connsiteX13" fmla="*/ 580931 w 1328078"/>
              <a:gd name="connsiteY13" fmla="*/ 199070 h 1078156"/>
              <a:gd name="connsiteX14" fmla="*/ 199070 w 1328078"/>
              <a:gd name="connsiteY14" fmla="*/ 580931 h 1078156"/>
              <a:gd name="connsiteX15" fmla="*/ 199070 w 1328078"/>
              <a:gd name="connsiteY15" fmla="*/ 1078156 h 1078156"/>
              <a:gd name="connsiteX16" fmla="*/ 0 w 1328078"/>
              <a:gd name="connsiteY16" fmla="*/ 1078156 h 1078156"/>
              <a:gd name="connsiteX17" fmla="*/ 0 w 1328078"/>
              <a:gd name="connsiteY17" fmla="*/ 580931 h 1078156"/>
              <a:gd name="connsiteX18" fmla="*/ 580931 w 1328078"/>
              <a:gd name="connsiteY18" fmla="*/ 0 h 1078156"/>
              <a:gd name="connsiteX0" fmla="*/ 580931 w 1330672"/>
              <a:gd name="connsiteY0" fmla="*/ 0 h 1078156"/>
              <a:gd name="connsiteX1" fmla="*/ 632290 w 1330672"/>
              <a:gd name="connsiteY1" fmla="*/ 0 h 1078156"/>
              <a:gd name="connsiteX2" fmla="*/ 1213221 w 1330672"/>
              <a:gd name="connsiteY2" fmla="*/ 580931 h 1078156"/>
              <a:gd name="connsiteX3" fmla="*/ 1213221 w 1330672"/>
              <a:gd name="connsiteY3" fmla="*/ 703199 h 1078156"/>
              <a:gd name="connsiteX4" fmla="*/ 1307818 w 1330672"/>
              <a:gd name="connsiteY4" fmla="*/ 702251 h 1078156"/>
              <a:gd name="connsiteX5" fmla="*/ 1317672 w 1330672"/>
              <a:gd name="connsiteY5" fmla="*/ 739079 h 1078156"/>
              <a:gd name="connsiteX6" fmla="*/ 1157919 w 1330672"/>
              <a:gd name="connsiteY6" fmla="*/ 1006717 h 1078156"/>
              <a:gd name="connsiteX7" fmla="*/ 1068706 w 1330672"/>
              <a:gd name="connsiteY7" fmla="*/ 1002567 h 1078156"/>
              <a:gd name="connsiteX8" fmla="*/ 911027 w 1330672"/>
              <a:gd name="connsiteY8" fmla="*/ 733372 h 1078156"/>
              <a:gd name="connsiteX9" fmla="*/ 932812 w 1330672"/>
              <a:gd name="connsiteY9" fmla="*/ 702251 h 1078156"/>
              <a:gd name="connsiteX10" fmla="*/ 1014151 w 1330672"/>
              <a:gd name="connsiteY10" fmla="*/ 703199 h 1078156"/>
              <a:gd name="connsiteX11" fmla="*/ 1014151 w 1330672"/>
              <a:gd name="connsiteY11" fmla="*/ 580931 h 1078156"/>
              <a:gd name="connsiteX12" fmla="*/ 632290 w 1330672"/>
              <a:gd name="connsiteY12" fmla="*/ 199070 h 1078156"/>
              <a:gd name="connsiteX13" fmla="*/ 580931 w 1330672"/>
              <a:gd name="connsiteY13" fmla="*/ 199070 h 1078156"/>
              <a:gd name="connsiteX14" fmla="*/ 199070 w 1330672"/>
              <a:gd name="connsiteY14" fmla="*/ 580931 h 1078156"/>
              <a:gd name="connsiteX15" fmla="*/ 199070 w 1330672"/>
              <a:gd name="connsiteY15" fmla="*/ 1078156 h 1078156"/>
              <a:gd name="connsiteX16" fmla="*/ 0 w 1330672"/>
              <a:gd name="connsiteY16" fmla="*/ 1078156 h 1078156"/>
              <a:gd name="connsiteX17" fmla="*/ 0 w 1330672"/>
              <a:gd name="connsiteY17" fmla="*/ 580931 h 1078156"/>
              <a:gd name="connsiteX18" fmla="*/ 580931 w 1330672"/>
              <a:gd name="connsiteY18" fmla="*/ 0 h 1078156"/>
              <a:gd name="connsiteX0" fmla="*/ 580931 w 1330043"/>
              <a:gd name="connsiteY0" fmla="*/ 0 h 1078156"/>
              <a:gd name="connsiteX1" fmla="*/ 632290 w 1330043"/>
              <a:gd name="connsiteY1" fmla="*/ 0 h 1078156"/>
              <a:gd name="connsiteX2" fmla="*/ 1213221 w 1330043"/>
              <a:gd name="connsiteY2" fmla="*/ 580931 h 1078156"/>
              <a:gd name="connsiteX3" fmla="*/ 1213221 w 1330043"/>
              <a:gd name="connsiteY3" fmla="*/ 703199 h 1078156"/>
              <a:gd name="connsiteX4" fmla="*/ 1307818 w 1330043"/>
              <a:gd name="connsiteY4" fmla="*/ 702251 h 1078156"/>
              <a:gd name="connsiteX5" fmla="*/ 1317672 w 1330043"/>
              <a:gd name="connsiteY5" fmla="*/ 739079 h 1078156"/>
              <a:gd name="connsiteX6" fmla="*/ 1157919 w 1330043"/>
              <a:gd name="connsiteY6" fmla="*/ 1006717 h 1078156"/>
              <a:gd name="connsiteX7" fmla="*/ 1068706 w 1330043"/>
              <a:gd name="connsiteY7" fmla="*/ 1002567 h 1078156"/>
              <a:gd name="connsiteX8" fmla="*/ 911027 w 1330043"/>
              <a:gd name="connsiteY8" fmla="*/ 733372 h 1078156"/>
              <a:gd name="connsiteX9" fmla="*/ 932812 w 1330043"/>
              <a:gd name="connsiteY9" fmla="*/ 702251 h 1078156"/>
              <a:gd name="connsiteX10" fmla="*/ 1014151 w 1330043"/>
              <a:gd name="connsiteY10" fmla="*/ 703199 h 1078156"/>
              <a:gd name="connsiteX11" fmla="*/ 1014151 w 1330043"/>
              <a:gd name="connsiteY11" fmla="*/ 580931 h 1078156"/>
              <a:gd name="connsiteX12" fmla="*/ 632290 w 1330043"/>
              <a:gd name="connsiteY12" fmla="*/ 199070 h 1078156"/>
              <a:gd name="connsiteX13" fmla="*/ 580931 w 1330043"/>
              <a:gd name="connsiteY13" fmla="*/ 199070 h 1078156"/>
              <a:gd name="connsiteX14" fmla="*/ 199070 w 1330043"/>
              <a:gd name="connsiteY14" fmla="*/ 580931 h 1078156"/>
              <a:gd name="connsiteX15" fmla="*/ 199070 w 1330043"/>
              <a:gd name="connsiteY15" fmla="*/ 1078156 h 1078156"/>
              <a:gd name="connsiteX16" fmla="*/ 0 w 1330043"/>
              <a:gd name="connsiteY16" fmla="*/ 1078156 h 1078156"/>
              <a:gd name="connsiteX17" fmla="*/ 0 w 1330043"/>
              <a:gd name="connsiteY17" fmla="*/ 580931 h 1078156"/>
              <a:gd name="connsiteX18" fmla="*/ 580931 w 1330043"/>
              <a:gd name="connsiteY18" fmla="*/ 0 h 1078156"/>
              <a:gd name="connsiteX0" fmla="*/ 580931 w 1330935"/>
              <a:gd name="connsiteY0" fmla="*/ 0 h 1078156"/>
              <a:gd name="connsiteX1" fmla="*/ 632290 w 1330935"/>
              <a:gd name="connsiteY1" fmla="*/ 0 h 1078156"/>
              <a:gd name="connsiteX2" fmla="*/ 1213221 w 1330935"/>
              <a:gd name="connsiteY2" fmla="*/ 580931 h 1078156"/>
              <a:gd name="connsiteX3" fmla="*/ 1213221 w 1330935"/>
              <a:gd name="connsiteY3" fmla="*/ 703199 h 1078156"/>
              <a:gd name="connsiteX4" fmla="*/ 1307818 w 1330935"/>
              <a:gd name="connsiteY4" fmla="*/ 702251 h 1078156"/>
              <a:gd name="connsiteX5" fmla="*/ 1317672 w 1330935"/>
              <a:gd name="connsiteY5" fmla="*/ 739079 h 1078156"/>
              <a:gd name="connsiteX6" fmla="*/ 1157919 w 1330935"/>
              <a:gd name="connsiteY6" fmla="*/ 1006717 h 1078156"/>
              <a:gd name="connsiteX7" fmla="*/ 1068706 w 1330935"/>
              <a:gd name="connsiteY7" fmla="*/ 1002567 h 1078156"/>
              <a:gd name="connsiteX8" fmla="*/ 911027 w 1330935"/>
              <a:gd name="connsiteY8" fmla="*/ 733372 h 1078156"/>
              <a:gd name="connsiteX9" fmla="*/ 932812 w 1330935"/>
              <a:gd name="connsiteY9" fmla="*/ 702251 h 1078156"/>
              <a:gd name="connsiteX10" fmla="*/ 1014151 w 1330935"/>
              <a:gd name="connsiteY10" fmla="*/ 703199 h 1078156"/>
              <a:gd name="connsiteX11" fmla="*/ 1014151 w 1330935"/>
              <a:gd name="connsiteY11" fmla="*/ 580931 h 1078156"/>
              <a:gd name="connsiteX12" fmla="*/ 632290 w 1330935"/>
              <a:gd name="connsiteY12" fmla="*/ 199070 h 1078156"/>
              <a:gd name="connsiteX13" fmla="*/ 580931 w 1330935"/>
              <a:gd name="connsiteY13" fmla="*/ 199070 h 1078156"/>
              <a:gd name="connsiteX14" fmla="*/ 199070 w 1330935"/>
              <a:gd name="connsiteY14" fmla="*/ 580931 h 1078156"/>
              <a:gd name="connsiteX15" fmla="*/ 199070 w 1330935"/>
              <a:gd name="connsiteY15" fmla="*/ 1078156 h 1078156"/>
              <a:gd name="connsiteX16" fmla="*/ 0 w 1330935"/>
              <a:gd name="connsiteY16" fmla="*/ 1078156 h 1078156"/>
              <a:gd name="connsiteX17" fmla="*/ 0 w 1330935"/>
              <a:gd name="connsiteY17" fmla="*/ 580931 h 1078156"/>
              <a:gd name="connsiteX18" fmla="*/ 580931 w 1330935"/>
              <a:gd name="connsiteY18" fmla="*/ 0 h 1078156"/>
              <a:gd name="connsiteX0" fmla="*/ 580931 w 1331606"/>
              <a:gd name="connsiteY0" fmla="*/ 0 h 1078156"/>
              <a:gd name="connsiteX1" fmla="*/ 632290 w 1331606"/>
              <a:gd name="connsiteY1" fmla="*/ 0 h 1078156"/>
              <a:gd name="connsiteX2" fmla="*/ 1213221 w 1331606"/>
              <a:gd name="connsiteY2" fmla="*/ 580931 h 1078156"/>
              <a:gd name="connsiteX3" fmla="*/ 1213221 w 1331606"/>
              <a:gd name="connsiteY3" fmla="*/ 703199 h 1078156"/>
              <a:gd name="connsiteX4" fmla="*/ 1307818 w 1331606"/>
              <a:gd name="connsiteY4" fmla="*/ 702251 h 1078156"/>
              <a:gd name="connsiteX5" fmla="*/ 1317672 w 1331606"/>
              <a:gd name="connsiteY5" fmla="*/ 739079 h 1078156"/>
              <a:gd name="connsiteX6" fmla="*/ 1157919 w 1331606"/>
              <a:gd name="connsiteY6" fmla="*/ 1006717 h 1078156"/>
              <a:gd name="connsiteX7" fmla="*/ 1068706 w 1331606"/>
              <a:gd name="connsiteY7" fmla="*/ 1002567 h 1078156"/>
              <a:gd name="connsiteX8" fmla="*/ 911027 w 1331606"/>
              <a:gd name="connsiteY8" fmla="*/ 733372 h 1078156"/>
              <a:gd name="connsiteX9" fmla="*/ 932812 w 1331606"/>
              <a:gd name="connsiteY9" fmla="*/ 702251 h 1078156"/>
              <a:gd name="connsiteX10" fmla="*/ 1014151 w 1331606"/>
              <a:gd name="connsiteY10" fmla="*/ 703199 h 1078156"/>
              <a:gd name="connsiteX11" fmla="*/ 1014151 w 1331606"/>
              <a:gd name="connsiteY11" fmla="*/ 580931 h 1078156"/>
              <a:gd name="connsiteX12" fmla="*/ 632290 w 1331606"/>
              <a:gd name="connsiteY12" fmla="*/ 199070 h 1078156"/>
              <a:gd name="connsiteX13" fmla="*/ 580931 w 1331606"/>
              <a:gd name="connsiteY13" fmla="*/ 199070 h 1078156"/>
              <a:gd name="connsiteX14" fmla="*/ 199070 w 1331606"/>
              <a:gd name="connsiteY14" fmla="*/ 580931 h 1078156"/>
              <a:gd name="connsiteX15" fmla="*/ 199070 w 1331606"/>
              <a:gd name="connsiteY15" fmla="*/ 1078156 h 1078156"/>
              <a:gd name="connsiteX16" fmla="*/ 0 w 1331606"/>
              <a:gd name="connsiteY16" fmla="*/ 1078156 h 1078156"/>
              <a:gd name="connsiteX17" fmla="*/ 0 w 1331606"/>
              <a:gd name="connsiteY17" fmla="*/ 580931 h 1078156"/>
              <a:gd name="connsiteX18" fmla="*/ 580931 w 1331606"/>
              <a:gd name="connsiteY18" fmla="*/ 0 h 1078156"/>
              <a:gd name="connsiteX0" fmla="*/ 580931 w 1331606"/>
              <a:gd name="connsiteY0" fmla="*/ 0 h 1078156"/>
              <a:gd name="connsiteX1" fmla="*/ 632290 w 1331606"/>
              <a:gd name="connsiteY1" fmla="*/ 0 h 1078156"/>
              <a:gd name="connsiteX2" fmla="*/ 1213221 w 1331606"/>
              <a:gd name="connsiteY2" fmla="*/ 580931 h 1078156"/>
              <a:gd name="connsiteX3" fmla="*/ 1213221 w 1331606"/>
              <a:gd name="connsiteY3" fmla="*/ 703199 h 1078156"/>
              <a:gd name="connsiteX4" fmla="*/ 1307818 w 1331606"/>
              <a:gd name="connsiteY4" fmla="*/ 702251 h 1078156"/>
              <a:gd name="connsiteX5" fmla="*/ 1317672 w 1331606"/>
              <a:gd name="connsiteY5" fmla="*/ 739079 h 1078156"/>
              <a:gd name="connsiteX6" fmla="*/ 1157919 w 1331606"/>
              <a:gd name="connsiteY6" fmla="*/ 1006717 h 1078156"/>
              <a:gd name="connsiteX7" fmla="*/ 1068706 w 1331606"/>
              <a:gd name="connsiteY7" fmla="*/ 1002567 h 1078156"/>
              <a:gd name="connsiteX8" fmla="*/ 911027 w 1331606"/>
              <a:gd name="connsiteY8" fmla="*/ 733372 h 1078156"/>
              <a:gd name="connsiteX9" fmla="*/ 932812 w 1331606"/>
              <a:gd name="connsiteY9" fmla="*/ 702251 h 1078156"/>
              <a:gd name="connsiteX10" fmla="*/ 1014151 w 1331606"/>
              <a:gd name="connsiteY10" fmla="*/ 703199 h 1078156"/>
              <a:gd name="connsiteX11" fmla="*/ 1014151 w 1331606"/>
              <a:gd name="connsiteY11" fmla="*/ 580931 h 1078156"/>
              <a:gd name="connsiteX12" fmla="*/ 632290 w 1331606"/>
              <a:gd name="connsiteY12" fmla="*/ 199070 h 1078156"/>
              <a:gd name="connsiteX13" fmla="*/ 580931 w 1331606"/>
              <a:gd name="connsiteY13" fmla="*/ 199070 h 1078156"/>
              <a:gd name="connsiteX14" fmla="*/ 199070 w 1331606"/>
              <a:gd name="connsiteY14" fmla="*/ 580931 h 1078156"/>
              <a:gd name="connsiteX15" fmla="*/ 199070 w 1331606"/>
              <a:gd name="connsiteY15" fmla="*/ 1078156 h 1078156"/>
              <a:gd name="connsiteX16" fmla="*/ 0 w 1331606"/>
              <a:gd name="connsiteY16" fmla="*/ 1078156 h 1078156"/>
              <a:gd name="connsiteX17" fmla="*/ 0 w 1331606"/>
              <a:gd name="connsiteY17" fmla="*/ 580931 h 1078156"/>
              <a:gd name="connsiteX18" fmla="*/ 580931 w 1331606"/>
              <a:gd name="connsiteY18" fmla="*/ 0 h 1078156"/>
              <a:gd name="connsiteX0" fmla="*/ 580931 w 1329599"/>
              <a:gd name="connsiteY0" fmla="*/ 0 h 1078156"/>
              <a:gd name="connsiteX1" fmla="*/ 632290 w 1329599"/>
              <a:gd name="connsiteY1" fmla="*/ 0 h 1078156"/>
              <a:gd name="connsiteX2" fmla="*/ 1213221 w 1329599"/>
              <a:gd name="connsiteY2" fmla="*/ 580931 h 1078156"/>
              <a:gd name="connsiteX3" fmla="*/ 1213221 w 1329599"/>
              <a:gd name="connsiteY3" fmla="*/ 703199 h 1078156"/>
              <a:gd name="connsiteX4" fmla="*/ 1307818 w 1329599"/>
              <a:gd name="connsiteY4" fmla="*/ 702251 h 1078156"/>
              <a:gd name="connsiteX5" fmla="*/ 1317672 w 1329599"/>
              <a:gd name="connsiteY5" fmla="*/ 739079 h 1078156"/>
              <a:gd name="connsiteX6" fmla="*/ 1157919 w 1329599"/>
              <a:gd name="connsiteY6" fmla="*/ 1006717 h 1078156"/>
              <a:gd name="connsiteX7" fmla="*/ 1068706 w 1329599"/>
              <a:gd name="connsiteY7" fmla="*/ 1002567 h 1078156"/>
              <a:gd name="connsiteX8" fmla="*/ 911027 w 1329599"/>
              <a:gd name="connsiteY8" fmla="*/ 733372 h 1078156"/>
              <a:gd name="connsiteX9" fmla="*/ 932812 w 1329599"/>
              <a:gd name="connsiteY9" fmla="*/ 702251 h 1078156"/>
              <a:gd name="connsiteX10" fmla="*/ 1014151 w 1329599"/>
              <a:gd name="connsiteY10" fmla="*/ 703199 h 1078156"/>
              <a:gd name="connsiteX11" fmla="*/ 1014151 w 1329599"/>
              <a:gd name="connsiteY11" fmla="*/ 580931 h 1078156"/>
              <a:gd name="connsiteX12" fmla="*/ 632290 w 1329599"/>
              <a:gd name="connsiteY12" fmla="*/ 199070 h 1078156"/>
              <a:gd name="connsiteX13" fmla="*/ 580931 w 1329599"/>
              <a:gd name="connsiteY13" fmla="*/ 199070 h 1078156"/>
              <a:gd name="connsiteX14" fmla="*/ 199070 w 1329599"/>
              <a:gd name="connsiteY14" fmla="*/ 580931 h 1078156"/>
              <a:gd name="connsiteX15" fmla="*/ 199070 w 1329599"/>
              <a:gd name="connsiteY15" fmla="*/ 1078156 h 1078156"/>
              <a:gd name="connsiteX16" fmla="*/ 0 w 1329599"/>
              <a:gd name="connsiteY16" fmla="*/ 1078156 h 1078156"/>
              <a:gd name="connsiteX17" fmla="*/ 0 w 1329599"/>
              <a:gd name="connsiteY17" fmla="*/ 580931 h 1078156"/>
              <a:gd name="connsiteX18" fmla="*/ 580931 w 1329599"/>
              <a:gd name="connsiteY18" fmla="*/ 0 h 1078156"/>
              <a:gd name="connsiteX0" fmla="*/ 580931 w 1330935"/>
              <a:gd name="connsiteY0" fmla="*/ 0 h 1078156"/>
              <a:gd name="connsiteX1" fmla="*/ 632290 w 1330935"/>
              <a:gd name="connsiteY1" fmla="*/ 0 h 1078156"/>
              <a:gd name="connsiteX2" fmla="*/ 1213221 w 1330935"/>
              <a:gd name="connsiteY2" fmla="*/ 580931 h 1078156"/>
              <a:gd name="connsiteX3" fmla="*/ 1213221 w 1330935"/>
              <a:gd name="connsiteY3" fmla="*/ 703199 h 1078156"/>
              <a:gd name="connsiteX4" fmla="*/ 1307818 w 1330935"/>
              <a:gd name="connsiteY4" fmla="*/ 702251 h 1078156"/>
              <a:gd name="connsiteX5" fmla="*/ 1317672 w 1330935"/>
              <a:gd name="connsiteY5" fmla="*/ 739079 h 1078156"/>
              <a:gd name="connsiteX6" fmla="*/ 1157919 w 1330935"/>
              <a:gd name="connsiteY6" fmla="*/ 1006717 h 1078156"/>
              <a:gd name="connsiteX7" fmla="*/ 1068706 w 1330935"/>
              <a:gd name="connsiteY7" fmla="*/ 1002567 h 1078156"/>
              <a:gd name="connsiteX8" fmla="*/ 911027 w 1330935"/>
              <a:gd name="connsiteY8" fmla="*/ 733372 h 1078156"/>
              <a:gd name="connsiteX9" fmla="*/ 932812 w 1330935"/>
              <a:gd name="connsiteY9" fmla="*/ 702251 h 1078156"/>
              <a:gd name="connsiteX10" fmla="*/ 1014151 w 1330935"/>
              <a:gd name="connsiteY10" fmla="*/ 703199 h 1078156"/>
              <a:gd name="connsiteX11" fmla="*/ 1014151 w 1330935"/>
              <a:gd name="connsiteY11" fmla="*/ 580931 h 1078156"/>
              <a:gd name="connsiteX12" fmla="*/ 632290 w 1330935"/>
              <a:gd name="connsiteY12" fmla="*/ 199070 h 1078156"/>
              <a:gd name="connsiteX13" fmla="*/ 580931 w 1330935"/>
              <a:gd name="connsiteY13" fmla="*/ 199070 h 1078156"/>
              <a:gd name="connsiteX14" fmla="*/ 199070 w 1330935"/>
              <a:gd name="connsiteY14" fmla="*/ 580931 h 1078156"/>
              <a:gd name="connsiteX15" fmla="*/ 199070 w 1330935"/>
              <a:gd name="connsiteY15" fmla="*/ 1078156 h 1078156"/>
              <a:gd name="connsiteX16" fmla="*/ 0 w 1330935"/>
              <a:gd name="connsiteY16" fmla="*/ 1078156 h 1078156"/>
              <a:gd name="connsiteX17" fmla="*/ 0 w 1330935"/>
              <a:gd name="connsiteY17" fmla="*/ 580931 h 1078156"/>
              <a:gd name="connsiteX18" fmla="*/ 580931 w 1330935"/>
              <a:gd name="connsiteY18" fmla="*/ 0 h 1078156"/>
              <a:gd name="connsiteX0" fmla="*/ 580931 w 1329599"/>
              <a:gd name="connsiteY0" fmla="*/ 0 h 1078156"/>
              <a:gd name="connsiteX1" fmla="*/ 632290 w 1329599"/>
              <a:gd name="connsiteY1" fmla="*/ 0 h 1078156"/>
              <a:gd name="connsiteX2" fmla="*/ 1213221 w 1329599"/>
              <a:gd name="connsiteY2" fmla="*/ 580931 h 1078156"/>
              <a:gd name="connsiteX3" fmla="*/ 1213221 w 1329599"/>
              <a:gd name="connsiteY3" fmla="*/ 703199 h 1078156"/>
              <a:gd name="connsiteX4" fmla="*/ 1307818 w 1329599"/>
              <a:gd name="connsiteY4" fmla="*/ 702251 h 1078156"/>
              <a:gd name="connsiteX5" fmla="*/ 1317672 w 1329599"/>
              <a:gd name="connsiteY5" fmla="*/ 739079 h 1078156"/>
              <a:gd name="connsiteX6" fmla="*/ 1157919 w 1329599"/>
              <a:gd name="connsiteY6" fmla="*/ 1006717 h 1078156"/>
              <a:gd name="connsiteX7" fmla="*/ 1068706 w 1329599"/>
              <a:gd name="connsiteY7" fmla="*/ 1002567 h 1078156"/>
              <a:gd name="connsiteX8" fmla="*/ 911027 w 1329599"/>
              <a:gd name="connsiteY8" fmla="*/ 733372 h 1078156"/>
              <a:gd name="connsiteX9" fmla="*/ 932812 w 1329599"/>
              <a:gd name="connsiteY9" fmla="*/ 702251 h 1078156"/>
              <a:gd name="connsiteX10" fmla="*/ 1014151 w 1329599"/>
              <a:gd name="connsiteY10" fmla="*/ 703199 h 1078156"/>
              <a:gd name="connsiteX11" fmla="*/ 1014151 w 1329599"/>
              <a:gd name="connsiteY11" fmla="*/ 580931 h 1078156"/>
              <a:gd name="connsiteX12" fmla="*/ 632290 w 1329599"/>
              <a:gd name="connsiteY12" fmla="*/ 199070 h 1078156"/>
              <a:gd name="connsiteX13" fmla="*/ 580931 w 1329599"/>
              <a:gd name="connsiteY13" fmla="*/ 199070 h 1078156"/>
              <a:gd name="connsiteX14" fmla="*/ 199070 w 1329599"/>
              <a:gd name="connsiteY14" fmla="*/ 580931 h 1078156"/>
              <a:gd name="connsiteX15" fmla="*/ 199070 w 1329599"/>
              <a:gd name="connsiteY15" fmla="*/ 1078156 h 1078156"/>
              <a:gd name="connsiteX16" fmla="*/ 0 w 1329599"/>
              <a:gd name="connsiteY16" fmla="*/ 1078156 h 1078156"/>
              <a:gd name="connsiteX17" fmla="*/ 0 w 1329599"/>
              <a:gd name="connsiteY17" fmla="*/ 580931 h 1078156"/>
              <a:gd name="connsiteX18" fmla="*/ 580931 w 1329599"/>
              <a:gd name="connsiteY18" fmla="*/ 0 h 1078156"/>
              <a:gd name="connsiteX0" fmla="*/ 580931 w 1328523"/>
              <a:gd name="connsiteY0" fmla="*/ 0 h 1078156"/>
              <a:gd name="connsiteX1" fmla="*/ 632290 w 1328523"/>
              <a:gd name="connsiteY1" fmla="*/ 0 h 1078156"/>
              <a:gd name="connsiteX2" fmla="*/ 1213221 w 1328523"/>
              <a:gd name="connsiteY2" fmla="*/ 580931 h 1078156"/>
              <a:gd name="connsiteX3" fmla="*/ 1213221 w 1328523"/>
              <a:gd name="connsiteY3" fmla="*/ 703199 h 1078156"/>
              <a:gd name="connsiteX4" fmla="*/ 1304706 w 1328523"/>
              <a:gd name="connsiteY4" fmla="*/ 702251 h 1078156"/>
              <a:gd name="connsiteX5" fmla="*/ 1317672 w 1328523"/>
              <a:gd name="connsiteY5" fmla="*/ 739079 h 1078156"/>
              <a:gd name="connsiteX6" fmla="*/ 1157919 w 1328523"/>
              <a:gd name="connsiteY6" fmla="*/ 1006717 h 1078156"/>
              <a:gd name="connsiteX7" fmla="*/ 1068706 w 1328523"/>
              <a:gd name="connsiteY7" fmla="*/ 1002567 h 1078156"/>
              <a:gd name="connsiteX8" fmla="*/ 911027 w 1328523"/>
              <a:gd name="connsiteY8" fmla="*/ 733372 h 1078156"/>
              <a:gd name="connsiteX9" fmla="*/ 932812 w 1328523"/>
              <a:gd name="connsiteY9" fmla="*/ 702251 h 1078156"/>
              <a:gd name="connsiteX10" fmla="*/ 1014151 w 1328523"/>
              <a:gd name="connsiteY10" fmla="*/ 703199 h 1078156"/>
              <a:gd name="connsiteX11" fmla="*/ 1014151 w 1328523"/>
              <a:gd name="connsiteY11" fmla="*/ 580931 h 1078156"/>
              <a:gd name="connsiteX12" fmla="*/ 632290 w 1328523"/>
              <a:gd name="connsiteY12" fmla="*/ 199070 h 1078156"/>
              <a:gd name="connsiteX13" fmla="*/ 580931 w 1328523"/>
              <a:gd name="connsiteY13" fmla="*/ 199070 h 1078156"/>
              <a:gd name="connsiteX14" fmla="*/ 199070 w 1328523"/>
              <a:gd name="connsiteY14" fmla="*/ 580931 h 1078156"/>
              <a:gd name="connsiteX15" fmla="*/ 199070 w 1328523"/>
              <a:gd name="connsiteY15" fmla="*/ 1078156 h 1078156"/>
              <a:gd name="connsiteX16" fmla="*/ 0 w 1328523"/>
              <a:gd name="connsiteY16" fmla="*/ 1078156 h 1078156"/>
              <a:gd name="connsiteX17" fmla="*/ 0 w 1328523"/>
              <a:gd name="connsiteY17" fmla="*/ 580931 h 1078156"/>
              <a:gd name="connsiteX18" fmla="*/ 580931 w 1328523"/>
              <a:gd name="connsiteY18" fmla="*/ 0 h 1078156"/>
              <a:gd name="connsiteX0" fmla="*/ 580931 w 1327487"/>
              <a:gd name="connsiteY0" fmla="*/ 0 h 1078156"/>
              <a:gd name="connsiteX1" fmla="*/ 632290 w 1327487"/>
              <a:gd name="connsiteY1" fmla="*/ 0 h 1078156"/>
              <a:gd name="connsiteX2" fmla="*/ 1213221 w 1327487"/>
              <a:gd name="connsiteY2" fmla="*/ 580931 h 1078156"/>
              <a:gd name="connsiteX3" fmla="*/ 1213221 w 1327487"/>
              <a:gd name="connsiteY3" fmla="*/ 703199 h 1078156"/>
              <a:gd name="connsiteX4" fmla="*/ 1304706 w 1327487"/>
              <a:gd name="connsiteY4" fmla="*/ 702251 h 1078156"/>
              <a:gd name="connsiteX5" fmla="*/ 1316116 w 1327487"/>
              <a:gd name="connsiteY5" fmla="*/ 739079 h 1078156"/>
              <a:gd name="connsiteX6" fmla="*/ 1157919 w 1327487"/>
              <a:gd name="connsiteY6" fmla="*/ 1006717 h 1078156"/>
              <a:gd name="connsiteX7" fmla="*/ 1068706 w 1327487"/>
              <a:gd name="connsiteY7" fmla="*/ 1002567 h 1078156"/>
              <a:gd name="connsiteX8" fmla="*/ 911027 w 1327487"/>
              <a:gd name="connsiteY8" fmla="*/ 733372 h 1078156"/>
              <a:gd name="connsiteX9" fmla="*/ 932812 w 1327487"/>
              <a:gd name="connsiteY9" fmla="*/ 702251 h 1078156"/>
              <a:gd name="connsiteX10" fmla="*/ 1014151 w 1327487"/>
              <a:gd name="connsiteY10" fmla="*/ 703199 h 1078156"/>
              <a:gd name="connsiteX11" fmla="*/ 1014151 w 1327487"/>
              <a:gd name="connsiteY11" fmla="*/ 580931 h 1078156"/>
              <a:gd name="connsiteX12" fmla="*/ 632290 w 1327487"/>
              <a:gd name="connsiteY12" fmla="*/ 199070 h 1078156"/>
              <a:gd name="connsiteX13" fmla="*/ 580931 w 1327487"/>
              <a:gd name="connsiteY13" fmla="*/ 199070 h 1078156"/>
              <a:gd name="connsiteX14" fmla="*/ 199070 w 1327487"/>
              <a:gd name="connsiteY14" fmla="*/ 580931 h 1078156"/>
              <a:gd name="connsiteX15" fmla="*/ 199070 w 1327487"/>
              <a:gd name="connsiteY15" fmla="*/ 1078156 h 1078156"/>
              <a:gd name="connsiteX16" fmla="*/ 0 w 1327487"/>
              <a:gd name="connsiteY16" fmla="*/ 1078156 h 1078156"/>
              <a:gd name="connsiteX17" fmla="*/ 0 w 1327487"/>
              <a:gd name="connsiteY17" fmla="*/ 580931 h 1078156"/>
              <a:gd name="connsiteX18" fmla="*/ 580931 w 1327487"/>
              <a:gd name="connsiteY18" fmla="*/ 0 h 1078156"/>
              <a:gd name="connsiteX0" fmla="*/ 580931 w 1326589"/>
              <a:gd name="connsiteY0" fmla="*/ 0 h 1078156"/>
              <a:gd name="connsiteX1" fmla="*/ 632290 w 1326589"/>
              <a:gd name="connsiteY1" fmla="*/ 0 h 1078156"/>
              <a:gd name="connsiteX2" fmla="*/ 1213221 w 1326589"/>
              <a:gd name="connsiteY2" fmla="*/ 580931 h 1078156"/>
              <a:gd name="connsiteX3" fmla="*/ 1213221 w 1326589"/>
              <a:gd name="connsiteY3" fmla="*/ 703199 h 1078156"/>
              <a:gd name="connsiteX4" fmla="*/ 1304706 w 1326589"/>
              <a:gd name="connsiteY4" fmla="*/ 702251 h 1078156"/>
              <a:gd name="connsiteX5" fmla="*/ 1316116 w 1326589"/>
              <a:gd name="connsiteY5" fmla="*/ 739079 h 1078156"/>
              <a:gd name="connsiteX6" fmla="*/ 1157919 w 1326589"/>
              <a:gd name="connsiteY6" fmla="*/ 1006717 h 1078156"/>
              <a:gd name="connsiteX7" fmla="*/ 1068706 w 1326589"/>
              <a:gd name="connsiteY7" fmla="*/ 1002567 h 1078156"/>
              <a:gd name="connsiteX8" fmla="*/ 911027 w 1326589"/>
              <a:gd name="connsiteY8" fmla="*/ 733372 h 1078156"/>
              <a:gd name="connsiteX9" fmla="*/ 932812 w 1326589"/>
              <a:gd name="connsiteY9" fmla="*/ 702251 h 1078156"/>
              <a:gd name="connsiteX10" fmla="*/ 1014151 w 1326589"/>
              <a:gd name="connsiteY10" fmla="*/ 703199 h 1078156"/>
              <a:gd name="connsiteX11" fmla="*/ 1014151 w 1326589"/>
              <a:gd name="connsiteY11" fmla="*/ 580931 h 1078156"/>
              <a:gd name="connsiteX12" fmla="*/ 632290 w 1326589"/>
              <a:gd name="connsiteY12" fmla="*/ 199070 h 1078156"/>
              <a:gd name="connsiteX13" fmla="*/ 580931 w 1326589"/>
              <a:gd name="connsiteY13" fmla="*/ 199070 h 1078156"/>
              <a:gd name="connsiteX14" fmla="*/ 199070 w 1326589"/>
              <a:gd name="connsiteY14" fmla="*/ 580931 h 1078156"/>
              <a:gd name="connsiteX15" fmla="*/ 199070 w 1326589"/>
              <a:gd name="connsiteY15" fmla="*/ 1078156 h 1078156"/>
              <a:gd name="connsiteX16" fmla="*/ 0 w 1326589"/>
              <a:gd name="connsiteY16" fmla="*/ 1078156 h 1078156"/>
              <a:gd name="connsiteX17" fmla="*/ 0 w 1326589"/>
              <a:gd name="connsiteY17" fmla="*/ 580931 h 1078156"/>
              <a:gd name="connsiteX18" fmla="*/ 580931 w 1326589"/>
              <a:gd name="connsiteY18" fmla="*/ 0 h 1078156"/>
              <a:gd name="connsiteX0" fmla="*/ 580931 w 1325455"/>
              <a:gd name="connsiteY0" fmla="*/ 0 h 1078156"/>
              <a:gd name="connsiteX1" fmla="*/ 632290 w 1325455"/>
              <a:gd name="connsiteY1" fmla="*/ 0 h 1078156"/>
              <a:gd name="connsiteX2" fmla="*/ 1213221 w 1325455"/>
              <a:gd name="connsiteY2" fmla="*/ 580931 h 1078156"/>
              <a:gd name="connsiteX3" fmla="*/ 1213221 w 1325455"/>
              <a:gd name="connsiteY3" fmla="*/ 703199 h 1078156"/>
              <a:gd name="connsiteX4" fmla="*/ 1304706 w 1325455"/>
              <a:gd name="connsiteY4" fmla="*/ 702251 h 1078156"/>
              <a:gd name="connsiteX5" fmla="*/ 1316116 w 1325455"/>
              <a:gd name="connsiteY5" fmla="*/ 739079 h 1078156"/>
              <a:gd name="connsiteX6" fmla="*/ 1157919 w 1325455"/>
              <a:gd name="connsiteY6" fmla="*/ 1006717 h 1078156"/>
              <a:gd name="connsiteX7" fmla="*/ 1068706 w 1325455"/>
              <a:gd name="connsiteY7" fmla="*/ 1002567 h 1078156"/>
              <a:gd name="connsiteX8" fmla="*/ 911027 w 1325455"/>
              <a:gd name="connsiteY8" fmla="*/ 733372 h 1078156"/>
              <a:gd name="connsiteX9" fmla="*/ 932812 w 1325455"/>
              <a:gd name="connsiteY9" fmla="*/ 702251 h 1078156"/>
              <a:gd name="connsiteX10" fmla="*/ 1014151 w 1325455"/>
              <a:gd name="connsiteY10" fmla="*/ 703199 h 1078156"/>
              <a:gd name="connsiteX11" fmla="*/ 1014151 w 1325455"/>
              <a:gd name="connsiteY11" fmla="*/ 580931 h 1078156"/>
              <a:gd name="connsiteX12" fmla="*/ 632290 w 1325455"/>
              <a:gd name="connsiteY12" fmla="*/ 199070 h 1078156"/>
              <a:gd name="connsiteX13" fmla="*/ 580931 w 1325455"/>
              <a:gd name="connsiteY13" fmla="*/ 199070 h 1078156"/>
              <a:gd name="connsiteX14" fmla="*/ 199070 w 1325455"/>
              <a:gd name="connsiteY14" fmla="*/ 580931 h 1078156"/>
              <a:gd name="connsiteX15" fmla="*/ 199070 w 1325455"/>
              <a:gd name="connsiteY15" fmla="*/ 1078156 h 1078156"/>
              <a:gd name="connsiteX16" fmla="*/ 0 w 1325455"/>
              <a:gd name="connsiteY16" fmla="*/ 1078156 h 1078156"/>
              <a:gd name="connsiteX17" fmla="*/ 0 w 1325455"/>
              <a:gd name="connsiteY17" fmla="*/ 580931 h 1078156"/>
              <a:gd name="connsiteX18" fmla="*/ 580931 w 1325455"/>
              <a:gd name="connsiteY18" fmla="*/ 0 h 1078156"/>
              <a:gd name="connsiteX0" fmla="*/ 580931 w 1326589"/>
              <a:gd name="connsiteY0" fmla="*/ 0 h 1078156"/>
              <a:gd name="connsiteX1" fmla="*/ 632290 w 1326589"/>
              <a:gd name="connsiteY1" fmla="*/ 0 h 1078156"/>
              <a:gd name="connsiteX2" fmla="*/ 1213221 w 1326589"/>
              <a:gd name="connsiteY2" fmla="*/ 580931 h 1078156"/>
              <a:gd name="connsiteX3" fmla="*/ 1213221 w 1326589"/>
              <a:gd name="connsiteY3" fmla="*/ 703199 h 1078156"/>
              <a:gd name="connsiteX4" fmla="*/ 1304706 w 1326589"/>
              <a:gd name="connsiteY4" fmla="*/ 702251 h 1078156"/>
              <a:gd name="connsiteX5" fmla="*/ 1316116 w 1326589"/>
              <a:gd name="connsiteY5" fmla="*/ 739079 h 1078156"/>
              <a:gd name="connsiteX6" fmla="*/ 1157919 w 1326589"/>
              <a:gd name="connsiteY6" fmla="*/ 1006717 h 1078156"/>
              <a:gd name="connsiteX7" fmla="*/ 1068706 w 1326589"/>
              <a:gd name="connsiteY7" fmla="*/ 1002567 h 1078156"/>
              <a:gd name="connsiteX8" fmla="*/ 911027 w 1326589"/>
              <a:gd name="connsiteY8" fmla="*/ 733372 h 1078156"/>
              <a:gd name="connsiteX9" fmla="*/ 932812 w 1326589"/>
              <a:gd name="connsiteY9" fmla="*/ 702251 h 1078156"/>
              <a:gd name="connsiteX10" fmla="*/ 1014151 w 1326589"/>
              <a:gd name="connsiteY10" fmla="*/ 703199 h 1078156"/>
              <a:gd name="connsiteX11" fmla="*/ 1014151 w 1326589"/>
              <a:gd name="connsiteY11" fmla="*/ 580931 h 1078156"/>
              <a:gd name="connsiteX12" fmla="*/ 632290 w 1326589"/>
              <a:gd name="connsiteY12" fmla="*/ 199070 h 1078156"/>
              <a:gd name="connsiteX13" fmla="*/ 580931 w 1326589"/>
              <a:gd name="connsiteY13" fmla="*/ 199070 h 1078156"/>
              <a:gd name="connsiteX14" fmla="*/ 199070 w 1326589"/>
              <a:gd name="connsiteY14" fmla="*/ 580931 h 1078156"/>
              <a:gd name="connsiteX15" fmla="*/ 199070 w 1326589"/>
              <a:gd name="connsiteY15" fmla="*/ 1078156 h 1078156"/>
              <a:gd name="connsiteX16" fmla="*/ 0 w 1326589"/>
              <a:gd name="connsiteY16" fmla="*/ 1078156 h 1078156"/>
              <a:gd name="connsiteX17" fmla="*/ 0 w 1326589"/>
              <a:gd name="connsiteY17" fmla="*/ 580931 h 1078156"/>
              <a:gd name="connsiteX18" fmla="*/ 580931 w 1326589"/>
              <a:gd name="connsiteY18" fmla="*/ 0 h 1078156"/>
              <a:gd name="connsiteX0" fmla="*/ 580931 w 1323929"/>
              <a:gd name="connsiteY0" fmla="*/ 0 h 1078156"/>
              <a:gd name="connsiteX1" fmla="*/ 632290 w 1323929"/>
              <a:gd name="connsiteY1" fmla="*/ 0 h 1078156"/>
              <a:gd name="connsiteX2" fmla="*/ 1213221 w 1323929"/>
              <a:gd name="connsiteY2" fmla="*/ 580931 h 1078156"/>
              <a:gd name="connsiteX3" fmla="*/ 1213221 w 1323929"/>
              <a:gd name="connsiteY3" fmla="*/ 703199 h 1078156"/>
              <a:gd name="connsiteX4" fmla="*/ 1304706 w 1323929"/>
              <a:gd name="connsiteY4" fmla="*/ 702251 h 1078156"/>
              <a:gd name="connsiteX5" fmla="*/ 1316116 w 1323929"/>
              <a:gd name="connsiteY5" fmla="*/ 739079 h 1078156"/>
              <a:gd name="connsiteX6" fmla="*/ 1157919 w 1323929"/>
              <a:gd name="connsiteY6" fmla="*/ 1006717 h 1078156"/>
              <a:gd name="connsiteX7" fmla="*/ 1068706 w 1323929"/>
              <a:gd name="connsiteY7" fmla="*/ 1002567 h 1078156"/>
              <a:gd name="connsiteX8" fmla="*/ 911027 w 1323929"/>
              <a:gd name="connsiteY8" fmla="*/ 733372 h 1078156"/>
              <a:gd name="connsiteX9" fmla="*/ 932812 w 1323929"/>
              <a:gd name="connsiteY9" fmla="*/ 702251 h 1078156"/>
              <a:gd name="connsiteX10" fmla="*/ 1014151 w 1323929"/>
              <a:gd name="connsiteY10" fmla="*/ 703199 h 1078156"/>
              <a:gd name="connsiteX11" fmla="*/ 1014151 w 1323929"/>
              <a:gd name="connsiteY11" fmla="*/ 580931 h 1078156"/>
              <a:gd name="connsiteX12" fmla="*/ 632290 w 1323929"/>
              <a:gd name="connsiteY12" fmla="*/ 199070 h 1078156"/>
              <a:gd name="connsiteX13" fmla="*/ 580931 w 1323929"/>
              <a:gd name="connsiteY13" fmla="*/ 199070 h 1078156"/>
              <a:gd name="connsiteX14" fmla="*/ 199070 w 1323929"/>
              <a:gd name="connsiteY14" fmla="*/ 580931 h 1078156"/>
              <a:gd name="connsiteX15" fmla="*/ 199070 w 1323929"/>
              <a:gd name="connsiteY15" fmla="*/ 1078156 h 1078156"/>
              <a:gd name="connsiteX16" fmla="*/ 0 w 1323929"/>
              <a:gd name="connsiteY16" fmla="*/ 1078156 h 1078156"/>
              <a:gd name="connsiteX17" fmla="*/ 0 w 1323929"/>
              <a:gd name="connsiteY17" fmla="*/ 580931 h 1078156"/>
              <a:gd name="connsiteX18" fmla="*/ 580931 w 1323929"/>
              <a:gd name="connsiteY18" fmla="*/ 0 h 1078156"/>
              <a:gd name="connsiteX0" fmla="*/ 580931 w 1326589"/>
              <a:gd name="connsiteY0" fmla="*/ 0 h 1078156"/>
              <a:gd name="connsiteX1" fmla="*/ 632290 w 1326589"/>
              <a:gd name="connsiteY1" fmla="*/ 0 h 1078156"/>
              <a:gd name="connsiteX2" fmla="*/ 1213221 w 1326589"/>
              <a:gd name="connsiteY2" fmla="*/ 580931 h 1078156"/>
              <a:gd name="connsiteX3" fmla="*/ 1213221 w 1326589"/>
              <a:gd name="connsiteY3" fmla="*/ 703199 h 1078156"/>
              <a:gd name="connsiteX4" fmla="*/ 1304706 w 1326589"/>
              <a:gd name="connsiteY4" fmla="*/ 702251 h 1078156"/>
              <a:gd name="connsiteX5" fmla="*/ 1316116 w 1326589"/>
              <a:gd name="connsiteY5" fmla="*/ 739079 h 1078156"/>
              <a:gd name="connsiteX6" fmla="*/ 1157919 w 1326589"/>
              <a:gd name="connsiteY6" fmla="*/ 1006717 h 1078156"/>
              <a:gd name="connsiteX7" fmla="*/ 1068706 w 1326589"/>
              <a:gd name="connsiteY7" fmla="*/ 1002567 h 1078156"/>
              <a:gd name="connsiteX8" fmla="*/ 911027 w 1326589"/>
              <a:gd name="connsiteY8" fmla="*/ 733372 h 1078156"/>
              <a:gd name="connsiteX9" fmla="*/ 932812 w 1326589"/>
              <a:gd name="connsiteY9" fmla="*/ 702251 h 1078156"/>
              <a:gd name="connsiteX10" fmla="*/ 1014151 w 1326589"/>
              <a:gd name="connsiteY10" fmla="*/ 703199 h 1078156"/>
              <a:gd name="connsiteX11" fmla="*/ 1014151 w 1326589"/>
              <a:gd name="connsiteY11" fmla="*/ 580931 h 1078156"/>
              <a:gd name="connsiteX12" fmla="*/ 632290 w 1326589"/>
              <a:gd name="connsiteY12" fmla="*/ 199070 h 1078156"/>
              <a:gd name="connsiteX13" fmla="*/ 580931 w 1326589"/>
              <a:gd name="connsiteY13" fmla="*/ 199070 h 1078156"/>
              <a:gd name="connsiteX14" fmla="*/ 199070 w 1326589"/>
              <a:gd name="connsiteY14" fmla="*/ 580931 h 1078156"/>
              <a:gd name="connsiteX15" fmla="*/ 199070 w 1326589"/>
              <a:gd name="connsiteY15" fmla="*/ 1078156 h 1078156"/>
              <a:gd name="connsiteX16" fmla="*/ 0 w 1326589"/>
              <a:gd name="connsiteY16" fmla="*/ 1078156 h 1078156"/>
              <a:gd name="connsiteX17" fmla="*/ 0 w 1326589"/>
              <a:gd name="connsiteY17" fmla="*/ 580931 h 1078156"/>
              <a:gd name="connsiteX18" fmla="*/ 580931 w 1326589"/>
              <a:gd name="connsiteY18" fmla="*/ 0 h 1078156"/>
              <a:gd name="connsiteX0" fmla="*/ 580931 w 1327204"/>
              <a:gd name="connsiteY0" fmla="*/ 0 h 1078156"/>
              <a:gd name="connsiteX1" fmla="*/ 632290 w 1327204"/>
              <a:gd name="connsiteY1" fmla="*/ 0 h 1078156"/>
              <a:gd name="connsiteX2" fmla="*/ 1213221 w 1327204"/>
              <a:gd name="connsiteY2" fmla="*/ 580931 h 1078156"/>
              <a:gd name="connsiteX3" fmla="*/ 1213221 w 1327204"/>
              <a:gd name="connsiteY3" fmla="*/ 703199 h 1078156"/>
              <a:gd name="connsiteX4" fmla="*/ 1304706 w 1327204"/>
              <a:gd name="connsiteY4" fmla="*/ 702251 h 1078156"/>
              <a:gd name="connsiteX5" fmla="*/ 1316116 w 1327204"/>
              <a:gd name="connsiteY5" fmla="*/ 739079 h 1078156"/>
              <a:gd name="connsiteX6" fmla="*/ 1157919 w 1327204"/>
              <a:gd name="connsiteY6" fmla="*/ 1006717 h 1078156"/>
              <a:gd name="connsiteX7" fmla="*/ 1068706 w 1327204"/>
              <a:gd name="connsiteY7" fmla="*/ 1002567 h 1078156"/>
              <a:gd name="connsiteX8" fmla="*/ 911027 w 1327204"/>
              <a:gd name="connsiteY8" fmla="*/ 733372 h 1078156"/>
              <a:gd name="connsiteX9" fmla="*/ 932812 w 1327204"/>
              <a:gd name="connsiteY9" fmla="*/ 702251 h 1078156"/>
              <a:gd name="connsiteX10" fmla="*/ 1014151 w 1327204"/>
              <a:gd name="connsiteY10" fmla="*/ 703199 h 1078156"/>
              <a:gd name="connsiteX11" fmla="*/ 1014151 w 1327204"/>
              <a:gd name="connsiteY11" fmla="*/ 580931 h 1078156"/>
              <a:gd name="connsiteX12" fmla="*/ 632290 w 1327204"/>
              <a:gd name="connsiteY12" fmla="*/ 199070 h 1078156"/>
              <a:gd name="connsiteX13" fmla="*/ 580931 w 1327204"/>
              <a:gd name="connsiteY13" fmla="*/ 199070 h 1078156"/>
              <a:gd name="connsiteX14" fmla="*/ 199070 w 1327204"/>
              <a:gd name="connsiteY14" fmla="*/ 580931 h 1078156"/>
              <a:gd name="connsiteX15" fmla="*/ 199070 w 1327204"/>
              <a:gd name="connsiteY15" fmla="*/ 1078156 h 1078156"/>
              <a:gd name="connsiteX16" fmla="*/ 0 w 1327204"/>
              <a:gd name="connsiteY16" fmla="*/ 1078156 h 1078156"/>
              <a:gd name="connsiteX17" fmla="*/ 0 w 1327204"/>
              <a:gd name="connsiteY17" fmla="*/ 580931 h 1078156"/>
              <a:gd name="connsiteX18" fmla="*/ 580931 w 1327204"/>
              <a:gd name="connsiteY18" fmla="*/ 0 h 1078156"/>
              <a:gd name="connsiteX0" fmla="*/ 580931 w 1325454"/>
              <a:gd name="connsiteY0" fmla="*/ 0 h 1078156"/>
              <a:gd name="connsiteX1" fmla="*/ 632290 w 1325454"/>
              <a:gd name="connsiteY1" fmla="*/ 0 h 1078156"/>
              <a:gd name="connsiteX2" fmla="*/ 1213221 w 1325454"/>
              <a:gd name="connsiteY2" fmla="*/ 580931 h 1078156"/>
              <a:gd name="connsiteX3" fmla="*/ 1213221 w 1325454"/>
              <a:gd name="connsiteY3" fmla="*/ 703199 h 1078156"/>
              <a:gd name="connsiteX4" fmla="*/ 1304706 w 1325454"/>
              <a:gd name="connsiteY4" fmla="*/ 702251 h 1078156"/>
              <a:gd name="connsiteX5" fmla="*/ 1316116 w 1325454"/>
              <a:gd name="connsiteY5" fmla="*/ 739079 h 1078156"/>
              <a:gd name="connsiteX6" fmla="*/ 1157919 w 1325454"/>
              <a:gd name="connsiteY6" fmla="*/ 1006717 h 1078156"/>
              <a:gd name="connsiteX7" fmla="*/ 1068706 w 1325454"/>
              <a:gd name="connsiteY7" fmla="*/ 1002567 h 1078156"/>
              <a:gd name="connsiteX8" fmla="*/ 911027 w 1325454"/>
              <a:gd name="connsiteY8" fmla="*/ 733372 h 1078156"/>
              <a:gd name="connsiteX9" fmla="*/ 932812 w 1325454"/>
              <a:gd name="connsiteY9" fmla="*/ 702251 h 1078156"/>
              <a:gd name="connsiteX10" fmla="*/ 1014151 w 1325454"/>
              <a:gd name="connsiteY10" fmla="*/ 703199 h 1078156"/>
              <a:gd name="connsiteX11" fmla="*/ 1014151 w 1325454"/>
              <a:gd name="connsiteY11" fmla="*/ 580931 h 1078156"/>
              <a:gd name="connsiteX12" fmla="*/ 632290 w 1325454"/>
              <a:gd name="connsiteY12" fmla="*/ 199070 h 1078156"/>
              <a:gd name="connsiteX13" fmla="*/ 580931 w 1325454"/>
              <a:gd name="connsiteY13" fmla="*/ 199070 h 1078156"/>
              <a:gd name="connsiteX14" fmla="*/ 199070 w 1325454"/>
              <a:gd name="connsiteY14" fmla="*/ 580931 h 1078156"/>
              <a:gd name="connsiteX15" fmla="*/ 199070 w 1325454"/>
              <a:gd name="connsiteY15" fmla="*/ 1078156 h 1078156"/>
              <a:gd name="connsiteX16" fmla="*/ 0 w 1325454"/>
              <a:gd name="connsiteY16" fmla="*/ 1078156 h 1078156"/>
              <a:gd name="connsiteX17" fmla="*/ 0 w 1325454"/>
              <a:gd name="connsiteY17" fmla="*/ 580931 h 1078156"/>
              <a:gd name="connsiteX18" fmla="*/ 580931 w 1325454"/>
              <a:gd name="connsiteY18" fmla="*/ 0 h 1078156"/>
              <a:gd name="connsiteX0" fmla="*/ 580931 w 1320764"/>
              <a:gd name="connsiteY0" fmla="*/ 0 h 1078156"/>
              <a:gd name="connsiteX1" fmla="*/ 632290 w 1320764"/>
              <a:gd name="connsiteY1" fmla="*/ 0 h 1078156"/>
              <a:gd name="connsiteX2" fmla="*/ 1213221 w 1320764"/>
              <a:gd name="connsiteY2" fmla="*/ 580931 h 1078156"/>
              <a:gd name="connsiteX3" fmla="*/ 1213221 w 1320764"/>
              <a:gd name="connsiteY3" fmla="*/ 703199 h 1078156"/>
              <a:gd name="connsiteX4" fmla="*/ 1286034 w 1320764"/>
              <a:gd name="connsiteY4" fmla="*/ 705363 h 1078156"/>
              <a:gd name="connsiteX5" fmla="*/ 1316116 w 1320764"/>
              <a:gd name="connsiteY5" fmla="*/ 739079 h 1078156"/>
              <a:gd name="connsiteX6" fmla="*/ 1157919 w 1320764"/>
              <a:gd name="connsiteY6" fmla="*/ 1006717 h 1078156"/>
              <a:gd name="connsiteX7" fmla="*/ 1068706 w 1320764"/>
              <a:gd name="connsiteY7" fmla="*/ 1002567 h 1078156"/>
              <a:gd name="connsiteX8" fmla="*/ 911027 w 1320764"/>
              <a:gd name="connsiteY8" fmla="*/ 733372 h 1078156"/>
              <a:gd name="connsiteX9" fmla="*/ 932812 w 1320764"/>
              <a:gd name="connsiteY9" fmla="*/ 702251 h 1078156"/>
              <a:gd name="connsiteX10" fmla="*/ 1014151 w 1320764"/>
              <a:gd name="connsiteY10" fmla="*/ 703199 h 1078156"/>
              <a:gd name="connsiteX11" fmla="*/ 1014151 w 1320764"/>
              <a:gd name="connsiteY11" fmla="*/ 580931 h 1078156"/>
              <a:gd name="connsiteX12" fmla="*/ 632290 w 1320764"/>
              <a:gd name="connsiteY12" fmla="*/ 199070 h 1078156"/>
              <a:gd name="connsiteX13" fmla="*/ 580931 w 1320764"/>
              <a:gd name="connsiteY13" fmla="*/ 199070 h 1078156"/>
              <a:gd name="connsiteX14" fmla="*/ 199070 w 1320764"/>
              <a:gd name="connsiteY14" fmla="*/ 580931 h 1078156"/>
              <a:gd name="connsiteX15" fmla="*/ 199070 w 1320764"/>
              <a:gd name="connsiteY15" fmla="*/ 1078156 h 1078156"/>
              <a:gd name="connsiteX16" fmla="*/ 0 w 1320764"/>
              <a:gd name="connsiteY16" fmla="*/ 1078156 h 1078156"/>
              <a:gd name="connsiteX17" fmla="*/ 0 w 1320764"/>
              <a:gd name="connsiteY17" fmla="*/ 580931 h 1078156"/>
              <a:gd name="connsiteX18" fmla="*/ 580931 w 1320764"/>
              <a:gd name="connsiteY18" fmla="*/ 0 h 1078156"/>
              <a:gd name="connsiteX0" fmla="*/ 580931 w 1320356"/>
              <a:gd name="connsiteY0" fmla="*/ 0 h 1078156"/>
              <a:gd name="connsiteX1" fmla="*/ 632290 w 1320356"/>
              <a:gd name="connsiteY1" fmla="*/ 0 h 1078156"/>
              <a:gd name="connsiteX2" fmla="*/ 1213221 w 1320356"/>
              <a:gd name="connsiteY2" fmla="*/ 580931 h 1078156"/>
              <a:gd name="connsiteX3" fmla="*/ 1213221 w 1320356"/>
              <a:gd name="connsiteY3" fmla="*/ 703199 h 1078156"/>
              <a:gd name="connsiteX4" fmla="*/ 1282922 w 1320356"/>
              <a:gd name="connsiteY4" fmla="*/ 703807 h 1078156"/>
              <a:gd name="connsiteX5" fmla="*/ 1316116 w 1320356"/>
              <a:gd name="connsiteY5" fmla="*/ 739079 h 1078156"/>
              <a:gd name="connsiteX6" fmla="*/ 1157919 w 1320356"/>
              <a:gd name="connsiteY6" fmla="*/ 1006717 h 1078156"/>
              <a:gd name="connsiteX7" fmla="*/ 1068706 w 1320356"/>
              <a:gd name="connsiteY7" fmla="*/ 1002567 h 1078156"/>
              <a:gd name="connsiteX8" fmla="*/ 911027 w 1320356"/>
              <a:gd name="connsiteY8" fmla="*/ 733372 h 1078156"/>
              <a:gd name="connsiteX9" fmla="*/ 932812 w 1320356"/>
              <a:gd name="connsiteY9" fmla="*/ 702251 h 1078156"/>
              <a:gd name="connsiteX10" fmla="*/ 1014151 w 1320356"/>
              <a:gd name="connsiteY10" fmla="*/ 703199 h 1078156"/>
              <a:gd name="connsiteX11" fmla="*/ 1014151 w 1320356"/>
              <a:gd name="connsiteY11" fmla="*/ 580931 h 1078156"/>
              <a:gd name="connsiteX12" fmla="*/ 632290 w 1320356"/>
              <a:gd name="connsiteY12" fmla="*/ 199070 h 1078156"/>
              <a:gd name="connsiteX13" fmla="*/ 580931 w 1320356"/>
              <a:gd name="connsiteY13" fmla="*/ 199070 h 1078156"/>
              <a:gd name="connsiteX14" fmla="*/ 199070 w 1320356"/>
              <a:gd name="connsiteY14" fmla="*/ 580931 h 1078156"/>
              <a:gd name="connsiteX15" fmla="*/ 199070 w 1320356"/>
              <a:gd name="connsiteY15" fmla="*/ 1078156 h 1078156"/>
              <a:gd name="connsiteX16" fmla="*/ 0 w 1320356"/>
              <a:gd name="connsiteY16" fmla="*/ 1078156 h 1078156"/>
              <a:gd name="connsiteX17" fmla="*/ 0 w 1320356"/>
              <a:gd name="connsiteY17" fmla="*/ 580931 h 1078156"/>
              <a:gd name="connsiteX18" fmla="*/ 580931 w 1320356"/>
              <a:gd name="connsiteY18" fmla="*/ 0 h 1078156"/>
              <a:gd name="connsiteX0" fmla="*/ 580931 w 1320356"/>
              <a:gd name="connsiteY0" fmla="*/ 0 h 1078156"/>
              <a:gd name="connsiteX1" fmla="*/ 632290 w 1320356"/>
              <a:gd name="connsiteY1" fmla="*/ 0 h 1078156"/>
              <a:gd name="connsiteX2" fmla="*/ 1213221 w 1320356"/>
              <a:gd name="connsiteY2" fmla="*/ 580931 h 1078156"/>
              <a:gd name="connsiteX3" fmla="*/ 1213221 w 1320356"/>
              <a:gd name="connsiteY3" fmla="*/ 703199 h 1078156"/>
              <a:gd name="connsiteX4" fmla="*/ 1282922 w 1320356"/>
              <a:gd name="connsiteY4" fmla="*/ 700695 h 1078156"/>
              <a:gd name="connsiteX5" fmla="*/ 1316116 w 1320356"/>
              <a:gd name="connsiteY5" fmla="*/ 739079 h 1078156"/>
              <a:gd name="connsiteX6" fmla="*/ 1157919 w 1320356"/>
              <a:gd name="connsiteY6" fmla="*/ 1006717 h 1078156"/>
              <a:gd name="connsiteX7" fmla="*/ 1068706 w 1320356"/>
              <a:gd name="connsiteY7" fmla="*/ 1002567 h 1078156"/>
              <a:gd name="connsiteX8" fmla="*/ 911027 w 1320356"/>
              <a:gd name="connsiteY8" fmla="*/ 733372 h 1078156"/>
              <a:gd name="connsiteX9" fmla="*/ 932812 w 1320356"/>
              <a:gd name="connsiteY9" fmla="*/ 702251 h 1078156"/>
              <a:gd name="connsiteX10" fmla="*/ 1014151 w 1320356"/>
              <a:gd name="connsiteY10" fmla="*/ 703199 h 1078156"/>
              <a:gd name="connsiteX11" fmla="*/ 1014151 w 1320356"/>
              <a:gd name="connsiteY11" fmla="*/ 580931 h 1078156"/>
              <a:gd name="connsiteX12" fmla="*/ 632290 w 1320356"/>
              <a:gd name="connsiteY12" fmla="*/ 199070 h 1078156"/>
              <a:gd name="connsiteX13" fmla="*/ 580931 w 1320356"/>
              <a:gd name="connsiteY13" fmla="*/ 199070 h 1078156"/>
              <a:gd name="connsiteX14" fmla="*/ 199070 w 1320356"/>
              <a:gd name="connsiteY14" fmla="*/ 580931 h 1078156"/>
              <a:gd name="connsiteX15" fmla="*/ 199070 w 1320356"/>
              <a:gd name="connsiteY15" fmla="*/ 1078156 h 1078156"/>
              <a:gd name="connsiteX16" fmla="*/ 0 w 1320356"/>
              <a:gd name="connsiteY16" fmla="*/ 1078156 h 1078156"/>
              <a:gd name="connsiteX17" fmla="*/ 0 w 1320356"/>
              <a:gd name="connsiteY17" fmla="*/ 580931 h 1078156"/>
              <a:gd name="connsiteX18" fmla="*/ 580931 w 1320356"/>
              <a:gd name="connsiteY18" fmla="*/ 0 h 1078156"/>
              <a:gd name="connsiteX0" fmla="*/ 580931 w 1315023"/>
              <a:gd name="connsiteY0" fmla="*/ 0 h 1078156"/>
              <a:gd name="connsiteX1" fmla="*/ 632290 w 1315023"/>
              <a:gd name="connsiteY1" fmla="*/ 0 h 1078156"/>
              <a:gd name="connsiteX2" fmla="*/ 1213221 w 1315023"/>
              <a:gd name="connsiteY2" fmla="*/ 580931 h 1078156"/>
              <a:gd name="connsiteX3" fmla="*/ 1213221 w 1315023"/>
              <a:gd name="connsiteY3" fmla="*/ 703199 h 1078156"/>
              <a:gd name="connsiteX4" fmla="*/ 1282922 w 1315023"/>
              <a:gd name="connsiteY4" fmla="*/ 700695 h 1078156"/>
              <a:gd name="connsiteX5" fmla="*/ 1309892 w 1315023"/>
              <a:gd name="connsiteY5" fmla="*/ 749971 h 1078156"/>
              <a:gd name="connsiteX6" fmla="*/ 1157919 w 1315023"/>
              <a:gd name="connsiteY6" fmla="*/ 1006717 h 1078156"/>
              <a:gd name="connsiteX7" fmla="*/ 1068706 w 1315023"/>
              <a:gd name="connsiteY7" fmla="*/ 1002567 h 1078156"/>
              <a:gd name="connsiteX8" fmla="*/ 911027 w 1315023"/>
              <a:gd name="connsiteY8" fmla="*/ 733372 h 1078156"/>
              <a:gd name="connsiteX9" fmla="*/ 932812 w 1315023"/>
              <a:gd name="connsiteY9" fmla="*/ 702251 h 1078156"/>
              <a:gd name="connsiteX10" fmla="*/ 1014151 w 1315023"/>
              <a:gd name="connsiteY10" fmla="*/ 703199 h 1078156"/>
              <a:gd name="connsiteX11" fmla="*/ 1014151 w 1315023"/>
              <a:gd name="connsiteY11" fmla="*/ 580931 h 1078156"/>
              <a:gd name="connsiteX12" fmla="*/ 632290 w 1315023"/>
              <a:gd name="connsiteY12" fmla="*/ 199070 h 1078156"/>
              <a:gd name="connsiteX13" fmla="*/ 580931 w 1315023"/>
              <a:gd name="connsiteY13" fmla="*/ 199070 h 1078156"/>
              <a:gd name="connsiteX14" fmla="*/ 199070 w 1315023"/>
              <a:gd name="connsiteY14" fmla="*/ 580931 h 1078156"/>
              <a:gd name="connsiteX15" fmla="*/ 199070 w 1315023"/>
              <a:gd name="connsiteY15" fmla="*/ 1078156 h 1078156"/>
              <a:gd name="connsiteX16" fmla="*/ 0 w 1315023"/>
              <a:gd name="connsiteY16" fmla="*/ 1078156 h 1078156"/>
              <a:gd name="connsiteX17" fmla="*/ 0 w 1315023"/>
              <a:gd name="connsiteY17" fmla="*/ 580931 h 1078156"/>
              <a:gd name="connsiteX18" fmla="*/ 580931 w 1315023"/>
              <a:gd name="connsiteY18" fmla="*/ 0 h 1078156"/>
              <a:gd name="connsiteX0" fmla="*/ 580931 w 1317708"/>
              <a:gd name="connsiteY0" fmla="*/ 0 h 1078156"/>
              <a:gd name="connsiteX1" fmla="*/ 632290 w 1317708"/>
              <a:gd name="connsiteY1" fmla="*/ 0 h 1078156"/>
              <a:gd name="connsiteX2" fmla="*/ 1213221 w 1317708"/>
              <a:gd name="connsiteY2" fmla="*/ 580931 h 1078156"/>
              <a:gd name="connsiteX3" fmla="*/ 1213221 w 1317708"/>
              <a:gd name="connsiteY3" fmla="*/ 703199 h 1078156"/>
              <a:gd name="connsiteX4" fmla="*/ 1282922 w 1317708"/>
              <a:gd name="connsiteY4" fmla="*/ 700695 h 1078156"/>
              <a:gd name="connsiteX5" fmla="*/ 1309892 w 1317708"/>
              <a:gd name="connsiteY5" fmla="*/ 749971 h 1078156"/>
              <a:gd name="connsiteX6" fmla="*/ 1157919 w 1317708"/>
              <a:gd name="connsiteY6" fmla="*/ 1006717 h 1078156"/>
              <a:gd name="connsiteX7" fmla="*/ 1068706 w 1317708"/>
              <a:gd name="connsiteY7" fmla="*/ 1002567 h 1078156"/>
              <a:gd name="connsiteX8" fmla="*/ 911027 w 1317708"/>
              <a:gd name="connsiteY8" fmla="*/ 733372 h 1078156"/>
              <a:gd name="connsiteX9" fmla="*/ 932812 w 1317708"/>
              <a:gd name="connsiteY9" fmla="*/ 702251 h 1078156"/>
              <a:gd name="connsiteX10" fmla="*/ 1014151 w 1317708"/>
              <a:gd name="connsiteY10" fmla="*/ 703199 h 1078156"/>
              <a:gd name="connsiteX11" fmla="*/ 1014151 w 1317708"/>
              <a:gd name="connsiteY11" fmla="*/ 580931 h 1078156"/>
              <a:gd name="connsiteX12" fmla="*/ 632290 w 1317708"/>
              <a:gd name="connsiteY12" fmla="*/ 199070 h 1078156"/>
              <a:gd name="connsiteX13" fmla="*/ 580931 w 1317708"/>
              <a:gd name="connsiteY13" fmla="*/ 199070 h 1078156"/>
              <a:gd name="connsiteX14" fmla="*/ 199070 w 1317708"/>
              <a:gd name="connsiteY14" fmla="*/ 580931 h 1078156"/>
              <a:gd name="connsiteX15" fmla="*/ 199070 w 1317708"/>
              <a:gd name="connsiteY15" fmla="*/ 1078156 h 1078156"/>
              <a:gd name="connsiteX16" fmla="*/ 0 w 1317708"/>
              <a:gd name="connsiteY16" fmla="*/ 1078156 h 1078156"/>
              <a:gd name="connsiteX17" fmla="*/ 0 w 1317708"/>
              <a:gd name="connsiteY17" fmla="*/ 580931 h 1078156"/>
              <a:gd name="connsiteX18" fmla="*/ 580931 w 1317708"/>
              <a:gd name="connsiteY18" fmla="*/ 0 h 1078156"/>
              <a:gd name="connsiteX0" fmla="*/ 580931 w 1318332"/>
              <a:gd name="connsiteY0" fmla="*/ 0 h 1078156"/>
              <a:gd name="connsiteX1" fmla="*/ 632290 w 1318332"/>
              <a:gd name="connsiteY1" fmla="*/ 0 h 1078156"/>
              <a:gd name="connsiteX2" fmla="*/ 1213221 w 1318332"/>
              <a:gd name="connsiteY2" fmla="*/ 580931 h 1078156"/>
              <a:gd name="connsiteX3" fmla="*/ 1213221 w 1318332"/>
              <a:gd name="connsiteY3" fmla="*/ 703199 h 1078156"/>
              <a:gd name="connsiteX4" fmla="*/ 1286034 w 1318332"/>
              <a:gd name="connsiteY4" fmla="*/ 705363 h 1078156"/>
              <a:gd name="connsiteX5" fmla="*/ 1309892 w 1318332"/>
              <a:gd name="connsiteY5" fmla="*/ 749971 h 1078156"/>
              <a:gd name="connsiteX6" fmla="*/ 1157919 w 1318332"/>
              <a:gd name="connsiteY6" fmla="*/ 1006717 h 1078156"/>
              <a:gd name="connsiteX7" fmla="*/ 1068706 w 1318332"/>
              <a:gd name="connsiteY7" fmla="*/ 1002567 h 1078156"/>
              <a:gd name="connsiteX8" fmla="*/ 911027 w 1318332"/>
              <a:gd name="connsiteY8" fmla="*/ 733372 h 1078156"/>
              <a:gd name="connsiteX9" fmla="*/ 932812 w 1318332"/>
              <a:gd name="connsiteY9" fmla="*/ 702251 h 1078156"/>
              <a:gd name="connsiteX10" fmla="*/ 1014151 w 1318332"/>
              <a:gd name="connsiteY10" fmla="*/ 703199 h 1078156"/>
              <a:gd name="connsiteX11" fmla="*/ 1014151 w 1318332"/>
              <a:gd name="connsiteY11" fmla="*/ 580931 h 1078156"/>
              <a:gd name="connsiteX12" fmla="*/ 632290 w 1318332"/>
              <a:gd name="connsiteY12" fmla="*/ 199070 h 1078156"/>
              <a:gd name="connsiteX13" fmla="*/ 580931 w 1318332"/>
              <a:gd name="connsiteY13" fmla="*/ 199070 h 1078156"/>
              <a:gd name="connsiteX14" fmla="*/ 199070 w 1318332"/>
              <a:gd name="connsiteY14" fmla="*/ 580931 h 1078156"/>
              <a:gd name="connsiteX15" fmla="*/ 199070 w 1318332"/>
              <a:gd name="connsiteY15" fmla="*/ 1078156 h 1078156"/>
              <a:gd name="connsiteX16" fmla="*/ 0 w 1318332"/>
              <a:gd name="connsiteY16" fmla="*/ 1078156 h 1078156"/>
              <a:gd name="connsiteX17" fmla="*/ 0 w 1318332"/>
              <a:gd name="connsiteY17" fmla="*/ 580931 h 1078156"/>
              <a:gd name="connsiteX18" fmla="*/ 580931 w 1318332"/>
              <a:gd name="connsiteY18" fmla="*/ 0 h 1078156"/>
              <a:gd name="connsiteX0" fmla="*/ 580931 w 1321966"/>
              <a:gd name="connsiteY0" fmla="*/ 0 h 1078156"/>
              <a:gd name="connsiteX1" fmla="*/ 632290 w 1321966"/>
              <a:gd name="connsiteY1" fmla="*/ 0 h 1078156"/>
              <a:gd name="connsiteX2" fmla="*/ 1213221 w 1321966"/>
              <a:gd name="connsiteY2" fmla="*/ 580931 h 1078156"/>
              <a:gd name="connsiteX3" fmla="*/ 1213221 w 1321966"/>
              <a:gd name="connsiteY3" fmla="*/ 703199 h 1078156"/>
              <a:gd name="connsiteX4" fmla="*/ 1286034 w 1321966"/>
              <a:gd name="connsiteY4" fmla="*/ 705363 h 1078156"/>
              <a:gd name="connsiteX5" fmla="*/ 1309892 w 1321966"/>
              <a:gd name="connsiteY5" fmla="*/ 749971 h 1078156"/>
              <a:gd name="connsiteX6" fmla="*/ 1157919 w 1321966"/>
              <a:gd name="connsiteY6" fmla="*/ 1006717 h 1078156"/>
              <a:gd name="connsiteX7" fmla="*/ 1068706 w 1321966"/>
              <a:gd name="connsiteY7" fmla="*/ 1002567 h 1078156"/>
              <a:gd name="connsiteX8" fmla="*/ 911027 w 1321966"/>
              <a:gd name="connsiteY8" fmla="*/ 733372 h 1078156"/>
              <a:gd name="connsiteX9" fmla="*/ 932812 w 1321966"/>
              <a:gd name="connsiteY9" fmla="*/ 702251 h 1078156"/>
              <a:gd name="connsiteX10" fmla="*/ 1014151 w 1321966"/>
              <a:gd name="connsiteY10" fmla="*/ 703199 h 1078156"/>
              <a:gd name="connsiteX11" fmla="*/ 1014151 w 1321966"/>
              <a:gd name="connsiteY11" fmla="*/ 580931 h 1078156"/>
              <a:gd name="connsiteX12" fmla="*/ 632290 w 1321966"/>
              <a:gd name="connsiteY12" fmla="*/ 199070 h 1078156"/>
              <a:gd name="connsiteX13" fmla="*/ 580931 w 1321966"/>
              <a:gd name="connsiteY13" fmla="*/ 199070 h 1078156"/>
              <a:gd name="connsiteX14" fmla="*/ 199070 w 1321966"/>
              <a:gd name="connsiteY14" fmla="*/ 580931 h 1078156"/>
              <a:gd name="connsiteX15" fmla="*/ 199070 w 1321966"/>
              <a:gd name="connsiteY15" fmla="*/ 1078156 h 1078156"/>
              <a:gd name="connsiteX16" fmla="*/ 0 w 1321966"/>
              <a:gd name="connsiteY16" fmla="*/ 1078156 h 1078156"/>
              <a:gd name="connsiteX17" fmla="*/ 0 w 1321966"/>
              <a:gd name="connsiteY17" fmla="*/ 580931 h 1078156"/>
              <a:gd name="connsiteX18" fmla="*/ 580931 w 1321966"/>
              <a:gd name="connsiteY18" fmla="*/ 0 h 1078156"/>
              <a:gd name="connsiteX0" fmla="*/ 580931 w 1320340"/>
              <a:gd name="connsiteY0" fmla="*/ 0 h 1078156"/>
              <a:gd name="connsiteX1" fmla="*/ 632290 w 1320340"/>
              <a:gd name="connsiteY1" fmla="*/ 0 h 1078156"/>
              <a:gd name="connsiteX2" fmla="*/ 1213221 w 1320340"/>
              <a:gd name="connsiteY2" fmla="*/ 580931 h 1078156"/>
              <a:gd name="connsiteX3" fmla="*/ 1213221 w 1320340"/>
              <a:gd name="connsiteY3" fmla="*/ 703199 h 1078156"/>
              <a:gd name="connsiteX4" fmla="*/ 1286034 w 1320340"/>
              <a:gd name="connsiteY4" fmla="*/ 705363 h 1078156"/>
              <a:gd name="connsiteX5" fmla="*/ 1309892 w 1320340"/>
              <a:gd name="connsiteY5" fmla="*/ 749971 h 1078156"/>
              <a:gd name="connsiteX6" fmla="*/ 1157919 w 1320340"/>
              <a:gd name="connsiteY6" fmla="*/ 1006717 h 1078156"/>
              <a:gd name="connsiteX7" fmla="*/ 1068706 w 1320340"/>
              <a:gd name="connsiteY7" fmla="*/ 1002567 h 1078156"/>
              <a:gd name="connsiteX8" fmla="*/ 911027 w 1320340"/>
              <a:gd name="connsiteY8" fmla="*/ 733372 h 1078156"/>
              <a:gd name="connsiteX9" fmla="*/ 932812 w 1320340"/>
              <a:gd name="connsiteY9" fmla="*/ 702251 h 1078156"/>
              <a:gd name="connsiteX10" fmla="*/ 1014151 w 1320340"/>
              <a:gd name="connsiteY10" fmla="*/ 703199 h 1078156"/>
              <a:gd name="connsiteX11" fmla="*/ 1014151 w 1320340"/>
              <a:gd name="connsiteY11" fmla="*/ 580931 h 1078156"/>
              <a:gd name="connsiteX12" fmla="*/ 632290 w 1320340"/>
              <a:gd name="connsiteY12" fmla="*/ 199070 h 1078156"/>
              <a:gd name="connsiteX13" fmla="*/ 580931 w 1320340"/>
              <a:gd name="connsiteY13" fmla="*/ 199070 h 1078156"/>
              <a:gd name="connsiteX14" fmla="*/ 199070 w 1320340"/>
              <a:gd name="connsiteY14" fmla="*/ 580931 h 1078156"/>
              <a:gd name="connsiteX15" fmla="*/ 199070 w 1320340"/>
              <a:gd name="connsiteY15" fmla="*/ 1078156 h 1078156"/>
              <a:gd name="connsiteX16" fmla="*/ 0 w 1320340"/>
              <a:gd name="connsiteY16" fmla="*/ 1078156 h 1078156"/>
              <a:gd name="connsiteX17" fmla="*/ 0 w 1320340"/>
              <a:gd name="connsiteY17" fmla="*/ 580931 h 1078156"/>
              <a:gd name="connsiteX18" fmla="*/ 580931 w 1320340"/>
              <a:gd name="connsiteY18" fmla="*/ 0 h 1078156"/>
              <a:gd name="connsiteX0" fmla="*/ 580931 w 1319651"/>
              <a:gd name="connsiteY0" fmla="*/ 0 h 1078156"/>
              <a:gd name="connsiteX1" fmla="*/ 632290 w 1319651"/>
              <a:gd name="connsiteY1" fmla="*/ 0 h 1078156"/>
              <a:gd name="connsiteX2" fmla="*/ 1213221 w 1319651"/>
              <a:gd name="connsiteY2" fmla="*/ 580931 h 1078156"/>
              <a:gd name="connsiteX3" fmla="*/ 1213221 w 1319651"/>
              <a:gd name="connsiteY3" fmla="*/ 703199 h 1078156"/>
              <a:gd name="connsiteX4" fmla="*/ 1286034 w 1319651"/>
              <a:gd name="connsiteY4" fmla="*/ 705363 h 1078156"/>
              <a:gd name="connsiteX5" fmla="*/ 1309892 w 1319651"/>
              <a:gd name="connsiteY5" fmla="*/ 749971 h 1078156"/>
              <a:gd name="connsiteX6" fmla="*/ 1157919 w 1319651"/>
              <a:gd name="connsiteY6" fmla="*/ 1006717 h 1078156"/>
              <a:gd name="connsiteX7" fmla="*/ 1068706 w 1319651"/>
              <a:gd name="connsiteY7" fmla="*/ 1002567 h 1078156"/>
              <a:gd name="connsiteX8" fmla="*/ 911027 w 1319651"/>
              <a:gd name="connsiteY8" fmla="*/ 733372 h 1078156"/>
              <a:gd name="connsiteX9" fmla="*/ 932812 w 1319651"/>
              <a:gd name="connsiteY9" fmla="*/ 702251 h 1078156"/>
              <a:gd name="connsiteX10" fmla="*/ 1014151 w 1319651"/>
              <a:gd name="connsiteY10" fmla="*/ 703199 h 1078156"/>
              <a:gd name="connsiteX11" fmla="*/ 1014151 w 1319651"/>
              <a:gd name="connsiteY11" fmla="*/ 580931 h 1078156"/>
              <a:gd name="connsiteX12" fmla="*/ 632290 w 1319651"/>
              <a:gd name="connsiteY12" fmla="*/ 199070 h 1078156"/>
              <a:gd name="connsiteX13" fmla="*/ 580931 w 1319651"/>
              <a:gd name="connsiteY13" fmla="*/ 199070 h 1078156"/>
              <a:gd name="connsiteX14" fmla="*/ 199070 w 1319651"/>
              <a:gd name="connsiteY14" fmla="*/ 580931 h 1078156"/>
              <a:gd name="connsiteX15" fmla="*/ 199070 w 1319651"/>
              <a:gd name="connsiteY15" fmla="*/ 1078156 h 1078156"/>
              <a:gd name="connsiteX16" fmla="*/ 0 w 1319651"/>
              <a:gd name="connsiteY16" fmla="*/ 1078156 h 1078156"/>
              <a:gd name="connsiteX17" fmla="*/ 0 w 1319651"/>
              <a:gd name="connsiteY17" fmla="*/ 580931 h 1078156"/>
              <a:gd name="connsiteX18" fmla="*/ 580931 w 1319651"/>
              <a:gd name="connsiteY18" fmla="*/ 0 h 1078156"/>
              <a:gd name="connsiteX0" fmla="*/ 580931 w 1320611"/>
              <a:gd name="connsiteY0" fmla="*/ 0 h 1078156"/>
              <a:gd name="connsiteX1" fmla="*/ 632290 w 1320611"/>
              <a:gd name="connsiteY1" fmla="*/ 0 h 1078156"/>
              <a:gd name="connsiteX2" fmla="*/ 1213221 w 1320611"/>
              <a:gd name="connsiteY2" fmla="*/ 580931 h 1078156"/>
              <a:gd name="connsiteX3" fmla="*/ 1213221 w 1320611"/>
              <a:gd name="connsiteY3" fmla="*/ 703199 h 1078156"/>
              <a:gd name="connsiteX4" fmla="*/ 1289146 w 1320611"/>
              <a:gd name="connsiteY4" fmla="*/ 705363 h 1078156"/>
              <a:gd name="connsiteX5" fmla="*/ 1309892 w 1320611"/>
              <a:gd name="connsiteY5" fmla="*/ 749971 h 1078156"/>
              <a:gd name="connsiteX6" fmla="*/ 1157919 w 1320611"/>
              <a:gd name="connsiteY6" fmla="*/ 1006717 h 1078156"/>
              <a:gd name="connsiteX7" fmla="*/ 1068706 w 1320611"/>
              <a:gd name="connsiteY7" fmla="*/ 1002567 h 1078156"/>
              <a:gd name="connsiteX8" fmla="*/ 911027 w 1320611"/>
              <a:gd name="connsiteY8" fmla="*/ 733372 h 1078156"/>
              <a:gd name="connsiteX9" fmla="*/ 932812 w 1320611"/>
              <a:gd name="connsiteY9" fmla="*/ 702251 h 1078156"/>
              <a:gd name="connsiteX10" fmla="*/ 1014151 w 1320611"/>
              <a:gd name="connsiteY10" fmla="*/ 703199 h 1078156"/>
              <a:gd name="connsiteX11" fmla="*/ 1014151 w 1320611"/>
              <a:gd name="connsiteY11" fmla="*/ 580931 h 1078156"/>
              <a:gd name="connsiteX12" fmla="*/ 632290 w 1320611"/>
              <a:gd name="connsiteY12" fmla="*/ 199070 h 1078156"/>
              <a:gd name="connsiteX13" fmla="*/ 580931 w 1320611"/>
              <a:gd name="connsiteY13" fmla="*/ 199070 h 1078156"/>
              <a:gd name="connsiteX14" fmla="*/ 199070 w 1320611"/>
              <a:gd name="connsiteY14" fmla="*/ 580931 h 1078156"/>
              <a:gd name="connsiteX15" fmla="*/ 199070 w 1320611"/>
              <a:gd name="connsiteY15" fmla="*/ 1078156 h 1078156"/>
              <a:gd name="connsiteX16" fmla="*/ 0 w 1320611"/>
              <a:gd name="connsiteY16" fmla="*/ 1078156 h 1078156"/>
              <a:gd name="connsiteX17" fmla="*/ 0 w 1320611"/>
              <a:gd name="connsiteY17" fmla="*/ 580931 h 1078156"/>
              <a:gd name="connsiteX18" fmla="*/ 580931 w 1320611"/>
              <a:gd name="connsiteY18" fmla="*/ 0 h 107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20611" h="1078156">
                <a:moveTo>
                  <a:pt x="580931" y="0"/>
                </a:moveTo>
                <a:lnTo>
                  <a:pt x="632290" y="0"/>
                </a:lnTo>
                <a:cubicBezTo>
                  <a:pt x="953129" y="0"/>
                  <a:pt x="1213221" y="260092"/>
                  <a:pt x="1213221" y="580931"/>
                </a:cubicBezTo>
                <a:lnTo>
                  <a:pt x="1213221" y="703199"/>
                </a:lnTo>
                <a:lnTo>
                  <a:pt x="1289146" y="705363"/>
                </a:lnTo>
                <a:cubicBezTo>
                  <a:pt x="1324416" y="705362"/>
                  <a:pt x="1328047" y="719368"/>
                  <a:pt x="1309892" y="749971"/>
                </a:cubicBezTo>
                <a:lnTo>
                  <a:pt x="1157919" y="1006717"/>
                </a:lnTo>
                <a:cubicBezTo>
                  <a:pt x="1135961" y="1042679"/>
                  <a:pt x="1114004" y="1084864"/>
                  <a:pt x="1068706" y="1002567"/>
                </a:cubicBezTo>
                <a:lnTo>
                  <a:pt x="911027" y="733372"/>
                </a:lnTo>
                <a:cubicBezTo>
                  <a:pt x="899617" y="718330"/>
                  <a:pt x="903766" y="700176"/>
                  <a:pt x="932812" y="702251"/>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1">
              <a:lumMod val="60000"/>
              <a:lumOff val="40000"/>
            </a:schemeClr>
          </a:solidFill>
          <a:ln w="1714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35" name="Oval 50">
            <a:extLst>
              <a:ext uri="{FF2B5EF4-FFF2-40B4-BE49-F238E27FC236}">
                <a16:creationId xmlns:a16="http://schemas.microsoft.com/office/drawing/2014/main" id="{FDAD8D68-74C8-4717-8AD0-A6E0B3F19D9F}"/>
              </a:ext>
            </a:extLst>
          </p:cNvPr>
          <p:cNvSpPr>
            <a:spLocks noChangeArrowheads="1"/>
          </p:cNvSpPr>
          <p:nvPr/>
        </p:nvSpPr>
        <p:spPr bwMode="auto">
          <a:xfrm flipH="1">
            <a:off x="4349614" y="3786534"/>
            <a:ext cx="316823" cy="316823"/>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350" b="1" dirty="0">
                <a:solidFill>
                  <a:schemeClr val="bg1"/>
                </a:solidFill>
              </a:rPr>
              <a:t>3</a:t>
            </a:r>
          </a:p>
        </p:txBody>
      </p:sp>
      <p:sp>
        <p:nvSpPr>
          <p:cNvPr id="36" name="Oval 50">
            <a:extLst>
              <a:ext uri="{FF2B5EF4-FFF2-40B4-BE49-F238E27FC236}">
                <a16:creationId xmlns:a16="http://schemas.microsoft.com/office/drawing/2014/main" id="{FDBB390C-1064-4F2E-9702-0BF69D727D2D}"/>
              </a:ext>
            </a:extLst>
          </p:cNvPr>
          <p:cNvSpPr>
            <a:spLocks noChangeArrowheads="1"/>
          </p:cNvSpPr>
          <p:nvPr/>
        </p:nvSpPr>
        <p:spPr bwMode="auto">
          <a:xfrm rot="10800000" flipH="1" flipV="1">
            <a:off x="2963643" y="3435418"/>
            <a:ext cx="316823" cy="316823"/>
          </a:xfrm>
          <a:prstGeom prst="ellipse">
            <a:avLst/>
          </a:prstGeom>
          <a:solidFill>
            <a:schemeClr val="accent5"/>
          </a:solidFill>
          <a:ln>
            <a:noFill/>
          </a:ln>
        </p:spPr>
        <p:txBody>
          <a:bodyPr vert="horz" wrap="square" lIns="0" tIns="0" rIns="0" bIns="0" numCol="1" anchor="ctr" anchorCtr="0" compatLnSpc="1">
            <a:prstTxWarp prst="textNoShape">
              <a:avLst/>
            </a:prstTxWarp>
          </a:bodyPr>
          <a:lstStyle/>
          <a:p>
            <a:pPr algn="ctr"/>
            <a:r>
              <a:rPr lang="en-US" sz="1350" b="1" dirty="0">
                <a:solidFill>
                  <a:schemeClr val="bg1"/>
                </a:solidFill>
              </a:rPr>
              <a:t>2</a:t>
            </a:r>
          </a:p>
        </p:txBody>
      </p:sp>
      <p:sp>
        <p:nvSpPr>
          <p:cNvPr id="37" name="Oval 50">
            <a:extLst>
              <a:ext uri="{FF2B5EF4-FFF2-40B4-BE49-F238E27FC236}">
                <a16:creationId xmlns:a16="http://schemas.microsoft.com/office/drawing/2014/main" id="{101D31DD-A96E-4D0F-9DE8-C1AA9FD2FD93}"/>
              </a:ext>
            </a:extLst>
          </p:cNvPr>
          <p:cNvSpPr>
            <a:spLocks noChangeArrowheads="1"/>
          </p:cNvSpPr>
          <p:nvPr/>
        </p:nvSpPr>
        <p:spPr bwMode="auto">
          <a:xfrm rot="10800000" flipH="1" flipV="1">
            <a:off x="5734540" y="3366850"/>
            <a:ext cx="316823" cy="316823"/>
          </a:xfrm>
          <a:prstGeom prst="ellipse">
            <a:avLst/>
          </a:prstGeom>
          <a:solidFill>
            <a:schemeClr val="accent2"/>
          </a:solidFill>
          <a:ln>
            <a:noFill/>
          </a:ln>
        </p:spPr>
        <p:txBody>
          <a:bodyPr vert="horz" wrap="square" lIns="0" tIns="0" rIns="0" bIns="0" numCol="1" anchor="ctr" anchorCtr="0" compatLnSpc="1">
            <a:prstTxWarp prst="textNoShape">
              <a:avLst/>
            </a:prstTxWarp>
          </a:bodyPr>
          <a:lstStyle/>
          <a:p>
            <a:pPr algn="ctr"/>
            <a:r>
              <a:rPr lang="en-US" sz="1350" b="1" dirty="0">
                <a:solidFill>
                  <a:schemeClr val="bg1"/>
                </a:solidFill>
              </a:rPr>
              <a:t>4</a:t>
            </a:r>
          </a:p>
        </p:txBody>
      </p:sp>
      <p:grpSp>
        <p:nvGrpSpPr>
          <p:cNvPr id="60" name="Group 59">
            <a:extLst>
              <a:ext uri="{FF2B5EF4-FFF2-40B4-BE49-F238E27FC236}">
                <a16:creationId xmlns:a16="http://schemas.microsoft.com/office/drawing/2014/main" id="{A6BE2773-4462-45FC-A952-E54440F30E96}"/>
              </a:ext>
            </a:extLst>
          </p:cNvPr>
          <p:cNvGrpSpPr/>
          <p:nvPr/>
        </p:nvGrpSpPr>
        <p:grpSpPr>
          <a:xfrm>
            <a:off x="6843972" y="2856027"/>
            <a:ext cx="859123" cy="859123"/>
            <a:chOff x="3012661" y="2655454"/>
            <a:chExt cx="957944" cy="957944"/>
          </a:xfrm>
        </p:grpSpPr>
        <p:sp>
          <p:nvSpPr>
            <p:cNvPr id="61" name="Oval 60">
              <a:extLst>
                <a:ext uri="{FF2B5EF4-FFF2-40B4-BE49-F238E27FC236}">
                  <a16:creationId xmlns:a16="http://schemas.microsoft.com/office/drawing/2014/main" id="{F2566E89-E2C3-4913-8B24-D3704B50D15F}"/>
                </a:ext>
              </a:extLst>
            </p:cNvPr>
            <p:cNvSpPr/>
            <p:nvPr/>
          </p:nvSpPr>
          <p:spPr>
            <a:xfrm>
              <a:off x="3012661" y="2655454"/>
              <a:ext cx="957944" cy="95794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sp>
          <p:nvSpPr>
            <p:cNvPr id="62" name="Oval 61">
              <a:extLst>
                <a:ext uri="{FF2B5EF4-FFF2-40B4-BE49-F238E27FC236}">
                  <a16:creationId xmlns:a16="http://schemas.microsoft.com/office/drawing/2014/main" id="{C657FD8D-9AEA-40BB-8783-421B834D5B66}"/>
                </a:ext>
              </a:extLst>
            </p:cNvPr>
            <p:cNvSpPr/>
            <p:nvPr/>
          </p:nvSpPr>
          <p:spPr>
            <a:xfrm>
              <a:off x="3078925" y="2721717"/>
              <a:ext cx="825418" cy="825418"/>
            </a:xfrm>
            <a:prstGeom prst="ellipse">
              <a:avLst/>
            </a:prstGeom>
            <a:solidFill>
              <a:schemeClr val="bg1"/>
            </a:solidFill>
            <a:ln>
              <a:noFill/>
            </a:ln>
            <a:effectLst>
              <a:outerShdw blurRad="635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1722" tIns="30861" rIns="61722" bIns="30861" rtlCol="0" anchor="ctr"/>
            <a:lstStyle/>
            <a:p>
              <a:pPr algn="ctr" defTabSz="685732">
                <a:defRPr/>
              </a:pPr>
              <a:endParaRPr lang="en-US" sz="1350" dirty="0">
                <a:solidFill>
                  <a:prstClr val="white"/>
                </a:solidFill>
              </a:endParaRPr>
            </a:p>
          </p:txBody>
        </p:sp>
      </p:grpSp>
      <p:sp>
        <p:nvSpPr>
          <p:cNvPr id="69" name="Oval 50">
            <a:extLst>
              <a:ext uri="{FF2B5EF4-FFF2-40B4-BE49-F238E27FC236}">
                <a16:creationId xmlns:a16="http://schemas.microsoft.com/office/drawing/2014/main" id="{47459482-3446-4564-87C4-6AA1612171E1}"/>
              </a:ext>
            </a:extLst>
          </p:cNvPr>
          <p:cNvSpPr>
            <a:spLocks noChangeArrowheads="1"/>
          </p:cNvSpPr>
          <p:nvPr/>
        </p:nvSpPr>
        <p:spPr bwMode="auto">
          <a:xfrm flipH="1">
            <a:off x="1576926" y="3786534"/>
            <a:ext cx="316823" cy="316823"/>
          </a:xfrm>
          <a:prstGeom prst="ellipse">
            <a:avLst/>
          </a:prstGeom>
          <a:solidFill>
            <a:schemeClr val="accent1">
              <a:lumMod val="60000"/>
              <a:lumOff val="40000"/>
            </a:schemeClr>
          </a:solidFill>
          <a:ln>
            <a:noFill/>
          </a:ln>
        </p:spPr>
        <p:txBody>
          <a:bodyPr vert="horz" wrap="square" lIns="0" tIns="0" rIns="0" bIns="0" numCol="1" anchor="ctr" anchorCtr="0" compatLnSpc="1">
            <a:prstTxWarp prst="textNoShape">
              <a:avLst/>
            </a:prstTxWarp>
          </a:bodyPr>
          <a:lstStyle/>
          <a:p>
            <a:pPr algn="ctr"/>
            <a:r>
              <a:rPr lang="en-US" sz="1350" b="1" dirty="0">
                <a:solidFill>
                  <a:schemeClr val="bg1"/>
                </a:solidFill>
              </a:rPr>
              <a:t>1</a:t>
            </a:r>
          </a:p>
        </p:txBody>
      </p:sp>
      <p:sp>
        <p:nvSpPr>
          <p:cNvPr id="70" name="Oval 50">
            <a:extLst>
              <a:ext uri="{FF2B5EF4-FFF2-40B4-BE49-F238E27FC236}">
                <a16:creationId xmlns:a16="http://schemas.microsoft.com/office/drawing/2014/main" id="{41CC34D7-B3D2-4E24-BC49-EDAB6A6D982F}"/>
              </a:ext>
            </a:extLst>
          </p:cNvPr>
          <p:cNvSpPr>
            <a:spLocks noChangeArrowheads="1"/>
          </p:cNvSpPr>
          <p:nvPr/>
        </p:nvSpPr>
        <p:spPr bwMode="auto">
          <a:xfrm flipH="1">
            <a:off x="7144321" y="3786534"/>
            <a:ext cx="316823" cy="316823"/>
          </a:xfrm>
          <a:prstGeom prst="ellipse">
            <a:avLst/>
          </a:prstGeom>
          <a:solidFill>
            <a:schemeClr val="accent3"/>
          </a:solidFill>
          <a:ln>
            <a:noFill/>
          </a:ln>
        </p:spPr>
        <p:txBody>
          <a:bodyPr vert="horz" wrap="square" lIns="0" tIns="0" rIns="0" bIns="0" numCol="1" anchor="ctr" anchorCtr="0" compatLnSpc="1">
            <a:prstTxWarp prst="textNoShape">
              <a:avLst/>
            </a:prstTxWarp>
          </a:bodyPr>
          <a:lstStyle/>
          <a:p>
            <a:pPr algn="ctr"/>
            <a:r>
              <a:rPr lang="en-US" sz="1350" b="1" dirty="0">
                <a:solidFill>
                  <a:schemeClr val="bg1"/>
                </a:solidFill>
              </a:rPr>
              <a:t>5</a:t>
            </a:r>
          </a:p>
        </p:txBody>
      </p:sp>
      <p:grpSp>
        <p:nvGrpSpPr>
          <p:cNvPr id="71" name="Group 70">
            <a:extLst>
              <a:ext uri="{FF2B5EF4-FFF2-40B4-BE49-F238E27FC236}">
                <a16:creationId xmlns:a16="http://schemas.microsoft.com/office/drawing/2014/main" id="{13C399AA-BD4A-4A58-9A21-1EE340AF2C60}"/>
              </a:ext>
            </a:extLst>
          </p:cNvPr>
          <p:cNvGrpSpPr/>
          <p:nvPr/>
        </p:nvGrpSpPr>
        <p:grpSpPr>
          <a:xfrm>
            <a:off x="1435435" y="2993800"/>
            <a:ext cx="569387" cy="569387"/>
            <a:chOff x="1649691" y="3230880"/>
            <a:chExt cx="914400" cy="914400"/>
          </a:xfrm>
        </p:grpSpPr>
        <p:sp>
          <p:nvSpPr>
            <p:cNvPr id="72" name="Accent">
              <a:extLst>
                <a:ext uri="{FF2B5EF4-FFF2-40B4-BE49-F238E27FC236}">
                  <a16:creationId xmlns:a16="http://schemas.microsoft.com/office/drawing/2014/main" id="{5534C542-F8CF-4E9D-8E3A-FD570E5F452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3" name="Outline">
              <a:extLst>
                <a:ext uri="{FF2B5EF4-FFF2-40B4-BE49-F238E27FC236}">
                  <a16:creationId xmlns:a16="http://schemas.microsoft.com/office/drawing/2014/main" id="{1D0769BC-A2BB-479A-AF76-1E0A4928C41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74" name="Group 73">
            <a:extLst>
              <a:ext uri="{FF2B5EF4-FFF2-40B4-BE49-F238E27FC236}">
                <a16:creationId xmlns:a16="http://schemas.microsoft.com/office/drawing/2014/main" id="{372C2B30-453F-4C7D-BD36-9782B5CAC18E}"/>
              </a:ext>
            </a:extLst>
          </p:cNvPr>
          <p:cNvGrpSpPr/>
          <p:nvPr/>
        </p:nvGrpSpPr>
        <p:grpSpPr>
          <a:xfrm>
            <a:off x="4223332" y="2993800"/>
            <a:ext cx="569387" cy="569387"/>
            <a:chOff x="1649691" y="3230880"/>
            <a:chExt cx="914400" cy="914400"/>
          </a:xfrm>
        </p:grpSpPr>
        <p:sp>
          <p:nvSpPr>
            <p:cNvPr id="75" name="Accent">
              <a:extLst>
                <a:ext uri="{FF2B5EF4-FFF2-40B4-BE49-F238E27FC236}">
                  <a16:creationId xmlns:a16="http://schemas.microsoft.com/office/drawing/2014/main" id="{FA181DBD-58BB-4F35-B478-41375288316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6" name="Outline">
              <a:extLst>
                <a:ext uri="{FF2B5EF4-FFF2-40B4-BE49-F238E27FC236}">
                  <a16:creationId xmlns:a16="http://schemas.microsoft.com/office/drawing/2014/main" id="{A2655817-41C5-4ED7-9470-9831785C765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77" name="Group 76">
            <a:extLst>
              <a:ext uri="{FF2B5EF4-FFF2-40B4-BE49-F238E27FC236}">
                <a16:creationId xmlns:a16="http://schemas.microsoft.com/office/drawing/2014/main" id="{1028C4A5-94E0-4E84-94AB-B05A739E184B}"/>
              </a:ext>
            </a:extLst>
          </p:cNvPr>
          <p:cNvGrpSpPr/>
          <p:nvPr/>
        </p:nvGrpSpPr>
        <p:grpSpPr>
          <a:xfrm>
            <a:off x="6988840" y="2993800"/>
            <a:ext cx="569387" cy="569387"/>
            <a:chOff x="1649691" y="3230880"/>
            <a:chExt cx="914400" cy="914400"/>
          </a:xfrm>
        </p:grpSpPr>
        <p:sp>
          <p:nvSpPr>
            <p:cNvPr id="78" name="Accent">
              <a:extLst>
                <a:ext uri="{FF2B5EF4-FFF2-40B4-BE49-F238E27FC236}">
                  <a16:creationId xmlns:a16="http://schemas.microsoft.com/office/drawing/2014/main" id="{07809810-156A-478F-B229-C04010383E3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9" name="Outline">
              <a:extLst>
                <a:ext uri="{FF2B5EF4-FFF2-40B4-BE49-F238E27FC236}">
                  <a16:creationId xmlns:a16="http://schemas.microsoft.com/office/drawing/2014/main" id="{3E312EC7-0661-43BE-986B-E41F8013B33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80" name="Group 79">
            <a:extLst>
              <a:ext uri="{FF2B5EF4-FFF2-40B4-BE49-F238E27FC236}">
                <a16:creationId xmlns:a16="http://schemas.microsoft.com/office/drawing/2014/main" id="{E0F1515D-9079-4E6C-A90D-E59C36882813}"/>
              </a:ext>
            </a:extLst>
          </p:cNvPr>
          <p:cNvGrpSpPr/>
          <p:nvPr/>
        </p:nvGrpSpPr>
        <p:grpSpPr>
          <a:xfrm>
            <a:off x="2837359" y="3957840"/>
            <a:ext cx="569387" cy="569387"/>
            <a:chOff x="1649691" y="3230880"/>
            <a:chExt cx="914400" cy="914400"/>
          </a:xfrm>
        </p:grpSpPr>
        <p:sp>
          <p:nvSpPr>
            <p:cNvPr id="81" name="Accent">
              <a:extLst>
                <a:ext uri="{FF2B5EF4-FFF2-40B4-BE49-F238E27FC236}">
                  <a16:creationId xmlns:a16="http://schemas.microsoft.com/office/drawing/2014/main" id="{C863565E-9D9F-4515-AEEA-E1CCAFD55DE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2" name="Outline">
              <a:extLst>
                <a:ext uri="{FF2B5EF4-FFF2-40B4-BE49-F238E27FC236}">
                  <a16:creationId xmlns:a16="http://schemas.microsoft.com/office/drawing/2014/main" id="{987EBB14-6164-400C-BB36-CA98B42C769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83" name="Group 82">
            <a:extLst>
              <a:ext uri="{FF2B5EF4-FFF2-40B4-BE49-F238E27FC236}">
                <a16:creationId xmlns:a16="http://schemas.microsoft.com/office/drawing/2014/main" id="{AD50A9CF-CACF-48EA-ABC8-753EFDB64ADE}"/>
              </a:ext>
            </a:extLst>
          </p:cNvPr>
          <p:cNvGrpSpPr/>
          <p:nvPr/>
        </p:nvGrpSpPr>
        <p:grpSpPr>
          <a:xfrm>
            <a:off x="5608258" y="3957840"/>
            <a:ext cx="569387" cy="569387"/>
            <a:chOff x="1649691" y="3230880"/>
            <a:chExt cx="914400" cy="914400"/>
          </a:xfrm>
        </p:grpSpPr>
        <p:sp>
          <p:nvSpPr>
            <p:cNvPr id="84" name="Accent">
              <a:extLst>
                <a:ext uri="{FF2B5EF4-FFF2-40B4-BE49-F238E27FC236}">
                  <a16:creationId xmlns:a16="http://schemas.microsoft.com/office/drawing/2014/main" id="{BD720D40-9D81-43B5-A4FC-679AD5BC88A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5" name="Outline">
              <a:extLst>
                <a:ext uri="{FF2B5EF4-FFF2-40B4-BE49-F238E27FC236}">
                  <a16:creationId xmlns:a16="http://schemas.microsoft.com/office/drawing/2014/main" id="{8E1A1CB4-9ADA-47A7-BB87-AB3DB9ED311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86" name="ValueChainStarter">
            <a:extLst>
              <a:ext uri="{FF2B5EF4-FFF2-40B4-BE49-F238E27FC236}">
                <a16:creationId xmlns:a16="http://schemas.microsoft.com/office/drawing/2014/main" id="{F782137F-EEFA-4BE9-AAA9-83C88F5C7C17}"/>
              </a:ext>
            </a:extLst>
          </p:cNvPr>
          <p:cNvSpPr>
            <a:spLocks noChangeArrowheads="1"/>
          </p:cNvSpPr>
          <p:nvPr>
            <p:custDataLst>
              <p:tags r:id="rId1"/>
            </p:custDataLst>
          </p:nvPr>
        </p:nvSpPr>
        <p:spPr bwMode="gray">
          <a:xfrm>
            <a:off x="1084242" y="4995416"/>
            <a:ext cx="1302185" cy="43407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t" anchorCtr="0">
            <a:normAutofit/>
          </a:bodyPr>
          <a:lstStyle/>
          <a:p>
            <a:pPr algn="ctr" eaLnBrk="0" hangingPunct="0"/>
            <a:r>
              <a:rPr lang="en-US" sz="1200" b="1" dirty="0">
                <a:cs typeface="Arial" panose="020B0604020202020204" pitchFamily="34" charset="0"/>
                <a:sym typeface="Trebuchet MS" panose="020B0603020202020204" pitchFamily="34" charset="0"/>
              </a:rPr>
              <a:t>Lorem ipsum dolor sit amet, </a:t>
            </a:r>
          </a:p>
        </p:txBody>
      </p:sp>
      <p:sp>
        <p:nvSpPr>
          <p:cNvPr id="89" name="ValueChainStarter">
            <a:extLst>
              <a:ext uri="{FF2B5EF4-FFF2-40B4-BE49-F238E27FC236}">
                <a16:creationId xmlns:a16="http://schemas.microsoft.com/office/drawing/2014/main" id="{1E8504DE-2174-4996-B4F1-62F5E8B95BFB}"/>
              </a:ext>
            </a:extLst>
          </p:cNvPr>
          <p:cNvSpPr>
            <a:spLocks noChangeArrowheads="1"/>
          </p:cNvSpPr>
          <p:nvPr>
            <p:custDataLst>
              <p:tags r:id="rId2"/>
            </p:custDataLst>
          </p:nvPr>
        </p:nvSpPr>
        <p:spPr bwMode="gray">
          <a:xfrm>
            <a:off x="3933936" y="5014928"/>
            <a:ext cx="1302185" cy="43407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t" anchorCtr="0">
            <a:normAutofit/>
          </a:bodyPr>
          <a:lstStyle/>
          <a:p>
            <a:pPr algn="ctr" eaLnBrk="0" hangingPunct="0"/>
            <a:r>
              <a:rPr lang="en-US" sz="1200" b="1" dirty="0">
                <a:cs typeface="Arial" panose="020B0604020202020204" pitchFamily="34" charset="0"/>
                <a:sym typeface="Trebuchet MS" panose="020B0603020202020204" pitchFamily="34" charset="0"/>
              </a:rPr>
              <a:t>Lorem ipsum dolor sit amet, </a:t>
            </a:r>
          </a:p>
        </p:txBody>
      </p:sp>
      <p:sp>
        <p:nvSpPr>
          <p:cNvPr id="90" name="ValueChainStarter">
            <a:extLst>
              <a:ext uri="{FF2B5EF4-FFF2-40B4-BE49-F238E27FC236}">
                <a16:creationId xmlns:a16="http://schemas.microsoft.com/office/drawing/2014/main" id="{74891AC7-634A-46DD-82DB-E23ADF0EC9BA}"/>
              </a:ext>
            </a:extLst>
          </p:cNvPr>
          <p:cNvSpPr>
            <a:spLocks noChangeArrowheads="1"/>
          </p:cNvSpPr>
          <p:nvPr>
            <p:custDataLst>
              <p:tags r:id="rId3"/>
            </p:custDataLst>
          </p:nvPr>
        </p:nvSpPr>
        <p:spPr bwMode="gray">
          <a:xfrm>
            <a:off x="6772792" y="5014928"/>
            <a:ext cx="1302185" cy="43407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t" anchorCtr="0">
            <a:normAutofit/>
          </a:bodyPr>
          <a:lstStyle/>
          <a:p>
            <a:pPr algn="ctr" eaLnBrk="0" hangingPunct="0"/>
            <a:r>
              <a:rPr lang="en-US" sz="1200" b="1" dirty="0">
                <a:cs typeface="Arial" panose="020B0604020202020204" pitchFamily="34" charset="0"/>
                <a:sym typeface="Trebuchet MS" panose="020B0603020202020204" pitchFamily="34" charset="0"/>
              </a:rPr>
              <a:t>Lorem ipsum dolor sit amet, </a:t>
            </a:r>
          </a:p>
        </p:txBody>
      </p:sp>
      <p:sp>
        <p:nvSpPr>
          <p:cNvPr id="91" name="ValueChainStarter">
            <a:extLst>
              <a:ext uri="{FF2B5EF4-FFF2-40B4-BE49-F238E27FC236}">
                <a16:creationId xmlns:a16="http://schemas.microsoft.com/office/drawing/2014/main" id="{B2B4A9C1-3398-4898-86B7-AE60E631C8C2}"/>
              </a:ext>
            </a:extLst>
          </p:cNvPr>
          <p:cNvSpPr>
            <a:spLocks noChangeArrowheads="1"/>
          </p:cNvSpPr>
          <p:nvPr>
            <p:custDataLst>
              <p:tags r:id="rId4"/>
            </p:custDataLst>
          </p:nvPr>
        </p:nvSpPr>
        <p:spPr bwMode="gray">
          <a:xfrm>
            <a:off x="2470960" y="1918268"/>
            <a:ext cx="1302185" cy="43407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rmAutofit/>
          </a:bodyPr>
          <a:lstStyle/>
          <a:p>
            <a:pPr algn="ctr" eaLnBrk="0" hangingPunct="0"/>
            <a:r>
              <a:rPr lang="en-US" sz="1200" b="1" dirty="0">
                <a:cs typeface="Arial" panose="020B0604020202020204" pitchFamily="34" charset="0"/>
                <a:sym typeface="Trebuchet MS" panose="020B0603020202020204" pitchFamily="34" charset="0"/>
              </a:rPr>
              <a:t>Lorem ipsum dolor sit amet, </a:t>
            </a:r>
          </a:p>
        </p:txBody>
      </p:sp>
      <p:sp>
        <p:nvSpPr>
          <p:cNvPr id="92" name="ValueChainStarter">
            <a:extLst>
              <a:ext uri="{FF2B5EF4-FFF2-40B4-BE49-F238E27FC236}">
                <a16:creationId xmlns:a16="http://schemas.microsoft.com/office/drawing/2014/main" id="{404E1B54-0469-4556-A25B-F5133FC15750}"/>
              </a:ext>
            </a:extLst>
          </p:cNvPr>
          <p:cNvSpPr>
            <a:spLocks noChangeArrowheads="1"/>
          </p:cNvSpPr>
          <p:nvPr>
            <p:custDataLst>
              <p:tags r:id="rId5"/>
            </p:custDataLst>
          </p:nvPr>
        </p:nvSpPr>
        <p:spPr bwMode="gray">
          <a:xfrm>
            <a:off x="5241858" y="1918268"/>
            <a:ext cx="1302185" cy="43407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rmAutofit/>
          </a:bodyPr>
          <a:lstStyle/>
          <a:p>
            <a:pPr algn="ctr" eaLnBrk="0" hangingPunct="0"/>
            <a:r>
              <a:rPr lang="en-US" sz="1200" b="1" dirty="0">
                <a:cs typeface="Arial" panose="020B0604020202020204" pitchFamily="34" charset="0"/>
                <a:sym typeface="Trebuchet MS" panose="020B0603020202020204" pitchFamily="34" charset="0"/>
              </a:rPr>
              <a:t>Lorem ipsum dolor sit amet, </a:t>
            </a:r>
          </a:p>
        </p:txBody>
      </p:sp>
      <p:cxnSp>
        <p:nvCxnSpPr>
          <p:cNvPr id="94" name="Straight Connector 93">
            <a:extLst>
              <a:ext uri="{FF2B5EF4-FFF2-40B4-BE49-F238E27FC236}">
                <a16:creationId xmlns:a16="http://schemas.microsoft.com/office/drawing/2014/main" id="{C052B3FA-4EC7-4093-B377-43D90706840D}"/>
              </a:ext>
            </a:extLst>
          </p:cNvPr>
          <p:cNvCxnSpPr>
            <a:stCxn id="69" idx="4"/>
            <a:endCxn id="86" idx="0"/>
          </p:cNvCxnSpPr>
          <p:nvPr/>
        </p:nvCxnSpPr>
        <p:spPr>
          <a:xfrm>
            <a:off x="1735331" y="4103353"/>
            <a:ext cx="0" cy="89206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808072A-DBDA-4F98-8D84-A6E3457EC4B2}"/>
              </a:ext>
            </a:extLst>
          </p:cNvPr>
          <p:cNvCxnSpPr>
            <a:cxnSpLocks/>
          </p:cNvCxnSpPr>
          <p:nvPr/>
        </p:nvCxnSpPr>
        <p:spPr>
          <a:xfrm>
            <a:off x="4508019" y="4103353"/>
            <a:ext cx="0" cy="89206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772BF6A6-70D8-442D-AC40-AE58DF2858E5}"/>
              </a:ext>
            </a:extLst>
          </p:cNvPr>
          <p:cNvCxnSpPr>
            <a:cxnSpLocks/>
          </p:cNvCxnSpPr>
          <p:nvPr/>
        </p:nvCxnSpPr>
        <p:spPr>
          <a:xfrm>
            <a:off x="7302726" y="4103353"/>
            <a:ext cx="0" cy="89206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CD4238EE-1C42-49FD-BD1A-84984E5AC54D}"/>
              </a:ext>
            </a:extLst>
          </p:cNvPr>
          <p:cNvCxnSpPr>
            <a:cxnSpLocks/>
          </p:cNvCxnSpPr>
          <p:nvPr/>
        </p:nvCxnSpPr>
        <p:spPr>
          <a:xfrm>
            <a:off x="5892946" y="2453566"/>
            <a:ext cx="0" cy="89206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8EB3029-6FCA-4517-8CD6-93BD78E5091D}"/>
              </a:ext>
            </a:extLst>
          </p:cNvPr>
          <p:cNvCxnSpPr>
            <a:cxnSpLocks/>
          </p:cNvCxnSpPr>
          <p:nvPr/>
        </p:nvCxnSpPr>
        <p:spPr>
          <a:xfrm>
            <a:off x="3122046" y="2453566"/>
            <a:ext cx="0" cy="892064"/>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235788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Title 241">
            <a:extLst>
              <a:ext uri="{FF2B5EF4-FFF2-40B4-BE49-F238E27FC236}">
                <a16:creationId xmlns:a16="http://schemas.microsoft.com/office/drawing/2014/main" id="{948C8587-0735-446E-AE4B-50A9995CF37A}"/>
              </a:ext>
            </a:extLst>
          </p:cNvPr>
          <p:cNvSpPr>
            <a:spLocks noGrp="1"/>
          </p:cNvSpPr>
          <p:nvPr>
            <p:ph type="title"/>
          </p:nvPr>
        </p:nvSpPr>
        <p:spPr>
          <a:xfrm>
            <a:off x="628650" y="365125"/>
            <a:ext cx="7886700" cy="617538"/>
          </a:xfrm>
        </p:spPr>
        <p:txBody>
          <a:bodyPr>
            <a:normAutofit/>
          </a:bodyPr>
          <a:lstStyle/>
          <a:p>
            <a:r>
              <a:rPr lang="en-PH" dirty="0"/>
              <a:t>Branching List Slide – Four Items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195</a:t>
            </a:fld>
            <a:endParaRPr lang="en-PH" dirty="0"/>
          </a:p>
        </p:txBody>
      </p:sp>
      <p:sp>
        <p:nvSpPr>
          <p:cNvPr id="147" name="Rectangle 146">
            <a:extLst>
              <a:ext uri="{FF2B5EF4-FFF2-40B4-BE49-F238E27FC236}">
                <a16:creationId xmlns:a16="http://schemas.microsoft.com/office/drawing/2014/main" id="{25FE7FC4-D116-4595-8197-16AD01E7AF97}"/>
              </a:ext>
            </a:extLst>
          </p:cNvPr>
          <p:cNvSpPr/>
          <p:nvPr/>
        </p:nvSpPr>
        <p:spPr>
          <a:xfrm>
            <a:off x="4748057" y="1672661"/>
            <a:ext cx="2029032" cy="847724"/>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300" dirty="0">
                <a:solidFill>
                  <a:schemeClr val="tx1"/>
                </a:solidFill>
                <a:sym typeface="Franklin Gothic Book" panose="020B0503020102020204" pitchFamily="34" charset="0"/>
              </a:rPr>
              <a:t>Lorem ipsum dolor sit amet, consectetur adipiscing elit. Curabitur purus dui, euismod</a:t>
            </a:r>
          </a:p>
        </p:txBody>
      </p:sp>
      <p:grpSp>
        <p:nvGrpSpPr>
          <p:cNvPr id="131" name="Group 130">
            <a:extLst>
              <a:ext uri="{FF2B5EF4-FFF2-40B4-BE49-F238E27FC236}">
                <a16:creationId xmlns:a16="http://schemas.microsoft.com/office/drawing/2014/main" id="{E5773835-8C4B-4417-A5B0-B8F19B0B3959}"/>
              </a:ext>
            </a:extLst>
          </p:cNvPr>
          <p:cNvGrpSpPr/>
          <p:nvPr/>
        </p:nvGrpSpPr>
        <p:grpSpPr>
          <a:xfrm>
            <a:off x="3880721" y="1699362"/>
            <a:ext cx="794323" cy="794322"/>
            <a:chOff x="4471960" y="922141"/>
            <a:chExt cx="838228" cy="838228"/>
          </a:xfrm>
        </p:grpSpPr>
        <p:sp>
          <p:nvSpPr>
            <p:cNvPr id="132" name="Oval 131">
              <a:extLst>
                <a:ext uri="{FF2B5EF4-FFF2-40B4-BE49-F238E27FC236}">
                  <a16:creationId xmlns:a16="http://schemas.microsoft.com/office/drawing/2014/main" id="{C9372B29-BAE0-4BCE-854E-84C44AB120EB}"/>
                </a:ext>
              </a:extLst>
            </p:cNvPr>
            <p:cNvSpPr>
              <a:spLocks noChangeAspect="1"/>
            </p:cNvSpPr>
            <p:nvPr/>
          </p:nvSpPr>
          <p:spPr>
            <a:xfrm rot="16200000">
              <a:off x="4566026" y="1016260"/>
              <a:ext cx="650096" cy="650096"/>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dirty="0">
                <a:solidFill>
                  <a:prstClr val="white"/>
                </a:solidFill>
                <a:latin typeface="+mj-lt"/>
              </a:endParaRPr>
            </a:p>
          </p:txBody>
        </p:sp>
        <p:sp>
          <p:nvSpPr>
            <p:cNvPr id="133" name="Arc 132">
              <a:extLst>
                <a:ext uri="{FF2B5EF4-FFF2-40B4-BE49-F238E27FC236}">
                  <a16:creationId xmlns:a16="http://schemas.microsoft.com/office/drawing/2014/main" id="{B910511C-63D9-4820-BE62-79981016EB38}"/>
                </a:ext>
              </a:extLst>
            </p:cNvPr>
            <p:cNvSpPr>
              <a:spLocks noChangeAspect="1"/>
            </p:cNvSpPr>
            <p:nvPr/>
          </p:nvSpPr>
          <p:spPr>
            <a:xfrm rot="16200000">
              <a:off x="4471960" y="922141"/>
              <a:ext cx="838228" cy="838228"/>
            </a:xfrm>
            <a:prstGeom prst="arc">
              <a:avLst>
                <a:gd name="adj1" fmla="val 9837381"/>
                <a:gd name="adj2" fmla="val 975703"/>
              </a:avLst>
            </a:prstGeom>
            <a:noFill/>
            <a:ln w="6350" cap="flat" cmpd="sng" algn="ctr">
              <a:solidFill>
                <a:schemeClr val="tx1"/>
              </a:solidFill>
              <a:prstDash val="solid"/>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sp>
          <p:nvSpPr>
            <p:cNvPr id="134" name="Arc 133">
              <a:extLst>
                <a:ext uri="{FF2B5EF4-FFF2-40B4-BE49-F238E27FC236}">
                  <a16:creationId xmlns:a16="http://schemas.microsoft.com/office/drawing/2014/main" id="{FEF1BE6B-151F-4A9D-BF2D-AEE5236A28E6}"/>
                </a:ext>
              </a:extLst>
            </p:cNvPr>
            <p:cNvSpPr>
              <a:spLocks noChangeAspect="1"/>
            </p:cNvSpPr>
            <p:nvPr/>
          </p:nvSpPr>
          <p:spPr>
            <a:xfrm rot="16200000">
              <a:off x="4527030" y="977265"/>
              <a:ext cx="728088" cy="728088"/>
            </a:xfrm>
            <a:prstGeom prst="arc">
              <a:avLst>
                <a:gd name="adj1" fmla="val 17049551"/>
                <a:gd name="adj2" fmla="val 15328199"/>
              </a:avLst>
            </a:prstGeom>
            <a:noFill/>
            <a:ln w="6350" cap="flat" cmpd="sng" algn="ctr">
              <a:solidFill>
                <a:schemeClr val="tx1"/>
              </a:solidFill>
              <a:prstDash val="sysDot"/>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grpSp>
      <p:grpSp>
        <p:nvGrpSpPr>
          <p:cNvPr id="175" name="Group 174">
            <a:extLst>
              <a:ext uri="{FF2B5EF4-FFF2-40B4-BE49-F238E27FC236}">
                <a16:creationId xmlns:a16="http://schemas.microsoft.com/office/drawing/2014/main" id="{F9A3EC2C-48F7-47B7-ACB5-FBFBAC3A6B4F}"/>
              </a:ext>
            </a:extLst>
          </p:cNvPr>
          <p:cNvGrpSpPr/>
          <p:nvPr/>
        </p:nvGrpSpPr>
        <p:grpSpPr>
          <a:xfrm>
            <a:off x="4028950" y="1847591"/>
            <a:ext cx="497865" cy="497865"/>
            <a:chOff x="1649691" y="3230878"/>
            <a:chExt cx="914400" cy="914402"/>
          </a:xfrm>
        </p:grpSpPr>
        <p:sp>
          <p:nvSpPr>
            <p:cNvPr id="176" name="Accent">
              <a:extLst>
                <a:ext uri="{FF2B5EF4-FFF2-40B4-BE49-F238E27FC236}">
                  <a16:creationId xmlns:a16="http://schemas.microsoft.com/office/drawing/2014/main" id="{C60C7062-6996-40FF-815F-A0CEAA35FD2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77" name="Outline">
              <a:extLst>
                <a:ext uri="{FF2B5EF4-FFF2-40B4-BE49-F238E27FC236}">
                  <a16:creationId xmlns:a16="http://schemas.microsoft.com/office/drawing/2014/main" id="{A15C0412-E702-40BE-BD33-ED21CB077CD4}"/>
                </a:ext>
              </a:extLst>
            </p:cNvPr>
            <p:cNvSpPr/>
            <p:nvPr/>
          </p:nvSpPr>
          <p:spPr>
            <a:xfrm>
              <a:off x="1649691" y="3230878"/>
              <a:ext cx="914400" cy="914399"/>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253" name="Rectangle 252">
            <a:extLst>
              <a:ext uri="{FF2B5EF4-FFF2-40B4-BE49-F238E27FC236}">
                <a16:creationId xmlns:a16="http://schemas.microsoft.com/office/drawing/2014/main" id="{5B31E8A0-B4D4-48BB-9EE0-A4DAE29C9305}"/>
              </a:ext>
            </a:extLst>
          </p:cNvPr>
          <p:cNvSpPr/>
          <p:nvPr/>
        </p:nvSpPr>
        <p:spPr>
          <a:xfrm>
            <a:off x="3878124" y="1877676"/>
            <a:ext cx="190582" cy="437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6" name="Rectangle 195">
            <a:extLst>
              <a:ext uri="{FF2B5EF4-FFF2-40B4-BE49-F238E27FC236}">
                <a16:creationId xmlns:a16="http://schemas.microsoft.com/office/drawing/2014/main" id="{381268B9-0CF7-4CAE-9EFC-B34310D50A1B}"/>
              </a:ext>
            </a:extLst>
          </p:cNvPr>
          <p:cNvSpPr/>
          <p:nvPr/>
        </p:nvSpPr>
        <p:spPr>
          <a:xfrm>
            <a:off x="4748057" y="2800229"/>
            <a:ext cx="2029032" cy="847724"/>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300" dirty="0">
                <a:solidFill>
                  <a:schemeClr val="tx1"/>
                </a:solidFill>
                <a:sym typeface="Franklin Gothic Book" panose="020B0503020102020204" pitchFamily="34" charset="0"/>
              </a:rPr>
              <a:t>Lorem ipsum dolor sit amet, consectetur adipiscing elit. Curabitur purus dui, euismod</a:t>
            </a:r>
          </a:p>
        </p:txBody>
      </p:sp>
      <p:grpSp>
        <p:nvGrpSpPr>
          <p:cNvPr id="262" name="Group 261">
            <a:extLst>
              <a:ext uri="{FF2B5EF4-FFF2-40B4-BE49-F238E27FC236}">
                <a16:creationId xmlns:a16="http://schemas.microsoft.com/office/drawing/2014/main" id="{9C58169C-A1B4-4619-9C58-FE23932257DF}"/>
              </a:ext>
            </a:extLst>
          </p:cNvPr>
          <p:cNvGrpSpPr/>
          <p:nvPr/>
        </p:nvGrpSpPr>
        <p:grpSpPr>
          <a:xfrm>
            <a:off x="3880721" y="2826930"/>
            <a:ext cx="794323" cy="794322"/>
            <a:chOff x="5174286" y="2711614"/>
            <a:chExt cx="1059097" cy="1059096"/>
          </a:xfrm>
        </p:grpSpPr>
        <p:grpSp>
          <p:nvGrpSpPr>
            <p:cNvPr id="195" name="Group 194">
              <a:extLst>
                <a:ext uri="{FF2B5EF4-FFF2-40B4-BE49-F238E27FC236}">
                  <a16:creationId xmlns:a16="http://schemas.microsoft.com/office/drawing/2014/main" id="{5BB028BF-05BF-4757-B68B-7AC4BB625104}"/>
                </a:ext>
              </a:extLst>
            </p:cNvPr>
            <p:cNvGrpSpPr/>
            <p:nvPr/>
          </p:nvGrpSpPr>
          <p:grpSpPr>
            <a:xfrm>
              <a:off x="5174286" y="2711614"/>
              <a:ext cx="1059097" cy="1059096"/>
              <a:chOff x="4471960" y="922141"/>
              <a:chExt cx="838228" cy="838228"/>
            </a:xfrm>
          </p:grpSpPr>
          <p:sp>
            <p:nvSpPr>
              <p:cNvPr id="200" name="Oval 199">
                <a:extLst>
                  <a:ext uri="{FF2B5EF4-FFF2-40B4-BE49-F238E27FC236}">
                    <a16:creationId xmlns:a16="http://schemas.microsoft.com/office/drawing/2014/main" id="{B8854647-E335-45BA-B6C4-9FC95D63013D}"/>
                  </a:ext>
                </a:extLst>
              </p:cNvPr>
              <p:cNvSpPr>
                <a:spLocks noChangeAspect="1"/>
              </p:cNvSpPr>
              <p:nvPr/>
            </p:nvSpPr>
            <p:spPr>
              <a:xfrm rot="16200000">
                <a:off x="4566026" y="1016260"/>
                <a:ext cx="650096" cy="650096"/>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dirty="0">
                  <a:solidFill>
                    <a:prstClr val="white"/>
                  </a:solidFill>
                  <a:latin typeface="+mj-lt"/>
                </a:endParaRPr>
              </a:p>
            </p:txBody>
          </p:sp>
          <p:sp>
            <p:nvSpPr>
              <p:cNvPr id="201" name="Arc 200">
                <a:extLst>
                  <a:ext uri="{FF2B5EF4-FFF2-40B4-BE49-F238E27FC236}">
                    <a16:creationId xmlns:a16="http://schemas.microsoft.com/office/drawing/2014/main" id="{5277A3A3-F4BB-4489-8169-FC64EBDE2BF1}"/>
                  </a:ext>
                </a:extLst>
              </p:cNvPr>
              <p:cNvSpPr>
                <a:spLocks noChangeAspect="1"/>
              </p:cNvSpPr>
              <p:nvPr/>
            </p:nvSpPr>
            <p:spPr>
              <a:xfrm rot="16200000">
                <a:off x="4471960" y="922141"/>
                <a:ext cx="838228" cy="838228"/>
              </a:xfrm>
              <a:prstGeom prst="arc">
                <a:avLst>
                  <a:gd name="adj1" fmla="val 9837381"/>
                  <a:gd name="adj2" fmla="val 975703"/>
                </a:avLst>
              </a:prstGeom>
              <a:noFill/>
              <a:ln w="6350" cap="flat" cmpd="sng" algn="ctr">
                <a:solidFill>
                  <a:schemeClr val="tx1"/>
                </a:solidFill>
                <a:prstDash val="solid"/>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sp>
            <p:nvSpPr>
              <p:cNvPr id="202" name="Arc 201">
                <a:extLst>
                  <a:ext uri="{FF2B5EF4-FFF2-40B4-BE49-F238E27FC236}">
                    <a16:creationId xmlns:a16="http://schemas.microsoft.com/office/drawing/2014/main" id="{2D705997-8B8C-4287-9BC2-77C5B206050A}"/>
                  </a:ext>
                </a:extLst>
              </p:cNvPr>
              <p:cNvSpPr>
                <a:spLocks noChangeAspect="1"/>
              </p:cNvSpPr>
              <p:nvPr/>
            </p:nvSpPr>
            <p:spPr>
              <a:xfrm rot="16200000">
                <a:off x="4527030" y="977265"/>
                <a:ext cx="728088" cy="728088"/>
              </a:xfrm>
              <a:prstGeom prst="arc">
                <a:avLst>
                  <a:gd name="adj1" fmla="val 17049551"/>
                  <a:gd name="adj2" fmla="val 15328199"/>
                </a:avLst>
              </a:prstGeom>
              <a:noFill/>
              <a:ln w="6350" cap="flat" cmpd="sng" algn="ctr">
                <a:solidFill>
                  <a:schemeClr val="tx1"/>
                </a:solidFill>
                <a:prstDash val="sysDot"/>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grpSp>
        <p:grpSp>
          <p:nvGrpSpPr>
            <p:cNvPr id="197" name="Group 196">
              <a:extLst>
                <a:ext uri="{FF2B5EF4-FFF2-40B4-BE49-F238E27FC236}">
                  <a16:creationId xmlns:a16="http://schemas.microsoft.com/office/drawing/2014/main" id="{AFD3DF73-0060-47C9-B56C-CAECEBF7EF12}"/>
                </a:ext>
              </a:extLst>
            </p:cNvPr>
            <p:cNvGrpSpPr/>
            <p:nvPr/>
          </p:nvGrpSpPr>
          <p:grpSpPr>
            <a:xfrm>
              <a:off x="5371924" y="2909252"/>
              <a:ext cx="663820" cy="663820"/>
              <a:chOff x="1649691" y="3230878"/>
              <a:chExt cx="914400" cy="914402"/>
            </a:xfrm>
          </p:grpSpPr>
          <p:sp>
            <p:nvSpPr>
              <p:cNvPr id="198" name="Accent">
                <a:extLst>
                  <a:ext uri="{FF2B5EF4-FFF2-40B4-BE49-F238E27FC236}">
                    <a16:creationId xmlns:a16="http://schemas.microsoft.com/office/drawing/2014/main" id="{D2E37FE6-C5CA-431C-A695-ACCFA6B2FE3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99" name="Outline">
                <a:extLst>
                  <a:ext uri="{FF2B5EF4-FFF2-40B4-BE49-F238E27FC236}">
                    <a16:creationId xmlns:a16="http://schemas.microsoft.com/office/drawing/2014/main" id="{FBBADC0F-F144-440B-BDCC-DABBF4E2E096}"/>
                  </a:ext>
                </a:extLst>
              </p:cNvPr>
              <p:cNvSpPr/>
              <p:nvPr/>
            </p:nvSpPr>
            <p:spPr>
              <a:xfrm>
                <a:off x="1649691" y="3230878"/>
                <a:ext cx="914400" cy="914399"/>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254" name="Rectangle 253">
            <a:extLst>
              <a:ext uri="{FF2B5EF4-FFF2-40B4-BE49-F238E27FC236}">
                <a16:creationId xmlns:a16="http://schemas.microsoft.com/office/drawing/2014/main" id="{D0F6CA4F-3FC6-45D3-B36A-594CA0D97866}"/>
              </a:ext>
            </a:extLst>
          </p:cNvPr>
          <p:cNvSpPr/>
          <p:nvPr/>
        </p:nvSpPr>
        <p:spPr>
          <a:xfrm>
            <a:off x="3878124" y="3042567"/>
            <a:ext cx="190582" cy="437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4" name="Rectangle 213">
            <a:extLst>
              <a:ext uri="{FF2B5EF4-FFF2-40B4-BE49-F238E27FC236}">
                <a16:creationId xmlns:a16="http://schemas.microsoft.com/office/drawing/2014/main" id="{C8467A40-5338-4247-8BF4-8B2066D10F16}"/>
              </a:ext>
            </a:extLst>
          </p:cNvPr>
          <p:cNvSpPr/>
          <p:nvPr/>
        </p:nvSpPr>
        <p:spPr>
          <a:xfrm>
            <a:off x="4748057" y="3927797"/>
            <a:ext cx="2029032" cy="847724"/>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300" dirty="0">
                <a:solidFill>
                  <a:schemeClr val="tx1"/>
                </a:solidFill>
                <a:sym typeface="Franklin Gothic Book" panose="020B0503020102020204" pitchFamily="34" charset="0"/>
              </a:rPr>
              <a:t>Lorem ipsum dolor sit amet, consectetur adipiscing elit. Curabitur purus dui, euismod</a:t>
            </a:r>
          </a:p>
        </p:txBody>
      </p:sp>
      <p:grpSp>
        <p:nvGrpSpPr>
          <p:cNvPr id="263" name="Group 262">
            <a:extLst>
              <a:ext uri="{FF2B5EF4-FFF2-40B4-BE49-F238E27FC236}">
                <a16:creationId xmlns:a16="http://schemas.microsoft.com/office/drawing/2014/main" id="{9235CDCD-5D07-467F-9A6C-6F4B5A109713}"/>
              </a:ext>
            </a:extLst>
          </p:cNvPr>
          <p:cNvGrpSpPr/>
          <p:nvPr/>
        </p:nvGrpSpPr>
        <p:grpSpPr>
          <a:xfrm>
            <a:off x="3880721" y="3954498"/>
            <a:ext cx="794323" cy="794322"/>
            <a:chOff x="5174286" y="3895447"/>
            <a:chExt cx="1059097" cy="1059096"/>
          </a:xfrm>
        </p:grpSpPr>
        <p:grpSp>
          <p:nvGrpSpPr>
            <p:cNvPr id="213" name="Group 212">
              <a:extLst>
                <a:ext uri="{FF2B5EF4-FFF2-40B4-BE49-F238E27FC236}">
                  <a16:creationId xmlns:a16="http://schemas.microsoft.com/office/drawing/2014/main" id="{B2498E94-D3D4-4BB4-9725-25D4E2F48CCD}"/>
                </a:ext>
              </a:extLst>
            </p:cNvPr>
            <p:cNvGrpSpPr/>
            <p:nvPr/>
          </p:nvGrpSpPr>
          <p:grpSpPr>
            <a:xfrm>
              <a:off x="5174286" y="3895447"/>
              <a:ext cx="1059097" cy="1059096"/>
              <a:chOff x="4471960" y="922141"/>
              <a:chExt cx="838228" cy="838228"/>
            </a:xfrm>
          </p:grpSpPr>
          <p:sp>
            <p:nvSpPr>
              <p:cNvPr id="218" name="Oval 217">
                <a:extLst>
                  <a:ext uri="{FF2B5EF4-FFF2-40B4-BE49-F238E27FC236}">
                    <a16:creationId xmlns:a16="http://schemas.microsoft.com/office/drawing/2014/main" id="{0FE334BD-11D2-4203-A604-EE74D1D7AF45}"/>
                  </a:ext>
                </a:extLst>
              </p:cNvPr>
              <p:cNvSpPr>
                <a:spLocks noChangeAspect="1"/>
              </p:cNvSpPr>
              <p:nvPr/>
            </p:nvSpPr>
            <p:spPr>
              <a:xfrm rot="16200000">
                <a:off x="4566026" y="1016260"/>
                <a:ext cx="650096" cy="650096"/>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dirty="0">
                  <a:solidFill>
                    <a:prstClr val="white"/>
                  </a:solidFill>
                  <a:latin typeface="+mj-lt"/>
                </a:endParaRPr>
              </a:p>
            </p:txBody>
          </p:sp>
          <p:sp>
            <p:nvSpPr>
              <p:cNvPr id="219" name="Arc 218">
                <a:extLst>
                  <a:ext uri="{FF2B5EF4-FFF2-40B4-BE49-F238E27FC236}">
                    <a16:creationId xmlns:a16="http://schemas.microsoft.com/office/drawing/2014/main" id="{798F6441-3E0B-4C1E-A7D1-A147D3B45C21}"/>
                  </a:ext>
                </a:extLst>
              </p:cNvPr>
              <p:cNvSpPr>
                <a:spLocks noChangeAspect="1"/>
              </p:cNvSpPr>
              <p:nvPr/>
            </p:nvSpPr>
            <p:spPr>
              <a:xfrm rot="16200000">
                <a:off x="4471960" y="922141"/>
                <a:ext cx="838228" cy="838228"/>
              </a:xfrm>
              <a:prstGeom prst="arc">
                <a:avLst>
                  <a:gd name="adj1" fmla="val 9837381"/>
                  <a:gd name="adj2" fmla="val 975703"/>
                </a:avLst>
              </a:prstGeom>
              <a:noFill/>
              <a:ln w="6350" cap="flat" cmpd="sng" algn="ctr">
                <a:solidFill>
                  <a:schemeClr val="tx1"/>
                </a:solidFill>
                <a:prstDash val="solid"/>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sp>
            <p:nvSpPr>
              <p:cNvPr id="220" name="Arc 219">
                <a:extLst>
                  <a:ext uri="{FF2B5EF4-FFF2-40B4-BE49-F238E27FC236}">
                    <a16:creationId xmlns:a16="http://schemas.microsoft.com/office/drawing/2014/main" id="{34FFEC2D-A3F6-49D2-A3E2-F13F97B6CDB1}"/>
                  </a:ext>
                </a:extLst>
              </p:cNvPr>
              <p:cNvSpPr>
                <a:spLocks noChangeAspect="1"/>
              </p:cNvSpPr>
              <p:nvPr/>
            </p:nvSpPr>
            <p:spPr>
              <a:xfrm rot="16200000">
                <a:off x="4527030" y="977265"/>
                <a:ext cx="728088" cy="728088"/>
              </a:xfrm>
              <a:prstGeom prst="arc">
                <a:avLst>
                  <a:gd name="adj1" fmla="val 17049551"/>
                  <a:gd name="adj2" fmla="val 15328199"/>
                </a:avLst>
              </a:prstGeom>
              <a:noFill/>
              <a:ln w="6350" cap="flat" cmpd="sng" algn="ctr">
                <a:solidFill>
                  <a:schemeClr val="tx1"/>
                </a:solidFill>
                <a:prstDash val="sysDot"/>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grpSp>
        <p:grpSp>
          <p:nvGrpSpPr>
            <p:cNvPr id="215" name="Group 214">
              <a:extLst>
                <a:ext uri="{FF2B5EF4-FFF2-40B4-BE49-F238E27FC236}">
                  <a16:creationId xmlns:a16="http://schemas.microsoft.com/office/drawing/2014/main" id="{9FA23704-3971-4E6B-B07F-7D1972D12B23}"/>
                </a:ext>
              </a:extLst>
            </p:cNvPr>
            <p:cNvGrpSpPr/>
            <p:nvPr/>
          </p:nvGrpSpPr>
          <p:grpSpPr>
            <a:xfrm>
              <a:off x="5371924" y="4093085"/>
              <a:ext cx="663820" cy="663820"/>
              <a:chOff x="1649691" y="3230878"/>
              <a:chExt cx="914400" cy="914402"/>
            </a:xfrm>
          </p:grpSpPr>
          <p:sp>
            <p:nvSpPr>
              <p:cNvPr id="216" name="Accent">
                <a:extLst>
                  <a:ext uri="{FF2B5EF4-FFF2-40B4-BE49-F238E27FC236}">
                    <a16:creationId xmlns:a16="http://schemas.microsoft.com/office/drawing/2014/main" id="{C535D444-F26B-454D-943E-A46B40F6416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17" name="Outline">
                <a:extLst>
                  <a:ext uri="{FF2B5EF4-FFF2-40B4-BE49-F238E27FC236}">
                    <a16:creationId xmlns:a16="http://schemas.microsoft.com/office/drawing/2014/main" id="{D8852836-5BEF-426E-94A9-E64285801080}"/>
                  </a:ext>
                </a:extLst>
              </p:cNvPr>
              <p:cNvSpPr/>
              <p:nvPr/>
            </p:nvSpPr>
            <p:spPr>
              <a:xfrm>
                <a:off x="1649691" y="3230878"/>
                <a:ext cx="914400" cy="914399"/>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255" name="Rectangle 254">
            <a:extLst>
              <a:ext uri="{FF2B5EF4-FFF2-40B4-BE49-F238E27FC236}">
                <a16:creationId xmlns:a16="http://schemas.microsoft.com/office/drawing/2014/main" id="{F9499B61-DDB3-4D1A-9D5D-0062C2921439}"/>
              </a:ext>
            </a:extLst>
          </p:cNvPr>
          <p:cNvSpPr/>
          <p:nvPr/>
        </p:nvSpPr>
        <p:spPr>
          <a:xfrm>
            <a:off x="3878124" y="4132814"/>
            <a:ext cx="190582" cy="437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05" name="Rectangle 204">
            <a:extLst>
              <a:ext uri="{FF2B5EF4-FFF2-40B4-BE49-F238E27FC236}">
                <a16:creationId xmlns:a16="http://schemas.microsoft.com/office/drawing/2014/main" id="{E1FBAADC-B44B-4BC2-8071-5820BDA4F003}"/>
              </a:ext>
            </a:extLst>
          </p:cNvPr>
          <p:cNvSpPr/>
          <p:nvPr/>
        </p:nvSpPr>
        <p:spPr>
          <a:xfrm>
            <a:off x="4748057" y="5055366"/>
            <a:ext cx="2029032" cy="847724"/>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US" sz="1300" dirty="0">
                <a:solidFill>
                  <a:schemeClr val="tx1"/>
                </a:solidFill>
                <a:sym typeface="Franklin Gothic Book" panose="020B0503020102020204" pitchFamily="34" charset="0"/>
              </a:rPr>
              <a:t>Lorem ipsum dolor sit amet, consectetur adipiscing elit. Curabitur purus dui, euismod</a:t>
            </a:r>
          </a:p>
        </p:txBody>
      </p:sp>
      <p:grpSp>
        <p:nvGrpSpPr>
          <p:cNvPr id="204" name="Group 203">
            <a:extLst>
              <a:ext uri="{FF2B5EF4-FFF2-40B4-BE49-F238E27FC236}">
                <a16:creationId xmlns:a16="http://schemas.microsoft.com/office/drawing/2014/main" id="{FC1B8D34-BA8F-4DDA-88AB-D856424EF73A}"/>
              </a:ext>
            </a:extLst>
          </p:cNvPr>
          <p:cNvGrpSpPr/>
          <p:nvPr/>
        </p:nvGrpSpPr>
        <p:grpSpPr>
          <a:xfrm>
            <a:off x="3880721" y="5082067"/>
            <a:ext cx="794323" cy="794322"/>
            <a:chOff x="4471960" y="922141"/>
            <a:chExt cx="838228" cy="838228"/>
          </a:xfrm>
        </p:grpSpPr>
        <p:sp>
          <p:nvSpPr>
            <p:cNvPr id="209" name="Oval 208">
              <a:extLst>
                <a:ext uri="{FF2B5EF4-FFF2-40B4-BE49-F238E27FC236}">
                  <a16:creationId xmlns:a16="http://schemas.microsoft.com/office/drawing/2014/main" id="{84409250-8EC8-4F7C-A0D9-B1E4FCC65541}"/>
                </a:ext>
              </a:extLst>
            </p:cNvPr>
            <p:cNvSpPr>
              <a:spLocks noChangeAspect="1"/>
            </p:cNvSpPr>
            <p:nvPr/>
          </p:nvSpPr>
          <p:spPr>
            <a:xfrm rot="16200000">
              <a:off x="4566026" y="1016260"/>
              <a:ext cx="650096" cy="650096"/>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dirty="0">
                <a:solidFill>
                  <a:prstClr val="white"/>
                </a:solidFill>
                <a:latin typeface="+mj-lt"/>
              </a:endParaRPr>
            </a:p>
          </p:txBody>
        </p:sp>
        <p:sp>
          <p:nvSpPr>
            <p:cNvPr id="210" name="Arc 209">
              <a:extLst>
                <a:ext uri="{FF2B5EF4-FFF2-40B4-BE49-F238E27FC236}">
                  <a16:creationId xmlns:a16="http://schemas.microsoft.com/office/drawing/2014/main" id="{7DFC778A-9A24-4C5F-8245-08ADD65C1399}"/>
                </a:ext>
              </a:extLst>
            </p:cNvPr>
            <p:cNvSpPr>
              <a:spLocks noChangeAspect="1"/>
            </p:cNvSpPr>
            <p:nvPr/>
          </p:nvSpPr>
          <p:spPr>
            <a:xfrm rot="16200000">
              <a:off x="4471960" y="922141"/>
              <a:ext cx="838228" cy="838228"/>
            </a:xfrm>
            <a:prstGeom prst="arc">
              <a:avLst>
                <a:gd name="adj1" fmla="val 9837381"/>
                <a:gd name="adj2" fmla="val 975703"/>
              </a:avLst>
            </a:prstGeom>
            <a:noFill/>
            <a:ln w="6350" cap="flat" cmpd="sng" algn="ctr">
              <a:solidFill>
                <a:schemeClr val="tx1"/>
              </a:solidFill>
              <a:prstDash val="solid"/>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sp>
          <p:nvSpPr>
            <p:cNvPr id="211" name="Arc 210">
              <a:extLst>
                <a:ext uri="{FF2B5EF4-FFF2-40B4-BE49-F238E27FC236}">
                  <a16:creationId xmlns:a16="http://schemas.microsoft.com/office/drawing/2014/main" id="{AC0EF9C6-A5C3-4AFE-BD24-8DBD613B34A8}"/>
                </a:ext>
              </a:extLst>
            </p:cNvPr>
            <p:cNvSpPr>
              <a:spLocks noChangeAspect="1"/>
            </p:cNvSpPr>
            <p:nvPr/>
          </p:nvSpPr>
          <p:spPr>
            <a:xfrm rot="16200000">
              <a:off x="4527030" y="977265"/>
              <a:ext cx="728088" cy="728088"/>
            </a:xfrm>
            <a:prstGeom prst="arc">
              <a:avLst>
                <a:gd name="adj1" fmla="val 17049551"/>
                <a:gd name="adj2" fmla="val 15328199"/>
              </a:avLst>
            </a:prstGeom>
            <a:noFill/>
            <a:ln w="6350" cap="flat" cmpd="sng" algn="ctr">
              <a:solidFill>
                <a:schemeClr val="tx1"/>
              </a:solidFill>
              <a:prstDash val="sysDot"/>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grpSp>
      <p:grpSp>
        <p:nvGrpSpPr>
          <p:cNvPr id="206" name="Group 205">
            <a:extLst>
              <a:ext uri="{FF2B5EF4-FFF2-40B4-BE49-F238E27FC236}">
                <a16:creationId xmlns:a16="http://schemas.microsoft.com/office/drawing/2014/main" id="{96B3811E-5CFE-4192-A8B2-DF23054F7B14}"/>
              </a:ext>
            </a:extLst>
          </p:cNvPr>
          <p:cNvGrpSpPr/>
          <p:nvPr/>
        </p:nvGrpSpPr>
        <p:grpSpPr>
          <a:xfrm>
            <a:off x="4028950" y="5230296"/>
            <a:ext cx="497865" cy="497865"/>
            <a:chOff x="1649691" y="3230878"/>
            <a:chExt cx="914400" cy="914402"/>
          </a:xfrm>
        </p:grpSpPr>
        <p:sp>
          <p:nvSpPr>
            <p:cNvPr id="207" name="Accent">
              <a:extLst>
                <a:ext uri="{FF2B5EF4-FFF2-40B4-BE49-F238E27FC236}">
                  <a16:creationId xmlns:a16="http://schemas.microsoft.com/office/drawing/2014/main" id="{2AC07C68-BA7C-4BCD-A4D9-364CDDA97EB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08" name="Outline">
              <a:extLst>
                <a:ext uri="{FF2B5EF4-FFF2-40B4-BE49-F238E27FC236}">
                  <a16:creationId xmlns:a16="http://schemas.microsoft.com/office/drawing/2014/main" id="{BBDE342F-2F67-4C15-8AA5-082A5024C0B5}"/>
                </a:ext>
              </a:extLst>
            </p:cNvPr>
            <p:cNvSpPr/>
            <p:nvPr/>
          </p:nvSpPr>
          <p:spPr>
            <a:xfrm>
              <a:off x="1649691" y="3230878"/>
              <a:ext cx="914400" cy="914399"/>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cxnSp>
        <p:nvCxnSpPr>
          <p:cNvPr id="226" name="Straight Connector 225">
            <a:extLst>
              <a:ext uri="{FF2B5EF4-FFF2-40B4-BE49-F238E27FC236}">
                <a16:creationId xmlns:a16="http://schemas.microsoft.com/office/drawing/2014/main" id="{F780ECB1-C73D-4D51-A24A-F8305CC88568}"/>
              </a:ext>
            </a:extLst>
          </p:cNvPr>
          <p:cNvCxnSpPr/>
          <p:nvPr/>
        </p:nvCxnSpPr>
        <p:spPr>
          <a:xfrm>
            <a:off x="4748062" y="2660307"/>
            <a:ext cx="375159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1" name="Rectangle: Rounded Corners 220">
            <a:extLst>
              <a:ext uri="{FF2B5EF4-FFF2-40B4-BE49-F238E27FC236}">
                <a16:creationId xmlns:a16="http://schemas.microsoft.com/office/drawing/2014/main" id="{72E35E95-2AF6-4319-814B-9E6714286434}"/>
              </a:ext>
            </a:extLst>
          </p:cNvPr>
          <p:cNvSpPr/>
          <p:nvPr/>
        </p:nvSpPr>
        <p:spPr>
          <a:xfrm>
            <a:off x="6746496" y="1753684"/>
            <a:ext cx="1768854" cy="685678"/>
          </a:xfrm>
          <a:prstGeom prst="round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buFont typeface="Trebuchet MS" panose="020B0603020202020204" pitchFamily="34" charset="0"/>
              <a:buChar char="​"/>
            </a:pPr>
            <a:r>
              <a:rPr lang="en-US" sz="1400" dirty="0">
                <a:solidFill>
                  <a:schemeClr val="bg2"/>
                </a:solidFill>
                <a:sym typeface="Franklin Gothic Book" panose="020B0503020102020204" pitchFamily="34" charset="0"/>
              </a:rPr>
              <a:t>Lorem ipsum dolor sit amet, consectetur</a:t>
            </a:r>
          </a:p>
        </p:txBody>
      </p:sp>
      <p:sp>
        <p:nvSpPr>
          <p:cNvPr id="222" name="Rectangle: Rounded Corners 221">
            <a:extLst>
              <a:ext uri="{FF2B5EF4-FFF2-40B4-BE49-F238E27FC236}">
                <a16:creationId xmlns:a16="http://schemas.microsoft.com/office/drawing/2014/main" id="{3A50792E-38A3-4F86-88EC-9DE72A1B86BA}"/>
              </a:ext>
            </a:extLst>
          </p:cNvPr>
          <p:cNvSpPr/>
          <p:nvPr/>
        </p:nvSpPr>
        <p:spPr>
          <a:xfrm>
            <a:off x="6746496" y="2881252"/>
            <a:ext cx="1768854" cy="685678"/>
          </a:xfrm>
          <a:prstGeom prst="round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buFont typeface="Trebuchet MS" panose="020B0603020202020204" pitchFamily="34" charset="0"/>
              <a:buChar char="​"/>
            </a:pPr>
            <a:r>
              <a:rPr lang="en-US" sz="1400" dirty="0">
                <a:solidFill>
                  <a:schemeClr val="bg2"/>
                </a:solidFill>
                <a:sym typeface="Franklin Gothic Book" panose="020B0503020102020204" pitchFamily="34" charset="0"/>
              </a:rPr>
              <a:t>Lorem ipsum dolor sit amet, consectetur</a:t>
            </a:r>
          </a:p>
        </p:txBody>
      </p:sp>
      <p:cxnSp>
        <p:nvCxnSpPr>
          <p:cNvPr id="228" name="Straight Connector 227">
            <a:extLst>
              <a:ext uri="{FF2B5EF4-FFF2-40B4-BE49-F238E27FC236}">
                <a16:creationId xmlns:a16="http://schemas.microsoft.com/office/drawing/2014/main" id="{958E7D7A-E9F8-4F21-88C1-0BEBCF12F06B}"/>
              </a:ext>
            </a:extLst>
          </p:cNvPr>
          <p:cNvCxnSpPr/>
          <p:nvPr/>
        </p:nvCxnSpPr>
        <p:spPr>
          <a:xfrm>
            <a:off x="4748062" y="4915443"/>
            <a:ext cx="375159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9758E958-FD14-4ABD-B90A-85DEA21669E6}"/>
              </a:ext>
            </a:extLst>
          </p:cNvPr>
          <p:cNvCxnSpPr/>
          <p:nvPr/>
        </p:nvCxnSpPr>
        <p:spPr>
          <a:xfrm>
            <a:off x="4748062" y="3787875"/>
            <a:ext cx="3751590"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4" name="Rectangle: Rounded Corners 223">
            <a:extLst>
              <a:ext uri="{FF2B5EF4-FFF2-40B4-BE49-F238E27FC236}">
                <a16:creationId xmlns:a16="http://schemas.microsoft.com/office/drawing/2014/main" id="{1D6F1A25-24D8-42D2-BA17-3AF926336FB6}"/>
              </a:ext>
            </a:extLst>
          </p:cNvPr>
          <p:cNvSpPr/>
          <p:nvPr/>
        </p:nvSpPr>
        <p:spPr>
          <a:xfrm>
            <a:off x="6746496" y="4008820"/>
            <a:ext cx="1768854" cy="685678"/>
          </a:xfrm>
          <a:prstGeom prst="round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buFont typeface="Trebuchet MS" panose="020B0603020202020204" pitchFamily="34" charset="0"/>
              <a:buChar char="​"/>
            </a:pPr>
            <a:r>
              <a:rPr lang="en-US" sz="1400" dirty="0">
                <a:solidFill>
                  <a:schemeClr val="bg2"/>
                </a:solidFill>
                <a:sym typeface="Franklin Gothic Book" panose="020B0503020102020204" pitchFamily="34" charset="0"/>
              </a:rPr>
              <a:t>Lorem ipsum dolor sit amet, consectetur</a:t>
            </a:r>
          </a:p>
        </p:txBody>
      </p:sp>
      <p:sp>
        <p:nvSpPr>
          <p:cNvPr id="223" name="Rectangle: Rounded Corners 222">
            <a:extLst>
              <a:ext uri="{FF2B5EF4-FFF2-40B4-BE49-F238E27FC236}">
                <a16:creationId xmlns:a16="http://schemas.microsoft.com/office/drawing/2014/main" id="{9EA2ADF4-6EF9-41EB-9A62-10A2BFE383D7}"/>
              </a:ext>
            </a:extLst>
          </p:cNvPr>
          <p:cNvSpPr/>
          <p:nvPr/>
        </p:nvSpPr>
        <p:spPr>
          <a:xfrm>
            <a:off x="6746496" y="5136389"/>
            <a:ext cx="1768854" cy="685678"/>
          </a:xfrm>
          <a:prstGeom prst="round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buFont typeface="Trebuchet MS" panose="020B0603020202020204" pitchFamily="34" charset="0"/>
              <a:buChar char="​"/>
            </a:pPr>
            <a:r>
              <a:rPr lang="en-US" sz="1400" dirty="0">
                <a:solidFill>
                  <a:schemeClr val="bg2"/>
                </a:solidFill>
                <a:sym typeface="Franklin Gothic Book" panose="020B0503020102020204" pitchFamily="34" charset="0"/>
              </a:rPr>
              <a:t>Lorem ipsum dolor sit amet, consectetur</a:t>
            </a:r>
          </a:p>
        </p:txBody>
      </p:sp>
      <p:sp>
        <p:nvSpPr>
          <p:cNvPr id="256" name="Rectangle 255">
            <a:extLst>
              <a:ext uri="{FF2B5EF4-FFF2-40B4-BE49-F238E27FC236}">
                <a16:creationId xmlns:a16="http://schemas.microsoft.com/office/drawing/2014/main" id="{FC09D27D-90D5-4F54-A2BF-AC01515D55E2}"/>
              </a:ext>
            </a:extLst>
          </p:cNvPr>
          <p:cNvSpPr/>
          <p:nvPr/>
        </p:nvSpPr>
        <p:spPr>
          <a:xfrm>
            <a:off x="3878124" y="5260383"/>
            <a:ext cx="190582" cy="437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1" name="Rectangle 240">
            <a:extLst>
              <a:ext uri="{FF2B5EF4-FFF2-40B4-BE49-F238E27FC236}">
                <a16:creationId xmlns:a16="http://schemas.microsoft.com/office/drawing/2014/main" id="{FAD4A779-F2F1-47C5-847F-1F101B0EF453}"/>
              </a:ext>
            </a:extLst>
          </p:cNvPr>
          <p:cNvSpPr/>
          <p:nvPr/>
        </p:nvSpPr>
        <p:spPr>
          <a:xfrm>
            <a:off x="638553" y="2309249"/>
            <a:ext cx="1828250" cy="501001"/>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buFont typeface="Trebuchet MS" panose="020B0603020202020204" pitchFamily="34" charset="0"/>
              <a:buChar char="​"/>
            </a:pPr>
            <a:r>
              <a:rPr lang="en-US" sz="1400" b="1" dirty="0">
                <a:solidFill>
                  <a:schemeClr val="accent1"/>
                </a:solidFill>
                <a:sym typeface="Franklin Gothic Book" panose="020B0503020102020204" pitchFamily="34" charset="0"/>
              </a:rPr>
              <a:t>Lorem ipsum </a:t>
            </a:r>
            <a:br>
              <a:rPr lang="en-US" sz="1400" b="1" dirty="0">
                <a:solidFill>
                  <a:schemeClr val="accent1"/>
                </a:solidFill>
                <a:sym typeface="Franklin Gothic Book" panose="020B0503020102020204" pitchFamily="34" charset="0"/>
              </a:rPr>
            </a:br>
            <a:r>
              <a:rPr lang="en-US" sz="1400" b="1" dirty="0">
                <a:solidFill>
                  <a:schemeClr val="accent1"/>
                </a:solidFill>
                <a:sym typeface="Franklin Gothic Book" panose="020B0503020102020204" pitchFamily="34" charset="0"/>
              </a:rPr>
              <a:t>dolor sit amet</a:t>
            </a:r>
          </a:p>
        </p:txBody>
      </p:sp>
      <p:sp>
        <p:nvSpPr>
          <p:cNvPr id="243" name="TextBox 242">
            <a:extLst>
              <a:ext uri="{FF2B5EF4-FFF2-40B4-BE49-F238E27FC236}">
                <a16:creationId xmlns:a16="http://schemas.microsoft.com/office/drawing/2014/main" id="{DCDCEE03-5777-42F6-9664-C94573FDBB5D}"/>
              </a:ext>
            </a:extLst>
          </p:cNvPr>
          <p:cNvSpPr txBox="1"/>
          <p:nvPr/>
        </p:nvSpPr>
        <p:spPr>
          <a:xfrm>
            <a:off x="628650" y="4417485"/>
            <a:ext cx="1848056" cy="118490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400" dirty="0">
                <a:solidFill>
                  <a:schemeClr val="tx1"/>
                </a:solidFill>
                <a:latin typeface="Arial" panose="020B0604020202020204" pitchFamily="34" charset="0"/>
              </a:rPr>
              <a:t>Lorem ipsum dolor sit amet, consectetur adipiscing elit. Curabitur purus dui, euismod</a:t>
            </a:r>
          </a:p>
        </p:txBody>
      </p:sp>
      <p:sp>
        <p:nvSpPr>
          <p:cNvPr id="265" name="Rectangle 264">
            <a:extLst>
              <a:ext uri="{FF2B5EF4-FFF2-40B4-BE49-F238E27FC236}">
                <a16:creationId xmlns:a16="http://schemas.microsoft.com/office/drawing/2014/main" id="{3F72F294-3B4C-4494-AEB7-7D84A93B5121}"/>
              </a:ext>
            </a:extLst>
          </p:cNvPr>
          <p:cNvSpPr/>
          <p:nvPr/>
        </p:nvSpPr>
        <p:spPr>
          <a:xfrm>
            <a:off x="2013999" y="3384577"/>
            <a:ext cx="190582" cy="43769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67" name="Connector: Elbow 266">
            <a:extLst>
              <a:ext uri="{FF2B5EF4-FFF2-40B4-BE49-F238E27FC236}">
                <a16:creationId xmlns:a16="http://schemas.microsoft.com/office/drawing/2014/main" id="{AA6B227B-6AEF-408B-994A-990DCF89714A}"/>
              </a:ext>
            </a:extLst>
          </p:cNvPr>
          <p:cNvCxnSpPr>
            <a:cxnSpLocks/>
            <a:stCxn id="265" idx="3"/>
            <a:endCxn id="253" idx="1"/>
          </p:cNvCxnSpPr>
          <p:nvPr/>
        </p:nvCxnSpPr>
        <p:spPr>
          <a:xfrm flipV="1">
            <a:off x="2204581" y="2096521"/>
            <a:ext cx="1673543" cy="1506901"/>
          </a:xfrm>
          <a:prstGeom prst="bentConnector3">
            <a:avLst/>
          </a:prstGeom>
          <a:ln w="762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9" name="Connector: Elbow 268">
            <a:extLst>
              <a:ext uri="{FF2B5EF4-FFF2-40B4-BE49-F238E27FC236}">
                <a16:creationId xmlns:a16="http://schemas.microsoft.com/office/drawing/2014/main" id="{3452F218-65E2-432C-BC5D-E632FF1994CC}"/>
              </a:ext>
            </a:extLst>
          </p:cNvPr>
          <p:cNvCxnSpPr>
            <a:cxnSpLocks/>
            <a:stCxn id="265" idx="3"/>
            <a:endCxn id="256" idx="1"/>
          </p:cNvCxnSpPr>
          <p:nvPr/>
        </p:nvCxnSpPr>
        <p:spPr>
          <a:xfrm>
            <a:off x="2204581" y="3603422"/>
            <a:ext cx="1673543" cy="1875806"/>
          </a:xfrm>
          <a:prstGeom prst="bentConnector3">
            <a:avLst/>
          </a:prstGeom>
          <a:ln w="762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1" name="Connector: Elbow 270">
            <a:extLst>
              <a:ext uri="{FF2B5EF4-FFF2-40B4-BE49-F238E27FC236}">
                <a16:creationId xmlns:a16="http://schemas.microsoft.com/office/drawing/2014/main" id="{69E90739-1A46-4C5B-99C5-3441BBB506BB}"/>
              </a:ext>
            </a:extLst>
          </p:cNvPr>
          <p:cNvCxnSpPr>
            <a:stCxn id="265" idx="3"/>
            <a:endCxn id="254" idx="1"/>
          </p:cNvCxnSpPr>
          <p:nvPr/>
        </p:nvCxnSpPr>
        <p:spPr>
          <a:xfrm flipV="1">
            <a:off x="2204581" y="3261412"/>
            <a:ext cx="1673543" cy="342010"/>
          </a:xfrm>
          <a:prstGeom prst="bentConnector3">
            <a:avLst/>
          </a:prstGeom>
          <a:ln w="762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73" name="Connector: Elbow 272">
            <a:extLst>
              <a:ext uri="{FF2B5EF4-FFF2-40B4-BE49-F238E27FC236}">
                <a16:creationId xmlns:a16="http://schemas.microsoft.com/office/drawing/2014/main" id="{E7D6F9E6-AE30-4DD5-89D9-B476B9514DCE}"/>
              </a:ext>
            </a:extLst>
          </p:cNvPr>
          <p:cNvCxnSpPr>
            <a:cxnSpLocks/>
            <a:stCxn id="265" idx="3"/>
            <a:endCxn id="255" idx="1"/>
          </p:cNvCxnSpPr>
          <p:nvPr/>
        </p:nvCxnSpPr>
        <p:spPr>
          <a:xfrm>
            <a:off x="2204581" y="3603422"/>
            <a:ext cx="1673543" cy="748237"/>
          </a:xfrm>
          <a:prstGeom prst="bentConnector3">
            <a:avLst/>
          </a:prstGeom>
          <a:ln w="7620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240" name="Group 239">
            <a:extLst>
              <a:ext uri="{FF2B5EF4-FFF2-40B4-BE49-F238E27FC236}">
                <a16:creationId xmlns:a16="http://schemas.microsoft.com/office/drawing/2014/main" id="{1CF99566-34B7-4B61-9807-709A676E7E11}"/>
              </a:ext>
            </a:extLst>
          </p:cNvPr>
          <p:cNvGrpSpPr/>
          <p:nvPr/>
        </p:nvGrpSpPr>
        <p:grpSpPr>
          <a:xfrm>
            <a:off x="892453" y="2943197"/>
            <a:ext cx="1320447" cy="1320444"/>
            <a:chOff x="1157871" y="1527781"/>
            <a:chExt cx="1059097" cy="1059096"/>
          </a:xfrm>
        </p:grpSpPr>
        <p:grpSp>
          <p:nvGrpSpPr>
            <p:cNvPr id="233" name="Group 232">
              <a:extLst>
                <a:ext uri="{FF2B5EF4-FFF2-40B4-BE49-F238E27FC236}">
                  <a16:creationId xmlns:a16="http://schemas.microsoft.com/office/drawing/2014/main" id="{60AD0A07-65EC-49EE-A783-BAFC63178BF2}"/>
                </a:ext>
              </a:extLst>
            </p:cNvPr>
            <p:cNvGrpSpPr/>
            <p:nvPr/>
          </p:nvGrpSpPr>
          <p:grpSpPr>
            <a:xfrm>
              <a:off x="1157871" y="1527781"/>
              <a:ext cx="1059097" cy="1059096"/>
              <a:chOff x="4471960" y="922141"/>
              <a:chExt cx="838228" cy="838228"/>
            </a:xfrm>
          </p:grpSpPr>
          <p:sp>
            <p:nvSpPr>
              <p:cNvPr id="234" name="Oval 233">
                <a:extLst>
                  <a:ext uri="{FF2B5EF4-FFF2-40B4-BE49-F238E27FC236}">
                    <a16:creationId xmlns:a16="http://schemas.microsoft.com/office/drawing/2014/main" id="{6E4B4502-1F9A-4847-80AC-8F342BFC4D70}"/>
                  </a:ext>
                </a:extLst>
              </p:cNvPr>
              <p:cNvSpPr>
                <a:spLocks noChangeAspect="1"/>
              </p:cNvSpPr>
              <p:nvPr/>
            </p:nvSpPr>
            <p:spPr>
              <a:xfrm rot="16200000">
                <a:off x="4566026" y="1016260"/>
                <a:ext cx="650096" cy="650096"/>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32">
                  <a:defRPr/>
                </a:pPr>
                <a:endParaRPr lang="en-US" sz="1350" dirty="0">
                  <a:solidFill>
                    <a:prstClr val="white"/>
                  </a:solidFill>
                  <a:latin typeface="+mj-lt"/>
                </a:endParaRPr>
              </a:p>
            </p:txBody>
          </p:sp>
          <p:sp>
            <p:nvSpPr>
              <p:cNvPr id="235" name="Arc 234">
                <a:extLst>
                  <a:ext uri="{FF2B5EF4-FFF2-40B4-BE49-F238E27FC236}">
                    <a16:creationId xmlns:a16="http://schemas.microsoft.com/office/drawing/2014/main" id="{4CDEB474-E890-4C4A-8C42-D81F7E7D311A}"/>
                  </a:ext>
                </a:extLst>
              </p:cNvPr>
              <p:cNvSpPr>
                <a:spLocks noChangeAspect="1"/>
              </p:cNvSpPr>
              <p:nvPr/>
            </p:nvSpPr>
            <p:spPr>
              <a:xfrm rot="16200000">
                <a:off x="4471960" y="922141"/>
                <a:ext cx="838228" cy="838228"/>
              </a:xfrm>
              <a:prstGeom prst="arc">
                <a:avLst>
                  <a:gd name="adj1" fmla="val 9837381"/>
                  <a:gd name="adj2" fmla="val 9271561"/>
                </a:avLst>
              </a:prstGeom>
              <a:noFill/>
              <a:ln w="6350" cap="flat" cmpd="sng" algn="ctr">
                <a:solidFill>
                  <a:schemeClr val="tx1"/>
                </a:solidFill>
                <a:prstDash val="solid"/>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sp>
            <p:nvSpPr>
              <p:cNvPr id="236" name="Arc 235">
                <a:extLst>
                  <a:ext uri="{FF2B5EF4-FFF2-40B4-BE49-F238E27FC236}">
                    <a16:creationId xmlns:a16="http://schemas.microsoft.com/office/drawing/2014/main" id="{631D9D25-C2FC-4E7C-982E-7288661E8962}"/>
                  </a:ext>
                </a:extLst>
              </p:cNvPr>
              <p:cNvSpPr>
                <a:spLocks noChangeAspect="1"/>
              </p:cNvSpPr>
              <p:nvPr/>
            </p:nvSpPr>
            <p:spPr>
              <a:xfrm rot="16200000">
                <a:off x="4527030" y="977265"/>
                <a:ext cx="728088" cy="728088"/>
              </a:xfrm>
              <a:prstGeom prst="arc">
                <a:avLst>
                  <a:gd name="adj1" fmla="val 17049551"/>
                  <a:gd name="adj2" fmla="val 15328199"/>
                </a:avLst>
              </a:prstGeom>
              <a:noFill/>
              <a:ln w="6350" cap="flat" cmpd="sng" algn="ctr">
                <a:solidFill>
                  <a:schemeClr val="tx1"/>
                </a:solidFill>
                <a:prstDash val="sysDot"/>
                <a:round/>
                <a:headEnd type="oval" w="sm" len="sm"/>
                <a:tailEnd type="oval" w="sm" len="sm"/>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732">
                  <a:defRPr/>
                </a:pPr>
                <a:endParaRPr lang="en-US" sz="1350" dirty="0">
                  <a:solidFill>
                    <a:prstClr val="white"/>
                  </a:solidFill>
                  <a:latin typeface="+mj-lt"/>
                </a:endParaRPr>
              </a:p>
            </p:txBody>
          </p:sp>
        </p:grpSp>
        <p:grpSp>
          <p:nvGrpSpPr>
            <p:cNvPr id="237" name="Group 236">
              <a:extLst>
                <a:ext uri="{FF2B5EF4-FFF2-40B4-BE49-F238E27FC236}">
                  <a16:creationId xmlns:a16="http://schemas.microsoft.com/office/drawing/2014/main" id="{75BD8D68-62D4-4863-97E9-1DA0EF6EFBA9}"/>
                </a:ext>
              </a:extLst>
            </p:cNvPr>
            <p:cNvGrpSpPr/>
            <p:nvPr/>
          </p:nvGrpSpPr>
          <p:grpSpPr>
            <a:xfrm>
              <a:off x="1355509" y="1725419"/>
              <a:ext cx="663820" cy="663820"/>
              <a:chOff x="1649691" y="3230878"/>
              <a:chExt cx="914400" cy="914402"/>
            </a:xfrm>
          </p:grpSpPr>
          <p:sp>
            <p:nvSpPr>
              <p:cNvPr id="238" name="Accent">
                <a:extLst>
                  <a:ext uri="{FF2B5EF4-FFF2-40B4-BE49-F238E27FC236}">
                    <a16:creationId xmlns:a16="http://schemas.microsoft.com/office/drawing/2014/main" id="{3A2E580E-CF9A-41CC-AAA2-79CA24B9B32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39" name="Outline">
                <a:extLst>
                  <a:ext uri="{FF2B5EF4-FFF2-40B4-BE49-F238E27FC236}">
                    <a16:creationId xmlns:a16="http://schemas.microsoft.com/office/drawing/2014/main" id="{BBE78BF1-32BB-44F6-B95F-314C6C4A7178}"/>
                  </a:ext>
                </a:extLst>
              </p:cNvPr>
              <p:cNvSpPr/>
              <p:nvPr/>
            </p:nvSpPr>
            <p:spPr>
              <a:xfrm>
                <a:off x="1649691" y="3230878"/>
                <a:ext cx="914400" cy="914399"/>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339268013"/>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Gear Diagram with Two Panels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196</a:t>
            </a:fld>
            <a:endParaRPr lang="en-PH" dirty="0"/>
          </a:p>
        </p:txBody>
      </p:sp>
      <p:grpSp>
        <p:nvGrpSpPr>
          <p:cNvPr id="7" name="Group 6">
            <a:extLst>
              <a:ext uri="{FF2B5EF4-FFF2-40B4-BE49-F238E27FC236}">
                <a16:creationId xmlns:a16="http://schemas.microsoft.com/office/drawing/2014/main" id="{8E36BC52-AF11-42C7-9A3D-2855E71B7E95}"/>
              </a:ext>
            </a:extLst>
          </p:cNvPr>
          <p:cNvGrpSpPr/>
          <p:nvPr/>
        </p:nvGrpSpPr>
        <p:grpSpPr>
          <a:xfrm>
            <a:off x="628650" y="1511369"/>
            <a:ext cx="2349227" cy="4523670"/>
            <a:chOff x="428267" y="2034172"/>
            <a:chExt cx="2349227" cy="3235058"/>
          </a:xfrm>
        </p:grpSpPr>
        <p:sp>
          <p:nvSpPr>
            <p:cNvPr id="17" name="Rectangle 16">
              <a:extLst>
                <a:ext uri="{FF2B5EF4-FFF2-40B4-BE49-F238E27FC236}">
                  <a16:creationId xmlns:a16="http://schemas.microsoft.com/office/drawing/2014/main" id="{C546537F-A2CE-4067-B30A-70DA7F209561}"/>
                </a:ext>
              </a:extLst>
            </p:cNvPr>
            <p:cNvSpPr/>
            <p:nvPr/>
          </p:nvSpPr>
          <p:spPr>
            <a:xfrm>
              <a:off x="428267" y="2205990"/>
              <a:ext cx="2349227" cy="3063240"/>
            </a:xfrm>
            <a:prstGeom prst="rect">
              <a:avLst/>
            </a:prstGeom>
            <a:noFill/>
            <a:ln w="3810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6" name="Rectangle: Rounded Corners 25">
              <a:extLst>
                <a:ext uri="{FF2B5EF4-FFF2-40B4-BE49-F238E27FC236}">
                  <a16:creationId xmlns:a16="http://schemas.microsoft.com/office/drawing/2014/main" id="{9D3D39A6-B74D-4840-A667-2469ED5CEE99}"/>
                </a:ext>
              </a:extLst>
            </p:cNvPr>
            <p:cNvSpPr/>
            <p:nvPr/>
          </p:nvSpPr>
          <p:spPr>
            <a:xfrm>
              <a:off x="537210" y="2034172"/>
              <a:ext cx="2091690" cy="411480"/>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b="1" dirty="0">
                  <a:solidFill>
                    <a:schemeClr val="bg1"/>
                  </a:solidFill>
                </a:rPr>
                <a:t>Lorem ipsum</a:t>
              </a:r>
              <a:br>
                <a:rPr lang="da-DK" sz="1400" b="1" dirty="0">
                  <a:solidFill>
                    <a:schemeClr val="bg1"/>
                  </a:solidFill>
                </a:rPr>
              </a:br>
              <a:r>
                <a:rPr lang="da-DK" sz="1400" b="1" dirty="0">
                  <a:solidFill>
                    <a:schemeClr val="bg1"/>
                  </a:solidFill>
                </a:rPr>
                <a:t>dolor sit amet</a:t>
              </a:r>
              <a:endParaRPr lang="en-PH" sz="1400" dirty="0">
                <a:solidFill>
                  <a:schemeClr val="bg1"/>
                </a:solidFill>
              </a:endParaRPr>
            </a:p>
          </p:txBody>
        </p:sp>
        <p:sp>
          <p:nvSpPr>
            <p:cNvPr id="27" name="TextBox 26">
              <a:extLst>
                <a:ext uri="{FF2B5EF4-FFF2-40B4-BE49-F238E27FC236}">
                  <a16:creationId xmlns:a16="http://schemas.microsoft.com/office/drawing/2014/main" id="{6DE0199E-397F-40F8-A827-CBF069F02D3A}"/>
                </a:ext>
              </a:extLst>
            </p:cNvPr>
            <p:cNvSpPr txBox="1"/>
            <p:nvPr/>
          </p:nvSpPr>
          <p:spPr>
            <a:xfrm>
              <a:off x="584915" y="2577382"/>
              <a:ext cx="2035923" cy="2657563"/>
            </a:xfrm>
            <a:prstGeom prst="rect">
              <a:avLst/>
            </a:prstGeom>
            <a:noFill/>
          </p:spPr>
          <p:txBody>
            <a:bodyPr wrap="square">
              <a:normAutofit/>
            </a:bodyPr>
            <a:lstStyle/>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a:p>
              <a:pPr marL="214293" indent="-214293">
                <a:buClr>
                  <a:schemeClr val="accent1"/>
                </a:buClr>
                <a:buFont typeface="Arial" panose="020B0604020202020204" pitchFamily="34" charset="0"/>
                <a:buChar char="•"/>
              </a:pPr>
              <a:r>
                <a:rPr lang="en-US" sz="1100" dirty="0"/>
                <a:t>Vivamus laoreet, lorem id iaculis mattis, neque diam blandit nulla</a:t>
              </a:r>
            </a:p>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p:txBody>
        </p:sp>
      </p:grpSp>
      <p:grpSp>
        <p:nvGrpSpPr>
          <p:cNvPr id="8" name="Group 7">
            <a:extLst>
              <a:ext uri="{FF2B5EF4-FFF2-40B4-BE49-F238E27FC236}">
                <a16:creationId xmlns:a16="http://schemas.microsoft.com/office/drawing/2014/main" id="{2FA3BFB2-5664-46A8-8618-897749FD89A4}"/>
              </a:ext>
            </a:extLst>
          </p:cNvPr>
          <p:cNvGrpSpPr/>
          <p:nvPr/>
        </p:nvGrpSpPr>
        <p:grpSpPr>
          <a:xfrm>
            <a:off x="6166123" y="1511369"/>
            <a:ext cx="2349227" cy="4523670"/>
            <a:chOff x="6070896" y="2034172"/>
            <a:chExt cx="2349227" cy="3235058"/>
          </a:xfrm>
        </p:grpSpPr>
        <p:sp>
          <p:nvSpPr>
            <p:cNvPr id="6" name="Rectangle 5">
              <a:extLst>
                <a:ext uri="{FF2B5EF4-FFF2-40B4-BE49-F238E27FC236}">
                  <a16:creationId xmlns:a16="http://schemas.microsoft.com/office/drawing/2014/main" id="{9D12EEF1-CBD9-4C78-94D9-A27B6FE53AFC}"/>
                </a:ext>
              </a:extLst>
            </p:cNvPr>
            <p:cNvSpPr/>
            <p:nvPr/>
          </p:nvSpPr>
          <p:spPr>
            <a:xfrm>
              <a:off x="6070896" y="2205990"/>
              <a:ext cx="2349227" cy="3063240"/>
            </a:xfrm>
            <a:prstGeom prst="rect">
              <a:avLst/>
            </a:prstGeom>
            <a:noFill/>
            <a:ln w="3810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8" name="Rectangle: Rounded Corners 27">
              <a:extLst>
                <a:ext uri="{FF2B5EF4-FFF2-40B4-BE49-F238E27FC236}">
                  <a16:creationId xmlns:a16="http://schemas.microsoft.com/office/drawing/2014/main" id="{932DBC3E-D595-4BE7-93E2-6761194428D0}"/>
                </a:ext>
              </a:extLst>
            </p:cNvPr>
            <p:cNvSpPr/>
            <p:nvPr/>
          </p:nvSpPr>
          <p:spPr>
            <a:xfrm>
              <a:off x="6199658" y="2034172"/>
              <a:ext cx="2091690" cy="411480"/>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b="1" dirty="0">
                  <a:solidFill>
                    <a:schemeClr val="bg1"/>
                  </a:solidFill>
                </a:rPr>
                <a:t>Lorem ipsum</a:t>
              </a:r>
              <a:br>
                <a:rPr lang="da-DK" sz="1400" b="1" dirty="0">
                  <a:solidFill>
                    <a:schemeClr val="bg1"/>
                  </a:solidFill>
                </a:rPr>
              </a:br>
              <a:r>
                <a:rPr lang="da-DK" sz="1400" b="1" dirty="0">
                  <a:solidFill>
                    <a:schemeClr val="bg1"/>
                  </a:solidFill>
                </a:rPr>
                <a:t>dolor sit amet</a:t>
              </a:r>
              <a:endParaRPr lang="en-PH" sz="1400" dirty="0">
                <a:solidFill>
                  <a:schemeClr val="bg1"/>
                </a:solidFill>
              </a:endParaRPr>
            </a:p>
          </p:txBody>
        </p:sp>
        <p:sp>
          <p:nvSpPr>
            <p:cNvPr id="29" name="TextBox 28">
              <a:extLst>
                <a:ext uri="{FF2B5EF4-FFF2-40B4-BE49-F238E27FC236}">
                  <a16:creationId xmlns:a16="http://schemas.microsoft.com/office/drawing/2014/main" id="{C15DA973-AA7E-4761-A8CD-3339DAD4A178}"/>
                </a:ext>
              </a:extLst>
            </p:cNvPr>
            <p:cNvSpPr txBox="1"/>
            <p:nvPr/>
          </p:nvSpPr>
          <p:spPr>
            <a:xfrm>
              <a:off x="6227543" y="2577384"/>
              <a:ext cx="2035923" cy="2657563"/>
            </a:xfrm>
            <a:prstGeom prst="rect">
              <a:avLst/>
            </a:prstGeom>
            <a:noFill/>
          </p:spPr>
          <p:txBody>
            <a:bodyPr wrap="square">
              <a:normAutofit/>
            </a:bodyPr>
            <a:lstStyle/>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a:p>
              <a:pPr marL="214293" indent="-214293">
                <a:buClr>
                  <a:schemeClr val="accent1"/>
                </a:buClr>
                <a:buFont typeface="Arial" panose="020B0604020202020204" pitchFamily="34" charset="0"/>
                <a:buChar char="•"/>
              </a:pPr>
              <a:r>
                <a:rPr lang="en-US" sz="1100" dirty="0"/>
                <a:t>Vivamus laoreet, lorem id iaculis mattis, neque diam blandit nulla</a:t>
              </a:r>
            </a:p>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a:p>
              <a:pPr marL="214293" indent="-214293">
                <a:buClr>
                  <a:schemeClr val="accent1"/>
                </a:buClr>
                <a:buFont typeface="Arial" panose="020B0604020202020204" pitchFamily="34" charset="0"/>
                <a:buChar char="•"/>
              </a:pPr>
              <a:r>
                <a:rPr lang="en-US" sz="1100" dirty="0"/>
                <a:t>Lorem ipsum dolor sit amet, consectetur adipiscing elit. Curabitur purus duiAenean a elit justo. </a:t>
              </a:r>
            </a:p>
          </p:txBody>
        </p:sp>
      </p:grpSp>
      <p:grpSp>
        <p:nvGrpSpPr>
          <p:cNvPr id="9" name="Group 8">
            <a:extLst>
              <a:ext uri="{FF2B5EF4-FFF2-40B4-BE49-F238E27FC236}">
                <a16:creationId xmlns:a16="http://schemas.microsoft.com/office/drawing/2014/main" id="{FDDA4CC9-04B4-4961-BBF4-EE368A6D62D5}"/>
              </a:ext>
            </a:extLst>
          </p:cNvPr>
          <p:cNvGrpSpPr/>
          <p:nvPr/>
        </p:nvGrpSpPr>
        <p:grpSpPr>
          <a:xfrm rot="747619">
            <a:off x="3090722" y="2327758"/>
            <a:ext cx="1964184" cy="1964183"/>
            <a:chOff x="1649691" y="3230880"/>
            <a:chExt cx="914400" cy="914400"/>
          </a:xfrm>
        </p:grpSpPr>
        <p:sp>
          <p:nvSpPr>
            <p:cNvPr id="10" name="Accent">
              <a:extLst>
                <a:ext uri="{FF2B5EF4-FFF2-40B4-BE49-F238E27FC236}">
                  <a16:creationId xmlns:a16="http://schemas.microsoft.com/office/drawing/2014/main" id="{E304266D-841D-4DB1-A288-8611B93BF05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lstStyle/>
            <a:p>
              <a:endParaRPr sz="1500" dirty="0">
                <a:solidFill>
                  <a:schemeClr val="bg1"/>
                </a:solidFill>
                <a:latin typeface="Arial" panose="020B0604020202020204" pitchFamily="34" charset="0"/>
              </a:endParaRPr>
            </a:p>
          </p:txBody>
        </p:sp>
        <p:sp>
          <p:nvSpPr>
            <p:cNvPr id="13" name="Outline">
              <a:extLst>
                <a:ext uri="{FF2B5EF4-FFF2-40B4-BE49-F238E27FC236}">
                  <a16:creationId xmlns:a16="http://schemas.microsoft.com/office/drawing/2014/main" id="{4F226119-B3EA-4EA3-90BA-B6F6CD88A01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2"/>
            </a:solidFill>
            <a:ln>
              <a:noFill/>
            </a:ln>
          </p:spPr>
          <p:txBody>
            <a:bodyPr/>
            <a:lstStyle/>
            <a:p>
              <a:endParaRPr sz="1500" dirty="0">
                <a:solidFill>
                  <a:schemeClr val="bg1"/>
                </a:solidFill>
                <a:latin typeface="Arial" panose="020B0604020202020204" pitchFamily="34" charset="0"/>
              </a:endParaRPr>
            </a:p>
          </p:txBody>
        </p:sp>
      </p:grpSp>
      <p:grpSp>
        <p:nvGrpSpPr>
          <p:cNvPr id="14" name="Group 13">
            <a:extLst>
              <a:ext uri="{FF2B5EF4-FFF2-40B4-BE49-F238E27FC236}">
                <a16:creationId xmlns:a16="http://schemas.microsoft.com/office/drawing/2014/main" id="{C3F762CA-219D-4BFF-82F6-48A5F310F940}"/>
              </a:ext>
            </a:extLst>
          </p:cNvPr>
          <p:cNvGrpSpPr/>
          <p:nvPr/>
        </p:nvGrpSpPr>
        <p:grpSpPr>
          <a:xfrm rot="747619">
            <a:off x="4092164" y="3448621"/>
            <a:ext cx="1964184" cy="1964183"/>
            <a:chOff x="1649691" y="3230880"/>
            <a:chExt cx="914400" cy="914400"/>
          </a:xfrm>
        </p:grpSpPr>
        <p:sp>
          <p:nvSpPr>
            <p:cNvPr id="15" name="Accent">
              <a:extLst>
                <a:ext uri="{FF2B5EF4-FFF2-40B4-BE49-F238E27FC236}">
                  <a16:creationId xmlns:a16="http://schemas.microsoft.com/office/drawing/2014/main" id="{7A1AB653-854F-48CD-B79B-E3A1B74BFDC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lstStyle/>
            <a:p>
              <a:endParaRPr sz="1500" dirty="0">
                <a:solidFill>
                  <a:schemeClr val="bg1"/>
                </a:solidFill>
                <a:latin typeface="Arial" panose="020B0604020202020204" pitchFamily="34" charset="0"/>
              </a:endParaRPr>
            </a:p>
          </p:txBody>
        </p:sp>
        <p:sp>
          <p:nvSpPr>
            <p:cNvPr id="16" name="Outline">
              <a:extLst>
                <a:ext uri="{FF2B5EF4-FFF2-40B4-BE49-F238E27FC236}">
                  <a16:creationId xmlns:a16="http://schemas.microsoft.com/office/drawing/2014/main" id="{CB3DB8B7-441D-4ED9-91D8-15695F8BBE0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2"/>
            </a:solidFill>
            <a:ln>
              <a:noFill/>
            </a:ln>
          </p:spPr>
          <p:txBody>
            <a:bodyPr/>
            <a:lstStyle/>
            <a:p>
              <a:endParaRPr sz="1500" dirty="0">
                <a:solidFill>
                  <a:schemeClr val="bg1"/>
                </a:solidFill>
                <a:latin typeface="Arial" panose="020B0604020202020204" pitchFamily="34" charset="0"/>
              </a:endParaRPr>
            </a:p>
          </p:txBody>
        </p:sp>
      </p:grpSp>
      <p:grpSp>
        <p:nvGrpSpPr>
          <p:cNvPr id="33" name="Group 32">
            <a:extLst>
              <a:ext uri="{FF2B5EF4-FFF2-40B4-BE49-F238E27FC236}">
                <a16:creationId xmlns:a16="http://schemas.microsoft.com/office/drawing/2014/main" id="{6308C80E-9FCF-4FB9-9C59-B8EC78DC58D9}"/>
              </a:ext>
            </a:extLst>
          </p:cNvPr>
          <p:cNvGrpSpPr/>
          <p:nvPr/>
        </p:nvGrpSpPr>
        <p:grpSpPr>
          <a:xfrm rot="747619">
            <a:off x="4767916" y="2958460"/>
            <a:ext cx="764984" cy="764984"/>
            <a:chOff x="1649691" y="3230880"/>
            <a:chExt cx="914400" cy="914400"/>
          </a:xfrm>
          <a:solidFill>
            <a:schemeClr val="bg1">
              <a:lumMod val="75000"/>
            </a:schemeClr>
          </a:solidFill>
        </p:grpSpPr>
        <p:sp>
          <p:nvSpPr>
            <p:cNvPr id="34" name="Accent">
              <a:extLst>
                <a:ext uri="{FF2B5EF4-FFF2-40B4-BE49-F238E27FC236}">
                  <a16:creationId xmlns:a16="http://schemas.microsoft.com/office/drawing/2014/main" id="{41AAF357-1A7E-4539-9117-65944697DF8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35" name="Outline">
              <a:extLst>
                <a:ext uri="{FF2B5EF4-FFF2-40B4-BE49-F238E27FC236}">
                  <a16:creationId xmlns:a16="http://schemas.microsoft.com/office/drawing/2014/main" id="{67D44201-3263-4257-82A4-CC1748D181C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36" name="Group 35">
            <a:extLst>
              <a:ext uri="{FF2B5EF4-FFF2-40B4-BE49-F238E27FC236}">
                <a16:creationId xmlns:a16="http://schemas.microsoft.com/office/drawing/2014/main" id="{2B703257-2535-445E-B1DF-6231FB4F89C4}"/>
              </a:ext>
            </a:extLst>
          </p:cNvPr>
          <p:cNvGrpSpPr/>
          <p:nvPr/>
        </p:nvGrpSpPr>
        <p:grpSpPr>
          <a:xfrm rot="747619">
            <a:off x="3517837" y="4039015"/>
            <a:ext cx="764984" cy="764984"/>
            <a:chOff x="1649691" y="3230880"/>
            <a:chExt cx="914400" cy="914400"/>
          </a:xfrm>
          <a:solidFill>
            <a:schemeClr val="bg1">
              <a:lumMod val="75000"/>
            </a:schemeClr>
          </a:solidFill>
        </p:grpSpPr>
        <p:sp>
          <p:nvSpPr>
            <p:cNvPr id="37" name="Accent">
              <a:extLst>
                <a:ext uri="{FF2B5EF4-FFF2-40B4-BE49-F238E27FC236}">
                  <a16:creationId xmlns:a16="http://schemas.microsoft.com/office/drawing/2014/main" id="{0C91BE4C-3155-48BE-A3C7-4D0E685A7B3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38" name="Outline">
              <a:extLst>
                <a:ext uri="{FF2B5EF4-FFF2-40B4-BE49-F238E27FC236}">
                  <a16:creationId xmlns:a16="http://schemas.microsoft.com/office/drawing/2014/main" id="{249928C0-78A0-496B-9347-1952327FC9D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39" name="Group 38">
            <a:extLst>
              <a:ext uri="{FF2B5EF4-FFF2-40B4-BE49-F238E27FC236}">
                <a16:creationId xmlns:a16="http://schemas.microsoft.com/office/drawing/2014/main" id="{761EC728-24B3-41F9-A77A-95F2C726C981}"/>
              </a:ext>
            </a:extLst>
          </p:cNvPr>
          <p:cNvGrpSpPr/>
          <p:nvPr/>
        </p:nvGrpSpPr>
        <p:grpSpPr>
          <a:xfrm rot="747619">
            <a:off x="4034701" y="4626478"/>
            <a:ext cx="362288" cy="362288"/>
            <a:chOff x="1649691" y="3230880"/>
            <a:chExt cx="914400" cy="914400"/>
          </a:xfrm>
          <a:solidFill>
            <a:schemeClr val="bg1">
              <a:lumMod val="75000"/>
            </a:schemeClr>
          </a:solidFill>
        </p:grpSpPr>
        <p:sp>
          <p:nvSpPr>
            <p:cNvPr id="40" name="Accent">
              <a:extLst>
                <a:ext uri="{FF2B5EF4-FFF2-40B4-BE49-F238E27FC236}">
                  <a16:creationId xmlns:a16="http://schemas.microsoft.com/office/drawing/2014/main" id="{4D42C12C-F5A0-49EC-A355-03F5602724B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41" name="Outline">
              <a:extLst>
                <a:ext uri="{FF2B5EF4-FFF2-40B4-BE49-F238E27FC236}">
                  <a16:creationId xmlns:a16="http://schemas.microsoft.com/office/drawing/2014/main" id="{5A64EFD4-B5ED-4D2D-B307-D1217247BD4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42" name="Group 41">
            <a:extLst>
              <a:ext uri="{FF2B5EF4-FFF2-40B4-BE49-F238E27FC236}">
                <a16:creationId xmlns:a16="http://schemas.microsoft.com/office/drawing/2014/main" id="{2FA7F714-0082-40BA-A94F-6C393456F3ED}"/>
              </a:ext>
            </a:extLst>
          </p:cNvPr>
          <p:cNvGrpSpPr/>
          <p:nvPr/>
        </p:nvGrpSpPr>
        <p:grpSpPr>
          <a:xfrm rot="747619">
            <a:off x="4727251" y="2643277"/>
            <a:ext cx="362288" cy="362288"/>
            <a:chOff x="1649691" y="3230880"/>
            <a:chExt cx="914400" cy="914400"/>
          </a:xfrm>
          <a:solidFill>
            <a:schemeClr val="bg1">
              <a:lumMod val="75000"/>
            </a:schemeClr>
          </a:solidFill>
        </p:grpSpPr>
        <p:sp>
          <p:nvSpPr>
            <p:cNvPr id="43" name="Accent">
              <a:extLst>
                <a:ext uri="{FF2B5EF4-FFF2-40B4-BE49-F238E27FC236}">
                  <a16:creationId xmlns:a16="http://schemas.microsoft.com/office/drawing/2014/main" id="{5FE8EC16-9C52-4537-AD75-121DB11D949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44" name="Outline">
              <a:extLst>
                <a:ext uri="{FF2B5EF4-FFF2-40B4-BE49-F238E27FC236}">
                  <a16:creationId xmlns:a16="http://schemas.microsoft.com/office/drawing/2014/main" id="{8DAE70F6-136C-46A8-925C-C2C84BDF0A0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cxnSp>
        <p:nvCxnSpPr>
          <p:cNvPr id="25" name="Straight Connector 24">
            <a:extLst>
              <a:ext uri="{FF2B5EF4-FFF2-40B4-BE49-F238E27FC236}">
                <a16:creationId xmlns:a16="http://schemas.microsoft.com/office/drawing/2014/main" id="{66F9CE84-40E8-41AA-AF65-D1D7DFF4AEED}"/>
              </a:ext>
            </a:extLst>
          </p:cNvPr>
          <p:cNvCxnSpPr>
            <a:cxnSpLocks/>
          </p:cNvCxnSpPr>
          <p:nvPr/>
        </p:nvCxnSpPr>
        <p:spPr>
          <a:xfrm flipH="1">
            <a:off x="5829303" y="4503563"/>
            <a:ext cx="340003" cy="0"/>
          </a:xfrm>
          <a:prstGeom prst="line">
            <a:avLst/>
          </a:prstGeom>
          <a:ln w="47625">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06E3E46-DE9B-44E2-B8EF-F9B21BD6913E}"/>
              </a:ext>
            </a:extLst>
          </p:cNvPr>
          <p:cNvCxnSpPr>
            <a:cxnSpLocks/>
          </p:cNvCxnSpPr>
          <p:nvPr/>
        </p:nvCxnSpPr>
        <p:spPr>
          <a:xfrm>
            <a:off x="2974694" y="3040380"/>
            <a:ext cx="374296" cy="0"/>
          </a:xfrm>
          <a:prstGeom prst="line">
            <a:avLst/>
          </a:prstGeom>
          <a:ln w="47625">
            <a:solidFill>
              <a:schemeClr val="bg1">
                <a:lumMod val="50000"/>
              </a:schemeClr>
            </a:solidFill>
            <a:prstDash val="sysDot"/>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9126048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Converging Process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197</a:t>
            </a:fld>
            <a:endParaRPr lang="en-PH" dirty="0"/>
          </a:p>
        </p:txBody>
      </p:sp>
      <p:sp>
        <p:nvSpPr>
          <p:cNvPr id="499" name="Oval 498">
            <a:extLst>
              <a:ext uri="{FF2B5EF4-FFF2-40B4-BE49-F238E27FC236}">
                <a16:creationId xmlns:a16="http://schemas.microsoft.com/office/drawing/2014/main" id="{CC60CE2E-9BF9-490C-B49B-D236734FE786}"/>
              </a:ext>
            </a:extLst>
          </p:cNvPr>
          <p:cNvSpPr/>
          <p:nvPr/>
        </p:nvSpPr>
        <p:spPr>
          <a:xfrm>
            <a:off x="3700825" y="2308609"/>
            <a:ext cx="1785576" cy="1785576"/>
          </a:xfrm>
          <a:prstGeom prst="ellipse">
            <a:avLst/>
          </a:prstGeom>
          <a:gradFill>
            <a:gsLst>
              <a:gs pos="0">
                <a:schemeClr val="accent1"/>
              </a:gs>
              <a:gs pos="100000">
                <a:schemeClr val="accent2"/>
              </a:gs>
            </a:gsLst>
            <a:lin ang="8100000" scaled="1"/>
          </a:gradFill>
          <a:ln w="571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350" b="1" dirty="0">
              <a:solidFill>
                <a:schemeClr val="bg1"/>
              </a:solidFill>
            </a:endParaRPr>
          </a:p>
          <a:p>
            <a:pPr algn="ctr"/>
            <a:endParaRPr lang="en-US" sz="1350" b="1" dirty="0">
              <a:solidFill>
                <a:schemeClr val="bg1"/>
              </a:solidFill>
            </a:endParaRPr>
          </a:p>
          <a:p>
            <a:pPr algn="ctr"/>
            <a:r>
              <a:rPr lang="en-US" sz="1500" b="1" dirty="0">
                <a:solidFill>
                  <a:schemeClr val="bg1"/>
                </a:solidFill>
              </a:rPr>
              <a:t>Lorem ipsum dolor sit amet, </a:t>
            </a:r>
          </a:p>
        </p:txBody>
      </p:sp>
      <p:sp>
        <p:nvSpPr>
          <p:cNvPr id="496" name="Rectangle: Rounded Corners 495">
            <a:extLst>
              <a:ext uri="{FF2B5EF4-FFF2-40B4-BE49-F238E27FC236}">
                <a16:creationId xmlns:a16="http://schemas.microsoft.com/office/drawing/2014/main" id="{B9E40830-83B6-44FE-AD47-85608A394DC9}"/>
              </a:ext>
            </a:extLst>
          </p:cNvPr>
          <p:cNvSpPr/>
          <p:nvPr/>
        </p:nvSpPr>
        <p:spPr>
          <a:xfrm>
            <a:off x="628652" y="4947312"/>
            <a:ext cx="7886698" cy="1087727"/>
          </a:xfrm>
          <a:prstGeom prst="roundRect">
            <a:avLst>
              <a:gd name="adj" fmla="val 9474"/>
            </a:avLst>
          </a:prstGeom>
          <a:solidFill>
            <a:schemeClr val="accent6"/>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grpSp>
        <p:nvGrpSpPr>
          <p:cNvPr id="502" name="Group 501">
            <a:extLst>
              <a:ext uri="{FF2B5EF4-FFF2-40B4-BE49-F238E27FC236}">
                <a16:creationId xmlns:a16="http://schemas.microsoft.com/office/drawing/2014/main" id="{527A0545-FE4E-4BD1-86AB-F5F473C76C07}"/>
              </a:ext>
            </a:extLst>
          </p:cNvPr>
          <p:cNvGrpSpPr/>
          <p:nvPr/>
        </p:nvGrpSpPr>
        <p:grpSpPr>
          <a:xfrm>
            <a:off x="628650" y="2404574"/>
            <a:ext cx="2477227" cy="1649047"/>
            <a:chOff x="628651" y="2300935"/>
            <a:chExt cx="3452712" cy="1752601"/>
          </a:xfrm>
        </p:grpSpPr>
        <p:sp>
          <p:nvSpPr>
            <p:cNvPr id="485" name="Rectangle: Rounded Corners 484">
              <a:extLst>
                <a:ext uri="{FF2B5EF4-FFF2-40B4-BE49-F238E27FC236}">
                  <a16:creationId xmlns:a16="http://schemas.microsoft.com/office/drawing/2014/main" id="{3F0D5048-37F8-48BC-A20F-6CF231154AD4}"/>
                </a:ext>
              </a:extLst>
            </p:cNvPr>
            <p:cNvSpPr/>
            <p:nvPr/>
          </p:nvSpPr>
          <p:spPr>
            <a:xfrm>
              <a:off x="628651" y="2300935"/>
              <a:ext cx="3452712" cy="1752601"/>
            </a:xfrm>
            <a:prstGeom prst="roundRect">
              <a:avLst>
                <a:gd name="adj" fmla="val 9474"/>
              </a:avLst>
            </a:prstGeom>
            <a:solidFill>
              <a:schemeClr val="tx1"/>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486" name="Rectangle: Rounded Corners 485">
              <a:extLst>
                <a:ext uri="{FF2B5EF4-FFF2-40B4-BE49-F238E27FC236}">
                  <a16:creationId xmlns:a16="http://schemas.microsoft.com/office/drawing/2014/main" id="{CE2EBDC3-A792-489A-B397-8148265534EF}"/>
                </a:ext>
              </a:extLst>
            </p:cNvPr>
            <p:cNvSpPr/>
            <p:nvPr/>
          </p:nvSpPr>
          <p:spPr>
            <a:xfrm>
              <a:off x="628651" y="2300935"/>
              <a:ext cx="3452712" cy="1649185"/>
            </a:xfrm>
            <a:prstGeom prst="roundRect">
              <a:avLst>
                <a:gd name="adj" fmla="val 9474"/>
              </a:avLst>
            </a:prstGeom>
            <a:solidFill>
              <a:srgbClr val="FFFFFF"/>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489" name="Rectangle 488">
              <a:extLst>
                <a:ext uri="{FF2B5EF4-FFF2-40B4-BE49-F238E27FC236}">
                  <a16:creationId xmlns:a16="http://schemas.microsoft.com/office/drawing/2014/main" id="{9CE5E594-B7CF-4601-84C0-2882BEDA3300}"/>
                </a:ext>
              </a:extLst>
            </p:cNvPr>
            <p:cNvSpPr/>
            <p:nvPr/>
          </p:nvSpPr>
          <p:spPr>
            <a:xfrm>
              <a:off x="735542" y="2489075"/>
              <a:ext cx="3238930" cy="1219656"/>
            </a:xfrm>
            <a:prstGeom prst="rect">
              <a:avLst/>
            </a:prstGeom>
            <a:noFill/>
            <a:ln w="9525" cap="flat" cmpd="sng" algn="ctr">
              <a:noFill/>
              <a:prstDash val="solid"/>
            </a:ln>
            <a:effectLst/>
          </p:spPr>
          <p:txBody>
            <a:bodyPr rot="0" spcFirstLastPara="0" vertOverflow="overflow" horzOverflow="overflow" vert="horz" wrap="square" lIns="52050" tIns="52050" rIns="52050" bIns="52050" numCol="1" spcCol="0" rtlCol="0" fromWordArt="0" anchor="ctr" anchorCtr="0" forceAA="0" compatLnSpc="1">
              <a:prstTxWarp prst="textNoShape">
                <a:avLst/>
              </a:prstTxWarp>
              <a:noAutofit/>
            </a:bodyPr>
            <a:lstStyle/>
            <a:p>
              <a:pPr algn="ctr" defTabSz="685732">
                <a:spcAft>
                  <a:spcPts val="450"/>
                </a:spcAft>
                <a:defRPr/>
              </a:pPr>
              <a:r>
                <a:rPr lang="en-US" sz="1500" dirty="0"/>
                <a:t>Lorem ipsum dolor sit amet, consectetur adipiscing elit. </a:t>
              </a:r>
            </a:p>
          </p:txBody>
        </p:sp>
      </p:grpSp>
      <p:grpSp>
        <p:nvGrpSpPr>
          <p:cNvPr id="503" name="Group 502">
            <a:extLst>
              <a:ext uri="{FF2B5EF4-FFF2-40B4-BE49-F238E27FC236}">
                <a16:creationId xmlns:a16="http://schemas.microsoft.com/office/drawing/2014/main" id="{8642957C-97B8-4700-9F28-AA61EF358BE3}"/>
              </a:ext>
            </a:extLst>
          </p:cNvPr>
          <p:cNvGrpSpPr/>
          <p:nvPr/>
        </p:nvGrpSpPr>
        <p:grpSpPr>
          <a:xfrm>
            <a:off x="6038122" y="2404576"/>
            <a:ext cx="2477227" cy="1649047"/>
            <a:chOff x="8168270" y="2300935"/>
            <a:chExt cx="3452712" cy="1752601"/>
          </a:xfrm>
        </p:grpSpPr>
        <p:sp>
          <p:nvSpPr>
            <p:cNvPr id="492" name="Rectangle: Rounded Corners 491">
              <a:extLst>
                <a:ext uri="{FF2B5EF4-FFF2-40B4-BE49-F238E27FC236}">
                  <a16:creationId xmlns:a16="http://schemas.microsoft.com/office/drawing/2014/main" id="{B4C4659C-240D-4B6E-BE3E-99700E0551AD}"/>
                </a:ext>
              </a:extLst>
            </p:cNvPr>
            <p:cNvSpPr/>
            <p:nvPr/>
          </p:nvSpPr>
          <p:spPr>
            <a:xfrm>
              <a:off x="8168270" y="2300935"/>
              <a:ext cx="3452712" cy="1752601"/>
            </a:xfrm>
            <a:prstGeom prst="roundRect">
              <a:avLst>
                <a:gd name="adj" fmla="val 9474"/>
              </a:avLst>
            </a:prstGeom>
            <a:solidFill>
              <a:schemeClr val="tx1"/>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493" name="Rectangle: Rounded Corners 492">
              <a:extLst>
                <a:ext uri="{FF2B5EF4-FFF2-40B4-BE49-F238E27FC236}">
                  <a16:creationId xmlns:a16="http://schemas.microsoft.com/office/drawing/2014/main" id="{FCAFDA34-745E-4F94-9677-B2003CBB50CF}"/>
                </a:ext>
              </a:extLst>
            </p:cNvPr>
            <p:cNvSpPr/>
            <p:nvPr/>
          </p:nvSpPr>
          <p:spPr>
            <a:xfrm>
              <a:off x="8168270" y="2300935"/>
              <a:ext cx="3452712" cy="1649185"/>
            </a:xfrm>
            <a:prstGeom prst="roundRect">
              <a:avLst>
                <a:gd name="adj" fmla="val 9474"/>
              </a:avLst>
            </a:prstGeom>
            <a:solidFill>
              <a:srgbClr val="FFFFFF"/>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494" name="Rectangle 493">
              <a:extLst>
                <a:ext uri="{FF2B5EF4-FFF2-40B4-BE49-F238E27FC236}">
                  <a16:creationId xmlns:a16="http://schemas.microsoft.com/office/drawing/2014/main" id="{BC3D9D7D-0244-4E65-8549-DB249D93F14F}"/>
                </a:ext>
              </a:extLst>
            </p:cNvPr>
            <p:cNvSpPr/>
            <p:nvPr/>
          </p:nvSpPr>
          <p:spPr>
            <a:xfrm>
              <a:off x="8275161" y="2489075"/>
              <a:ext cx="3238930" cy="1219656"/>
            </a:xfrm>
            <a:prstGeom prst="rect">
              <a:avLst/>
            </a:prstGeom>
            <a:noFill/>
            <a:ln w="9525" cap="flat" cmpd="sng" algn="ctr">
              <a:noFill/>
              <a:prstDash val="solid"/>
            </a:ln>
            <a:effectLst/>
          </p:spPr>
          <p:txBody>
            <a:bodyPr rot="0" spcFirstLastPara="0" vertOverflow="overflow" horzOverflow="overflow" vert="horz" wrap="square" lIns="52050" tIns="52050" rIns="52050" bIns="52050" numCol="1" spcCol="0" rtlCol="0" fromWordArt="0" anchor="ctr" anchorCtr="0" forceAA="0" compatLnSpc="1">
              <a:prstTxWarp prst="textNoShape">
                <a:avLst/>
              </a:prstTxWarp>
              <a:noAutofit/>
            </a:bodyPr>
            <a:lstStyle/>
            <a:p>
              <a:pPr algn="ctr" defTabSz="685732">
                <a:spcAft>
                  <a:spcPts val="450"/>
                </a:spcAft>
                <a:defRPr/>
              </a:pPr>
              <a:r>
                <a:rPr lang="en-US" sz="1500" dirty="0"/>
                <a:t>Lorem ipsum dolor sit amet, consectetur adipiscing elit. </a:t>
              </a:r>
            </a:p>
          </p:txBody>
        </p:sp>
      </p:grpSp>
      <p:sp>
        <p:nvSpPr>
          <p:cNvPr id="497" name="Rectangle: Rounded Corners 496">
            <a:extLst>
              <a:ext uri="{FF2B5EF4-FFF2-40B4-BE49-F238E27FC236}">
                <a16:creationId xmlns:a16="http://schemas.microsoft.com/office/drawing/2014/main" id="{D91DC738-2D93-404B-8B47-B96F08571515}"/>
              </a:ext>
            </a:extLst>
          </p:cNvPr>
          <p:cNvSpPr/>
          <p:nvPr/>
        </p:nvSpPr>
        <p:spPr>
          <a:xfrm>
            <a:off x="628652" y="4889957"/>
            <a:ext cx="7886698" cy="1023544"/>
          </a:xfrm>
          <a:prstGeom prst="roundRect">
            <a:avLst>
              <a:gd name="adj" fmla="val 9474"/>
            </a:avLst>
          </a:prstGeom>
          <a:solidFill>
            <a:srgbClr val="FFFFFF"/>
          </a:solidFill>
          <a:ln w="28917" cap="rnd" cmpd="sng" algn="ctr">
            <a:solidFill>
              <a:schemeClr val="accent6"/>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498" name="Rectangle 497">
            <a:extLst>
              <a:ext uri="{FF2B5EF4-FFF2-40B4-BE49-F238E27FC236}">
                <a16:creationId xmlns:a16="http://schemas.microsoft.com/office/drawing/2014/main" id="{6CC6461E-7B57-4D30-82DC-CE08E72D07AD}"/>
              </a:ext>
            </a:extLst>
          </p:cNvPr>
          <p:cNvSpPr/>
          <p:nvPr/>
        </p:nvSpPr>
        <p:spPr>
          <a:xfrm>
            <a:off x="726720" y="5006722"/>
            <a:ext cx="7733788" cy="756962"/>
          </a:xfrm>
          <a:prstGeom prst="rect">
            <a:avLst/>
          </a:prstGeom>
          <a:noFill/>
          <a:ln w="9525" cap="flat" cmpd="sng" algn="ctr">
            <a:noFill/>
            <a:prstDash val="solid"/>
          </a:ln>
          <a:effectLst/>
        </p:spPr>
        <p:txBody>
          <a:bodyPr rot="0" spcFirstLastPara="0" vertOverflow="overflow" horzOverflow="overflow" vert="horz" wrap="square" lIns="52050" tIns="52050" rIns="52050" bIns="52050" numCol="1" spcCol="0" rtlCol="0" fromWordArt="0" anchor="ctr" anchorCtr="0" forceAA="0" compatLnSpc="1">
            <a:prstTxWarp prst="textNoShape">
              <a:avLst/>
            </a:prstTxWarp>
            <a:noAutofit/>
          </a:bodyPr>
          <a:lstStyle/>
          <a:p>
            <a:pPr algn="ctr" defTabSz="685732">
              <a:spcAft>
                <a:spcPts val="450"/>
              </a:spcAft>
              <a:defRPr/>
            </a:pPr>
            <a:r>
              <a:rPr lang="en-US" sz="1500" dirty="0"/>
              <a:t>Lorem ipsum dolor sit amet, consectetur adipiscing elit. Curabitur purus dui, euismod quis placerat eget, venenatis nec nibh. Mauris sit amet mollis enim. Donec cursus sagittis</a:t>
            </a:r>
          </a:p>
        </p:txBody>
      </p:sp>
      <p:sp>
        <p:nvSpPr>
          <p:cNvPr id="500" name="Arrow: Right 499">
            <a:extLst>
              <a:ext uri="{FF2B5EF4-FFF2-40B4-BE49-F238E27FC236}">
                <a16:creationId xmlns:a16="http://schemas.microsoft.com/office/drawing/2014/main" id="{AB58E4A6-3564-4CCB-B1DF-27E284236BC0}"/>
              </a:ext>
            </a:extLst>
          </p:cNvPr>
          <p:cNvSpPr/>
          <p:nvPr/>
        </p:nvSpPr>
        <p:spPr>
          <a:xfrm>
            <a:off x="3186211" y="2975867"/>
            <a:ext cx="436400" cy="5064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01" name="Arrow: Right 500">
            <a:extLst>
              <a:ext uri="{FF2B5EF4-FFF2-40B4-BE49-F238E27FC236}">
                <a16:creationId xmlns:a16="http://schemas.microsoft.com/office/drawing/2014/main" id="{F1CFEA48-CEF9-48ED-B666-87237A90E826}"/>
              </a:ext>
            </a:extLst>
          </p:cNvPr>
          <p:cNvSpPr/>
          <p:nvPr/>
        </p:nvSpPr>
        <p:spPr>
          <a:xfrm flipH="1">
            <a:off x="5564620" y="2975867"/>
            <a:ext cx="436400" cy="506466"/>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04" name="Arrow: Right 503">
            <a:extLst>
              <a:ext uri="{FF2B5EF4-FFF2-40B4-BE49-F238E27FC236}">
                <a16:creationId xmlns:a16="http://schemas.microsoft.com/office/drawing/2014/main" id="{A397131D-2FF4-495C-A202-6C48E093BB0D}"/>
              </a:ext>
            </a:extLst>
          </p:cNvPr>
          <p:cNvSpPr/>
          <p:nvPr/>
        </p:nvSpPr>
        <p:spPr>
          <a:xfrm rot="5400000">
            <a:off x="1492515" y="4269940"/>
            <a:ext cx="547486" cy="403703"/>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06" name="Arrow: Right 505">
            <a:extLst>
              <a:ext uri="{FF2B5EF4-FFF2-40B4-BE49-F238E27FC236}">
                <a16:creationId xmlns:a16="http://schemas.microsoft.com/office/drawing/2014/main" id="{630877E6-B478-4B10-87B7-F127F1B51381}"/>
              </a:ext>
            </a:extLst>
          </p:cNvPr>
          <p:cNvSpPr/>
          <p:nvPr/>
        </p:nvSpPr>
        <p:spPr>
          <a:xfrm rot="5400000">
            <a:off x="7147230" y="4269940"/>
            <a:ext cx="547486" cy="403703"/>
          </a:xfrm>
          <a:prstGeom prst="rightArrow">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07" name="TextBox 506">
            <a:extLst>
              <a:ext uri="{FF2B5EF4-FFF2-40B4-BE49-F238E27FC236}">
                <a16:creationId xmlns:a16="http://schemas.microsoft.com/office/drawing/2014/main" id="{562BD5DC-BA39-48D2-8782-369CD3C305E3}"/>
              </a:ext>
            </a:extLst>
          </p:cNvPr>
          <p:cNvSpPr txBox="1"/>
          <p:nvPr/>
        </p:nvSpPr>
        <p:spPr>
          <a:xfrm>
            <a:off x="428268" y="1511368"/>
            <a:ext cx="8287301" cy="329315"/>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b="1" dirty="0">
                <a:solidFill>
                  <a:schemeClr val="accent1"/>
                </a:solidFill>
              </a:rPr>
              <a:t>Lorem ipsum dolor sit amet, consectetur adipiscing</a:t>
            </a:r>
          </a:p>
        </p:txBody>
      </p:sp>
      <p:grpSp>
        <p:nvGrpSpPr>
          <p:cNvPr id="508" name="Group 507">
            <a:extLst>
              <a:ext uri="{FF2B5EF4-FFF2-40B4-BE49-F238E27FC236}">
                <a16:creationId xmlns:a16="http://schemas.microsoft.com/office/drawing/2014/main" id="{C77686BF-D267-4EF4-B089-DB66FA2595E5}"/>
              </a:ext>
            </a:extLst>
          </p:cNvPr>
          <p:cNvGrpSpPr/>
          <p:nvPr/>
        </p:nvGrpSpPr>
        <p:grpSpPr>
          <a:xfrm>
            <a:off x="4318045" y="2474380"/>
            <a:ext cx="551138" cy="551138"/>
            <a:chOff x="1649691" y="3230880"/>
            <a:chExt cx="914400" cy="914400"/>
          </a:xfrm>
          <a:solidFill>
            <a:schemeClr val="bg1"/>
          </a:solidFill>
        </p:grpSpPr>
        <p:sp>
          <p:nvSpPr>
            <p:cNvPr id="509" name="Accent">
              <a:extLst>
                <a:ext uri="{FF2B5EF4-FFF2-40B4-BE49-F238E27FC236}">
                  <a16:creationId xmlns:a16="http://schemas.microsoft.com/office/drawing/2014/main" id="{D9F0D4B2-2DF3-42A6-B06C-4FF3C169B28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510" name="Outline">
              <a:extLst>
                <a:ext uri="{FF2B5EF4-FFF2-40B4-BE49-F238E27FC236}">
                  <a16:creationId xmlns:a16="http://schemas.microsoft.com/office/drawing/2014/main" id="{6B6F1912-F7BF-4793-98AF-EC88D089DEA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Tree>
    <p:extLst>
      <p:ext uri="{BB962C8B-B14F-4D97-AF65-F5344CB8AC3E}">
        <p14:creationId xmlns:p14="http://schemas.microsoft.com/office/powerpoint/2010/main" val="160055587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Four Step Circle Process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198</a:t>
            </a:fld>
            <a:endParaRPr lang="en-PH" dirty="0"/>
          </a:p>
        </p:txBody>
      </p:sp>
      <p:sp>
        <p:nvSpPr>
          <p:cNvPr id="55" name="Text Placeholder 21">
            <a:extLst>
              <a:ext uri="{FF2B5EF4-FFF2-40B4-BE49-F238E27FC236}">
                <a16:creationId xmlns:a16="http://schemas.microsoft.com/office/drawing/2014/main" id="{9AC24EA5-2B55-492D-BB7F-3B86E1D5C591}"/>
              </a:ext>
            </a:extLst>
          </p:cNvPr>
          <p:cNvSpPr txBox="1">
            <a:spLocks/>
          </p:cNvSpPr>
          <p:nvPr/>
        </p:nvSpPr>
        <p:spPr>
          <a:xfrm>
            <a:off x="2932008" y="5859761"/>
            <a:ext cx="3279994" cy="385464"/>
          </a:xfrm>
          <a:prstGeom prst="rect">
            <a:avLst/>
          </a:prstGeom>
        </p:spPr>
        <p:txBody>
          <a:bodyPr>
            <a:noAutofit/>
          </a:bodyPr>
          <a:lstStyle>
            <a:lvl1pPr marL="0" indent="0" algn="ctr" defTabSz="914400" rtl="0" eaLnBrk="1" latinLnBrk="0" hangingPunct="1">
              <a:lnSpc>
                <a:spcPct val="90000"/>
              </a:lnSpc>
              <a:spcBef>
                <a:spcPts val="1000"/>
              </a:spcBef>
              <a:buClr>
                <a:srgbClr val="28B974"/>
              </a:buClr>
              <a:buFontTx/>
              <a:buNone/>
              <a:defRPr sz="14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dirty="0"/>
              <a:t>Click to edit Master text styles</a:t>
            </a:r>
          </a:p>
        </p:txBody>
      </p:sp>
      <p:sp>
        <p:nvSpPr>
          <p:cNvPr id="2" name="Rectangle: Rounded Corners 1">
            <a:extLst>
              <a:ext uri="{FF2B5EF4-FFF2-40B4-BE49-F238E27FC236}">
                <a16:creationId xmlns:a16="http://schemas.microsoft.com/office/drawing/2014/main" id="{BBEAC38D-9F60-4A20-9C20-C4A25875ACF7}"/>
              </a:ext>
            </a:extLst>
          </p:cNvPr>
          <p:cNvSpPr/>
          <p:nvPr/>
        </p:nvSpPr>
        <p:spPr>
          <a:xfrm>
            <a:off x="628650" y="2064353"/>
            <a:ext cx="7886700" cy="3553634"/>
          </a:xfrm>
          <a:prstGeom prst="roundRect">
            <a:avLst/>
          </a:prstGeom>
          <a:noFill/>
          <a:ln w="4127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54" name="Rectangle: Rounded Corners 53">
            <a:extLst>
              <a:ext uri="{FF2B5EF4-FFF2-40B4-BE49-F238E27FC236}">
                <a16:creationId xmlns:a16="http://schemas.microsoft.com/office/drawing/2014/main" id="{32F4F59C-D3C6-491A-A68A-9BB156A99EF4}"/>
              </a:ext>
            </a:extLst>
          </p:cNvPr>
          <p:cNvSpPr/>
          <p:nvPr/>
        </p:nvSpPr>
        <p:spPr>
          <a:xfrm>
            <a:off x="2960890" y="5355719"/>
            <a:ext cx="3149973" cy="469452"/>
          </a:xfrm>
          <a:prstGeom prst="roundRect">
            <a:avLst>
              <a:gd name="adj" fmla="val 50000"/>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350" dirty="0"/>
              <a:t>Click here to add subheading</a:t>
            </a:r>
          </a:p>
        </p:txBody>
      </p:sp>
      <p:sp>
        <p:nvSpPr>
          <p:cNvPr id="78" name="Oval 77">
            <a:extLst>
              <a:ext uri="{FF2B5EF4-FFF2-40B4-BE49-F238E27FC236}">
                <a16:creationId xmlns:a16="http://schemas.microsoft.com/office/drawing/2014/main" id="{00F31616-1389-4C6E-A4B1-B6233EDFF5F8}"/>
              </a:ext>
            </a:extLst>
          </p:cNvPr>
          <p:cNvSpPr/>
          <p:nvPr/>
        </p:nvSpPr>
        <p:spPr>
          <a:xfrm rot="10800000">
            <a:off x="6325260" y="5483477"/>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79" name="Oval 78">
            <a:extLst>
              <a:ext uri="{FF2B5EF4-FFF2-40B4-BE49-F238E27FC236}">
                <a16:creationId xmlns:a16="http://schemas.microsoft.com/office/drawing/2014/main" id="{6FF818D6-7103-4AD3-B509-E29DB0244571}"/>
              </a:ext>
            </a:extLst>
          </p:cNvPr>
          <p:cNvSpPr/>
          <p:nvPr/>
        </p:nvSpPr>
        <p:spPr>
          <a:xfrm rot="10800000">
            <a:off x="2544834" y="5483478"/>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68" name="Oval 67">
            <a:extLst>
              <a:ext uri="{FF2B5EF4-FFF2-40B4-BE49-F238E27FC236}">
                <a16:creationId xmlns:a16="http://schemas.microsoft.com/office/drawing/2014/main" id="{42317B7D-4D50-4769-BF1C-2B79F4B92592}"/>
              </a:ext>
            </a:extLst>
          </p:cNvPr>
          <p:cNvSpPr/>
          <p:nvPr/>
        </p:nvSpPr>
        <p:spPr>
          <a:xfrm>
            <a:off x="2573088" y="1939060"/>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69" name="Oval 68">
            <a:extLst>
              <a:ext uri="{FF2B5EF4-FFF2-40B4-BE49-F238E27FC236}">
                <a16:creationId xmlns:a16="http://schemas.microsoft.com/office/drawing/2014/main" id="{58349946-1345-492C-9A7B-7B00CA7FD76D}"/>
              </a:ext>
            </a:extLst>
          </p:cNvPr>
          <p:cNvSpPr/>
          <p:nvPr/>
        </p:nvSpPr>
        <p:spPr>
          <a:xfrm>
            <a:off x="4435564" y="1939060"/>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70" name="Oval 69">
            <a:extLst>
              <a:ext uri="{FF2B5EF4-FFF2-40B4-BE49-F238E27FC236}">
                <a16:creationId xmlns:a16="http://schemas.microsoft.com/office/drawing/2014/main" id="{28E85D0D-3616-4A9D-B9D0-D7A21D52B951}"/>
              </a:ext>
            </a:extLst>
          </p:cNvPr>
          <p:cNvSpPr/>
          <p:nvPr/>
        </p:nvSpPr>
        <p:spPr>
          <a:xfrm>
            <a:off x="6298040" y="1939060"/>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35" name="Teardrop 34">
            <a:extLst>
              <a:ext uri="{FF2B5EF4-FFF2-40B4-BE49-F238E27FC236}">
                <a16:creationId xmlns:a16="http://schemas.microsoft.com/office/drawing/2014/main" id="{45F8F080-31AC-477C-89DB-09866E68B9D9}"/>
              </a:ext>
            </a:extLst>
          </p:cNvPr>
          <p:cNvSpPr/>
          <p:nvPr userDrawn="1"/>
        </p:nvSpPr>
        <p:spPr>
          <a:xfrm rot="8160000">
            <a:off x="1285266" y="1511369"/>
            <a:ext cx="986040" cy="986040"/>
          </a:xfrm>
          <a:prstGeom prst="teardrop">
            <a:avLst/>
          </a:prstGeom>
          <a:gradFill>
            <a:gsLst>
              <a:gs pos="0">
                <a:schemeClr val="accent1"/>
              </a:gs>
              <a:gs pos="45000">
                <a:schemeClr val="accent2"/>
              </a:gs>
            </a:gsLst>
            <a:lin ang="81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6" name="Oval 35">
            <a:extLst>
              <a:ext uri="{FF2B5EF4-FFF2-40B4-BE49-F238E27FC236}">
                <a16:creationId xmlns:a16="http://schemas.microsoft.com/office/drawing/2014/main" id="{0D07F0D5-9842-4CA3-95BE-8C98A219B60F}"/>
              </a:ext>
            </a:extLst>
          </p:cNvPr>
          <p:cNvSpPr/>
          <p:nvPr userDrawn="1"/>
        </p:nvSpPr>
        <p:spPr>
          <a:xfrm rot="8160000">
            <a:off x="1386730" y="1612837"/>
            <a:ext cx="783112" cy="78311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6" name="Text Placeholder 8">
            <a:extLst>
              <a:ext uri="{FF2B5EF4-FFF2-40B4-BE49-F238E27FC236}">
                <a16:creationId xmlns:a16="http://schemas.microsoft.com/office/drawing/2014/main" id="{800FCF77-5364-4B3F-93FD-BBA90B75D168}"/>
              </a:ext>
            </a:extLst>
          </p:cNvPr>
          <p:cNvSpPr txBox="1">
            <a:spLocks/>
          </p:cNvSpPr>
          <p:nvPr/>
        </p:nvSpPr>
        <p:spPr>
          <a:xfrm>
            <a:off x="1110339" y="2748000"/>
            <a:ext cx="1335895" cy="287870"/>
          </a:xfrm>
          <a:prstGeom prst="rect">
            <a:avLst/>
          </a:prstGeom>
        </p:spPr>
        <p:txBody>
          <a:bodyPr anchor="ctr">
            <a:noAutofit/>
          </a:bodyPr>
          <a:lstStyle>
            <a:lvl1pPr marL="0" indent="0" algn="ctr" defTabSz="914400" rtl="0" eaLnBrk="1" latinLnBrk="0" hangingPunct="1">
              <a:lnSpc>
                <a:spcPct val="90000"/>
              </a:lnSpc>
              <a:spcBef>
                <a:spcPts val="1000"/>
              </a:spcBef>
              <a:spcAft>
                <a:spcPts val="0"/>
              </a:spcAft>
              <a:buClr>
                <a:srgbClr val="28B974"/>
              </a:buClr>
              <a:buFontTx/>
              <a:buNone/>
              <a:defRPr sz="1600" b="1" kern="1200">
                <a:solidFill>
                  <a:schemeClr val="tx1"/>
                </a:solidFill>
                <a:latin typeface="Arial" panose="020B0604020202020204" pitchFamily="34" charset="0"/>
                <a:ea typeface="+mn-ea"/>
                <a:cs typeface="+mn-cs"/>
              </a:defRPr>
            </a:lvl1pPr>
            <a:lvl2pPr marL="228600" indent="0" algn="l" defTabSz="914400" rtl="0" eaLnBrk="1" latinLnBrk="0" hangingPunct="1">
              <a:lnSpc>
                <a:spcPct val="90000"/>
              </a:lnSpc>
              <a:spcBef>
                <a:spcPts val="500"/>
              </a:spcBef>
              <a:buClr>
                <a:schemeClr val="accent1"/>
              </a:buClr>
              <a:buFontTx/>
              <a:buNone/>
              <a:defRPr sz="2400" kern="1200">
                <a:solidFill>
                  <a:schemeClr val="tx1"/>
                </a:solidFill>
                <a:latin typeface="Arial" panose="020B0604020202020204" pitchFamily="34" charset="0"/>
                <a:ea typeface="+mn-ea"/>
                <a:cs typeface="+mn-cs"/>
              </a:defRPr>
            </a:lvl2pPr>
            <a:lvl3pPr marL="457200" indent="0" algn="l" defTabSz="914400" rtl="0" eaLnBrk="1" latinLnBrk="0" hangingPunct="1">
              <a:lnSpc>
                <a:spcPct val="90000"/>
              </a:lnSpc>
              <a:spcBef>
                <a:spcPts val="500"/>
              </a:spcBef>
              <a:buClr>
                <a:schemeClr val="accent1"/>
              </a:buClr>
              <a:buFontTx/>
              <a:buNone/>
              <a:defRPr sz="2000" kern="1200">
                <a:solidFill>
                  <a:schemeClr val="tx1"/>
                </a:solidFill>
                <a:latin typeface="Arial" panose="020B0604020202020204" pitchFamily="34" charset="0"/>
                <a:ea typeface="+mn-ea"/>
                <a:cs typeface="+mn-cs"/>
              </a:defRPr>
            </a:lvl3pPr>
            <a:lvl4pPr marL="6858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4pPr>
            <a:lvl5pPr marL="9144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solidFill>
                  <a:schemeClr val="accent1"/>
                </a:solidFill>
              </a:rPr>
              <a:t>Header</a:t>
            </a:r>
          </a:p>
        </p:txBody>
      </p:sp>
      <p:sp>
        <p:nvSpPr>
          <p:cNvPr id="47" name="Text Placeholder 21">
            <a:extLst>
              <a:ext uri="{FF2B5EF4-FFF2-40B4-BE49-F238E27FC236}">
                <a16:creationId xmlns:a16="http://schemas.microsoft.com/office/drawing/2014/main" id="{11792668-F249-4B14-B2FB-4D6F86212CB9}"/>
              </a:ext>
            </a:extLst>
          </p:cNvPr>
          <p:cNvSpPr txBox="1">
            <a:spLocks/>
          </p:cNvSpPr>
          <p:nvPr/>
        </p:nvSpPr>
        <p:spPr>
          <a:xfrm>
            <a:off x="1110339" y="3076292"/>
            <a:ext cx="1335895" cy="1908756"/>
          </a:xfrm>
          <a:prstGeom prst="rect">
            <a:avLst/>
          </a:prstGeom>
        </p:spPr>
        <p:txBody>
          <a:bodyPr>
            <a:noAutofit/>
          </a:bodyPr>
          <a:lstStyle>
            <a:lvl1pPr marL="0" indent="0" algn="ctr" defTabSz="914400" rtl="0" eaLnBrk="1" latinLnBrk="0" hangingPunct="1">
              <a:lnSpc>
                <a:spcPct val="90000"/>
              </a:lnSpc>
              <a:spcBef>
                <a:spcPts val="1000"/>
              </a:spcBef>
              <a:buClr>
                <a:srgbClr val="28B974"/>
              </a:buClr>
              <a:buFontTx/>
              <a:buNone/>
              <a:defRPr sz="14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Curabitur purus dui, euismod quis placerat eget, venenatis nec nibh. Mauris sit </a:t>
            </a:r>
          </a:p>
        </p:txBody>
      </p:sp>
      <p:cxnSp>
        <p:nvCxnSpPr>
          <p:cNvPr id="74" name="Straight Connector 73">
            <a:extLst>
              <a:ext uri="{FF2B5EF4-FFF2-40B4-BE49-F238E27FC236}">
                <a16:creationId xmlns:a16="http://schemas.microsoft.com/office/drawing/2014/main" id="{33CAA9F0-1ED0-47E8-BEA0-A699A3F02D4A}"/>
              </a:ext>
            </a:extLst>
          </p:cNvPr>
          <p:cNvCxnSpPr>
            <a:cxnSpLocks/>
          </p:cNvCxnSpPr>
          <p:nvPr/>
        </p:nvCxnSpPr>
        <p:spPr>
          <a:xfrm>
            <a:off x="1164231" y="3039724"/>
            <a:ext cx="1228110" cy="0"/>
          </a:xfrm>
          <a:prstGeom prst="line">
            <a:avLst/>
          </a:prstGeom>
          <a:ln w="22225" cap="rnd">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0" name="Group 79">
            <a:extLst>
              <a:ext uri="{FF2B5EF4-FFF2-40B4-BE49-F238E27FC236}">
                <a16:creationId xmlns:a16="http://schemas.microsoft.com/office/drawing/2014/main" id="{4298D8A7-70B5-43AD-8928-D3251D26979E}"/>
              </a:ext>
            </a:extLst>
          </p:cNvPr>
          <p:cNvGrpSpPr/>
          <p:nvPr/>
        </p:nvGrpSpPr>
        <p:grpSpPr>
          <a:xfrm>
            <a:off x="1458536" y="1686159"/>
            <a:ext cx="639501" cy="639501"/>
            <a:chOff x="1649691" y="3230880"/>
            <a:chExt cx="914400" cy="914400"/>
          </a:xfrm>
        </p:grpSpPr>
        <p:sp>
          <p:nvSpPr>
            <p:cNvPr id="81" name="Accent">
              <a:extLst>
                <a:ext uri="{FF2B5EF4-FFF2-40B4-BE49-F238E27FC236}">
                  <a16:creationId xmlns:a16="http://schemas.microsoft.com/office/drawing/2014/main" id="{0C0991B3-583F-4F69-AB91-908C5284CBD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2" name="Outline">
              <a:extLst>
                <a:ext uri="{FF2B5EF4-FFF2-40B4-BE49-F238E27FC236}">
                  <a16:creationId xmlns:a16="http://schemas.microsoft.com/office/drawing/2014/main" id="{5E72307E-B103-4624-BDFC-CD06CEE0442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38" name="Teardrop 37">
            <a:extLst>
              <a:ext uri="{FF2B5EF4-FFF2-40B4-BE49-F238E27FC236}">
                <a16:creationId xmlns:a16="http://schemas.microsoft.com/office/drawing/2014/main" id="{A3AAE647-18A1-42E0-AE86-B474570CB881}"/>
              </a:ext>
            </a:extLst>
          </p:cNvPr>
          <p:cNvSpPr/>
          <p:nvPr/>
        </p:nvSpPr>
        <p:spPr>
          <a:xfrm rot="8160000">
            <a:off x="3147742" y="1511369"/>
            <a:ext cx="986040" cy="986040"/>
          </a:xfrm>
          <a:prstGeom prst="teardrop">
            <a:avLst/>
          </a:prstGeom>
          <a:gradFill>
            <a:gsLst>
              <a:gs pos="0">
                <a:schemeClr val="accent1"/>
              </a:gs>
              <a:gs pos="45000">
                <a:schemeClr val="accent2"/>
              </a:gs>
            </a:gsLst>
            <a:lin ang="81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39" name="Oval 38">
            <a:extLst>
              <a:ext uri="{FF2B5EF4-FFF2-40B4-BE49-F238E27FC236}">
                <a16:creationId xmlns:a16="http://schemas.microsoft.com/office/drawing/2014/main" id="{EF9A9F21-5A3A-4F66-AFC8-BF94DC2F06F7}"/>
              </a:ext>
            </a:extLst>
          </p:cNvPr>
          <p:cNvSpPr/>
          <p:nvPr/>
        </p:nvSpPr>
        <p:spPr>
          <a:xfrm rot="8160000">
            <a:off x="3249206" y="1612837"/>
            <a:ext cx="783112" cy="78311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8" name="Text Placeholder 8">
            <a:extLst>
              <a:ext uri="{FF2B5EF4-FFF2-40B4-BE49-F238E27FC236}">
                <a16:creationId xmlns:a16="http://schemas.microsoft.com/office/drawing/2014/main" id="{A69196AB-8D59-4FF7-A8AB-25564D2A26A7}"/>
              </a:ext>
            </a:extLst>
          </p:cNvPr>
          <p:cNvSpPr txBox="1">
            <a:spLocks/>
          </p:cNvSpPr>
          <p:nvPr/>
        </p:nvSpPr>
        <p:spPr>
          <a:xfrm>
            <a:off x="2972815" y="2748000"/>
            <a:ext cx="1335895" cy="287870"/>
          </a:xfrm>
          <a:prstGeom prst="rect">
            <a:avLst/>
          </a:prstGeom>
        </p:spPr>
        <p:txBody>
          <a:bodyPr anchor="ctr">
            <a:noAutofit/>
          </a:bodyPr>
          <a:lstStyle>
            <a:lvl1pPr marL="0" indent="0" algn="ctr" defTabSz="914400" rtl="0" eaLnBrk="1" latinLnBrk="0" hangingPunct="1">
              <a:lnSpc>
                <a:spcPct val="90000"/>
              </a:lnSpc>
              <a:spcBef>
                <a:spcPts val="1000"/>
              </a:spcBef>
              <a:spcAft>
                <a:spcPts val="0"/>
              </a:spcAft>
              <a:buClr>
                <a:srgbClr val="28B974"/>
              </a:buClr>
              <a:buFontTx/>
              <a:buNone/>
              <a:defRPr sz="1600" b="1" kern="1200">
                <a:solidFill>
                  <a:schemeClr val="tx1"/>
                </a:solidFill>
                <a:latin typeface="Arial" panose="020B0604020202020204" pitchFamily="34" charset="0"/>
                <a:ea typeface="+mn-ea"/>
                <a:cs typeface="+mn-cs"/>
              </a:defRPr>
            </a:lvl1pPr>
            <a:lvl2pPr marL="228600" indent="0" algn="l" defTabSz="914400" rtl="0" eaLnBrk="1" latinLnBrk="0" hangingPunct="1">
              <a:lnSpc>
                <a:spcPct val="90000"/>
              </a:lnSpc>
              <a:spcBef>
                <a:spcPts val="500"/>
              </a:spcBef>
              <a:buClr>
                <a:schemeClr val="accent1"/>
              </a:buClr>
              <a:buFontTx/>
              <a:buNone/>
              <a:defRPr sz="2400" kern="1200">
                <a:solidFill>
                  <a:schemeClr val="tx1"/>
                </a:solidFill>
                <a:latin typeface="Arial" panose="020B0604020202020204" pitchFamily="34" charset="0"/>
                <a:ea typeface="+mn-ea"/>
                <a:cs typeface="+mn-cs"/>
              </a:defRPr>
            </a:lvl2pPr>
            <a:lvl3pPr marL="457200" indent="0" algn="l" defTabSz="914400" rtl="0" eaLnBrk="1" latinLnBrk="0" hangingPunct="1">
              <a:lnSpc>
                <a:spcPct val="90000"/>
              </a:lnSpc>
              <a:spcBef>
                <a:spcPts val="500"/>
              </a:spcBef>
              <a:buClr>
                <a:schemeClr val="accent1"/>
              </a:buClr>
              <a:buFontTx/>
              <a:buNone/>
              <a:defRPr sz="2000" kern="1200">
                <a:solidFill>
                  <a:schemeClr val="tx1"/>
                </a:solidFill>
                <a:latin typeface="Arial" panose="020B0604020202020204" pitchFamily="34" charset="0"/>
                <a:ea typeface="+mn-ea"/>
                <a:cs typeface="+mn-cs"/>
              </a:defRPr>
            </a:lvl3pPr>
            <a:lvl4pPr marL="6858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4pPr>
            <a:lvl5pPr marL="9144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solidFill>
                  <a:schemeClr val="accent1"/>
                </a:solidFill>
              </a:rPr>
              <a:t>Header</a:t>
            </a:r>
          </a:p>
        </p:txBody>
      </p:sp>
      <p:sp>
        <p:nvSpPr>
          <p:cNvPr id="49" name="Text Placeholder 21">
            <a:extLst>
              <a:ext uri="{FF2B5EF4-FFF2-40B4-BE49-F238E27FC236}">
                <a16:creationId xmlns:a16="http://schemas.microsoft.com/office/drawing/2014/main" id="{D050A571-A3E9-47DD-B353-CFBAA2181E53}"/>
              </a:ext>
            </a:extLst>
          </p:cNvPr>
          <p:cNvSpPr txBox="1">
            <a:spLocks/>
          </p:cNvSpPr>
          <p:nvPr/>
        </p:nvSpPr>
        <p:spPr>
          <a:xfrm>
            <a:off x="2972815" y="3076294"/>
            <a:ext cx="1335895" cy="1908756"/>
          </a:xfrm>
          <a:prstGeom prst="rect">
            <a:avLst/>
          </a:prstGeom>
        </p:spPr>
        <p:txBody>
          <a:bodyPr>
            <a:noAutofit/>
          </a:bodyPr>
          <a:lstStyle>
            <a:lvl1pPr marL="0" indent="0" algn="ctr" defTabSz="914400" rtl="0" eaLnBrk="1" latinLnBrk="0" hangingPunct="1">
              <a:lnSpc>
                <a:spcPct val="90000"/>
              </a:lnSpc>
              <a:spcBef>
                <a:spcPts val="1000"/>
              </a:spcBef>
              <a:buClr>
                <a:srgbClr val="28B974"/>
              </a:buClr>
              <a:buFontTx/>
              <a:buNone/>
              <a:defRPr sz="14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Curabitur purus dui, euismod quis placerat eget, venenatis nec nibh. Mauris sit </a:t>
            </a:r>
          </a:p>
        </p:txBody>
      </p:sp>
      <p:cxnSp>
        <p:nvCxnSpPr>
          <p:cNvPr id="75" name="Straight Connector 74">
            <a:extLst>
              <a:ext uri="{FF2B5EF4-FFF2-40B4-BE49-F238E27FC236}">
                <a16:creationId xmlns:a16="http://schemas.microsoft.com/office/drawing/2014/main" id="{2AE4F0FE-B6BF-4C67-9937-EBE617E4ED6F}"/>
              </a:ext>
            </a:extLst>
          </p:cNvPr>
          <p:cNvCxnSpPr>
            <a:cxnSpLocks/>
          </p:cNvCxnSpPr>
          <p:nvPr/>
        </p:nvCxnSpPr>
        <p:spPr>
          <a:xfrm>
            <a:off x="3026707" y="3039724"/>
            <a:ext cx="1228110" cy="0"/>
          </a:xfrm>
          <a:prstGeom prst="line">
            <a:avLst/>
          </a:prstGeom>
          <a:ln w="22225" cap="rnd">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BD532A00-D207-4EC4-AC00-8F9F03834E5B}"/>
              </a:ext>
            </a:extLst>
          </p:cNvPr>
          <p:cNvGrpSpPr/>
          <p:nvPr/>
        </p:nvGrpSpPr>
        <p:grpSpPr>
          <a:xfrm>
            <a:off x="3321012" y="1686159"/>
            <a:ext cx="639501" cy="639501"/>
            <a:chOff x="1649691" y="3230880"/>
            <a:chExt cx="914400" cy="914400"/>
          </a:xfrm>
        </p:grpSpPr>
        <p:sp>
          <p:nvSpPr>
            <p:cNvPr id="87" name="Accent">
              <a:extLst>
                <a:ext uri="{FF2B5EF4-FFF2-40B4-BE49-F238E27FC236}">
                  <a16:creationId xmlns:a16="http://schemas.microsoft.com/office/drawing/2014/main" id="{94091A8E-5A59-4F08-8048-08AB0F764E7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8" name="Outline">
              <a:extLst>
                <a:ext uri="{FF2B5EF4-FFF2-40B4-BE49-F238E27FC236}">
                  <a16:creationId xmlns:a16="http://schemas.microsoft.com/office/drawing/2014/main" id="{F06AA209-CC41-480D-9C3C-990BB20095E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41" name="Teardrop 40">
            <a:extLst>
              <a:ext uri="{FF2B5EF4-FFF2-40B4-BE49-F238E27FC236}">
                <a16:creationId xmlns:a16="http://schemas.microsoft.com/office/drawing/2014/main" id="{B820AFED-45F5-4902-9383-D67A17973AD3}"/>
              </a:ext>
            </a:extLst>
          </p:cNvPr>
          <p:cNvSpPr/>
          <p:nvPr/>
        </p:nvSpPr>
        <p:spPr>
          <a:xfrm rot="8160000">
            <a:off x="5010218" y="1511369"/>
            <a:ext cx="986040" cy="986040"/>
          </a:xfrm>
          <a:prstGeom prst="teardrop">
            <a:avLst/>
          </a:prstGeom>
          <a:gradFill>
            <a:gsLst>
              <a:gs pos="0">
                <a:schemeClr val="accent1"/>
              </a:gs>
              <a:gs pos="45000">
                <a:schemeClr val="accent2"/>
              </a:gs>
            </a:gsLst>
            <a:lin ang="81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2" name="Oval 41">
            <a:extLst>
              <a:ext uri="{FF2B5EF4-FFF2-40B4-BE49-F238E27FC236}">
                <a16:creationId xmlns:a16="http://schemas.microsoft.com/office/drawing/2014/main" id="{66E436F6-B932-4D96-9922-E00A4B154776}"/>
              </a:ext>
            </a:extLst>
          </p:cNvPr>
          <p:cNvSpPr/>
          <p:nvPr/>
        </p:nvSpPr>
        <p:spPr>
          <a:xfrm rot="8160000">
            <a:off x="5111682" y="1612837"/>
            <a:ext cx="783112" cy="78311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0" name="Text Placeholder 8">
            <a:extLst>
              <a:ext uri="{FF2B5EF4-FFF2-40B4-BE49-F238E27FC236}">
                <a16:creationId xmlns:a16="http://schemas.microsoft.com/office/drawing/2014/main" id="{24672149-1FA6-4754-BEF0-56ABE539D444}"/>
              </a:ext>
            </a:extLst>
          </p:cNvPr>
          <p:cNvSpPr txBox="1">
            <a:spLocks/>
          </p:cNvSpPr>
          <p:nvPr/>
        </p:nvSpPr>
        <p:spPr>
          <a:xfrm>
            <a:off x="4835291" y="2748000"/>
            <a:ext cx="1335895" cy="287870"/>
          </a:xfrm>
          <a:prstGeom prst="rect">
            <a:avLst/>
          </a:prstGeom>
        </p:spPr>
        <p:txBody>
          <a:bodyPr anchor="ctr">
            <a:noAutofit/>
          </a:bodyPr>
          <a:lstStyle>
            <a:lvl1pPr marL="0" indent="0" algn="ctr" defTabSz="914400" rtl="0" eaLnBrk="1" latinLnBrk="0" hangingPunct="1">
              <a:lnSpc>
                <a:spcPct val="90000"/>
              </a:lnSpc>
              <a:spcBef>
                <a:spcPts val="1000"/>
              </a:spcBef>
              <a:spcAft>
                <a:spcPts val="0"/>
              </a:spcAft>
              <a:buClr>
                <a:srgbClr val="28B974"/>
              </a:buClr>
              <a:buFontTx/>
              <a:buNone/>
              <a:defRPr sz="1600" b="1" kern="1200">
                <a:solidFill>
                  <a:schemeClr val="tx1"/>
                </a:solidFill>
                <a:latin typeface="Arial" panose="020B0604020202020204" pitchFamily="34" charset="0"/>
                <a:ea typeface="+mn-ea"/>
                <a:cs typeface="+mn-cs"/>
              </a:defRPr>
            </a:lvl1pPr>
            <a:lvl2pPr marL="228600" indent="0" algn="l" defTabSz="914400" rtl="0" eaLnBrk="1" latinLnBrk="0" hangingPunct="1">
              <a:lnSpc>
                <a:spcPct val="90000"/>
              </a:lnSpc>
              <a:spcBef>
                <a:spcPts val="500"/>
              </a:spcBef>
              <a:buClr>
                <a:schemeClr val="accent1"/>
              </a:buClr>
              <a:buFontTx/>
              <a:buNone/>
              <a:defRPr sz="2400" kern="1200">
                <a:solidFill>
                  <a:schemeClr val="tx1"/>
                </a:solidFill>
                <a:latin typeface="Arial" panose="020B0604020202020204" pitchFamily="34" charset="0"/>
                <a:ea typeface="+mn-ea"/>
                <a:cs typeface="+mn-cs"/>
              </a:defRPr>
            </a:lvl2pPr>
            <a:lvl3pPr marL="457200" indent="0" algn="l" defTabSz="914400" rtl="0" eaLnBrk="1" latinLnBrk="0" hangingPunct="1">
              <a:lnSpc>
                <a:spcPct val="90000"/>
              </a:lnSpc>
              <a:spcBef>
                <a:spcPts val="500"/>
              </a:spcBef>
              <a:buClr>
                <a:schemeClr val="accent1"/>
              </a:buClr>
              <a:buFontTx/>
              <a:buNone/>
              <a:defRPr sz="2000" kern="1200">
                <a:solidFill>
                  <a:schemeClr val="tx1"/>
                </a:solidFill>
                <a:latin typeface="Arial" panose="020B0604020202020204" pitchFamily="34" charset="0"/>
                <a:ea typeface="+mn-ea"/>
                <a:cs typeface="+mn-cs"/>
              </a:defRPr>
            </a:lvl3pPr>
            <a:lvl4pPr marL="6858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4pPr>
            <a:lvl5pPr marL="9144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solidFill>
                  <a:schemeClr val="accent1"/>
                </a:solidFill>
              </a:rPr>
              <a:t>Header</a:t>
            </a:r>
          </a:p>
        </p:txBody>
      </p:sp>
      <p:sp>
        <p:nvSpPr>
          <p:cNvPr id="51" name="Text Placeholder 21">
            <a:extLst>
              <a:ext uri="{FF2B5EF4-FFF2-40B4-BE49-F238E27FC236}">
                <a16:creationId xmlns:a16="http://schemas.microsoft.com/office/drawing/2014/main" id="{E42FDF57-D49F-4724-B75B-CE4F36BA37F5}"/>
              </a:ext>
            </a:extLst>
          </p:cNvPr>
          <p:cNvSpPr txBox="1">
            <a:spLocks/>
          </p:cNvSpPr>
          <p:nvPr/>
        </p:nvSpPr>
        <p:spPr>
          <a:xfrm>
            <a:off x="4835291" y="3076294"/>
            <a:ext cx="1335895" cy="1908756"/>
          </a:xfrm>
          <a:prstGeom prst="rect">
            <a:avLst/>
          </a:prstGeom>
        </p:spPr>
        <p:txBody>
          <a:bodyPr>
            <a:noAutofit/>
          </a:bodyPr>
          <a:lstStyle>
            <a:lvl1pPr marL="0" indent="0" algn="ctr" defTabSz="914400" rtl="0" eaLnBrk="1" latinLnBrk="0" hangingPunct="1">
              <a:lnSpc>
                <a:spcPct val="90000"/>
              </a:lnSpc>
              <a:spcBef>
                <a:spcPts val="1000"/>
              </a:spcBef>
              <a:buClr>
                <a:srgbClr val="28B974"/>
              </a:buClr>
              <a:buFontTx/>
              <a:buNone/>
              <a:defRPr sz="14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Curabitur purus dui, euismod quis placerat eget, venenatis nec nibh. Mauris sit </a:t>
            </a:r>
          </a:p>
        </p:txBody>
      </p:sp>
      <p:cxnSp>
        <p:nvCxnSpPr>
          <p:cNvPr id="76" name="Straight Connector 75">
            <a:extLst>
              <a:ext uri="{FF2B5EF4-FFF2-40B4-BE49-F238E27FC236}">
                <a16:creationId xmlns:a16="http://schemas.microsoft.com/office/drawing/2014/main" id="{0986E51F-1D23-4E3B-BFDA-B42C4058C2E5}"/>
              </a:ext>
            </a:extLst>
          </p:cNvPr>
          <p:cNvCxnSpPr>
            <a:cxnSpLocks/>
          </p:cNvCxnSpPr>
          <p:nvPr/>
        </p:nvCxnSpPr>
        <p:spPr>
          <a:xfrm>
            <a:off x="4889183" y="3039724"/>
            <a:ext cx="1228110" cy="0"/>
          </a:xfrm>
          <a:prstGeom prst="line">
            <a:avLst/>
          </a:prstGeom>
          <a:ln w="22225" cap="rnd">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4FD1277A-DC9D-492F-9ABF-48B383BCFEFF}"/>
              </a:ext>
            </a:extLst>
          </p:cNvPr>
          <p:cNvGrpSpPr/>
          <p:nvPr/>
        </p:nvGrpSpPr>
        <p:grpSpPr>
          <a:xfrm>
            <a:off x="5183488" y="1686159"/>
            <a:ext cx="639501" cy="639501"/>
            <a:chOff x="1649691" y="3230880"/>
            <a:chExt cx="914400" cy="914400"/>
          </a:xfrm>
        </p:grpSpPr>
        <p:sp>
          <p:nvSpPr>
            <p:cNvPr id="90" name="Accent">
              <a:extLst>
                <a:ext uri="{FF2B5EF4-FFF2-40B4-BE49-F238E27FC236}">
                  <a16:creationId xmlns:a16="http://schemas.microsoft.com/office/drawing/2014/main" id="{1DAB0C9E-2EF3-419A-B192-C60E28A47CD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91" name="Outline">
              <a:extLst>
                <a:ext uri="{FF2B5EF4-FFF2-40B4-BE49-F238E27FC236}">
                  <a16:creationId xmlns:a16="http://schemas.microsoft.com/office/drawing/2014/main" id="{DDC5BD4B-A4BC-4265-A9EC-7E3366BF843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44" name="Teardrop 43">
            <a:extLst>
              <a:ext uri="{FF2B5EF4-FFF2-40B4-BE49-F238E27FC236}">
                <a16:creationId xmlns:a16="http://schemas.microsoft.com/office/drawing/2014/main" id="{091C7DE4-19D1-4FBC-BA02-AAF0DF71A8F9}"/>
              </a:ext>
            </a:extLst>
          </p:cNvPr>
          <p:cNvSpPr/>
          <p:nvPr/>
        </p:nvSpPr>
        <p:spPr>
          <a:xfrm rot="8160000">
            <a:off x="6872693" y="1511369"/>
            <a:ext cx="986040" cy="986040"/>
          </a:xfrm>
          <a:prstGeom prst="teardrop">
            <a:avLst/>
          </a:prstGeom>
          <a:gradFill>
            <a:gsLst>
              <a:gs pos="0">
                <a:schemeClr val="accent1"/>
              </a:gs>
              <a:gs pos="45000">
                <a:schemeClr val="accent2"/>
              </a:gs>
            </a:gsLst>
            <a:lin ang="81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5" name="Oval 44">
            <a:extLst>
              <a:ext uri="{FF2B5EF4-FFF2-40B4-BE49-F238E27FC236}">
                <a16:creationId xmlns:a16="http://schemas.microsoft.com/office/drawing/2014/main" id="{B7FC2970-1095-4D22-8DCD-E8CF1224E930}"/>
              </a:ext>
            </a:extLst>
          </p:cNvPr>
          <p:cNvSpPr/>
          <p:nvPr/>
        </p:nvSpPr>
        <p:spPr>
          <a:xfrm rot="8160000">
            <a:off x="6974157" y="1612837"/>
            <a:ext cx="783112" cy="78311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2" name="Text Placeholder 8">
            <a:extLst>
              <a:ext uri="{FF2B5EF4-FFF2-40B4-BE49-F238E27FC236}">
                <a16:creationId xmlns:a16="http://schemas.microsoft.com/office/drawing/2014/main" id="{EEF47D60-AFFD-4342-8706-969145164141}"/>
              </a:ext>
            </a:extLst>
          </p:cNvPr>
          <p:cNvSpPr txBox="1">
            <a:spLocks/>
          </p:cNvSpPr>
          <p:nvPr/>
        </p:nvSpPr>
        <p:spPr>
          <a:xfrm>
            <a:off x="6697766" y="2748000"/>
            <a:ext cx="1335895" cy="287870"/>
          </a:xfrm>
          <a:prstGeom prst="rect">
            <a:avLst/>
          </a:prstGeom>
        </p:spPr>
        <p:txBody>
          <a:bodyPr anchor="ctr">
            <a:noAutofit/>
          </a:bodyPr>
          <a:lstStyle>
            <a:lvl1pPr marL="0" indent="0" algn="ctr" defTabSz="914400" rtl="0" eaLnBrk="1" latinLnBrk="0" hangingPunct="1">
              <a:lnSpc>
                <a:spcPct val="90000"/>
              </a:lnSpc>
              <a:spcBef>
                <a:spcPts val="1000"/>
              </a:spcBef>
              <a:spcAft>
                <a:spcPts val="0"/>
              </a:spcAft>
              <a:buClr>
                <a:srgbClr val="28B974"/>
              </a:buClr>
              <a:buFontTx/>
              <a:buNone/>
              <a:defRPr sz="1600" b="1" kern="1200">
                <a:solidFill>
                  <a:schemeClr val="tx1"/>
                </a:solidFill>
                <a:latin typeface="Arial" panose="020B0604020202020204" pitchFamily="34" charset="0"/>
                <a:ea typeface="+mn-ea"/>
                <a:cs typeface="+mn-cs"/>
              </a:defRPr>
            </a:lvl1pPr>
            <a:lvl2pPr marL="228600" indent="0" algn="l" defTabSz="914400" rtl="0" eaLnBrk="1" latinLnBrk="0" hangingPunct="1">
              <a:lnSpc>
                <a:spcPct val="90000"/>
              </a:lnSpc>
              <a:spcBef>
                <a:spcPts val="500"/>
              </a:spcBef>
              <a:buClr>
                <a:schemeClr val="accent1"/>
              </a:buClr>
              <a:buFontTx/>
              <a:buNone/>
              <a:defRPr sz="2400" kern="1200">
                <a:solidFill>
                  <a:schemeClr val="tx1"/>
                </a:solidFill>
                <a:latin typeface="Arial" panose="020B0604020202020204" pitchFamily="34" charset="0"/>
                <a:ea typeface="+mn-ea"/>
                <a:cs typeface="+mn-cs"/>
              </a:defRPr>
            </a:lvl2pPr>
            <a:lvl3pPr marL="457200" indent="0" algn="l" defTabSz="914400" rtl="0" eaLnBrk="1" latinLnBrk="0" hangingPunct="1">
              <a:lnSpc>
                <a:spcPct val="90000"/>
              </a:lnSpc>
              <a:spcBef>
                <a:spcPts val="500"/>
              </a:spcBef>
              <a:buClr>
                <a:schemeClr val="accent1"/>
              </a:buClr>
              <a:buFontTx/>
              <a:buNone/>
              <a:defRPr sz="2000" kern="1200">
                <a:solidFill>
                  <a:schemeClr val="tx1"/>
                </a:solidFill>
                <a:latin typeface="Arial" panose="020B0604020202020204" pitchFamily="34" charset="0"/>
                <a:ea typeface="+mn-ea"/>
                <a:cs typeface="+mn-cs"/>
              </a:defRPr>
            </a:lvl3pPr>
            <a:lvl4pPr marL="6858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4pPr>
            <a:lvl5pPr marL="914400" indent="0" algn="l" defTabSz="914400" rtl="0" eaLnBrk="1" latinLnBrk="0" hangingPunct="1">
              <a:lnSpc>
                <a:spcPct val="90000"/>
              </a:lnSpc>
              <a:spcBef>
                <a:spcPts val="500"/>
              </a:spcBef>
              <a:buClr>
                <a:schemeClr val="accent1"/>
              </a:buClr>
              <a:buFontTx/>
              <a:buNone/>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dirty="0">
                <a:solidFill>
                  <a:schemeClr val="accent1"/>
                </a:solidFill>
              </a:rPr>
              <a:t>Header</a:t>
            </a:r>
          </a:p>
        </p:txBody>
      </p:sp>
      <p:sp>
        <p:nvSpPr>
          <p:cNvPr id="53" name="Text Placeholder 21">
            <a:extLst>
              <a:ext uri="{FF2B5EF4-FFF2-40B4-BE49-F238E27FC236}">
                <a16:creationId xmlns:a16="http://schemas.microsoft.com/office/drawing/2014/main" id="{D2AA9EF7-8B37-45A7-82C5-BB01CB2DE5D7}"/>
              </a:ext>
            </a:extLst>
          </p:cNvPr>
          <p:cNvSpPr txBox="1">
            <a:spLocks/>
          </p:cNvSpPr>
          <p:nvPr/>
        </p:nvSpPr>
        <p:spPr>
          <a:xfrm>
            <a:off x="6697766" y="3076294"/>
            <a:ext cx="1335895" cy="1908756"/>
          </a:xfrm>
          <a:prstGeom prst="rect">
            <a:avLst/>
          </a:prstGeom>
        </p:spPr>
        <p:txBody>
          <a:bodyPr>
            <a:noAutofit/>
          </a:bodyPr>
          <a:lstStyle>
            <a:lvl1pPr marL="0" indent="0" algn="ctr" defTabSz="914400" rtl="0" eaLnBrk="1" latinLnBrk="0" hangingPunct="1">
              <a:lnSpc>
                <a:spcPct val="90000"/>
              </a:lnSpc>
              <a:spcBef>
                <a:spcPts val="1000"/>
              </a:spcBef>
              <a:buClr>
                <a:srgbClr val="28B974"/>
              </a:buClr>
              <a:buFontTx/>
              <a:buNone/>
              <a:defRPr sz="1400" kern="1200">
                <a:solidFill>
                  <a:schemeClr val="tx1"/>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100" dirty="0"/>
              <a:t>Lorem ipsum dolor sit amet, consectetur adipiscing elit. Curabitur purus dui, euismod quis placerat eget, venenatis nec nibh. Mauris sit </a:t>
            </a:r>
          </a:p>
        </p:txBody>
      </p:sp>
      <p:cxnSp>
        <p:nvCxnSpPr>
          <p:cNvPr id="77" name="Straight Connector 76">
            <a:extLst>
              <a:ext uri="{FF2B5EF4-FFF2-40B4-BE49-F238E27FC236}">
                <a16:creationId xmlns:a16="http://schemas.microsoft.com/office/drawing/2014/main" id="{27BB0533-41F1-4D1D-A926-A1E33D00F9F0}"/>
              </a:ext>
            </a:extLst>
          </p:cNvPr>
          <p:cNvCxnSpPr>
            <a:cxnSpLocks/>
          </p:cNvCxnSpPr>
          <p:nvPr/>
        </p:nvCxnSpPr>
        <p:spPr>
          <a:xfrm>
            <a:off x="6751658" y="3039724"/>
            <a:ext cx="1228110" cy="0"/>
          </a:xfrm>
          <a:prstGeom prst="line">
            <a:avLst/>
          </a:prstGeom>
          <a:ln w="22225" cap="rnd">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2" name="Group 91">
            <a:extLst>
              <a:ext uri="{FF2B5EF4-FFF2-40B4-BE49-F238E27FC236}">
                <a16:creationId xmlns:a16="http://schemas.microsoft.com/office/drawing/2014/main" id="{9001B70C-1115-4765-B7D3-C2660EF4B766}"/>
              </a:ext>
            </a:extLst>
          </p:cNvPr>
          <p:cNvGrpSpPr/>
          <p:nvPr/>
        </p:nvGrpSpPr>
        <p:grpSpPr>
          <a:xfrm>
            <a:off x="7045963" y="1686159"/>
            <a:ext cx="639501" cy="639501"/>
            <a:chOff x="1649691" y="3230880"/>
            <a:chExt cx="914400" cy="914400"/>
          </a:xfrm>
        </p:grpSpPr>
        <p:sp>
          <p:nvSpPr>
            <p:cNvPr id="93" name="Accent">
              <a:extLst>
                <a:ext uri="{FF2B5EF4-FFF2-40B4-BE49-F238E27FC236}">
                  <a16:creationId xmlns:a16="http://schemas.microsoft.com/office/drawing/2014/main" id="{A0C8A9EE-7F13-4C99-A5C9-9AFBC31A799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94" name="Outline">
              <a:extLst>
                <a:ext uri="{FF2B5EF4-FFF2-40B4-BE49-F238E27FC236}">
                  <a16:creationId xmlns:a16="http://schemas.microsoft.com/office/drawing/2014/main" id="{55E69A64-0076-4A73-94F3-8F940F8F6AA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72" name="Oval 71">
            <a:extLst>
              <a:ext uri="{FF2B5EF4-FFF2-40B4-BE49-F238E27FC236}">
                <a16:creationId xmlns:a16="http://schemas.microsoft.com/office/drawing/2014/main" id="{1A56F14E-83A9-4D44-903E-AC5C53457FAD}"/>
              </a:ext>
            </a:extLst>
          </p:cNvPr>
          <p:cNvSpPr/>
          <p:nvPr/>
        </p:nvSpPr>
        <p:spPr>
          <a:xfrm rot="16200000" flipH="1">
            <a:off x="492213" y="3704733"/>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
        <p:nvSpPr>
          <p:cNvPr id="71" name="Oval 70">
            <a:extLst>
              <a:ext uri="{FF2B5EF4-FFF2-40B4-BE49-F238E27FC236}">
                <a16:creationId xmlns:a16="http://schemas.microsoft.com/office/drawing/2014/main" id="{B9E21887-FAAF-4FB7-B880-0496F3A07563}"/>
              </a:ext>
            </a:extLst>
          </p:cNvPr>
          <p:cNvSpPr/>
          <p:nvPr/>
        </p:nvSpPr>
        <p:spPr>
          <a:xfrm rot="5400000">
            <a:off x="8381610" y="3704734"/>
            <a:ext cx="272873" cy="272873"/>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350" b="1" dirty="0">
                <a:solidFill>
                  <a:schemeClr val="accent1"/>
                </a:solidFill>
                <a:latin typeface="Arial" panose="020B0604020202020204" pitchFamily="34" charset="0"/>
              </a:rPr>
              <a:t>&gt;</a:t>
            </a:r>
            <a:endParaRPr lang="en-PH" sz="135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64694901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853A07-93B2-4975-B053-9C23D6E2D6D8}"/>
              </a:ext>
            </a:extLst>
          </p:cNvPr>
          <p:cNvSpPr>
            <a:spLocks noGrp="1"/>
          </p:cNvSpPr>
          <p:nvPr>
            <p:ph type="title"/>
          </p:nvPr>
        </p:nvSpPr>
        <p:spPr>
          <a:xfrm>
            <a:off x="628650" y="365127"/>
            <a:ext cx="7886700" cy="618100"/>
          </a:xfrm>
        </p:spPr>
        <p:txBody>
          <a:bodyPr>
            <a:normAutofit/>
          </a:bodyPr>
          <a:lstStyle/>
          <a:p>
            <a:r>
              <a:rPr lang="en-PH" dirty="0"/>
              <a:t>Ribbon Arrow Process Slide</a:t>
            </a:r>
          </a:p>
        </p:txBody>
      </p:sp>
      <p:sp>
        <p:nvSpPr>
          <p:cNvPr id="3" name="Slide Number Placeholder 2">
            <a:extLst>
              <a:ext uri="{FF2B5EF4-FFF2-40B4-BE49-F238E27FC236}">
                <a16:creationId xmlns:a16="http://schemas.microsoft.com/office/drawing/2014/main" id="{A90738F4-6C3C-4F76-B925-D2D5506B8F1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199</a:t>
            </a:fld>
            <a:endParaRPr lang="en-PH" dirty="0"/>
          </a:p>
        </p:txBody>
      </p:sp>
      <p:sp>
        <p:nvSpPr>
          <p:cNvPr id="83" name="Freeform: Shape 82">
            <a:extLst>
              <a:ext uri="{FF2B5EF4-FFF2-40B4-BE49-F238E27FC236}">
                <a16:creationId xmlns:a16="http://schemas.microsoft.com/office/drawing/2014/main" id="{9CAC2CD7-05FD-4FB6-8081-640AC084C592}"/>
              </a:ext>
            </a:extLst>
          </p:cNvPr>
          <p:cNvSpPr/>
          <p:nvPr/>
        </p:nvSpPr>
        <p:spPr>
          <a:xfrm>
            <a:off x="628650" y="3118440"/>
            <a:ext cx="7799121" cy="1680124"/>
          </a:xfrm>
          <a:custGeom>
            <a:avLst/>
            <a:gdLst>
              <a:gd name="connsiteX0" fmla="*/ 155235 w 10016372"/>
              <a:gd name="connsiteY0" fmla="*/ 0 h 2557787"/>
              <a:gd name="connsiteX1" fmla="*/ 9336287 w 10016372"/>
              <a:gd name="connsiteY1" fmla="*/ 0 h 2557787"/>
              <a:gd name="connsiteX2" fmla="*/ 10016372 w 10016372"/>
              <a:gd name="connsiteY2" fmla="*/ 680085 h 2557787"/>
              <a:gd name="connsiteX3" fmla="*/ 10016372 w 10016372"/>
              <a:gd name="connsiteY3" fmla="*/ 1003306 h 2557787"/>
              <a:gd name="connsiteX4" fmla="*/ 10016372 w 10016372"/>
              <a:gd name="connsiteY4" fmla="*/ 1348745 h 2557787"/>
              <a:gd name="connsiteX5" fmla="*/ 10016372 w 10016372"/>
              <a:gd name="connsiteY5" fmla="*/ 1671966 h 2557787"/>
              <a:gd name="connsiteX6" fmla="*/ 9336287 w 10016372"/>
              <a:gd name="connsiteY6" fmla="*/ 2352051 h 2557787"/>
              <a:gd name="connsiteX7" fmla="*/ 388620 w 10016372"/>
              <a:gd name="connsiteY7" fmla="*/ 2352051 h 2557787"/>
              <a:gd name="connsiteX8" fmla="*/ 388620 w 10016372"/>
              <a:gd name="connsiteY8" fmla="*/ 2557787 h 2557787"/>
              <a:gd name="connsiteX9" fmla="*/ 0 w 10016372"/>
              <a:gd name="connsiteY9" fmla="*/ 2169167 h 2557787"/>
              <a:gd name="connsiteX10" fmla="*/ 388620 w 10016372"/>
              <a:gd name="connsiteY10" fmla="*/ 1780546 h 2557787"/>
              <a:gd name="connsiteX11" fmla="*/ 388620 w 10016372"/>
              <a:gd name="connsiteY11" fmla="*/ 1986282 h 2557787"/>
              <a:gd name="connsiteX12" fmla="*/ 9336287 w 10016372"/>
              <a:gd name="connsiteY12" fmla="*/ 1986282 h 2557787"/>
              <a:gd name="connsiteX13" fmla="*/ 9650603 w 10016372"/>
              <a:gd name="connsiteY13" fmla="*/ 1671966 h 2557787"/>
              <a:gd name="connsiteX14" fmla="*/ 9650603 w 10016372"/>
              <a:gd name="connsiteY14" fmla="*/ 1348745 h 2557787"/>
              <a:gd name="connsiteX15" fmla="*/ 9650603 w 10016372"/>
              <a:gd name="connsiteY15" fmla="*/ 1003306 h 2557787"/>
              <a:gd name="connsiteX16" fmla="*/ 9650603 w 10016372"/>
              <a:gd name="connsiteY16" fmla="*/ 680085 h 2557787"/>
              <a:gd name="connsiteX17" fmla="*/ 9336287 w 10016372"/>
              <a:gd name="connsiteY17" fmla="*/ 365769 h 2557787"/>
              <a:gd name="connsiteX18" fmla="*/ 155235 w 10016372"/>
              <a:gd name="connsiteY18" fmla="*/ 365769 h 25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16372" h="2557787">
                <a:moveTo>
                  <a:pt x="155235" y="0"/>
                </a:moveTo>
                <a:lnTo>
                  <a:pt x="9336287" y="0"/>
                </a:lnTo>
                <a:cubicBezTo>
                  <a:pt x="9711888" y="0"/>
                  <a:pt x="10016372" y="304484"/>
                  <a:pt x="10016372" y="680085"/>
                </a:cubicBezTo>
                <a:lnTo>
                  <a:pt x="10016372" y="1003306"/>
                </a:lnTo>
                <a:lnTo>
                  <a:pt x="10016372" y="1348745"/>
                </a:lnTo>
                <a:lnTo>
                  <a:pt x="10016372" y="1671966"/>
                </a:lnTo>
                <a:cubicBezTo>
                  <a:pt x="10016372" y="2047567"/>
                  <a:pt x="9711888" y="2352051"/>
                  <a:pt x="9336287" y="2352051"/>
                </a:cubicBezTo>
                <a:lnTo>
                  <a:pt x="388620" y="2352051"/>
                </a:lnTo>
                <a:lnTo>
                  <a:pt x="388620" y="2557787"/>
                </a:lnTo>
                <a:lnTo>
                  <a:pt x="0" y="2169167"/>
                </a:lnTo>
                <a:lnTo>
                  <a:pt x="388620" y="1780546"/>
                </a:lnTo>
                <a:lnTo>
                  <a:pt x="388620" y="1986282"/>
                </a:lnTo>
                <a:lnTo>
                  <a:pt x="9336287" y="1986282"/>
                </a:lnTo>
                <a:cubicBezTo>
                  <a:pt x="9509879" y="1986282"/>
                  <a:pt x="9650603" y="1845558"/>
                  <a:pt x="9650603" y="1671966"/>
                </a:cubicBezTo>
                <a:lnTo>
                  <a:pt x="9650603" y="1348745"/>
                </a:lnTo>
                <a:lnTo>
                  <a:pt x="9650603" y="1003306"/>
                </a:lnTo>
                <a:lnTo>
                  <a:pt x="9650603" y="680085"/>
                </a:lnTo>
                <a:cubicBezTo>
                  <a:pt x="9650603" y="506493"/>
                  <a:pt x="9509879" y="365769"/>
                  <a:pt x="9336287" y="365769"/>
                </a:cubicBezTo>
                <a:lnTo>
                  <a:pt x="155235" y="365769"/>
                </a:lnTo>
                <a:close/>
              </a:path>
            </a:pathLst>
          </a:custGeom>
          <a:gradFill flip="none" rotWithShape="1">
            <a:gsLst>
              <a:gs pos="52000">
                <a:schemeClr val="accent2">
                  <a:lumMod val="75000"/>
                </a:schemeClr>
              </a:gs>
              <a:gs pos="0">
                <a:schemeClr val="accent1"/>
              </a:gs>
              <a:gs pos="100000">
                <a:schemeClr val="accent2"/>
              </a:gs>
            </a:gsLst>
            <a:lin ang="162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solidFill>
                <a:schemeClr val="bg1"/>
              </a:solidFill>
              <a:latin typeface="Arial" panose="020B0604020202020204" pitchFamily="34" charset="0"/>
              <a:cs typeface="Calibri" pitchFamily="34" charset="-120"/>
            </a:endParaRPr>
          </a:p>
        </p:txBody>
      </p:sp>
      <p:sp>
        <p:nvSpPr>
          <p:cNvPr id="103" name="Text 3">
            <a:extLst>
              <a:ext uri="{FF2B5EF4-FFF2-40B4-BE49-F238E27FC236}">
                <a16:creationId xmlns:a16="http://schemas.microsoft.com/office/drawing/2014/main" id="{39403F60-4D13-4CE1-8E9E-A98A188F51C8}"/>
              </a:ext>
            </a:extLst>
          </p:cNvPr>
          <p:cNvSpPr/>
          <p:nvPr/>
        </p:nvSpPr>
        <p:spPr>
          <a:xfrm>
            <a:off x="476912" y="3380502"/>
            <a:ext cx="2057965"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endParaRPr lang="en-US" sz="1400" dirty="0">
              <a:solidFill>
                <a:schemeClr val="accent1"/>
              </a:solidFill>
              <a:latin typeface="Arial" panose="020B0604020202020204" pitchFamily="34" charset="0"/>
            </a:endParaRPr>
          </a:p>
        </p:txBody>
      </p:sp>
      <p:sp>
        <p:nvSpPr>
          <p:cNvPr id="106" name="Text 7">
            <a:extLst>
              <a:ext uri="{FF2B5EF4-FFF2-40B4-BE49-F238E27FC236}">
                <a16:creationId xmlns:a16="http://schemas.microsoft.com/office/drawing/2014/main" id="{3CE07BD0-6D2B-48A4-8057-23B8F91AC331}"/>
              </a:ext>
            </a:extLst>
          </p:cNvPr>
          <p:cNvSpPr/>
          <p:nvPr/>
        </p:nvSpPr>
        <p:spPr>
          <a:xfrm>
            <a:off x="663508" y="1397501"/>
            <a:ext cx="1684774"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08" name="Text 9">
            <a:extLst>
              <a:ext uri="{FF2B5EF4-FFF2-40B4-BE49-F238E27FC236}">
                <a16:creationId xmlns:a16="http://schemas.microsoft.com/office/drawing/2014/main" id="{014A2EC8-0676-442A-A61A-3116E6AC32F3}"/>
              </a:ext>
            </a:extLst>
          </p:cNvPr>
          <p:cNvSpPr/>
          <p:nvPr/>
        </p:nvSpPr>
        <p:spPr>
          <a:xfrm>
            <a:off x="2834073" y="3380505"/>
            <a:ext cx="2057962"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endParaRPr lang="en-US" sz="1400" dirty="0">
              <a:solidFill>
                <a:schemeClr val="accent1"/>
              </a:solidFill>
              <a:latin typeface="Arial" panose="020B0604020202020204" pitchFamily="34" charset="0"/>
            </a:endParaRPr>
          </a:p>
        </p:txBody>
      </p:sp>
      <p:sp>
        <p:nvSpPr>
          <p:cNvPr id="111" name="Text 13">
            <a:extLst>
              <a:ext uri="{FF2B5EF4-FFF2-40B4-BE49-F238E27FC236}">
                <a16:creationId xmlns:a16="http://schemas.microsoft.com/office/drawing/2014/main" id="{43F91945-5338-490B-A079-75B08804BFEE}"/>
              </a:ext>
            </a:extLst>
          </p:cNvPr>
          <p:cNvSpPr/>
          <p:nvPr/>
        </p:nvSpPr>
        <p:spPr>
          <a:xfrm>
            <a:off x="3020669" y="1397501"/>
            <a:ext cx="1684774"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13" name="Text 15">
            <a:extLst>
              <a:ext uri="{FF2B5EF4-FFF2-40B4-BE49-F238E27FC236}">
                <a16:creationId xmlns:a16="http://schemas.microsoft.com/office/drawing/2014/main" id="{60CD9414-FDE7-4B46-82C4-E5EDF8841371}"/>
              </a:ext>
            </a:extLst>
          </p:cNvPr>
          <p:cNvSpPr/>
          <p:nvPr/>
        </p:nvSpPr>
        <p:spPr>
          <a:xfrm>
            <a:off x="5191230" y="3380505"/>
            <a:ext cx="2057962"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endParaRPr lang="en-US" sz="1400" dirty="0">
              <a:solidFill>
                <a:schemeClr val="accent1"/>
              </a:solidFill>
              <a:latin typeface="Arial" panose="020B0604020202020204" pitchFamily="34" charset="0"/>
            </a:endParaRPr>
          </a:p>
        </p:txBody>
      </p:sp>
      <p:sp>
        <p:nvSpPr>
          <p:cNvPr id="115" name="Text 19">
            <a:extLst>
              <a:ext uri="{FF2B5EF4-FFF2-40B4-BE49-F238E27FC236}">
                <a16:creationId xmlns:a16="http://schemas.microsoft.com/office/drawing/2014/main" id="{7E0448B9-6C16-4564-8A47-CEF140678176}"/>
              </a:ext>
            </a:extLst>
          </p:cNvPr>
          <p:cNvSpPr/>
          <p:nvPr/>
        </p:nvSpPr>
        <p:spPr>
          <a:xfrm>
            <a:off x="5377827" y="1397501"/>
            <a:ext cx="1684772"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16" name="Text 7">
            <a:extLst>
              <a:ext uri="{FF2B5EF4-FFF2-40B4-BE49-F238E27FC236}">
                <a16:creationId xmlns:a16="http://schemas.microsoft.com/office/drawing/2014/main" id="{A1853DE8-725B-4A14-9180-4F6E4664D8F2}"/>
              </a:ext>
            </a:extLst>
          </p:cNvPr>
          <p:cNvSpPr/>
          <p:nvPr/>
        </p:nvSpPr>
        <p:spPr>
          <a:xfrm>
            <a:off x="1842089" y="5036190"/>
            <a:ext cx="1684772"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17" name="Text 13">
            <a:extLst>
              <a:ext uri="{FF2B5EF4-FFF2-40B4-BE49-F238E27FC236}">
                <a16:creationId xmlns:a16="http://schemas.microsoft.com/office/drawing/2014/main" id="{39643D4B-78E4-4553-AF85-E2449C7EC7B1}"/>
              </a:ext>
            </a:extLst>
          </p:cNvPr>
          <p:cNvSpPr/>
          <p:nvPr/>
        </p:nvSpPr>
        <p:spPr>
          <a:xfrm>
            <a:off x="4199247" y="5036190"/>
            <a:ext cx="1684772"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18" name="Text 19">
            <a:extLst>
              <a:ext uri="{FF2B5EF4-FFF2-40B4-BE49-F238E27FC236}">
                <a16:creationId xmlns:a16="http://schemas.microsoft.com/office/drawing/2014/main" id="{329B3F37-9EB3-49BB-8221-6C2BA08C2771}"/>
              </a:ext>
            </a:extLst>
          </p:cNvPr>
          <p:cNvSpPr/>
          <p:nvPr/>
        </p:nvSpPr>
        <p:spPr>
          <a:xfrm>
            <a:off x="6556404" y="5036190"/>
            <a:ext cx="1684772" cy="998850"/>
          </a:xfrm>
          <a:prstGeom prst="roundRect">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latin typeface="Arial" panose="020B0604020202020204" pitchFamily="34" charset="0"/>
              </a:rPr>
              <a:t>Lorem ipsum dolor sit amet, consectetur adipiscing elit, sed do eiusmod tempor</a:t>
            </a:r>
          </a:p>
        </p:txBody>
      </p:sp>
      <p:sp>
        <p:nvSpPr>
          <p:cNvPr id="119" name="Text 3">
            <a:extLst>
              <a:ext uri="{FF2B5EF4-FFF2-40B4-BE49-F238E27FC236}">
                <a16:creationId xmlns:a16="http://schemas.microsoft.com/office/drawing/2014/main" id="{3810C0C4-8F75-4388-9579-4FB9119B4264}"/>
              </a:ext>
            </a:extLst>
          </p:cNvPr>
          <p:cNvSpPr/>
          <p:nvPr/>
        </p:nvSpPr>
        <p:spPr>
          <a:xfrm>
            <a:off x="1655490" y="4714374"/>
            <a:ext cx="2057962"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p>
        </p:txBody>
      </p:sp>
      <p:sp>
        <p:nvSpPr>
          <p:cNvPr id="120" name="Text 9">
            <a:extLst>
              <a:ext uri="{FF2B5EF4-FFF2-40B4-BE49-F238E27FC236}">
                <a16:creationId xmlns:a16="http://schemas.microsoft.com/office/drawing/2014/main" id="{20DF48CA-D5E5-4F2C-9410-BB3F29B06D43}"/>
              </a:ext>
            </a:extLst>
          </p:cNvPr>
          <p:cNvSpPr/>
          <p:nvPr/>
        </p:nvSpPr>
        <p:spPr>
          <a:xfrm>
            <a:off x="4012649" y="4714374"/>
            <a:ext cx="2057965"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p>
        </p:txBody>
      </p:sp>
      <p:sp>
        <p:nvSpPr>
          <p:cNvPr id="121" name="Text 15">
            <a:extLst>
              <a:ext uri="{FF2B5EF4-FFF2-40B4-BE49-F238E27FC236}">
                <a16:creationId xmlns:a16="http://schemas.microsoft.com/office/drawing/2014/main" id="{81C4F3A6-E007-4FDA-8601-A529C86D9E54}"/>
              </a:ext>
            </a:extLst>
          </p:cNvPr>
          <p:cNvSpPr/>
          <p:nvPr/>
        </p:nvSpPr>
        <p:spPr>
          <a:xfrm>
            <a:off x="6369808" y="4714374"/>
            <a:ext cx="2057963" cy="350278"/>
          </a:xfrm>
          <a:prstGeom prst="rect">
            <a:avLst/>
          </a:prstGeom>
          <a:noFill/>
          <a:ln/>
        </p:spPr>
        <p:txBody>
          <a:bodyPr wrap="square" lIns="0" tIns="0" rIns="0" bIns="0" rtlCol="0" anchor="ctr"/>
          <a:lstStyle/>
          <a:p>
            <a:pPr algn="ctr"/>
            <a:r>
              <a:rPr lang="en-US" sz="1400" b="1" dirty="0">
                <a:solidFill>
                  <a:schemeClr val="accent1"/>
                </a:solidFill>
                <a:latin typeface="Arial" panose="020B0604020202020204" pitchFamily="34" charset="0"/>
                <a:ea typeface="Calibri" pitchFamily="34" charset="-122"/>
                <a:cs typeface="Calibri" pitchFamily="34" charset="-120"/>
              </a:rPr>
              <a:t>Lorem ipsum</a:t>
            </a:r>
          </a:p>
        </p:txBody>
      </p:sp>
      <p:sp>
        <p:nvSpPr>
          <p:cNvPr id="32" name="Isosceles Triangle 31">
            <a:extLst>
              <a:ext uri="{FF2B5EF4-FFF2-40B4-BE49-F238E27FC236}">
                <a16:creationId xmlns:a16="http://schemas.microsoft.com/office/drawing/2014/main" id="{0D64F377-7F3D-4006-A1AB-A240C609076A}"/>
              </a:ext>
            </a:extLst>
          </p:cNvPr>
          <p:cNvSpPr/>
          <p:nvPr/>
        </p:nvSpPr>
        <p:spPr>
          <a:xfrm flipV="1">
            <a:off x="1185751" y="3074886"/>
            <a:ext cx="640280" cy="201166"/>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33" name="Group 32">
            <a:extLst>
              <a:ext uri="{FF2B5EF4-FFF2-40B4-BE49-F238E27FC236}">
                <a16:creationId xmlns:a16="http://schemas.microsoft.com/office/drawing/2014/main" id="{83F80D86-5E83-46EE-AC2F-31422C314D06}"/>
              </a:ext>
            </a:extLst>
          </p:cNvPr>
          <p:cNvGrpSpPr/>
          <p:nvPr/>
        </p:nvGrpSpPr>
        <p:grpSpPr>
          <a:xfrm>
            <a:off x="1185751" y="2502208"/>
            <a:ext cx="640280" cy="640280"/>
            <a:chOff x="4394867" y="1354279"/>
            <a:chExt cx="365760" cy="365760"/>
          </a:xfrm>
        </p:grpSpPr>
        <p:sp>
          <p:nvSpPr>
            <p:cNvPr id="39" name="Teardrop 38">
              <a:extLst>
                <a:ext uri="{FF2B5EF4-FFF2-40B4-BE49-F238E27FC236}">
                  <a16:creationId xmlns:a16="http://schemas.microsoft.com/office/drawing/2014/main" id="{646485B0-F4D4-4A3C-9389-5BA5EC71FACC}"/>
                </a:ext>
              </a:extLst>
            </p:cNvPr>
            <p:cNvSpPr/>
            <p:nvPr/>
          </p:nvSpPr>
          <p:spPr>
            <a:xfrm rot="8100000">
              <a:off x="4394867" y="1354279"/>
              <a:ext cx="365760" cy="36576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40" name="Oval 39">
              <a:extLst>
                <a:ext uri="{FF2B5EF4-FFF2-40B4-BE49-F238E27FC236}">
                  <a16:creationId xmlns:a16="http://schemas.microsoft.com/office/drawing/2014/main" id="{83369E56-E5A4-4CCB-A84E-4F891B5BA563}"/>
                </a:ext>
              </a:extLst>
            </p:cNvPr>
            <p:cNvSpPr/>
            <p:nvPr/>
          </p:nvSpPr>
          <p:spPr>
            <a:xfrm>
              <a:off x="4417726" y="1377138"/>
              <a:ext cx="320040" cy="320040"/>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grpSp>
        <p:nvGrpSpPr>
          <p:cNvPr id="42" name="Group 41">
            <a:extLst>
              <a:ext uri="{FF2B5EF4-FFF2-40B4-BE49-F238E27FC236}">
                <a16:creationId xmlns:a16="http://schemas.microsoft.com/office/drawing/2014/main" id="{2445B759-D263-48A3-A1CA-35619CD42048}"/>
              </a:ext>
            </a:extLst>
          </p:cNvPr>
          <p:cNvGrpSpPr/>
          <p:nvPr/>
        </p:nvGrpSpPr>
        <p:grpSpPr>
          <a:xfrm>
            <a:off x="3542911" y="2502208"/>
            <a:ext cx="640280" cy="773846"/>
            <a:chOff x="276397" y="1959348"/>
            <a:chExt cx="1059202" cy="1280158"/>
          </a:xfrm>
        </p:grpSpPr>
        <p:sp>
          <p:nvSpPr>
            <p:cNvPr id="43" name="Isosceles Triangle 42">
              <a:extLst>
                <a:ext uri="{FF2B5EF4-FFF2-40B4-BE49-F238E27FC236}">
                  <a16:creationId xmlns:a16="http://schemas.microsoft.com/office/drawing/2014/main" id="{607F9A93-AF27-4FDC-8D2B-5116A2EEF768}"/>
                </a:ext>
              </a:extLst>
            </p:cNvPr>
            <p:cNvSpPr/>
            <p:nvPr/>
          </p:nvSpPr>
          <p:spPr>
            <a:xfrm flipV="1">
              <a:off x="276397" y="2906721"/>
              <a:ext cx="1059202" cy="332785"/>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44" name="Group 43">
              <a:extLst>
                <a:ext uri="{FF2B5EF4-FFF2-40B4-BE49-F238E27FC236}">
                  <a16:creationId xmlns:a16="http://schemas.microsoft.com/office/drawing/2014/main" id="{EE2CB4C6-5574-4E1C-853E-85301ADDDCD9}"/>
                </a:ext>
              </a:extLst>
            </p:cNvPr>
            <p:cNvGrpSpPr/>
            <p:nvPr/>
          </p:nvGrpSpPr>
          <p:grpSpPr>
            <a:xfrm>
              <a:off x="276397" y="1959348"/>
              <a:ext cx="1059202" cy="1059202"/>
              <a:chOff x="4394867" y="1354279"/>
              <a:chExt cx="365760" cy="365760"/>
            </a:xfrm>
          </p:grpSpPr>
          <p:sp>
            <p:nvSpPr>
              <p:cNvPr id="45" name="Teardrop 44">
                <a:extLst>
                  <a:ext uri="{FF2B5EF4-FFF2-40B4-BE49-F238E27FC236}">
                    <a16:creationId xmlns:a16="http://schemas.microsoft.com/office/drawing/2014/main" id="{181687B4-A7B3-47D7-A934-1B3DE8E4E8EF}"/>
                  </a:ext>
                </a:extLst>
              </p:cNvPr>
              <p:cNvSpPr/>
              <p:nvPr/>
            </p:nvSpPr>
            <p:spPr>
              <a:xfrm rot="8100000">
                <a:off x="4394867" y="1354279"/>
                <a:ext cx="365760" cy="36576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46" name="Oval 45">
                <a:extLst>
                  <a:ext uri="{FF2B5EF4-FFF2-40B4-BE49-F238E27FC236}">
                    <a16:creationId xmlns:a16="http://schemas.microsoft.com/office/drawing/2014/main" id="{3D87AFD8-15E3-41B1-9E51-C5B21FFEBF05}"/>
                  </a:ext>
                </a:extLst>
              </p:cNvPr>
              <p:cNvSpPr/>
              <p:nvPr/>
            </p:nvSpPr>
            <p:spPr>
              <a:xfrm>
                <a:off x="4417726" y="1377138"/>
                <a:ext cx="320040" cy="320040"/>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grpSp>
      <p:grpSp>
        <p:nvGrpSpPr>
          <p:cNvPr id="47" name="Group 46">
            <a:extLst>
              <a:ext uri="{FF2B5EF4-FFF2-40B4-BE49-F238E27FC236}">
                <a16:creationId xmlns:a16="http://schemas.microsoft.com/office/drawing/2014/main" id="{CE39FEC0-6B4E-4A6B-A89E-1C955A3058E9}"/>
              </a:ext>
            </a:extLst>
          </p:cNvPr>
          <p:cNvGrpSpPr/>
          <p:nvPr/>
        </p:nvGrpSpPr>
        <p:grpSpPr>
          <a:xfrm>
            <a:off x="5900068" y="2502208"/>
            <a:ext cx="640280" cy="773846"/>
            <a:chOff x="276397" y="1959348"/>
            <a:chExt cx="1059202" cy="1280158"/>
          </a:xfrm>
        </p:grpSpPr>
        <p:sp>
          <p:nvSpPr>
            <p:cNvPr id="48" name="Isosceles Triangle 47">
              <a:extLst>
                <a:ext uri="{FF2B5EF4-FFF2-40B4-BE49-F238E27FC236}">
                  <a16:creationId xmlns:a16="http://schemas.microsoft.com/office/drawing/2014/main" id="{FBA39D33-179C-4918-91C0-F303305302B7}"/>
                </a:ext>
              </a:extLst>
            </p:cNvPr>
            <p:cNvSpPr/>
            <p:nvPr/>
          </p:nvSpPr>
          <p:spPr>
            <a:xfrm flipV="1">
              <a:off x="276397" y="2906721"/>
              <a:ext cx="1059202" cy="332785"/>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49" name="Group 48">
              <a:extLst>
                <a:ext uri="{FF2B5EF4-FFF2-40B4-BE49-F238E27FC236}">
                  <a16:creationId xmlns:a16="http://schemas.microsoft.com/office/drawing/2014/main" id="{0F6844EB-3245-41BF-969F-42D5AD4A5D50}"/>
                </a:ext>
              </a:extLst>
            </p:cNvPr>
            <p:cNvGrpSpPr/>
            <p:nvPr/>
          </p:nvGrpSpPr>
          <p:grpSpPr>
            <a:xfrm>
              <a:off x="276397" y="1959348"/>
              <a:ext cx="1059202" cy="1059202"/>
              <a:chOff x="4394867" y="1354279"/>
              <a:chExt cx="365760" cy="365760"/>
            </a:xfrm>
          </p:grpSpPr>
          <p:sp>
            <p:nvSpPr>
              <p:cNvPr id="50" name="Teardrop 49">
                <a:extLst>
                  <a:ext uri="{FF2B5EF4-FFF2-40B4-BE49-F238E27FC236}">
                    <a16:creationId xmlns:a16="http://schemas.microsoft.com/office/drawing/2014/main" id="{64132971-89CD-4C4C-8223-344056052D9D}"/>
                  </a:ext>
                </a:extLst>
              </p:cNvPr>
              <p:cNvSpPr/>
              <p:nvPr/>
            </p:nvSpPr>
            <p:spPr>
              <a:xfrm rot="8100000">
                <a:off x="4394867" y="1354279"/>
                <a:ext cx="365760" cy="36576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51" name="Oval 50">
                <a:extLst>
                  <a:ext uri="{FF2B5EF4-FFF2-40B4-BE49-F238E27FC236}">
                    <a16:creationId xmlns:a16="http://schemas.microsoft.com/office/drawing/2014/main" id="{7A76D826-6792-41A4-8B67-44C46FC28529}"/>
                  </a:ext>
                </a:extLst>
              </p:cNvPr>
              <p:cNvSpPr/>
              <p:nvPr/>
            </p:nvSpPr>
            <p:spPr>
              <a:xfrm>
                <a:off x="4417726" y="1377138"/>
                <a:ext cx="320040" cy="320040"/>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grpSp>
      <p:sp>
        <p:nvSpPr>
          <p:cNvPr id="53" name="Isosceles Triangle 52">
            <a:extLst>
              <a:ext uri="{FF2B5EF4-FFF2-40B4-BE49-F238E27FC236}">
                <a16:creationId xmlns:a16="http://schemas.microsoft.com/office/drawing/2014/main" id="{04AAD8F6-EB39-4CE1-A44B-7DA690996EF0}"/>
              </a:ext>
            </a:extLst>
          </p:cNvPr>
          <p:cNvSpPr/>
          <p:nvPr/>
        </p:nvSpPr>
        <p:spPr>
          <a:xfrm flipV="1">
            <a:off x="7078648" y="4391232"/>
            <a:ext cx="640280" cy="201166"/>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5" name="Teardrop 54">
            <a:extLst>
              <a:ext uri="{FF2B5EF4-FFF2-40B4-BE49-F238E27FC236}">
                <a16:creationId xmlns:a16="http://schemas.microsoft.com/office/drawing/2014/main" id="{1E8F8A01-42E4-4356-AF55-A8CD92DA223A}"/>
              </a:ext>
            </a:extLst>
          </p:cNvPr>
          <p:cNvSpPr/>
          <p:nvPr/>
        </p:nvSpPr>
        <p:spPr>
          <a:xfrm rot="8100000">
            <a:off x="7078648" y="3818551"/>
            <a:ext cx="640280" cy="64028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56" name="Oval 55">
            <a:extLst>
              <a:ext uri="{FF2B5EF4-FFF2-40B4-BE49-F238E27FC236}">
                <a16:creationId xmlns:a16="http://schemas.microsoft.com/office/drawing/2014/main" id="{22CC6092-0D5A-4304-836E-7A663EFE5393}"/>
              </a:ext>
            </a:extLst>
          </p:cNvPr>
          <p:cNvSpPr/>
          <p:nvPr/>
        </p:nvSpPr>
        <p:spPr>
          <a:xfrm>
            <a:off x="7118667" y="3858570"/>
            <a:ext cx="560245" cy="560245"/>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nvGrpSpPr>
          <p:cNvPr id="57" name="Group 56">
            <a:extLst>
              <a:ext uri="{FF2B5EF4-FFF2-40B4-BE49-F238E27FC236}">
                <a16:creationId xmlns:a16="http://schemas.microsoft.com/office/drawing/2014/main" id="{6704F576-A434-42DF-9729-BA01CAC29236}"/>
              </a:ext>
            </a:extLst>
          </p:cNvPr>
          <p:cNvGrpSpPr/>
          <p:nvPr/>
        </p:nvGrpSpPr>
        <p:grpSpPr>
          <a:xfrm>
            <a:off x="4721491" y="3818551"/>
            <a:ext cx="640280" cy="773846"/>
            <a:chOff x="276397" y="1959348"/>
            <a:chExt cx="1059202" cy="1280158"/>
          </a:xfrm>
        </p:grpSpPr>
        <p:sp>
          <p:nvSpPr>
            <p:cNvPr id="58" name="Isosceles Triangle 57">
              <a:extLst>
                <a:ext uri="{FF2B5EF4-FFF2-40B4-BE49-F238E27FC236}">
                  <a16:creationId xmlns:a16="http://schemas.microsoft.com/office/drawing/2014/main" id="{8F3F10FE-8A72-42EE-B01E-A28642037CF7}"/>
                </a:ext>
              </a:extLst>
            </p:cNvPr>
            <p:cNvSpPr/>
            <p:nvPr/>
          </p:nvSpPr>
          <p:spPr>
            <a:xfrm flipV="1">
              <a:off x="276397" y="2906721"/>
              <a:ext cx="1059202" cy="332785"/>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59" name="Group 58">
              <a:extLst>
                <a:ext uri="{FF2B5EF4-FFF2-40B4-BE49-F238E27FC236}">
                  <a16:creationId xmlns:a16="http://schemas.microsoft.com/office/drawing/2014/main" id="{7060736C-F29F-42C9-AAA4-B28499014696}"/>
                </a:ext>
              </a:extLst>
            </p:cNvPr>
            <p:cNvGrpSpPr/>
            <p:nvPr/>
          </p:nvGrpSpPr>
          <p:grpSpPr>
            <a:xfrm>
              <a:off x="276397" y="1959348"/>
              <a:ext cx="1059202" cy="1059202"/>
              <a:chOff x="4394867" y="1354279"/>
              <a:chExt cx="365760" cy="365760"/>
            </a:xfrm>
          </p:grpSpPr>
          <p:sp>
            <p:nvSpPr>
              <p:cNvPr id="60" name="Teardrop 59">
                <a:extLst>
                  <a:ext uri="{FF2B5EF4-FFF2-40B4-BE49-F238E27FC236}">
                    <a16:creationId xmlns:a16="http://schemas.microsoft.com/office/drawing/2014/main" id="{61082256-15C6-41AB-8A7D-C9F11BF37A71}"/>
                  </a:ext>
                </a:extLst>
              </p:cNvPr>
              <p:cNvSpPr/>
              <p:nvPr/>
            </p:nvSpPr>
            <p:spPr>
              <a:xfrm rot="8100000">
                <a:off x="4394867" y="1354279"/>
                <a:ext cx="365760" cy="36576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61" name="Oval 60">
                <a:extLst>
                  <a:ext uri="{FF2B5EF4-FFF2-40B4-BE49-F238E27FC236}">
                    <a16:creationId xmlns:a16="http://schemas.microsoft.com/office/drawing/2014/main" id="{8B0D6F59-CC78-4FD8-BF61-F9C9C40B3C29}"/>
                  </a:ext>
                </a:extLst>
              </p:cNvPr>
              <p:cNvSpPr/>
              <p:nvPr/>
            </p:nvSpPr>
            <p:spPr>
              <a:xfrm>
                <a:off x="4417726" y="1377138"/>
                <a:ext cx="320040" cy="320040"/>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grpSp>
      <p:grpSp>
        <p:nvGrpSpPr>
          <p:cNvPr id="62" name="Group 61">
            <a:extLst>
              <a:ext uri="{FF2B5EF4-FFF2-40B4-BE49-F238E27FC236}">
                <a16:creationId xmlns:a16="http://schemas.microsoft.com/office/drawing/2014/main" id="{2918F2A9-CED2-4EE8-B453-52F5C90DC6D0}"/>
              </a:ext>
            </a:extLst>
          </p:cNvPr>
          <p:cNvGrpSpPr/>
          <p:nvPr/>
        </p:nvGrpSpPr>
        <p:grpSpPr>
          <a:xfrm>
            <a:off x="2364331" y="3818551"/>
            <a:ext cx="640280" cy="773846"/>
            <a:chOff x="276397" y="1959348"/>
            <a:chExt cx="1059202" cy="1280158"/>
          </a:xfrm>
        </p:grpSpPr>
        <p:sp>
          <p:nvSpPr>
            <p:cNvPr id="63" name="Isosceles Triangle 62">
              <a:extLst>
                <a:ext uri="{FF2B5EF4-FFF2-40B4-BE49-F238E27FC236}">
                  <a16:creationId xmlns:a16="http://schemas.microsoft.com/office/drawing/2014/main" id="{2E3A9DE6-EE1A-449C-B2AD-843FF45E5459}"/>
                </a:ext>
              </a:extLst>
            </p:cNvPr>
            <p:cNvSpPr/>
            <p:nvPr/>
          </p:nvSpPr>
          <p:spPr>
            <a:xfrm flipV="1">
              <a:off x="276397" y="2906721"/>
              <a:ext cx="1059202" cy="332785"/>
            </a:xfrm>
            <a:prstGeom prst="triangle">
              <a:avLst/>
            </a:prstGeom>
            <a:gradFill>
              <a:gsLst>
                <a:gs pos="0">
                  <a:srgbClr val="000000">
                    <a:alpha val="50000"/>
                  </a:srgbClr>
                </a:gs>
                <a:gs pos="100000">
                  <a:srgbClr val="000000">
                    <a:alpha val="0"/>
                  </a:srgbClr>
                </a:gs>
              </a:gsLst>
              <a:lin ang="54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64" name="Group 63">
              <a:extLst>
                <a:ext uri="{FF2B5EF4-FFF2-40B4-BE49-F238E27FC236}">
                  <a16:creationId xmlns:a16="http://schemas.microsoft.com/office/drawing/2014/main" id="{F4D08B99-2FEB-4C56-959F-06B1D1D41386}"/>
                </a:ext>
              </a:extLst>
            </p:cNvPr>
            <p:cNvGrpSpPr/>
            <p:nvPr/>
          </p:nvGrpSpPr>
          <p:grpSpPr>
            <a:xfrm>
              <a:off x="276397" y="1959348"/>
              <a:ext cx="1059202" cy="1059202"/>
              <a:chOff x="4394867" y="1354279"/>
              <a:chExt cx="365760" cy="365760"/>
            </a:xfrm>
          </p:grpSpPr>
          <p:sp>
            <p:nvSpPr>
              <p:cNvPr id="65" name="Teardrop 64">
                <a:extLst>
                  <a:ext uri="{FF2B5EF4-FFF2-40B4-BE49-F238E27FC236}">
                    <a16:creationId xmlns:a16="http://schemas.microsoft.com/office/drawing/2014/main" id="{C1391CD4-DE8E-4E7F-A2E8-7B41A1BF0583}"/>
                  </a:ext>
                </a:extLst>
              </p:cNvPr>
              <p:cNvSpPr/>
              <p:nvPr/>
            </p:nvSpPr>
            <p:spPr>
              <a:xfrm rot="8100000">
                <a:off x="4394867" y="1354279"/>
                <a:ext cx="365760" cy="365760"/>
              </a:xfrm>
              <a:prstGeom prst="teardrop">
                <a:avLst/>
              </a:prstGeom>
              <a:solidFill>
                <a:schemeClr val="accent1"/>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sp>
            <p:nvSpPr>
              <p:cNvPr id="66" name="Oval 65">
                <a:extLst>
                  <a:ext uri="{FF2B5EF4-FFF2-40B4-BE49-F238E27FC236}">
                    <a16:creationId xmlns:a16="http://schemas.microsoft.com/office/drawing/2014/main" id="{5F32FA74-B106-429D-BE64-F807D38A134B}"/>
                  </a:ext>
                </a:extLst>
              </p:cNvPr>
              <p:cNvSpPr/>
              <p:nvPr/>
            </p:nvSpPr>
            <p:spPr>
              <a:xfrm>
                <a:off x="4417726" y="1377138"/>
                <a:ext cx="320040" cy="320040"/>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nchorCtr="0"/>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900" dirty="0">
                  <a:solidFill>
                    <a:srgbClr val="FFFFFF"/>
                  </a:solidFill>
                  <a:latin typeface="Arial" panose="020B0604020202020204" pitchFamily="34" charset="0"/>
                </a:endParaRPr>
              </a:p>
            </p:txBody>
          </p:sp>
        </p:grpSp>
      </p:grpSp>
      <p:grpSp>
        <p:nvGrpSpPr>
          <p:cNvPr id="67" name="Group 66">
            <a:extLst>
              <a:ext uri="{FF2B5EF4-FFF2-40B4-BE49-F238E27FC236}">
                <a16:creationId xmlns:a16="http://schemas.microsoft.com/office/drawing/2014/main" id="{490E4636-CDF0-4074-B69C-985171C048D4}"/>
              </a:ext>
            </a:extLst>
          </p:cNvPr>
          <p:cNvGrpSpPr/>
          <p:nvPr/>
        </p:nvGrpSpPr>
        <p:grpSpPr>
          <a:xfrm>
            <a:off x="1308885" y="2625340"/>
            <a:ext cx="394019" cy="394019"/>
            <a:chOff x="1649691" y="3230880"/>
            <a:chExt cx="914400" cy="914400"/>
          </a:xfrm>
        </p:grpSpPr>
        <p:sp>
          <p:nvSpPr>
            <p:cNvPr id="68" name="Accent">
              <a:extLst>
                <a:ext uri="{FF2B5EF4-FFF2-40B4-BE49-F238E27FC236}">
                  <a16:creationId xmlns:a16="http://schemas.microsoft.com/office/drawing/2014/main" id="{8D0778CD-1230-4CA2-9C52-BD11EF37EE0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9" name="Outline">
              <a:extLst>
                <a:ext uri="{FF2B5EF4-FFF2-40B4-BE49-F238E27FC236}">
                  <a16:creationId xmlns:a16="http://schemas.microsoft.com/office/drawing/2014/main" id="{4EDEAB52-3CFB-4C24-B295-0CA2D4BB55A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0" name="Group 69">
            <a:extLst>
              <a:ext uri="{FF2B5EF4-FFF2-40B4-BE49-F238E27FC236}">
                <a16:creationId xmlns:a16="http://schemas.microsoft.com/office/drawing/2014/main" id="{314DE8C3-331C-4587-AE7C-CBDB094884BA}"/>
              </a:ext>
            </a:extLst>
          </p:cNvPr>
          <p:cNvGrpSpPr/>
          <p:nvPr/>
        </p:nvGrpSpPr>
        <p:grpSpPr>
          <a:xfrm>
            <a:off x="3666045" y="2625340"/>
            <a:ext cx="394019" cy="394019"/>
            <a:chOff x="1649691" y="3230880"/>
            <a:chExt cx="914400" cy="914400"/>
          </a:xfrm>
        </p:grpSpPr>
        <p:sp>
          <p:nvSpPr>
            <p:cNvPr id="71" name="Accent">
              <a:extLst>
                <a:ext uri="{FF2B5EF4-FFF2-40B4-BE49-F238E27FC236}">
                  <a16:creationId xmlns:a16="http://schemas.microsoft.com/office/drawing/2014/main" id="{ADCD3CF7-33F5-4529-9B15-0A409BA6580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2" name="Outline">
              <a:extLst>
                <a:ext uri="{FF2B5EF4-FFF2-40B4-BE49-F238E27FC236}">
                  <a16:creationId xmlns:a16="http://schemas.microsoft.com/office/drawing/2014/main" id="{7FC0AE95-AB1E-4C14-BA23-78BD025D6A6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3" name="Group 72">
            <a:extLst>
              <a:ext uri="{FF2B5EF4-FFF2-40B4-BE49-F238E27FC236}">
                <a16:creationId xmlns:a16="http://schemas.microsoft.com/office/drawing/2014/main" id="{DA8F0260-1CA9-491E-B9B7-DCA79BDC2AD8}"/>
              </a:ext>
            </a:extLst>
          </p:cNvPr>
          <p:cNvGrpSpPr/>
          <p:nvPr/>
        </p:nvGrpSpPr>
        <p:grpSpPr>
          <a:xfrm>
            <a:off x="6023203" y="2625340"/>
            <a:ext cx="394019" cy="394019"/>
            <a:chOff x="1649691" y="3230880"/>
            <a:chExt cx="914400" cy="914400"/>
          </a:xfrm>
        </p:grpSpPr>
        <p:sp>
          <p:nvSpPr>
            <p:cNvPr id="74" name="Accent">
              <a:extLst>
                <a:ext uri="{FF2B5EF4-FFF2-40B4-BE49-F238E27FC236}">
                  <a16:creationId xmlns:a16="http://schemas.microsoft.com/office/drawing/2014/main" id="{21C292C6-95D4-478E-9FB7-9E82BA7BA16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5" name="Outline">
              <a:extLst>
                <a:ext uri="{FF2B5EF4-FFF2-40B4-BE49-F238E27FC236}">
                  <a16:creationId xmlns:a16="http://schemas.microsoft.com/office/drawing/2014/main" id="{C7EF7F17-9F0F-4E9E-9F4C-1666B30FEE6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6" name="Group 75">
            <a:extLst>
              <a:ext uri="{FF2B5EF4-FFF2-40B4-BE49-F238E27FC236}">
                <a16:creationId xmlns:a16="http://schemas.microsoft.com/office/drawing/2014/main" id="{16E05C00-5C1E-4FCE-B6D4-D5ABAD48A059}"/>
              </a:ext>
            </a:extLst>
          </p:cNvPr>
          <p:cNvGrpSpPr/>
          <p:nvPr/>
        </p:nvGrpSpPr>
        <p:grpSpPr>
          <a:xfrm>
            <a:off x="7201780" y="3941683"/>
            <a:ext cx="394019" cy="394019"/>
            <a:chOff x="1649691" y="3230880"/>
            <a:chExt cx="914400" cy="914400"/>
          </a:xfrm>
        </p:grpSpPr>
        <p:sp>
          <p:nvSpPr>
            <p:cNvPr id="77" name="Accent">
              <a:extLst>
                <a:ext uri="{FF2B5EF4-FFF2-40B4-BE49-F238E27FC236}">
                  <a16:creationId xmlns:a16="http://schemas.microsoft.com/office/drawing/2014/main" id="{D36776A8-97EA-485B-BA26-D0807A60657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8" name="Outline">
              <a:extLst>
                <a:ext uri="{FF2B5EF4-FFF2-40B4-BE49-F238E27FC236}">
                  <a16:creationId xmlns:a16="http://schemas.microsoft.com/office/drawing/2014/main" id="{E66C9898-76E3-4E90-BE12-1B1BE0BD523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79" name="Group 78">
            <a:extLst>
              <a:ext uri="{FF2B5EF4-FFF2-40B4-BE49-F238E27FC236}">
                <a16:creationId xmlns:a16="http://schemas.microsoft.com/office/drawing/2014/main" id="{74A62FE5-2438-46AB-9C49-EFBA0689FB08}"/>
              </a:ext>
            </a:extLst>
          </p:cNvPr>
          <p:cNvGrpSpPr/>
          <p:nvPr/>
        </p:nvGrpSpPr>
        <p:grpSpPr>
          <a:xfrm>
            <a:off x="4844623" y="3941683"/>
            <a:ext cx="394019" cy="394019"/>
            <a:chOff x="1649691" y="3230880"/>
            <a:chExt cx="914400" cy="914400"/>
          </a:xfrm>
        </p:grpSpPr>
        <p:sp>
          <p:nvSpPr>
            <p:cNvPr id="80" name="Accent">
              <a:extLst>
                <a:ext uri="{FF2B5EF4-FFF2-40B4-BE49-F238E27FC236}">
                  <a16:creationId xmlns:a16="http://schemas.microsoft.com/office/drawing/2014/main" id="{6A1666D2-8FC0-4D32-8C26-8A5BE096907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1" name="Outline">
              <a:extLst>
                <a:ext uri="{FF2B5EF4-FFF2-40B4-BE49-F238E27FC236}">
                  <a16:creationId xmlns:a16="http://schemas.microsoft.com/office/drawing/2014/main" id="{DB02F838-8BDB-4EDF-8C8F-B81885CC575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nvGrpSpPr>
          <p:cNvPr id="90" name="Group 89">
            <a:extLst>
              <a:ext uri="{FF2B5EF4-FFF2-40B4-BE49-F238E27FC236}">
                <a16:creationId xmlns:a16="http://schemas.microsoft.com/office/drawing/2014/main" id="{363BB8A9-D73A-417D-BD8C-75E0CAF545BC}"/>
              </a:ext>
            </a:extLst>
          </p:cNvPr>
          <p:cNvGrpSpPr/>
          <p:nvPr/>
        </p:nvGrpSpPr>
        <p:grpSpPr>
          <a:xfrm>
            <a:off x="2487465" y="3941683"/>
            <a:ext cx="394019" cy="394019"/>
            <a:chOff x="1649691" y="3230880"/>
            <a:chExt cx="914400" cy="914400"/>
          </a:xfrm>
        </p:grpSpPr>
        <p:sp>
          <p:nvSpPr>
            <p:cNvPr id="92" name="Accent">
              <a:extLst>
                <a:ext uri="{FF2B5EF4-FFF2-40B4-BE49-F238E27FC236}">
                  <a16:creationId xmlns:a16="http://schemas.microsoft.com/office/drawing/2014/main" id="{5700DA10-45EE-4584-823E-304A51F7A0F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93" name="Outline">
              <a:extLst>
                <a:ext uri="{FF2B5EF4-FFF2-40B4-BE49-F238E27FC236}">
                  <a16:creationId xmlns:a16="http://schemas.microsoft.com/office/drawing/2014/main" id="{77CBC1D6-3613-43B5-8945-F61D3279E09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7749086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5A00AF6-0393-4F2B-B05D-AC2627A87F35}"/>
              </a:ext>
            </a:extLst>
          </p:cNvPr>
          <p:cNvSpPr>
            <a:spLocks noGrp="1"/>
          </p:cNvSpPr>
          <p:nvPr>
            <p:ph type="ctrTitle"/>
          </p:nvPr>
        </p:nvSpPr>
        <p:spPr>
          <a:xfrm>
            <a:off x="773725" y="1125426"/>
            <a:ext cx="4783016" cy="3610709"/>
          </a:xfrm>
        </p:spPr>
        <p:txBody>
          <a:bodyPr/>
          <a:lstStyle/>
          <a:p>
            <a:r>
              <a:rPr lang="en-PH" dirty="0"/>
              <a:t>Blank Divider Slide</a:t>
            </a:r>
          </a:p>
        </p:txBody>
      </p:sp>
      <p:sp>
        <p:nvSpPr>
          <p:cNvPr id="5" name="Subtitle 4">
            <a:extLst>
              <a:ext uri="{FF2B5EF4-FFF2-40B4-BE49-F238E27FC236}">
                <a16:creationId xmlns:a16="http://schemas.microsoft.com/office/drawing/2014/main" id="{47FD1CE2-2031-4FF4-8F98-ACB285805238}"/>
              </a:ext>
            </a:extLst>
          </p:cNvPr>
          <p:cNvSpPr>
            <a:spLocks noGrp="1"/>
          </p:cNvSpPr>
          <p:nvPr>
            <p:ph type="subTitle" idx="1"/>
          </p:nvPr>
        </p:nvSpPr>
        <p:spPr/>
        <p:txBody>
          <a:bodyPr/>
          <a:lstStyle/>
          <a:p>
            <a:endParaRPr lang="en-PH" dirty="0"/>
          </a:p>
        </p:txBody>
      </p:sp>
      <p:sp>
        <p:nvSpPr>
          <p:cNvPr id="4" name="Slide Number Placeholder 3">
            <a:extLst>
              <a:ext uri="{FF2B5EF4-FFF2-40B4-BE49-F238E27FC236}">
                <a16:creationId xmlns:a16="http://schemas.microsoft.com/office/drawing/2014/main" id="{621941B3-1942-4D7A-8A47-758D84DDE13D}"/>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2</a:t>
            </a:fld>
            <a:endParaRPr lang="en-PH" dirty="0"/>
          </a:p>
        </p:txBody>
      </p:sp>
      <p:sp>
        <p:nvSpPr>
          <p:cNvPr id="10" name="Picture Placeholder 9">
            <a:extLst>
              <a:ext uri="{FF2B5EF4-FFF2-40B4-BE49-F238E27FC236}">
                <a16:creationId xmlns:a16="http://schemas.microsoft.com/office/drawing/2014/main" id="{70B0A467-CEFE-460C-9EB0-04E833EE3F9C}"/>
              </a:ext>
            </a:extLst>
          </p:cNvPr>
          <p:cNvSpPr>
            <a:spLocks noGrp="1"/>
          </p:cNvSpPr>
          <p:nvPr>
            <p:ph type="pic" sz="quarter" idx="13"/>
          </p:nvPr>
        </p:nvSpPr>
        <p:spPr/>
      </p:sp>
      <p:sp>
        <p:nvSpPr>
          <p:cNvPr id="11" name="Picture Placeholder 10">
            <a:extLst>
              <a:ext uri="{FF2B5EF4-FFF2-40B4-BE49-F238E27FC236}">
                <a16:creationId xmlns:a16="http://schemas.microsoft.com/office/drawing/2014/main" id="{B5F5CA8F-EEF2-4D58-8720-C8D17637C644}"/>
              </a:ext>
            </a:extLst>
          </p:cNvPr>
          <p:cNvSpPr>
            <a:spLocks noGrp="1"/>
          </p:cNvSpPr>
          <p:nvPr>
            <p:ph type="pic" sz="quarter" idx="14"/>
          </p:nvPr>
        </p:nvSpPr>
        <p:spPr/>
      </p:sp>
    </p:spTree>
    <p:extLst>
      <p:ext uri="{BB962C8B-B14F-4D97-AF65-F5344CB8AC3E}">
        <p14:creationId xmlns:p14="http://schemas.microsoft.com/office/powerpoint/2010/main" val="376400763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Six Icon Grid + Bottom Highlight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a:t>
            </a:fld>
            <a:endParaRPr lang="en-PH" dirty="0"/>
          </a:p>
        </p:txBody>
      </p:sp>
      <p:grpSp>
        <p:nvGrpSpPr>
          <p:cNvPr id="24" name="Group 23">
            <a:extLst>
              <a:ext uri="{FF2B5EF4-FFF2-40B4-BE49-F238E27FC236}">
                <a16:creationId xmlns:a16="http://schemas.microsoft.com/office/drawing/2014/main" id="{D2A12D25-B771-4BB3-A8EE-650445F96B7B}"/>
              </a:ext>
            </a:extLst>
          </p:cNvPr>
          <p:cNvGrpSpPr/>
          <p:nvPr/>
        </p:nvGrpSpPr>
        <p:grpSpPr>
          <a:xfrm>
            <a:off x="628650" y="2394775"/>
            <a:ext cx="2460349" cy="1577268"/>
            <a:chOff x="628650" y="2360050"/>
            <a:chExt cx="2460349" cy="1577268"/>
          </a:xfrm>
        </p:grpSpPr>
        <p:grpSp>
          <p:nvGrpSpPr>
            <p:cNvPr id="2" name="Group 1">
              <a:extLst>
                <a:ext uri="{FF2B5EF4-FFF2-40B4-BE49-F238E27FC236}">
                  <a16:creationId xmlns:a16="http://schemas.microsoft.com/office/drawing/2014/main" id="{43F708E8-1DDE-49AD-8EEB-1E29661393DA}"/>
                </a:ext>
              </a:extLst>
            </p:cNvPr>
            <p:cNvGrpSpPr/>
            <p:nvPr/>
          </p:nvGrpSpPr>
          <p:grpSpPr>
            <a:xfrm>
              <a:off x="920916" y="2360050"/>
              <a:ext cx="2168083" cy="1577268"/>
              <a:chOff x="1081159" y="1603372"/>
              <a:chExt cx="2317361" cy="1323432"/>
            </a:xfrm>
          </p:grpSpPr>
          <p:sp>
            <p:nvSpPr>
              <p:cNvPr id="6" name="Rectangle: Top Corners Rounded 5">
                <a:extLst>
                  <a:ext uri="{FF2B5EF4-FFF2-40B4-BE49-F238E27FC236}">
                    <a16:creationId xmlns:a16="http://schemas.microsoft.com/office/drawing/2014/main" id="{23FD072F-5DD0-41F2-8F0F-05017F089C27}"/>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7" name="Rectangle 6">
                <a:extLst>
                  <a:ext uri="{FF2B5EF4-FFF2-40B4-BE49-F238E27FC236}">
                    <a16:creationId xmlns:a16="http://schemas.microsoft.com/office/drawing/2014/main" id="{6BAB6268-23EB-4F80-BCAC-ABE3D4ED1C8B}"/>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8" name="Oval 7">
              <a:extLst>
                <a:ext uri="{FF2B5EF4-FFF2-40B4-BE49-F238E27FC236}">
                  <a16:creationId xmlns:a16="http://schemas.microsoft.com/office/drawing/2014/main" id="{A62E75F3-7DEC-4379-9971-7133F6748523}"/>
                </a:ext>
              </a:extLst>
            </p:cNvPr>
            <p:cNvSpPr/>
            <p:nvPr/>
          </p:nvSpPr>
          <p:spPr>
            <a:xfrm rot="18899140" flipV="1">
              <a:off x="788560"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15" name="Group 14">
              <a:extLst>
                <a:ext uri="{FF2B5EF4-FFF2-40B4-BE49-F238E27FC236}">
                  <a16:creationId xmlns:a16="http://schemas.microsoft.com/office/drawing/2014/main" id="{89F6C6A4-7A47-41FB-BAE2-647F2436507A}"/>
                </a:ext>
              </a:extLst>
            </p:cNvPr>
            <p:cNvGrpSpPr/>
            <p:nvPr/>
          </p:nvGrpSpPr>
          <p:grpSpPr>
            <a:xfrm>
              <a:off x="628650" y="2852582"/>
              <a:ext cx="628640" cy="628640"/>
              <a:chOff x="721966" y="1986158"/>
              <a:chExt cx="674902" cy="674902"/>
            </a:xfrm>
          </p:grpSpPr>
          <p:sp>
            <p:nvSpPr>
              <p:cNvPr id="16" name="Oval 15">
                <a:extLst>
                  <a:ext uri="{FF2B5EF4-FFF2-40B4-BE49-F238E27FC236}">
                    <a16:creationId xmlns:a16="http://schemas.microsoft.com/office/drawing/2014/main" id="{0DD14CE3-B4AF-4B9E-8087-5197C2484F97}"/>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7" name="Group 16">
                <a:extLst>
                  <a:ext uri="{FF2B5EF4-FFF2-40B4-BE49-F238E27FC236}">
                    <a16:creationId xmlns:a16="http://schemas.microsoft.com/office/drawing/2014/main" id="{E90C8799-62BC-4F06-BE1A-7BDF52DD051B}"/>
                  </a:ext>
                </a:extLst>
              </p:cNvPr>
              <p:cNvGrpSpPr/>
              <p:nvPr/>
            </p:nvGrpSpPr>
            <p:grpSpPr>
              <a:xfrm>
                <a:off x="808583" y="2072775"/>
                <a:ext cx="501668" cy="501668"/>
                <a:chOff x="1649691" y="3230880"/>
                <a:chExt cx="914400" cy="914400"/>
              </a:xfrm>
            </p:grpSpPr>
            <p:sp>
              <p:nvSpPr>
                <p:cNvPr id="18" name="Accent">
                  <a:extLst>
                    <a:ext uri="{FF2B5EF4-FFF2-40B4-BE49-F238E27FC236}">
                      <a16:creationId xmlns:a16="http://schemas.microsoft.com/office/drawing/2014/main" id="{77B9DFB7-13A8-4B19-B3AE-7EFD61875C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9" name="Outline">
                  <a:extLst>
                    <a:ext uri="{FF2B5EF4-FFF2-40B4-BE49-F238E27FC236}">
                      <a16:creationId xmlns:a16="http://schemas.microsoft.com/office/drawing/2014/main" id="{53EC9D17-71B0-47AE-9E31-0A8824FC441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25" name="Group 24">
            <a:extLst>
              <a:ext uri="{FF2B5EF4-FFF2-40B4-BE49-F238E27FC236}">
                <a16:creationId xmlns:a16="http://schemas.microsoft.com/office/drawing/2014/main" id="{E32363B7-FF7E-4907-8EAB-905F3B65A003}"/>
              </a:ext>
            </a:extLst>
          </p:cNvPr>
          <p:cNvGrpSpPr/>
          <p:nvPr/>
        </p:nvGrpSpPr>
        <p:grpSpPr>
          <a:xfrm>
            <a:off x="3341831" y="2394775"/>
            <a:ext cx="2460344" cy="1577268"/>
            <a:chOff x="3341831" y="2360050"/>
            <a:chExt cx="2460344" cy="1577268"/>
          </a:xfrm>
        </p:grpSpPr>
        <p:grpSp>
          <p:nvGrpSpPr>
            <p:cNvPr id="73" name="Group 72">
              <a:extLst>
                <a:ext uri="{FF2B5EF4-FFF2-40B4-BE49-F238E27FC236}">
                  <a16:creationId xmlns:a16="http://schemas.microsoft.com/office/drawing/2014/main" id="{42996C79-E28A-4760-B148-DF698D63AB9B}"/>
                </a:ext>
              </a:extLst>
            </p:cNvPr>
            <p:cNvGrpSpPr/>
            <p:nvPr/>
          </p:nvGrpSpPr>
          <p:grpSpPr>
            <a:xfrm>
              <a:off x="3634092" y="2360050"/>
              <a:ext cx="2168083" cy="1577268"/>
              <a:chOff x="1081159" y="1603372"/>
              <a:chExt cx="2317361" cy="1323432"/>
            </a:xfrm>
          </p:grpSpPr>
          <p:sp>
            <p:nvSpPr>
              <p:cNvPr id="80" name="Rectangle: Top Corners Rounded 79">
                <a:extLst>
                  <a:ext uri="{FF2B5EF4-FFF2-40B4-BE49-F238E27FC236}">
                    <a16:creationId xmlns:a16="http://schemas.microsoft.com/office/drawing/2014/main" id="{95F3E40D-9AB8-49C8-A774-2FCF80D3BB1E}"/>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81" name="Rectangle 80">
                <a:extLst>
                  <a:ext uri="{FF2B5EF4-FFF2-40B4-BE49-F238E27FC236}">
                    <a16:creationId xmlns:a16="http://schemas.microsoft.com/office/drawing/2014/main" id="{EA832CDA-7759-42D5-8BA7-141CAF8E72CD}"/>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74" name="Oval 73">
              <a:extLst>
                <a:ext uri="{FF2B5EF4-FFF2-40B4-BE49-F238E27FC236}">
                  <a16:creationId xmlns:a16="http://schemas.microsoft.com/office/drawing/2014/main" id="{0BA96473-9017-4E9F-8C1E-12E5614A922F}"/>
                </a:ext>
              </a:extLst>
            </p:cNvPr>
            <p:cNvSpPr/>
            <p:nvPr/>
          </p:nvSpPr>
          <p:spPr>
            <a:xfrm rot="18899140" flipV="1">
              <a:off x="3501736"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75" name="Group 74">
              <a:extLst>
                <a:ext uri="{FF2B5EF4-FFF2-40B4-BE49-F238E27FC236}">
                  <a16:creationId xmlns:a16="http://schemas.microsoft.com/office/drawing/2014/main" id="{0C44AB63-D905-4DE8-83CC-B8C8456B5E3B}"/>
                </a:ext>
              </a:extLst>
            </p:cNvPr>
            <p:cNvGrpSpPr/>
            <p:nvPr/>
          </p:nvGrpSpPr>
          <p:grpSpPr>
            <a:xfrm>
              <a:off x="3341831" y="2852586"/>
              <a:ext cx="628640" cy="628640"/>
              <a:chOff x="721966" y="1986158"/>
              <a:chExt cx="674902" cy="674902"/>
            </a:xfrm>
          </p:grpSpPr>
          <p:sp>
            <p:nvSpPr>
              <p:cNvPr id="76" name="Oval 75">
                <a:extLst>
                  <a:ext uri="{FF2B5EF4-FFF2-40B4-BE49-F238E27FC236}">
                    <a16:creationId xmlns:a16="http://schemas.microsoft.com/office/drawing/2014/main" id="{1BD3974E-49F2-4099-BB8B-41F6EAE8AF59}"/>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7" name="Group 76">
                <a:extLst>
                  <a:ext uri="{FF2B5EF4-FFF2-40B4-BE49-F238E27FC236}">
                    <a16:creationId xmlns:a16="http://schemas.microsoft.com/office/drawing/2014/main" id="{EDA359C1-2661-4018-A1B3-662D64AAC53B}"/>
                  </a:ext>
                </a:extLst>
              </p:cNvPr>
              <p:cNvGrpSpPr/>
              <p:nvPr/>
            </p:nvGrpSpPr>
            <p:grpSpPr>
              <a:xfrm>
                <a:off x="808583" y="2072775"/>
                <a:ext cx="501668" cy="501668"/>
                <a:chOff x="1649691" y="3230880"/>
                <a:chExt cx="914400" cy="914400"/>
              </a:xfrm>
            </p:grpSpPr>
            <p:sp>
              <p:nvSpPr>
                <p:cNvPr id="78" name="Accent">
                  <a:extLst>
                    <a:ext uri="{FF2B5EF4-FFF2-40B4-BE49-F238E27FC236}">
                      <a16:creationId xmlns:a16="http://schemas.microsoft.com/office/drawing/2014/main" id="{87430189-CE04-433D-9158-C9F9119E119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9" name="Outline">
                  <a:extLst>
                    <a:ext uri="{FF2B5EF4-FFF2-40B4-BE49-F238E27FC236}">
                      <a16:creationId xmlns:a16="http://schemas.microsoft.com/office/drawing/2014/main" id="{B68A2395-0B90-4F7E-97D8-8794D77A8F4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26" name="Group 25">
            <a:extLst>
              <a:ext uri="{FF2B5EF4-FFF2-40B4-BE49-F238E27FC236}">
                <a16:creationId xmlns:a16="http://schemas.microsoft.com/office/drawing/2014/main" id="{1EB8F9E4-FE98-4516-B26C-CD36D9927649}"/>
              </a:ext>
            </a:extLst>
          </p:cNvPr>
          <p:cNvGrpSpPr/>
          <p:nvPr/>
        </p:nvGrpSpPr>
        <p:grpSpPr>
          <a:xfrm>
            <a:off x="6055006" y="2394775"/>
            <a:ext cx="2460344" cy="1577268"/>
            <a:chOff x="6055006" y="2360050"/>
            <a:chExt cx="2460344" cy="1577268"/>
          </a:xfrm>
        </p:grpSpPr>
        <p:grpSp>
          <p:nvGrpSpPr>
            <p:cNvPr id="83" name="Group 82">
              <a:extLst>
                <a:ext uri="{FF2B5EF4-FFF2-40B4-BE49-F238E27FC236}">
                  <a16:creationId xmlns:a16="http://schemas.microsoft.com/office/drawing/2014/main" id="{97494372-DBC9-48E3-B4BD-005A94022DFB}"/>
                </a:ext>
              </a:extLst>
            </p:cNvPr>
            <p:cNvGrpSpPr/>
            <p:nvPr/>
          </p:nvGrpSpPr>
          <p:grpSpPr>
            <a:xfrm>
              <a:off x="6347267" y="2360050"/>
              <a:ext cx="2168083" cy="1577268"/>
              <a:chOff x="1081159" y="1603372"/>
              <a:chExt cx="2317361" cy="1323432"/>
            </a:xfrm>
          </p:grpSpPr>
          <p:sp>
            <p:nvSpPr>
              <p:cNvPr id="90" name="Rectangle: Top Corners Rounded 89">
                <a:extLst>
                  <a:ext uri="{FF2B5EF4-FFF2-40B4-BE49-F238E27FC236}">
                    <a16:creationId xmlns:a16="http://schemas.microsoft.com/office/drawing/2014/main" id="{6ED6A5D4-2724-42B8-BE9D-FF2B8EA4BF5C}"/>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91" name="Rectangle 90">
                <a:extLst>
                  <a:ext uri="{FF2B5EF4-FFF2-40B4-BE49-F238E27FC236}">
                    <a16:creationId xmlns:a16="http://schemas.microsoft.com/office/drawing/2014/main" id="{CF3F221D-7FD9-438F-AF21-8BC6133B7C13}"/>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84" name="Oval 83">
              <a:extLst>
                <a:ext uri="{FF2B5EF4-FFF2-40B4-BE49-F238E27FC236}">
                  <a16:creationId xmlns:a16="http://schemas.microsoft.com/office/drawing/2014/main" id="{6BF1D540-01D8-4BC7-9789-158EA58411DD}"/>
                </a:ext>
              </a:extLst>
            </p:cNvPr>
            <p:cNvSpPr/>
            <p:nvPr/>
          </p:nvSpPr>
          <p:spPr>
            <a:xfrm rot="18899140" flipV="1">
              <a:off x="6214911"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85" name="Group 84">
              <a:extLst>
                <a:ext uri="{FF2B5EF4-FFF2-40B4-BE49-F238E27FC236}">
                  <a16:creationId xmlns:a16="http://schemas.microsoft.com/office/drawing/2014/main" id="{A0E77D61-3C06-44A1-8E1D-9E0815DB1D7F}"/>
                </a:ext>
              </a:extLst>
            </p:cNvPr>
            <p:cNvGrpSpPr/>
            <p:nvPr/>
          </p:nvGrpSpPr>
          <p:grpSpPr>
            <a:xfrm>
              <a:off x="6055006" y="2852586"/>
              <a:ext cx="628640" cy="628640"/>
              <a:chOff x="721966" y="1986158"/>
              <a:chExt cx="674902" cy="674902"/>
            </a:xfrm>
          </p:grpSpPr>
          <p:sp>
            <p:nvSpPr>
              <p:cNvPr id="86" name="Oval 85">
                <a:extLst>
                  <a:ext uri="{FF2B5EF4-FFF2-40B4-BE49-F238E27FC236}">
                    <a16:creationId xmlns:a16="http://schemas.microsoft.com/office/drawing/2014/main" id="{C8B13D93-9874-469C-9C8F-89F1E25C0EDB}"/>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87" name="Group 86">
                <a:extLst>
                  <a:ext uri="{FF2B5EF4-FFF2-40B4-BE49-F238E27FC236}">
                    <a16:creationId xmlns:a16="http://schemas.microsoft.com/office/drawing/2014/main" id="{0630B196-1DAD-4252-AE9A-C7C2A7AD4CDE}"/>
                  </a:ext>
                </a:extLst>
              </p:cNvPr>
              <p:cNvGrpSpPr/>
              <p:nvPr/>
            </p:nvGrpSpPr>
            <p:grpSpPr>
              <a:xfrm>
                <a:off x="808583" y="2072775"/>
                <a:ext cx="501668" cy="501668"/>
                <a:chOff x="1649691" y="3230880"/>
                <a:chExt cx="914400" cy="914400"/>
              </a:xfrm>
            </p:grpSpPr>
            <p:sp>
              <p:nvSpPr>
                <p:cNvPr id="88" name="Accent">
                  <a:extLst>
                    <a:ext uri="{FF2B5EF4-FFF2-40B4-BE49-F238E27FC236}">
                      <a16:creationId xmlns:a16="http://schemas.microsoft.com/office/drawing/2014/main" id="{94229507-97F3-4B4C-A9BA-DD31199E5F1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9" name="Outline">
                  <a:extLst>
                    <a:ext uri="{FF2B5EF4-FFF2-40B4-BE49-F238E27FC236}">
                      <a16:creationId xmlns:a16="http://schemas.microsoft.com/office/drawing/2014/main" id="{7BBF57C1-B06E-4CC0-8C6A-36084E042AC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27" name="Group 26">
            <a:extLst>
              <a:ext uri="{FF2B5EF4-FFF2-40B4-BE49-F238E27FC236}">
                <a16:creationId xmlns:a16="http://schemas.microsoft.com/office/drawing/2014/main" id="{C417D541-51CD-4749-9CC4-5C177A978D7A}"/>
              </a:ext>
            </a:extLst>
          </p:cNvPr>
          <p:cNvGrpSpPr/>
          <p:nvPr/>
        </p:nvGrpSpPr>
        <p:grpSpPr>
          <a:xfrm>
            <a:off x="628650" y="4419374"/>
            <a:ext cx="2460344" cy="1577268"/>
            <a:chOff x="628650" y="4244798"/>
            <a:chExt cx="2460344" cy="1577268"/>
          </a:xfrm>
        </p:grpSpPr>
        <p:grpSp>
          <p:nvGrpSpPr>
            <p:cNvPr id="93" name="Group 92">
              <a:extLst>
                <a:ext uri="{FF2B5EF4-FFF2-40B4-BE49-F238E27FC236}">
                  <a16:creationId xmlns:a16="http://schemas.microsoft.com/office/drawing/2014/main" id="{8B82E5EA-8D85-42EB-BFAB-99F4C0ED9A99}"/>
                </a:ext>
              </a:extLst>
            </p:cNvPr>
            <p:cNvGrpSpPr/>
            <p:nvPr/>
          </p:nvGrpSpPr>
          <p:grpSpPr>
            <a:xfrm>
              <a:off x="920911" y="4244798"/>
              <a:ext cx="2168083" cy="1577268"/>
              <a:chOff x="1081159" y="1603372"/>
              <a:chExt cx="2317361" cy="1323432"/>
            </a:xfrm>
          </p:grpSpPr>
          <p:sp>
            <p:nvSpPr>
              <p:cNvPr id="100" name="Rectangle: Top Corners Rounded 99">
                <a:extLst>
                  <a:ext uri="{FF2B5EF4-FFF2-40B4-BE49-F238E27FC236}">
                    <a16:creationId xmlns:a16="http://schemas.microsoft.com/office/drawing/2014/main" id="{B24EC752-671C-4D3C-B0C0-E02EF46EFE74}"/>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101" name="Rectangle 100">
                <a:extLst>
                  <a:ext uri="{FF2B5EF4-FFF2-40B4-BE49-F238E27FC236}">
                    <a16:creationId xmlns:a16="http://schemas.microsoft.com/office/drawing/2014/main" id="{BC7E59EF-D715-470C-9DBB-160CB30AB492}"/>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94" name="Oval 93">
              <a:extLst>
                <a:ext uri="{FF2B5EF4-FFF2-40B4-BE49-F238E27FC236}">
                  <a16:creationId xmlns:a16="http://schemas.microsoft.com/office/drawing/2014/main" id="{CF62DF7E-93C4-4433-B9F2-353EA4D6ACAA}"/>
                </a:ext>
              </a:extLst>
            </p:cNvPr>
            <p:cNvSpPr/>
            <p:nvPr/>
          </p:nvSpPr>
          <p:spPr>
            <a:xfrm rot="18899140" flipV="1">
              <a:off x="788555" y="4847907"/>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95" name="Group 94">
              <a:extLst>
                <a:ext uri="{FF2B5EF4-FFF2-40B4-BE49-F238E27FC236}">
                  <a16:creationId xmlns:a16="http://schemas.microsoft.com/office/drawing/2014/main" id="{58B6C756-7699-4F8A-BF2B-5FB4851F5E2D}"/>
                </a:ext>
              </a:extLst>
            </p:cNvPr>
            <p:cNvGrpSpPr/>
            <p:nvPr/>
          </p:nvGrpSpPr>
          <p:grpSpPr>
            <a:xfrm>
              <a:off x="628650" y="4737334"/>
              <a:ext cx="628640" cy="628640"/>
              <a:chOff x="721966" y="1986158"/>
              <a:chExt cx="674902" cy="674902"/>
            </a:xfrm>
          </p:grpSpPr>
          <p:sp>
            <p:nvSpPr>
              <p:cNvPr id="96" name="Oval 95">
                <a:extLst>
                  <a:ext uri="{FF2B5EF4-FFF2-40B4-BE49-F238E27FC236}">
                    <a16:creationId xmlns:a16="http://schemas.microsoft.com/office/drawing/2014/main" id="{F7CA4FF5-E10C-4A3E-B18E-CC2BC16F28C1}"/>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97" name="Group 96">
                <a:extLst>
                  <a:ext uri="{FF2B5EF4-FFF2-40B4-BE49-F238E27FC236}">
                    <a16:creationId xmlns:a16="http://schemas.microsoft.com/office/drawing/2014/main" id="{FF0EE88F-B8BA-41F4-AAB3-905E8226E678}"/>
                  </a:ext>
                </a:extLst>
              </p:cNvPr>
              <p:cNvGrpSpPr/>
              <p:nvPr/>
            </p:nvGrpSpPr>
            <p:grpSpPr>
              <a:xfrm>
                <a:off x="808583" y="2072775"/>
                <a:ext cx="501668" cy="501668"/>
                <a:chOff x="1649691" y="3230880"/>
                <a:chExt cx="914400" cy="914400"/>
              </a:xfrm>
            </p:grpSpPr>
            <p:sp>
              <p:nvSpPr>
                <p:cNvPr id="98" name="Accent">
                  <a:extLst>
                    <a:ext uri="{FF2B5EF4-FFF2-40B4-BE49-F238E27FC236}">
                      <a16:creationId xmlns:a16="http://schemas.microsoft.com/office/drawing/2014/main" id="{5316269F-1AD5-444C-B41D-F36C73C03A6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99" name="Outline">
                  <a:extLst>
                    <a:ext uri="{FF2B5EF4-FFF2-40B4-BE49-F238E27FC236}">
                      <a16:creationId xmlns:a16="http://schemas.microsoft.com/office/drawing/2014/main" id="{3676AA14-14A5-4E45-B9D6-C0694B32338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28" name="Group 27">
            <a:extLst>
              <a:ext uri="{FF2B5EF4-FFF2-40B4-BE49-F238E27FC236}">
                <a16:creationId xmlns:a16="http://schemas.microsoft.com/office/drawing/2014/main" id="{A573108D-411F-450A-A309-55DBA702CB0E}"/>
              </a:ext>
            </a:extLst>
          </p:cNvPr>
          <p:cNvGrpSpPr/>
          <p:nvPr/>
        </p:nvGrpSpPr>
        <p:grpSpPr>
          <a:xfrm>
            <a:off x="3341828" y="4419374"/>
            <a:ext cx="2460344" cy="1577268"/>
            <a:chOff x="3341828" y="4244798"/>
            <a:chExt cx="2460344" cy="1577268"/>
          </a:xfrm>
        </p:grpSpPr>
        <p:grpSp>
          <p:nvGrpSpPr>
            <p:cNvPr id="103" name="Group 102">
              <a:extLst>
                <a:ext uri="{FF2B5EF4-FFF2-40B4-BE49-F238E27FC236}">
                  <a16:creationId xmlns:a16="http://schemas.microsoft.com/office/drawing/2014/main" id="{51C69996-7264-4377-8606-4E6392AE511F}"/>
                </a:ext>
              </a:extLst>
            </p:cNvPr>
            <p:cNvGrpSpPr/>
            <p:nvPr/>
          </p:nvGrpSpPr>
          <p:grpSpPr>
            <a:xfrm>
              <a:off x="3634089" y="4244798"/>
              <a:ext cx="2168083" cy="1577268"/>
              <a:chOff x="1081159" y="1603372"/>
              <a:chExt cx="2317361" cy="1323432"/>
            </a:xfrm>
          </p:grpSpPr>
          <p:sp>
            <p:nvSpPr>
              <p:cNvPr id="110" name="Rectangle: Top Corners Rounded 109">
                <a:extLst>
                  <a:ext uri="{FF2B5EF4-FFF2-40B4-BE49-F238E27FC236}">
                    <a16:creationId xmlns:a16="http://schemas.microsoft.com/office/drawing/2014/main" id="{A68E32B0-DA06-49EC-978B-C6F43FF0B5DB}"/>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111" name="Rectangle 110">
                <a:extLst>
                  <a:ext uri="{FF2B5EF4-FFF2-40B4-BE49-F238E27FC236}">
                    <a16:creationId xmlns:a16="http://schemas.microsoft.com/office/drawing/2014/main" id="{6D83198C-A7FD-4856-811C-3D6AF7B7377D}"/>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104" name="Oval 103">
              <a:extLst>
                <a:ext uri="{FF2B5EF4-FFF2-40B4-BE49-F238E27FC236}">
                  <a16:creationId xmlns:a16="http://schemas.microsoft.com/office/drawing/2014/main" id="{594B4F40-E122-42A5-9B0F-5865A1EA15B1}"/>
                </a:ext>
              </a:extLst>
            </p:cNvPr>
            <p:cNvSpPr/>
            <p:nvPr/>
          </p:nvSpPr>
          <p:spPr>
            <a:xfrm rot="18899140" flipV="1">
              <a:off x="3501733" y="4847907"/>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105" name="Group 104">
              <a:extLst>
                <a:ext uri="{FF2B5EF4-FFF2-40B4-BE49-F238E27FC236}">
                  <a16:creationId xmlns:a16="http://schemas.microsoft.com/office/drawing/2014/main" id="{DA8758A1-8618-4514-BB3A-659EB401FF72}"/>
                </a:ext>
              </a:extLst>
            </p:cNvPr>
            <p:cNvGrpSpPr/>
            <p:nvPr/>
          </p:nvGrpSpPr>
          <p:grpSpPr>
            <a:xfrm>
              <a:off x="3341828" y="4737334"/>
              <a:ext cx="628640" cy="628640"/>
              <a:chOff x="721966" y="1986158"/>
              <a:chExt cx="674902" cy="674902"/>
            </a:xfrm>
          </p:grpSpPr>
          <p:sp>
            <p:nvSpPr>
              <p:cNvPr id="106" name="Oval 105">
                <a:extLst>
                  <a:ext uri="{FF2B5EF4-FFF2-40B4-BE49-F238E27FC236}">
                    <a16:creationId xmlns:a16="http://schemas.microsoft.com/office/drawing/2014/main" id="{785DC40D-F5D7-4712-8A9B-82C225344282}"/>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07" name="Group 106">
                <a:extLst>
                  <a:ext uri="{FF2B5EF4-FFF2-40B4-BE49-F238E27FC236}">
                    <a16:creationId xmlns:a16="http://schemas.microsoft.com/office/drawing/2014/main" id="{3E47FB2A-FB75-4E03-8980-8CC40BE46037}"/>
                  </a:ext>
                </a:extLst>
              </p:cNvPr>
              <p:cNvGrpSpPr/>
              <p:nvPr/>
            </p:nvGrpSpPr>
            <p:grpSpPr>
              <a:xfrm>
                <a:off x="808583" y="2072775"/>
                <a:ext cx="501668" cy="501668"/>
                <a:chOff x="1649691" y="3230880"/>
                <a:chExt cx="914400" cy="914400"/>
              </a:xfrm>
            </p:grpSpPr>
            <p:sp>
              <p:nvSpPr>
                <p:cNvPr id="108" name="Accent">
                  <a:extLst>
                    <a:ext uri="{FF2B5EF4-FFF2-40B4-BE49-F238E27FC236}">
                      <a16:creationId xmlns:a16="http://schemas.microsoft.com/office/drawing/2014/main" id="{2333C3C3-0CA7-478C-B028-E6EFF2CACC2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09" name="Outline">
                  <a:extLst>
                    <a:ext uri="{FF2B5EF4-FFF2-40B4-BE49-F238E27FC236}">
                      <a16:creationId xmlns:a16="http://schemas.microsoft.com/office/drawing/2014/main" id="{CB9609E2-FFDB-4004-949A-F59E846E9FD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29" name="Group 28">
            <a:extLst>
              <a:ext uri="{FF2B5EF4-FFF2-40B4-BE49-F238E27FC236}">
                <a16:creationId xmlns:a16="http://schemas.microsoft.com/office/drawing/2014/main" id="{968BDFB6-007E-46DB-8A47-F3243B24DD23}"/>
              </a:ext>
            </a:extLst>
          </p:cNvPr>
          <p:cNvGrpSpPr/>
          <p:nvPr/>
        </p:nvGrpSpPr>
        <p:grpSpPr>
          <a:xfrm>
            <a:off x="6055006" y="4419374"/>
            <a:ext cx="2460344" cy="1577268"/>
            <a:chOff x="6055006" y="4244798"/>
            <a:chExt cx="2460344" cy="1577268"/>
          </a:xfrm>
        </p:grpSpPr>
        <p:grpSp>
          <p:nvGrpSpPr>
            <p:cNvPr id="113" name="Group 112">
              <a:extLst>
                <a:ext uri="{FF2B5EF4-FFF2-40B4-BE49-F238E27FC236}">
                  <a16:creationId xmlns:a16="http://schemas.microsoft.com/office/drawing/2014/main" id="{259BC867-C8B5-440D-9A9D-F9D3EEF6D9AC}"/>
                </a:ext>
              </a:extLst>
            </p:cNvPr>
            <p:cNvGrpSpPr/>
            <p:nvPr/>
          </p:nvGrpSpPr>
          <p:grpSpPr>
            <a:xfrm>
              <a:off x="6347267" y="4244798"/>
              <a:ext cx="2168083" cy="1577268"/>
              <a:chOff x="1081159" y="1603372"/>
              <a:chExt cx="2317361" cy="1323432"/>
            </a:xfrm>
          </p:grpSpPr>
          <p:sp>
            <p:nvSpPr>
              <p:cNvPr id="120" name="Rectangle: Top Corners Rounded 119">
                <a:extLst>
                  <a:ext uri="{FF2B5EF4-FFF2-40B4-BE49-F238E27FC236}">
                    <a16:creationId xmlns:a16="http://schemas.microsoft.com/office/drawing/2014/main" id="{FFBF5C6F-CB0F-4C4C-B662-05B14EE54D73}"/>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121" name="Rectangle 120">
                <a:extLst>
                  <a:ext uri="{FF2B5EF4-FFF2-40B4-BE49-F238E27FC236}">
                    <a16:creationId xmlns:a16="http://schemas.microsoft.com/office/drawing/2014/main" id="{03EA08B8-015F-4DB9-A6C6-ECE5A34405DC}"/>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114" name="Oval 113">
              <a:extLst>
                <a:ext uri="{FF2B5EF4-FFF2-40B4-BE49-F238E27FC236}">
                  <a16:creationId xmlns:a16="http://schemas.microsoft.com/office/drawing/2014/main" id="{A7555544-3D56-4664-B057-1C979E3E8C80}"/>
                </a:ext>
              </a:extLst>
            </p:cNvPr>
            <p:cNvSpPr/>
            <p:nvPr/>
          </p:nvSpPr>
          <p:spPr>
            <a:xfrm rot="18899140" flipV="1">
              <a:off x="6214911" y="4847907"/>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115" name="Group 114">
              <a:extLst>
                <a:ext uri="{FF2B5EF4-FFF2-40B4-BE49-F238E27FC236}">
                  <a16:creationId xmlns:a16="http://schemas.microsoft.com/office/drawing/2014/main" id="{D2945BEE-1F7B-4B8F-B566-8DF49634F47B}"/>
                </a:ext>
              </a:extLst>
            </p:cNvPr>
            <p:cNvGrpSpPr/>
            <p:nvPr/>
          </p:nvGrpSpPr>
          <p:grpSpPr>
            <a:xfrm>
              <a:off x="6055006" y="4737334"/>
              <a:ext cx="628640" cy="628640"/>
              <a:chOff x="721966" y="1986158"/>
              <a:chExt cx="674902" cy="674902"/>
            </a:xfrm>
          </p:grpSpPr>
          <p:sp>
            <p:nvSpPr>
              <p:cNvPr id="116" name="Oval 115">
                <a:extLst>
                  <a:ext uri="{FF2B5EF4-FFF2-40B4-BE49-F238E27FC236}">
                    <a16:creationId xmlns:a16="http://schemas.microsoft.com/office/drawing/2014/main" id="{A32A12B1-BE3B-4934-9877-35F2720CA23A}"/>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17" name="Group 116">
                <a:extLst>
                  <a:ext uri="{FF2B5EF4-FFF2-40B4-BE49-F238E27FC236}">
                    <a16:creationId xmlns:a16="http://schemas.microsoft.com/office/drawing/2014/main" id="{CFB18AE9-80A0-4A4B-B3C6-D402040151A5}"/>
                  </a:ext>
                </a:extLst>
              </p:cNvPr>
              <p:cNvGrpSpPr/>
              <p:nvPr/>
            </p:nvGrpSpPr>
            <p:grpSpPr>
              <a:xfrm>
                <a:off x="808583" y="2072775"/>
                <a:ext cx="501668" cy="501668"/>
                <a:chOff x="1649691" y="3230880"/>
                <a:chExt cx="914400" cy="914400"/>
              </a:xfrm>
            </p:grpSpPr>
            <p:sp>
              <p:nvSpPr>
                <p:cNvPr id="118" name="Accent">
                  <a:extLst>
                    <a:ext uri="{FF2B5EF4-FFF2-40B4-BE49-F238E27FC236}">
                      <a16:creationId xmlns:a16="http://schemas.microsoft.com/office/drawing/2014/main" id="{979737BD-D0C0-4A95-97FF-1455F146C87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19" name="Outline">
                  <a:extLst>
                    <a:ext uri="{FF2B5EF4-FFF2-40B4-BE49-F238E27FC236}">
                      <a16:creationId xmlns:a16="http://schemas.microsoft.com/office/drawing/2014/main" id="{C25FA175-0423-49E8-B4FF-2BFC3B53034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11" name="Group 10">
            <a:extLst>
              <a:ext uri="{FF2B5EF4-FFF2-40B4-BE49-F238E27FC236}">
                <a16:creationId xmlns:a16="http://schemas.microsoft.com/office/drawing/2014/main" id="{9D7FC8F1-EE53-408F-AEF5-811A3C808E8B}"/>
              </a:ext>
            </a:extLst>
          </p:cNvPr>
          <p:cNvGrpSpPr/>
          <p:nvPr/>
        </p:nvGrpSpPr>
        <p:grpSpPr>
          <a:xfrm>
            <a:off x="628651" y="1360727"/>
            <a:ext cx="7886700" cy="463304"/>
            <a:chOff x="628650" y="1562073"/>
            <a:chExt cx="8287473" cy="463304"/>
          </a:xfrm>
        </p:grpSpPr>
        <p:sp>
          <p:nvSpPr>
            <p:cNvPr id="122" name="TextBox 121">
              <a:extLst>
                <a:ext uri="{FF2B5EF4-FFF2-40B4-BE49-F238E27FC236}">
                  <a16:creationId xmlns:a16="http://schemas.microsoft.com/office/drawing/2014/main" id="{539D8F76-D14A-41A5-8B30-0E4A25AFACAC}"/>
                </a:ext>
              </a:extLst>
            </p:cNvPr>
            <p:cNvSpPr txBox="1"/>
            <p:nvPr/>
          </p:nvSpPr>
          <p:spPr>
            <a:xfrm>
              <a:off x="628822" y="1562073"/>
              <a:ext cx="8287301"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123" name="TextBox 122">
              <a:extLst>
                <a:ext uri="{FF2B5EF4-FFF2-40B4-BE49-F238E27FC236}">
                  <a16:creationId xmlns:a16="http://schemas.microsoft.com/office/drawing/2014/main" id="{36114621-D3F1-47D3-80DE-EFA02B92E4CC}"/>
                </a:ext>
              </a:extLst>
            </p:cNvPr>
            <p:cNvSpPr txBox="1"/>
            <p:nvPr/>
          </p:nvSpPr>
          <p:spPr>
            <a:xfrm>
              <a:off x="628650" y="1821291"/>
              <a:ext cx="8287301" cy="20408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dirty="0">
                  <a:solidFill>
                    <a:schemeClr val="tx1"/>
                  </a:solidFill>
                  <a:latin typeface="Arial" panose="020B0604020202020204" pitchFamily="34" charset="0"/>
                </a:rPr>
                <a:t>Lorem ipsum dolor sit amet, consectetur adipiscing elit. Curabitur purus dui, euismod</a:t>
              </a:r>
            </a:p>
          </p:txBody>
        </p:sp>
      </p:grpSp>
    </p:spTree>
    <p:extLst>
      <p:ext uri="{BB962C8B-B14F-4D97-AF65-F5344CB8AC3E}">
        <p14:creationId xmlns:p14="http://schemas.microsoft.com/office/powerpoint/2010/main" val="4180080078"/>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4EFE5F-3E0E-4646-864A-9179D3A0A89C}"/>
              </a:ext>
            </a:extLst>
          </p:cNvPr>
          <p:cNvSpPr>
            <a:spLocks noGrp="1"/>
          </p:cNvSpPr>
          <p:nvPr>
            <p:ph type="title"/>
          </p:nvPr>
        </p:nvSpPr>
        <p:spPr>
          <a:xfrm>
            <a:off x="628650" y="365125"/>
            <a:ext cx="7886700" cy="617538"/>
          </a:xfrm>
        </p:spPr>
        <p:txBody>
          <a:bodyPr>
            <a:normAutofit/>
          </a:bodyPr>
          <a:lstStyle/>
          <a:p>
            <a:r>
              <a:rPr lang="en-PH" dirty="0"/>
              <a:t>Quarterly Growth Arrow Slide</a:t>
            </a:r>
          </a:p>
        </p:txBody>
      </p:sp>
      <p:sp>
        <p:nvSpPr>
          <p:cNvPr id="3" name="Slide Number Placeholder 2">
            <a:extLst>
              <a:ext uri="{FF2B5EF4-FFF2-40B4-BE49-F238E27FC236}">
                <a16:creationId xmlns:a16="http://schemas.microsoft.com/office/drawing/2014/main" id="{DE3F12FC-0372-47B7-8B3F-0E33EF1A357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200</a:t>
            </a:fld>
            <a:endParaRPr lang="en-PH" dirty="0"/>
          </a:p>
        </p:txBody>
      </p:sp>
      <p:sp>
        <p:nvSpPr>
          <p:cNvPr id="44" name="Right Triangle 43">
            <a:extLst>
              <a:ext uri="{FF2B5EF4-FFF2-40B4-BE49-F238E27FC236}">
                <a16:creationId xmlns:a16="http://schemas.microsoft.com/office/drawing/2014/main" id="{BA8F902D-C523-4EB8-A367-E83209740CB2}"/>
              </a:ext>
            </a:extLst>
          </p:cNvPr>
          <p:cNvSpPr/>
          <p:nvPr/>
        </p:nvSpPr>
        <p:spPr>
          <a:xfrm flipH="1">
            <a:off x="-8019" y="1707594"/>
            <a:ext cx="9135007" cy="5150405"/>
          </a:xfrm>
          <a:prstGeom prst="rtTriangl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9" name="Arrow: Right 8">
            <a:extLst>
              <a:ext uri="{FF2B5EF4-FFF2-40B4-BE49-F238E27FC236}">
                <a16:creationId xmlns:a16="http://schemas.microsoft.com/office/drawing/2014/main" id="{D08EA83F-1BB8-4A68-81ED-EA724B9D0F09}"/>
              </a:ext>
            </a:extLst>
          </p:cNvPr>
          <p:cNvSpPr/>
          <p:nvPr/>
        </p:nvSpPr>
        <p:spPr>
          <a:xfrm rot="19824343">
            <a:off x="-731351" y="3968873"/>
            <a:ext cx="10489978" cy="647344"/>
          </a:xfrm>
          <a:custGeom>
            <a:avLst/>
            <a:gdLst>
              <a:gd name="connsiteX0" fmla="*/ 0 w 8178800"/>
              <a:gd name="connsiteY0" fmla="*/ 335280 h 1341120"/>
              <a:gd name="connsiteX1" fmla="*/ 7508240 w 8178800"/>
              <a:gd name="connsiteY1" fmla="*/ 335280 h 1341120"/>
              <a:gd name="connsiteX2" fmla="*/ 7508240 w 8178800"/>
              <a:gd name="connsiteY2" fmla="*/ 0 h 1341120"/>
              <a:gd name="connsiteX3" fmla="*/ 8178800 w 8178800"/>
              <a:gd name="connsiteY3" fmla="*/ 670560 h 1341120"/>
              <a:gd name="connsiteX4" fmla="*/ 7508240 w 8178800"/>
              <a:gd name="connsiteY4" fmla="*/ 1341120 h 1341120"/>
              <a:gd name="connsiteX5" fmla="*/ 7508240 w 8178800"/>
              <a:gd name="connsiteY5" fmla="*/ 1005840 h 1341120"/>
              <a:gd name="connsiteX6" fmla="*/ 0 w 8178800"/>
              <a:gd name="connsiteY6" fmla="*/ 1005840 h 1341120"/>
              <a:gd name="connsiteX7" fmla="*/ 0 w 8178800"/>
              <a:gd name="connsiteY7" fmla="*/ 335280 h 1341120"/>
              <a:gd name="connsiteX0" fmla="*/ 6096 w 8178800"/>
              <a:gd name="connsiteY0" fmla="*/ 646176 h 1341120"/>
              <a:gd name="connsiteX1" fmla="*/ 7508240 w 8178800"/>
              <a:gd name="connsiteY1" fmla="*/ 335280 h 1341120"/>
              <a:gd name="connsiteX2" fmla="*/ 7508240 w 8178800"/>
              <a:gd name="connsiteY2" fmla="*/ 0 h 1341120"/>
              <a:gd name="connsiteX3" fmla="*/ 8178800 w 8178800"/>
              <a:gd name="connsiteY3" fmla="*/ 670560 h 1341120"/>
              <a:gd name="connsiteX4" fmla="*/ 7508240 w 8178800"/>
              <a:gd name="connsiteY4" fmla="*/ 1341120 h 1341120"/>
              <a:gd name="connsiteX5" fmla="*/ 7508240 w 8178800"/>
              <a:gd name="connsiteY5" fmla="*/ 1005840 h 1341120"/>
              <a:gd name="connsiteX6" fmla="*/ 0 w 8178800"/>
              <a:gd name="connsiteY6" fmla="*/ 1005840 h 1341120"/>
              <a:gd name="connsiteX7" fmla="*/ 6096 w 8178800"/>
              <a:gd name="connsiteY7" fmla="*/ 646176 h 1341120"/>
              <a:gd name="connsiteX0" fmla="*/ 6096 w 8178800"/>
              <a:gd name="connsiteY0" fmla="*/ 646176 h 1341120"/>
              <a:gd name="connsiteX1" fmla="*/ 7508240 w 8178800"/>
              <a:gd name="connsiteY1" fmla="*/ 335280 h 1341120"/>
              <a:gd name="connsiteX2" fmla="*/ 7508240 w 8178800"/>
              <a:gd name="connsiteY2" fmla="*/ 0 h 1341120"/>
              <a:gd name="connsiteX3" fmla="*/ 8178800 w 8178800"/>
              <a:gd name="connsiteY3" fmla="*/ 670560 h 1341120"/>
              <a:gd name="connsiteX4" fmla="*/ 7508240 w 8178800"/>
              <a:gd name="connsiteY4" fmla="*/ 1341120 h 1341120"/>
              <a:gd name="connsiteX5" fmla="*/ 7508240 w 8178800"/>
              <a:gd name="connsiteY5" fmla="*/ 1005840 h 1341120"/>
              <a:gd name="connsiteX6" fmla="*/ 0 w 8178800"/>
              <a:gd name="connsiteY6" fmla="*/ 762000 h 1341120"/>
              <a:gd name="connsiteX7" fmla="*/ 6096 w 8178800"/>
              <a:gd name="connsiteY7" fmla="*/ 646176 h 1341120"/>
              <a:gd name="connsiteX0" fmla="*/ 6096 w 8178800"/>
              <a:gd name="connsiteY0" fmla="*/ 646176 h 1341120"/>
              <a:gd name="connsiteX1" fmla="*/ 7508240 w 8178800"/>
              <a:gd name="connsiteY1" fmla="*/ 335280 h 1341120"/>
              <a:gd name="connsiteX2" fmla="*/ 7508240 w 8178800"/>
              <a:gd name="connsiteY2" fmla="*/ 0 h 1341120"/>
              <a:gd name="connsiteX3" fmla="*/ 8178800 w 8178800"/>
              <a:gd name="connsiteY3" fmla="*/ 670560 h 1341120"/>
              <a:gd name="connsiteX4" fmla="*/ 7508240 w 8178800"/>
              <a:gd name="connsiteY4" fmla="*/ 1341120 h 1341120"/>
              <a:gd name="connsiteX5" fmla="*/ 7508240 w 8178800"/>
              <a:gd name="connsiteY5" fmla="*/ 1005840 h 1341120"/>
              <a:gd name="connsiteX6" fmla="*/ 0 w 8178800"/>
              <a:gd name="connsiteY6" fmla="*/ 694944 h 1341120"/>
              <a:gd name="connsiteX7" fmla="*/ 6096 w 8178800"/>
              <a:gd name="connsiteY7" fmla="*/ 646176 h 1341120"/>
              <a:gd name="connsiteX0" fmla="*/ 381 w 8173085"/>
              <a:gd name="connsiteY0" fmla="*/ 646176 h 1341120"/>
              <a:gd name="connsiteX1" fmla="*/ 7502525 w 8173085"/>
              <a:gd name="connsiteY1" fmla="*/ 335280 h 1341120"/>
              <a:gd name="connsiteX2" fmla="*/ 7502525 w 8173085"/>
              <a:gd name="connsiteY2" fmla="*/ 0 h 1341120"/>
              <a:gd name="connsiteX3" fmla="*/ 8173085 w 8173085"/>
              <a:gd name="connsiteY3" fmla="*/ 670560 h 1341120"/>
              <a:gd name="connsiteX4" fmla="*/ 7502525 w 8173085"/>
              <a:gd name="connsiteY4" fmla="*/ 1341120 h 1341120"/>
              <a:gd name="connsiteX5" fmla="*/ 7502525 w 8173085"/>
              <a:gd name="connsiteY5" fmla="*/ 1005840 h 1341120"/>
              <a:gd name="connsiteX6" fmla="*/ 0 w 8173085"/>
              <a:gd name="connsiteY6" fmla="*/ 693039 h 1341120"/>
              <a:gd name="connsiteX7" fmla="*/ 381 w 8173085"/>
              <a:gd name="connsiteY7" fmla="*/ 64617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73085" h="1341120">
                <a:moveTo>
                  <a:pt x="381" y="646176"/>
                </a:moveTo>
                <a:lnTo>
                  <a:pt x="7502525" y="335280"/>
                </a:lnTo>
                <a:lnTo>
                  <a:pt x="7502525" y="0"/>
                </a:lnTo>
                <a:lnTo>
                  <a:pt x="8173085" y="670560"/>
                </a:lnTo>
                <a:lnTo>
                  <a:pt x="7502525" y="1341120"/>
                </a:lnTo>
                <a:lnTo>
                  <a:pt x="7502525" y="1005840"/>
                </a:lnTo>
                <a:lnTo>
                  <a:pt x="0" y="693039"/>
                </a:lnTo>
                <a:lnTo>
                  <a:pt x="381" y="646176"/>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6" name="ee4pHeader1">
            <a:extLst>
              <a:ext uri="{FF2B5EF4-FFF2-40B4-BE49-F238E27FC236}">
                <a16:creationId xmlns:a16="http://schemas.microsoft.com/office/drawing/2014/main" id="{572DA40A-F2F6-4D25-825E-FD3C522B25C7}"/>
              </a:ext>
            </a:extLst>
          </p:cNvPr>
          <p:cNvSpPr txBox="1"/>
          <p:nvPr/>
        </p:nvSpPr>
        <p:spPr>
          <a:xfrm>
            <a:off x="2505411" y="5663235"/>
            <a:ext cx="1855277" cy="354535"/>
          </a:xfrm>
          <a:prstGeom prst="rect">
            <a:avLst/>
          </a:prstGeom>
          <a:noFill/>
          <a:ln cap="rnd">
            <a:noFill/>
          </a:ln>
        </p:spPr>
        <p:txBody>
          <a:bodyPr vert="horz" wrap="square" lIns="0" tIns="0" rIns="0" bIns="0" rtlCol="0" anchor="b" anchorCtr="0">
            <a:normAutofit/>
          </a:bodyPr>
          <a:lstStyle/>
          <a:p>
            <a:pPr marL="0" lvl="3"/>
            <a:r>
              <a:rPr lang="en-US" sz="1200" dirty="0">
                <a:solidFill>
                  <a:schemeClr val="accent4"/>
                </a:solidFill>
                <a:latin typeface="Arial" panose="020B0604020202020204" pitchFamily="34" charset="0"/>
              </a:rPr>
              <a:t>Lorem ipsum dolor</a:t>
            </a:r>
          </a:p>
        </p:txBody>
      </p:sp>
      <p:sp>
        <p:nvSpPr>
          <p:cNvPr id="37" name="TextBox 36">
            <a:extLst>
              <a:ext uri="{FF2B5EF4-FFF2-40B4-BE49-F238E27FC236}">
                <a16:creationId xmlns:a16="http://schemas.microsoft.com/office/drawing/2014/main" id="{5E8D42EF-BF37-4186-B548-D3E32A5194E6}"/>
              </a:ext>
            </a:extLst>
          </p:cNvPr>
          <p:cNvSpPr txBox="1"/>
          <p:nvPr/>
        </p:nvSpPr>
        <p:spPr>
          <a:xfrm>
            <a:off x="2505409" y="6072417"/>
            <a:ext cx="4042854" cy="45531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bg1"/>
                </a:solidFill>
                <a:latin typeface="Arial" panose="020B0604020202020204" pitchFamily="34" charset="0"/>
              </a:rPr>
              <a:t>Lorem ipsum dolor sit amet, consectetur adipiscing elit. Curabitur purus dui, euismod quis placerat eget, </a:t>
            </a:r>
          </a:p>
        </p:txBody>
      </p:sp>
      <p:sp>
        <p:nvSpPr>
          <p:cNvPr id="47" name="ee4pHeader1">
            <a:extLst>
              <a:ext uri="{FF2B5EF4-FFF2-40B4-BE49-F238E27FC236}">
                <a16:creationId xmlns:a16="http://schemas.microsoft.com/office/drawing/2014/main" id="{9880BAED-17F5-4633-89E9-FB230B0F3C1C}"/>
              </a:ext>
            </a:extLst>
          </p:cNvPr>
          <p:cNvSpPr txBox="1"/>
          <p:nvPr/>
        </p:nvSpPr>
        <p:spPr>
          <a:xfrm>
            <a:off x="4111042" y="4742337"/>
            <a:ext cx="1855277" cy="354535"/>
          </a:xfrm>
          <a:prstGeom prst="rect">
            <a:avLst/>
          </a:prstGeom>
          <a:noFill/>
          <a:ln cap="rnd">
            <a:noFill/>
          </a:ln>
        </p:spPr>
        <p:txBody>
          <a:bodyPr vert="horz" wrap="square" lIns="0" tIns="0" rIns="0" bIns="0" rtlCol="0" anchor="b" anchorCtr="0">
            <a:normAutofit/>
          </a:bodyPr>
          <a:lstStyle/>
          <a:p>
            <a:pPr marL="0" lvl="3"/>
            <a:r>
              <a:rPr lang="en-US" sz="1200" dirty="0">
                <a:solidFill>
                  <a:schemeClr val="accent4"/>
                </a:solidFill>
                <a:latin typeface="Arial" panose="020B0604020202020204" pitchFamily="34" charset="0"/>
              </a:rPr>
              <a:t>Lorem ipsum dolor</a:t>
            </a:r>
          </a:p>
        </p:txBody>
      </p:sp>
      <p:sp>
        <p:nvSpPr>
          <p:cNvPr id="48" name="TextBox 47">
            <a:extLst>
              <a:ext uri="{FF2B5EF4-FFF2-40B4-BE49-F238E27FC236}">
                <a16:creationId xmlns:a16="http://schemas.microsoft.com/office/drawing/2014/main" id="{B8BEF08A-AA77-435F-8796-285481F92383}"/>
              </a:ext>
            </a:extLst>
          </p:cNvPr>
          <p:cNvSpPr txBox="1"/>
          <p:nvPr/>
        </p:nvSpPr>
        <p:spPr>
          <a:xfrm>
            <a:off x="4111040" y="5151518"/>
            <a:ext cx="2859419" cy="45531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bg1"/>
                </a:solidFill>
                <a:latin typeface="Arial" panose="020B0604020202020204" pitchFamily="34" charset="0"/>
              </a:rPr>
              <a:t>Lorem ipsum dolor sit amet, consectetur adipiscing elit. Curabitur purus dui, euismod quis placerat eget, </a:t>
            </a:r>
          </a:p>
        </p:txBody>
      </p:sp>
      <p:sp>
        <p:nvSpPr>
          <p:cNvPr id="49" name="ee4pHeader1">
            <a:extLst>
              <a:ext uri="{FF2B5EF4-FFF2-40B4-BE49-F238E27FC236}">
                <a16:creationId xmlns:a16="http://schemas.microsoft.com/office/drawing/2014/main" id="{0B8E24E0-1D65-455D-B85E-9468F2193ECC}"/>
              </a:ext>
            </a:extLst>
          </p:cNvPr>
          <p:cNvSpPr txBox="1"/>
          <p:nvPr/>
        </p:nvSpPr>
        <p:spPr>
          <a:xfrm>
            <a:off x="5701142" y="3842312"/>
            <a:ext cx="1638943" cy="354535"/>
          </a:xfrm>
          <a:prstGeom prst="rect">
            <a:avLst/>
          </a:prstGeom>
          <a:noFill/>
          <a:ln cap="rnd">
            <a:noFill/>
          </a:ln>
        </p:spPr>
        <p:txBody>
          <a:bodyPr vert="horz" wrap="square" lIns="0" tIns="0" rIns="0" bIns="0" rtlCol="0" anchor="b" anchorCtr="0">
            <a:normAutofit/>
          </a:bodyPr>
          <a:lstStyle/>
          <a:p>
            <a:pPr marL="0" lvl="3"/>
            <a:r>
              <a:rPr lang="en-US" sz="1200" dirty="0">
                <a:solidFill>
                  <a:schemeClr val="accent4"/>
                </a:solidFill>
                <a:latin typeface="Arial" panose="020B0604020202020204" pitchFamily="34" charset="0"/>
              </a:rPr>
              <a:t>Lorem ipsum dolor</a:t>
            </a:r>
          </a:p>
        </p:txBody>
      </p:sp>
      <p:sp>
        <p:nvSpPr>
          <p:cNvPr id="50" name="TextBox 49">
            <a:extLst>
              <a:ext uri="{FF2B5EF4-FFF2-40B4-BE49-F238E27FC236}">
                <a16:creationId xmlns:a16="http://schemas.microsoft.com/office/drawing/2014/main" id="{FCA81ED7-3639-4751-B63A-1E2B92423FF9}"/>
              </a:ext>
            </a:extLst>
          </p:cNvPr>
          <p:cNvSpPr txBox="1"/>
          <p:nvPr/>
        </p:nvSpPr>
        <p:spPr>
          <a:xfrm>
            <a:off x="5701142" y="4251496"/>
            <a:ext cx="2320114" cy="63818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bg1"/>
                </a:solidFill>
                <a:latin typeface="Arial" panose="020B0604020202020204" pitchFamily="34" charset="0"/>
              </a:rPr>
              <a:t>Lorem ipsum dolor sit amet, consectetur adipiscing elit. Curabitur puros dui, euismod quis placerat eget, </a:t>
            </a:r>
          </a:p>
        </p:txBody>
      </p:sp>
      <p:sp>
        <p:nvSpPr>
          <p:cNvPr id="53" name="ee4pHeader1">
            <a:extLst>
              <a:ext uri="{FF2B5EF4-FFF2-40B4-BE49-F238E27FC236}">
                <a16:creationId xmlns:a16="http://schemas.microsoft.com/office/drawing/2014/main" id="{422617E6-CFBD-4B37-B5A5-79FC1FE5BBE1}"/>
              </a:ext>
            </a:extLst>
          </p:cNvPr>
          <p:cNvSpPr txBox="1"/>
          <p:nvPr/>
        </p:nvSpPr>
        <p:spPr>
          <a:xfrm>
            <a:off x="7310928" y="2942592"/>
            <a:ext cx="1493633" cy="354535"/>
          </a:xfrm>
          <a:prstGeom prst="rect">
            <a:avLst/>
          </a:prstGeom>
          <a:noFill/>
          <a:ln cap="rnd">
            <a:noFill/>
          </a:ln>
        </p:spPr>
        <p:txBody>
          <a:bodyPr vert="horz" wrap="square" lIns="0" tIns="0" rIns="0" bIns="0" rtlCol="0" anchor="b" anchorCtr="0">
            <a:normAutofit/>
          </a:bodyPr>
          <a:lstStyle/>
          <a:p>
            <a:pPr marL="0" lvl="3"/>
            <a:r>
              <a:rPr lang="en-US" sz="1200" dirty="0">
                <a:solidFill>
                  <a:schemeClr val="accent4"/>
                </a:solidFill>
                <a:latin typeface="Arial" panose="020B0604020202020204" pitchFamily="34" charset="0"/>
              </a:rPr>
              <a:t>Lorem ipsum dolor</a:t>
            </a:r>
          </a:p>
        </p:txBody>
      </p:sp>
      <p:sp>
        <p:nvSpPr>
          <p:cNvPr id="54" name="TextBox 53">
            <a:extLst>
              <a:ext uri="{FF2B5EF4-FFF2-40B4-BE49-F238E27FC236}">
                <a16:creationId xmlns:a16="http://schemas.microsoft.com/office/drawing/2014/main" id="{C8399B7C-324D-4DA7-8315-6B312156BACF}"/>
              </a:ext>
            </a:extLst>
          </p:cNvPr>
          <p:cNvSpPr txBox="1"/>
          <p:nvPr/>
        </p:nvSpPr>
        <p:spPr>
          <a:xfrm>
            <a:off x="7310927" y="3351769"/>
            <a:ext cx="1638943" cy="75406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bg1"/>
                </a:solidFill>
                <a:latin typeface="Arial" panose="020B0604020202020204" pitchFamily="34" charset="0"/>
              </a:rPr>
              <a:t>Lorem ipsum dolor sit amet, consectetur adipiscing elit. Curabitur purus dui, </a:t>
            </a:r>
          </a:p>
        </p:txBody>
      </p:sp>
      <p:sp>
        <p:nvSpPr>
          <p:cNvPr id="66" name="ee4pHeader1">
            <a:extLst>
              <a:ext uri="{FF2B5EF4-FFF2-40B4-BE49-F238E27FC236}">
                <a16:creationId xmlns:a16="http://schemas.microsoft.com/office/drawing/2014/main" id="{B0672FF7-1AD5-4B5E-96F4-1C03CD1934E4}"/>
              </a:ext>
            </a:extLst>
          </p:cNvPr>
          <p:cNvSpPr txBox="1"/>
          <p:nvPr/>
        </p:nvSpPr>
        <p:spPr>
          <a:xfrm>
            <a:off x="628650" y="1448251"/>
            <a:ext cx="4418253" cy="386156"/>
          </a:xfrm>
          <a:prstGeom prst="rect">
            <a:avLst/>
          </a:prstGeom>
          <a:noFill/>
          <a:ln cap="rnd">
            <a:noFill/>
          </a:ln>
        </p:spPr>
        <p:txBody>
          <a:bodyPr vert="horz" wrap="square" lIns="0" tIns="0" rIns="0" bIns="0" rtlCol="0" anchor="b" anchorCtr="0">
            <a:noAutofit/>
          </a:bodyPr>
          <a:lstStyle/>
          <a:p>
            <a:pPr marL="0" lvl="3"/>
            <a:r>
              <a:rPr lang="en-US" sz="1600" b="1" dirty="0">
                <a:solidFill>
                  <a:schemeClr val="accent1"/>
                </a:solidFill>
                <a:latin typeface="Arial" panose="020B0604020202020204" pitchFamily="34" charset="0"/>
              </a:rPr>
              <a:t>Lorem ipsum dolor sit amet, consectetur</a:t>
            </a:r>
          </a:p>
        </p:txBody>
      </p:sp>
      <p:sp>
        <p:nvSpPr>
          <p:cNvPr id="67" name="TextBox 66">
            <a:extLst>
              <a:ext uri="{FF2B5EF4-FFF2-40B4-BE49-F238E27FC236}">
                <a16:creationId xmlns:a16="http://schemas.microsoft.com/office/drawing/2014/main" id="{1463F621-12E9-4515-82EE-20BD16CEC5E2}"/>
              </a:ext>
            </a:extLst>
          </p:cNvPr>
          <p:cNvSpPr txBox="1"/>
          <p:nvPr/>
        </p:nvSpPr>
        <p:spPr>
          <a:xfrm>
            <a:off x="628650" y="1919139"/>
            <a:ext cx="3542347" cy="185232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4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8" name="Group 7">
            <a:extLst>
              <a:ext uri="{FF2B5EF4-FFF2-40B4-BE49-F238E27FC236}">
                <a16:creationId xmlns:a16="http://schemas.microsoft.com/office/drawing/2014/main" id="{B5A52F00-8710-4076-85E9-17473C1670B8}"/>
              </a:ext>
            </a:extLst>
          </p:cNvPr>
          <p:cNvGrpSpPr/>
          <p:nvPr/>
        </p:nvGrpSpPr>
        <p:grpSpPr>
          <a:xfrm>
            <a:off x="1138960" y="5272395"/>
            <a:ext cx="1268574" cy="810340"/>
            <a:chOff x="1246227" y="5340914"/>
            <a:chExt cx="1054040" cy="673301"/>
          </a:xfrm>
        </p:grpSpPr>
        <p:sp>
          <p:nvSpPr>
            <p:cNvPr id="12" name="Oval 11">
              <a:extLst>
                <a:ext uri="{FF2B5EF4-FFF2-40B4-BE49-F238E27FC236}">
                  <a16:creationId xmlns:a16="http://schemas.microsoft.com/office/drawing/2014/main" id="{D616EF2E-6ADD-4410-8DAD-51897582076A}"/>
                </a:ext>
              </a:extLst>
            </p:cNvPr>
            <p:cNvSpPr/>
            <p:nvPr/>
          </p:nvSpPr>
          <p:spPr>
            <a:xfrm>
              <a:off x="1682634" y="5403028"/>
              <a:ext cx="617633" cy="611187"/>
            </a:xfrm>
            <a:prstGeom prst="ellipse">
              <a:avLst/>
            </a:prstGeom>
            <a:solidFill>
              <a:schemeClr val="bg1"/>
            </a:solid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prstClr val="white">
                    <a:lumMod val="50000"/>
                  </a:prstClr>
                </a:solidFill>
                <a:latin typeface="Arial" panose="020B0604020202020204" pitchFamily="34" charset="0"/>
              </a:endParaRPr>
            </a:p>
          </p:txBody>
        </p:sp>
        <p:sp>
          <p:nvSpPr>
            <p:cNvPr id="13" name="Oval 12">
              <a:extLst>
                <a:ext uri="{FF2B5EF4-FFF2-40B4-BE49-F238E27FC236}">
                  <a16:creationId xmlns:a16="http://schemas.microsoft.com/office/drawing/2014/main" id="{D48EFE96-309F-45CA-BE84-200CA11B0892}"/>
                </a:ext>
              </a:extLst>
            </p:cNvPr>
            <p:cNvSpPr/>
            <p:nvPr/>
          </p:nvSpPr>
          <p:spPr>
            <a:xfrm>
              <a:off x="1739517" y="5459327"/>
              <a:ext cx="503860" cy="498601"/>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rgbClr val="FFFFFF"/>
                </a:solidFill>
                <a:latin typeface="Arial" panose="020B0604020202020204" pitchFamily="34" charset="0"/>
              </a:endParaRPr>
            </a:p>
          </p:txBody>
        </p:sp>
        <p:grpSp>
          <p:nvGrpSpPr>
            <p:cNvPr id="14" name="Group 13">
              <a:extLst>
                <a:ext uri="{FF2B5EF4-FFF2-40B4-BE49-F238E27FC236}">
                  <a16:creationId xmlns:a16="http://schemas.microsoft.com/office/drawing/2014/main" id="{D6768C5B-F523-49DD-8AC5-2A815886EC07}"/>
                </a:ext>
              </a:extLst>
            </p:cNvPr>
            <p:cNvGrpSpPr/>
            <p:nvPr/>
          </p:nvGrpSpPr>
          <p:grpSpPr>
            <a:xfrm>
              <a:off x="1820840" y="5538017"/>
              <a:ext cx="341221" cy="341221"/>
              <a:chOff x="1649691" y="3230880"/>
              <a:chExt cx="914400" cy="914400"/>
            </a:xfrm>
          </p:grpSpPr>
          <p:sp>
            <p:nvSpPr>
              <p:cNvPr id="15" name="Accent">
                <a:extLst>
                  <a:ext uri="{FF2B5EF4-FFF2-40B4-BE49-F238E27FC236}">
                    <a16:creationId xmlns:a16="http://schemas.microsoft.com/office/drawing/2014/main" id="{D98A863D-839D-44C5-806E-8552083E0E8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16" name="Outline">
                <a:extLst>
                  <a:ext uri="{FF2B5EF4-FFF2-40B4-BE49-F238E27FC236}">
                    <a16:creationId xmlns:a16="http://schemas.microsoft.com/office/drawing/2014/main" id="{0A9E2686-FC79-42CB-8A59-A53EFD36352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sp>
          <p:nvSpPr>
            <p:cNvPr id="55" name="Rectangle 54">
              <a:extLst>
                <a:ext uri="{FF2B5EF4-FFF2-40B4-BE49-F238E27FC236}">
                  <a16:creationId xmlns:a16="http://schemas.microsoft.com/office/drawing/2014/main" id="{C273C06D-D3B4-4017-8CE2-81A1F745050C}"/>
                </a:ext>
              </a:extLst>
            </p:cNvPr>
            <p:cNvSpPr/>
            <p:nvPr/>
          </p:nvSpPr>
          <p:spPr>
            <a:xfrm>
              <a:off x="1246227" y="5340914"/>
              <a:ext cx="379517" cy="4552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b="1" dirty="0">
                  <a:solidFill>
                    <a:schemeClr val="accent1"/>
                  </a:solidFill>
                </a:rPr>
                <a:t>Q1</a:t>
              </a:r>
            </a:p>
          </p:txBody>
        </p:sp>
      </p:grpSp>
      <p:grpSp>
        <p:nvGrpSpPr>
          <p:cNvPr id="10" name="Group 9">
            <a:extLst>
              <a:ext uri="{FF2B5EF4-FFF2-40B4-BE49-F238E27FC236}">
                <a16:creationId xmlns:a16="http://schemas.microsoft.com/office/drawing/2014/main" id="{0742984F-4E7C-432D-9546-5BD551BEBCE6}"/>
              </a:ext>
            </a:extLst>
          </p:cNvPr>
          <p:cNvGrpSpPr/>
          <p:nvPr/>
        </p:nvGrpSpPr>
        <p:grpSpPr>
          <a:xfrm>
            <a:off x="2802953" y="4372895"/>
            <a:ext cx="1248030" cy="735584"/>
            <a:chOff x="2908483" y="4485685"/>
            <a:chExt cx="1036969" cy="611187"/>
          </a:xfrm>
        </p:grpSpPr>
        <p:sp>
          <p:nvSpPr>
            <p:cNvPr id="19" name="Oval 18">
              <a:extLst>
                <a:ext uri="{FF2B5EF4-FFF2-40B4-BE49-F238E27FC236}">
                  <a16:creationId xmlns:a16="http://schemas.microsoft.com/office/drawing/2014/main" id="{F769D305-6ABD-46FF-AF09-F6C82ED93F2E}"/>
                </a:ext>
              </a:extLst>
            </p:cNvPr>
            <p:cNvSpPr/>
            <p:nvPr/>
          </p:nvSpPr>
          <p:spPr>
            <a:xfrm>
              <a:off x="3327819" y="4485685"/>
              <a:ext cx="617633" cy="611187"/>
            </a:xfrm>
            <a:prstGeom prst="ellipse">
              <a:avLst/>
            </a:prstGeom>
            <a:solidFill>
              <a:schemeClr val="bg1"/>
            </a:solid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schemeClr val="bg1"/>
                </a:solidFill>
                <a:latin typeface="Arial" panose="020B0604020202020204" pitchFamily="34" charset="0"/>
              </a:endParaRPr>
            </a:p>
          </p:txBody>
        </p:sp>
        <p:sp>
          <p:nvSpPr>
            <p:cNvPr id="20" name="Oval 19">
              <a:extLst>
                <a:ext uri="{FF2B5EF4-FFF2-40B4-BE49-F238E27FC236}">
                  <a16:creationId xmlns:a16="http://schemas.microsoft.com/office/drawing/2014/main" id="{C9F861B8-57D7-4BDB-8CD6-8647D934A4D9}"/>
                </a:ext>
              </a:extLst>
            </p:cNvPr>
            <p:cNvSpPr/>
            <p:nvPr/>
          </p:nvSpPr>
          <p:spPr>
            <a:xfrm>
              <a:off x="3384702" y="4541984"/>
              <a:ext cx="503860" cy="498601"/>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chemeClr val="bg1"/>
                </a:solidFill>
                <a:latin typeface="Arial" panose="020B0604020202020204" pitchFamily="34" charset="0"/>
              </a:endParaRPr>
            </a:p>
          </p:txBody>
        </p:sp>
        <p:grpSp>
          <p:nvGrpSpPr>
            <p:cNvPr id="21" name="Group 20">
              <a:extLst>
                <a:ext uri="{FF2B5EF4-FFF2-40B4-BE49-F238E27FC236}">
                  <a16:creationId xmlns:a16="http://schemas.microsoft.com/office/drawing/2014/main" id="{3FF7B676-0F76-4037-8E61-02E1AB0C81FD}"/>
                </a:ext>
              </a:extLst>
            </p:cNvPr>
            <p:cNvGrpSpPr/>
            <p:nvPr/>
          </p:nvGrpSpPr>
          <p:grpSpPr>
            <a:xfrm>
              <a:off x="3466025" y="4620674"/>
              <a:ext cx="341221" cy="341221"/>
              <a:chOff x="1649691" y="3230880"/>
              <a:chExt cx="914400" cy="914400"/>
            </a:xfrm>
          </p:grpSpPr>
          <p:sp>
            <p:nvSpPr>
              <p:cNvPr id="22" name="Accent">
                <a:extLst>
                  <a:ext uri="{FF2B5EF4-FFF2-40B4-BE49-F238E27FC236}">
                    <a16:creationId xmlns:a16="http://schemas.microsoft.com/office/drawing/2014/main" id="{89CACE38-A52E-4054-8968-23A08952D19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23" name="Outline">
                <a:extLst>
                  <a:ext uri="{FF2B5EF4-FFF2-40B4-BE49-F238E27FC236}">
                    <a16:creationId xmlns:a16="http://schemas.microsoft.com/office/drawing/2014/main" id="{146A7554-BDE7-4775-81F9-6129BA95411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sp>
          <p:nvSpPr>
            <p:cNvPr id="56" name="Rectangle 55">
              <a:extLst>
                <a:ext uri="{FF2B5EF4-FFF2-40B4-BE49-F238E27FC236}">
                  <a16:creationId xmlns:a16="http://schemas.microsoft.com/office/drawing/2014/main" id="{5C9E4A10-2ACE-4E37-BC48-C059B82C9F6D}"/>
                </a:ext>
              </a:extLst>
            </p:cNvPr>
            <p:cNvSpPr/>
            <p:nvPr/>
          </p:nvSpPr>
          <p:spPr>
            <a:xfrm>
              <a:off x="2908483" y="4488138"/>
              <a:ext cx="379517" cy="3795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b="1" dirty="0">
                  <a:solidFill>
                    <a:schemeClr val="accent1"/>
                  </a:solidFill>
                </a:rPr>
                <a:t>Q2</a:t>
              </a:r>
            </a:p>
          </p:txBody>
        </p:sp>
      </p:grpSp>
      <p:grpSp>
        <p:nvGrpSpPr>
          <p:cNvPr id="11" name="Group 10">
            <a:extLst>
              <a:ext uri="{FF2B5EF4-FFF2-40B4-BE49-F238E27FC236}">
                <a16:creationId xmlns:a16="http://schemas.microsoft.com/office/drawing/2014/main" id="{BCEC0428-2777-49DE-BB06-11ACBA6DC8DC}"/>
              </a:ext>
            </a:extLst>
          </p:cNvPr>
          <p:cNvGrpSpPr/>
          <p:nvPr/>
        </p:nvGrpSpPr>
        <p:grpSpPr>
          <a:xfrm>
            <a:off x="4387775" y="3508041"/>
            <a:ext cx="1237378" cy="735584"/>
            <a:chOff x="4562518" y="3588924"/>
            <a:chExt cx="1028119" cy="611187"/>
          </a:xfrm>
        </p:grpSpPr>
        <p:sp>
          <p:nvSpPr>
            <p:cNvPr id="25" name="Oval 24">
              <a:extLst>
                <a:ext uri="{FF2B5EF4-FFF2-40B4-BE49-F238E27FC236}">
                  <a16:creationId xmlns:a16="http://schemas.microsoft.com/office/drawing/2014/main" id="{814A5902-806A-47C4-B247-C474F727F7EE}"/>
                </a:ext>
              </a:extLst>
            </p:cNvPr>
            <p:cNvSpPr/>
            <p:nvPr/>
          </p:nvSpPr>
          <p:spPr>
            <a:xfrm>
              <a:off x="4973004" y="3588924"/>
              <a:ext cx="617633" cy="611187"/>
            </a:xfrm>
            <a:prstGeom prst="ellipse">
              <a:avLst/>
            </a:prstGeom>
            <a:solidFill>
              <a:schemeClr val="bg1"/>
            </a:solid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schemeClr val="bg1"/>
                </a:solidFill>
                <a:latin typeface="Arial" panose="020B0604020202020204" pitchFamily="34" charset="0"/>
              </a:endParaRPr>
            </a:p>
          </p:txBody>
        </p:sp>
        <p:sp>
          <p:nvSpPr>
            <p:cNvPr id="26" name="Oval 25">
              <a:extLst>
                <a:ext uri="{FF2B5EF4-FFF2-40B4-BE49-F238E27FC236}">
                  <a16:creationId xmlns:a16="http://schemas.microsoft.com/office/drawing/2014/main" id="{18B90D07-D014-4AB9-AEC9-E56670B55362}"/>
                </a:ext>
              </a:extLst>
            </p:cNvPr>
            <p:cNvSpPr/>
            <p:nvPr/>
          </p:nvSpPr>
          <p:spPr>
            <a:xfrm>
              <a:off x="5029887" y="3645223"/>
              <a:ext cx="503860" cy="498601"/>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chemeClr val="bg1"/>
                </a:solidFill>
                <a:latin typeface="Arial" panose="020B0604020202020204" pitchFamily="34" charset="0"/>
              </a:endParaRPr>
            </a:p>
          </p:txBody>
        </p:sp>
        <p:grpSp>
          <p:nvGrpSpPr>
            <p:cNvPr id="27" name="Group 26">
              <a:extLst>
                <a:ext uri="{FF2B5EF4-FFF2-40B4-BE49-F238E27FC236}">
                  <a16:creationId xmlns:a16="http://schemas.microsoft.com/office/drawing/2014/main" id="{A61883CC-A3EB-400B-A068-6DE68880A856}"/>
                </a:ext>
              </a:extLst>
            </p:cNvPr>
            <p:cNvGrpSpPr/>
            <p:nvPr/>
          </p:nvGrpSpPr>
          <p:grpSpPr>
            <a:xfrm>
              <a:off x="5111210" y="3723913"/>
              <a:ext cx="341221" cy="341221"/>
              <a:chOff x="1649691" y="3230880"/>
              <a:chExt cx="914400" cy="914400"/>
            </a:xfrm>
          </p:grpSpPr>
          <p:sp>
            <p:nvSpPr>
              <p:cNvPr id="28" name="Accent">
                <a:extLst>
                  <a:ext uri="{FF2B5EF4-FFF2-40B4-BE49-F238E27FC236}">
                    <a16:creationId xmlns:a16="http://schemas.microsoft.com/office/drawing/2014/main" id="{456C4A2C-8DC9-49A5-81B8-AAFF3ECBAD8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29" name="Outline">
                <a:extLst>
                  <a:ext uri="{FF2B5EF4-FFF2-40B4-BE49-F238E27FC236}">
                    <a16:creationId xmlns:a16="http://schemas.microsoft.com/office/drawing/2014/main" id="{3854F5C5-22D2-414C-B9E0-3B2C8435C02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sp>
          <p:nvSpPr>
            <p:cNvPr id="57" name="Rectangle 56">
              <a:extLst>
                <a:ext uri="{FF2B5EF4-FFF2-40B4-BE49-F238E27FC236}">
                  <a16:creationId xmlns:a16="http://schemas.microsoft.com/office/drawing/2014/main" id="{23922D45-9C5E-4B5F-9401-5D78F67AB3CD}"/>
                </a:ext>
              </a:extLst>
            </p:cNvPr>
            <p:cNvSpPr/>
            <p:nvPr/>
          </p:nvSpPr>
          <p:spPr>
            <a:xfrm>
              <a:off x="4562518" y="3591377"/>
              <a:ext cx="379517" cy="3795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b="1" dirty="0">
                  <a:solidFill>
                    <a:schemeClr val="accent1"/>
                  </a:solidFill>
                </a:rPr>
                <a:t>Q3</a:t>
              </a:r>
            </a:p>
          </p:txBody>
        </p:sp>
      </p:grpSp>
      <p:grpSp>
        <p:nvGrpSpPr>
          <p:cNvPr id="17" name="Group 16">
            <a:extLst>
              <a:ext uri="{FF2B5EF4-FFF2-40B4-BE49-F238E27FC236}">
                <a16:creationId xmlns:a16="http://schemas.microsoft.com/office/drawing/2014/main" id="{3895062D-26B2-4EEB-8785-60435C75CE70}"/>
              </a:ext>
            </a:extLst>
          </p:cNvPr>
          <p:cNvGrpSpPr/>
          <p:nvPr/>
        </p:nvGrpSpPr>
        <p:grpSpPr>
          <a:xfrm>
            <a:off x="6010634" y="2601036"/>
            <a:ext cx="1237376" cy="735584"/>
            <a:chOff x="6207705" y="2636091"/>
            <a:chExt cx="1028118" cy="611187"/>
          </a:xfrm>
        </p:grpSpPr>
        <p:sp>
          <p:nvSpPr>
            <p:cNvPr id="31" name="Oval 30">
              <a:extLst>
                <a:ext uri="{FF2B5EF4-FFF2-40B4-BE49-F238E27FC236}">
                  <a16:creationId xmlns:a16="http://schemas.microsoft.com/office/drawing/2014/main" id="{84DDB135-2B23-4808-B7E6-771002CD3C63}"/>
                </a:ext>
              </a:extLst>
            </p:cNvPr>
            <p:cNvSpPr/>
            <p:nvPr/>
          </p:nvSpPr>
          <p:spPr>
            <a:xfrm>
              <a:off x="6618190" y="2636091"/>
              <a:ext cx="617633" cy="611187"/>
            </a:xfrm>
            <a:prstGeom prst="ellipse">
              <a:avLst/>
            </a:prstGeom>
            <a:solidFill>
              <a:schemeClr val="bg1"/>
            </a:solidFill>
            <a:ln w="30480">
              <a:gradFill flip="none" rotWithShape="1">
                <a:gsLst>
                  <a:gs pos="0">
                    <a:schemeClr val="accent2"/>
                  </a:gs>
                  <a:gs pos="100000">
                    <a:schemeClr val="tx2"/>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685732">
                <a:lnSpc>
                  <a:spcPct val="95000"/>
                </a:lnSpc>
                <a:defRPr/>
              </a:pPr>
              <a:endParaRPr lang="en-US" sz="1350" kern="0" dirty="0">
                <a:solidFill>
                  <a:schemeClr val="bg1"/>
                </a:solidFill>
                <a:latin typeface="Arial" panose="020B0604020202020204" pitchFamily="34" charset="0"/>
              </a:endParaRPr>
            </a:p>
          </p:txBody>
        </p:sp>
        <p:sp>
          <p:nvSpPr>
            <p:cNvPr id="32" name="Oval 31">
              <a:extLst>
                <a:ext uri="{FF2B5EF4-FFF2-40B4-BE49-F238E27FC236}">
                  <a16:creationId xmlns:a16="http://schemas.microsoft.com/office/drawing/2014/main" id="{EF3F6373-271E-4E51-8435-8BD1E35978EE}"/>
                </a:ext>
              </a:extLst>
            </p:cNvPr>
            <p:cNvSpPr/>
            <p:nvPr/>
          </p:nvSpPr>
          <p:spPr>
            <a:xfrm>
              <a:off x="6675072" y="2692389"/>
              <a:ext cx="503860" cy="498601"/>
            </a:xfrm>
            <a:prstGeom prst="ellipse">
              <a:avLst/>
            </a:prstGeom>
            <a:gradFill>
              <a:gsLst>
                <a:gs pos="0">
                  <a:schemeClr val="bg1"/>
                </a:gs>
                <a:gs pos="100000">
                  <a:schemeClr val="bg1">
                    <a:lumMod val="85000"/>
                  </a:schemeClr>
                </a:gs>
              </a:gsLst>
              <a:lin ang="13500000" scaled="1"/>
            </a:gradFill>
            <a:ln w="7620" cap="rnd" cmpd="sng" algn="ctr">
              <a:gradFill>
                <a:gsLst>
                  <a:gs pos="0">
                    <a:schemeClr val="bg1"/>
                  </a:gs>
                  <a:gs pos="100000">
                    <a:schemeClr val="bg1">
                      <a:lumMod val="75000"/>
                    </a:schemeClr>
                  </a:gs>
                </a:gsLst>
                <a:lin ang="5400000" scaled="1"/>
              </a:gradFill>
              <a:prstDash val="solid"/>
              <a:round/>
              <a:headEnd type="none" w="med" len="med"/>
              <a:tailEnd type="none" w="med" len="me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4864" tIns="27432" rIns="54864" bIns="27432" numCol="1" spcCol="0" rtlCol="0" fromWordArt="0" anchor="ctr" anchorCtr="0" forceAA="0" compatLnSpc="1">
              <a:prstTxWarp prst="textNoShape">
                <a:avLst/>
              </a:prstTxWarp>
              <a:noAutofit/>
            </a:bodyPr>
            <a:lstStyle/>
            <a:p>
              <a:pPr algn="ctr" defTabSz="685732">
                <a:defRPr/>
              </a:pPr>
              <a:endParaRPr lang="en-US" sz="900" dirty="0">
                <a:solidFill>
                  <a:schemeClr val="bg1"/>
                </a:solidFill>
                <a:latin typeface="Arial" panose="020B0604020202020204" pitchFamily="34" charset="0"/>
              </a:endParaRPr>
            </a:p>
          </p:txBody>
        </p:sp>
        <p:grpSp>
          <p:nvGrpSpPr>
            <p:cNvPr id="33" name="Group 32">
              <a:extLst>
                <a:ext uri="{FF2B5EF4-FFF2-40B4-BE49-F238E27FC236}">
                  <a16:creationId xmlns:a16="http://schemas.microsoft.com/office/drawing/2014/main" id="{8318A63A-4853-4E36-8514-13A84B2A8587}"/>
                </a:ext>
              </a:extLst>
            </p:cNvPr>
            <p:cNvGrpSpPr/>
            <p:nvPr/>
          </p:nvGrpSpPr>
          <p:grpSpPr>
            <a:xfrm>
              <a:off x="6756396" y="2771079"/>
              <a:ext cx="341221" cy="341221"/>
              <a:chOff x="1649691" y="3230880"/>
              <a:chExt cx="914400" cy="914400"/>
            </a:xfrm>
          </p:grpSpPr>
          <p:sp>
            <p:nvSpPr>
              <p:cNvPr id="34" name="Accent">
                <a:extLst>
                  <a:ext uri="{FF2B5EF4-FFF2-40B4-BE49-F238E27FC236}">
                    <a16:creationId xmlns:a16="http://schemas.microsoft.com/office/drawing/2014/main" id="{56BA28B8-556F-489F-9D3A-1509054DE2A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solidFill>
                    <a:schemeClr val="bg1"/>
                  </a:solidFill>
                  <a:latin typeface="Arial" panose="020B0604020202020204" pitchFamily="34" charset="0"/>
                </a:endParaRPr>
              </a:p>
            </p:txBody>
          </p:sp>
          <p:sp>
            <p:nvSpPr>
              <p:cNvPr id="35" name="Outline">
                <a:extLst>
                  <a:ext uri="{FF2B5EF4-FFF2-40B4-BE49-F238E27FC236}">
                    <a16:creationId xmlns:a16="http://schemas.microsoft.com/office/drawing/2014/main" id="{502B879B-656B-473E-ADEC-D29F28691F8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solidFill>
                    <a:schemeClr val="bg1"/>
                  </a:solidFill>
                  <a:latin typeface="Arial" panose="020B0604020202020204" pitchFamily="34" charset="0"/>
                </a:endParaRPr>
              </a:p>
            </p:txBody>
          </p:sp>
        </p:grpSp>
        <p:sp>
          <p:nvSpPr>
            <p:cNvPr id="58" name="Rectangle 57">
              <a:extLst>
                <a:ext uri="{FF2B5EF4-FFF2-40B4-BE49-F238E27FC236}">
                  <a16:creationId xmlns:a16="http://schemas.microsoft.com/office/drawing/2014/main" id="{5D9A791F-3BCA-4629-82CD-BA67EFFD3302}"/>
                </a:ext>
              </a:extLst>
            </p:cNvPr>
            <p:cNvSpPr/>
            <p:nvPr/>
          </p:nvSpPr>
          <p:spPr>
            <a:xfrm>
              <a:off x="6207705" y="2638544"/>
              <a:ext cx="379517" cy="37951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b="1" dirty="0">
                  <a:solidFill>
                    <a:schemeClr val="accent1"/>
                  </a:solidFill>
                </a:rPr>
                <a:t>Q4</a:t>
              </a:r>
            </a:p>
          </p:txBody>
        </p:sp>
      </p:grpSp>
    </p:spTree>
    <p:extLst>
      <p:ext uri="{BB962C8B-B14F-4D97-AF65-F5344CB8AC3E}">
        <p14:creationId xmlns:p14="http://schemas.microsoft.com/office/powerpoint/2010/main" val="49052287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35DFBE4-1269-4A88-B005-A6172E73B8A5}"/>
              </a:ext>
            </a:extLst>
          </p:cNvPr>
          <p:cNvSpPr>
            <a:spLocks noGrp="1"/>
          </p:cNvSpPr>
          <p:nvPr>
            <p:ph type="title"/>
          </p:nvPr>
        </p:nvSpPr>
        <p:spPr>
          <a:xfrm>
            <a:off x="628650" y="365127"/>
            <a:ext cx="7886700" cy="618100"/>
          </a:xfrm>
        </p:spPr>
        <p:txBody>
          <a:bodyPr>
            <a:normAutofit/>
          </a:bodyPr>
          <a:lstStyle/>
          <a:p>
            <a:r>
              <a:rPr lang="en-PH" dirty="0"/>
              <a:t>Five Chevron Column Matrix</a:t>
            </a:r>
          </a:p>
        </p:txBody>
      </p:sp>
      <p:sp>
        <p:nvSpPr>
          <p:cNvPr id="2" name="Slide Number Placeholder 1">
            <a:extLst>
              <a:ext uri="{FF2B5EF4-FFF2-40B4-BE49-F238E27FC236}">
                <a16:creationId xmlns:a16="http://schemas.microsoft.com/office/drawing/2014/main" id="{38C6C48F-0D3A-4D6D-AD29-821698DAD816}"/>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201</a:t>
            </a:fld>
            <a:endParaRPr lang="en-PH" dirty="0"/>
          </a:p>
        </p:txBody>
      </p:sp>
      <p:grpSp>
        <p:nvGrpSpPr>
          <p:cNvPr id="6" name="Group 5">
            <a:extLst>
              <a:ext uri="{FF2B5EF4-FFF2-40B4-BE49-F238E27FC236}">
                <a16:creationId xmlns:a16="http://schemas.microsoft.com/office/drawing/2014/main" id="{91F4FA48-20FC-42B4-AC4C-0D6D14C83D11}"/>
              </a:ext>
            </a:extLst>
          </p:cNvPr>
          <p:cNvGrpSpPr/>
          <p:nvPr/>
        </p:nvGrpSpPr>
        <p:grpSpPr>
          <a:xfrm>
            <a:off x="628651" y="1511369"/>
            <a:ext cx="7886700" cy="4523670"/>
            <a:chOff x="569638" y="2089097"/>
            <a:chExt cx="8146101" cy="3230660"/>
          </a:xfrm>
        </p:grpSpPr>
        <p:sp>
          <p:nvSpPr>
            <p:cNvPr id="9" name="Text Placeholder 8">
              <a:extLst>
                <a:ext uri="{FF2B5EF4-FFF2-40B4-BE49-F238E27FC236}">
                  <a16:creationId xmlns:a16="http://schemas.microsoft.com/office/drawing/2014/main" id="{4FB0E2CC-82E1-49AC-B9E8-6189D5726742}"/>
                </a:ext>
              </a:extLst>
            </p:cNvPr>
            <p:cNvSpPr txBox="1">
              <a:spLocks/>
            </p:cNvSpPr>
            <p:nvPr/>
          </p:nvSpPr>
          <p:spPr>
            <a:xfrm>
              <a:off x="1165125" y="2089097"/>
              <a:ext cx="1508494" cy="434079"/>
            </a:xfrm>
            <a:prstGeom prst="homePlate">
              <a:avLst>
                <a:gd name="adj" fmla="val 20000"/>
              </a:avLst>
            </a:prstGeom>
            <a:solidFill>
              <a:schemeClr val="accent1">
                <a:lumMod val="60000"/>
                <a:lumOff val="40000"/>
              </a:schemeClr>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chemeClr val="bg1"/>
                  </a:solidFill>
                </a:rPr>
                <a:t>H</a:t>
              </a:r>
              <a:r>
                <a:rPr lang="en-PH" sz="1600" dirty="0">
                  <a:solidFill>
                    <a:schemeClr val="bg1"/>
                  </a:solidFill>
                </a:rPr>
                <a:t>eader</a:t>
              </a:r>
            </a:p>
          </p:txBody>
        </p:sp>
        <p:sp>
          <p:nvSpPr>
            <p:cNvPr id="10" name="Text Placeholder 9">
              <a:extLst>
                <a:ext uri="{FF2B5EF4-FFF2-40B4-BE49-F238E27FC236}">
                  <a16:creationId xmlns:a16="http://schemas.microsoft.com/office/drawing/2014/main" id="{B954909F-D53A-4151-94FD-B8AC154EA862}"/>
                </a:ext>
              </a:extLst>
            </p:cNvPr>
            <p:cNvSpPr txBox="1">
              <a:spLocks/>
            </p:cNvSpPr>
            <p:nvPr/>
          </p:nvSpPr>
          <p:spPr>
            <a:xfrm>
              <a:off x="2675649" y="2089097"/>
              <a:ext cx="1508578" cy="434079"/>
            </a:xfrm>
            <a:prstGeom prst="chevron">
              <a:avLst>
                <a:gd name="adj" fmla="val 20000"/>
              </a:avLst>
            </a:prstGeom>
            <a:solidFill>
              <a:schemeClr val="accent5"/>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chemeClr val="bg1"/>
                  </a:solidFill>
                </a:rPr>
                <a:t>H</a:t>
              </a:r>
              <a:r>
                <a:rPr lang="en-PH" sz="1600" dirty="0">
                  <a:solidFill>
                    <a:schemeClr val="bg1"/>
                  </a:solidFill>
                </a:rPr>
                <a:t>eader</a:t>
              </a:r>
            </a:p>
          </p:txBody>
        </p:sp>
        <p:sp>
          <p:nvSpPr>
            <p:cNvPr id="11" name="Text Placeholder 9">
              <a:extLst>
                <a:ext uri="{FF2B5EF4-FFF2-40B4-BE49-F238E27FC236}">
                  <a16:creationId xmlns:a16="http://schemas.microsoft.com/office/drawing/2014/main" id="{2E084E99-B106-4DC7-8C9D-DD1A19A88CB3}"/>
                </a:ext>
              </a:extLst>
            </p:cNvPr>
            <p:cNvSpPr txBox="1">
              <a:spLocks/>
            </p:cNvSpPr>
            <p:nvPr/>
          </p:nvSpPr>
          <p:spPr>
            <a:xfrm>
              <a:off x="4186152" y="2089097"/>
              <a:ext cx="1508578"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chemeClr val="bg1"/>
                  </a:solidFill>
                </a:rPr>
                <a:t>H</a:t>
              </a:r>
              <a:r>
                <a:rPr lang="en-PH" sz="1600" dirty="0">
                  <a:solidFill>
                    <a:schemeClr val="bg1"/>
                  </a:solidFill>
                </a:rPr>
                <a:t>eader</a:t>
              </a:r>
            </a:p>
          </p:txBody>
        </p:sp>
        <p:sp>
          <p:nvSpPr>
            <p:cNvPr id="12" name="Text Placeholder 9">
              <a:extLst>
                <a:ext uri="{FF2B5EF4-FFF2-40B4-BE49-F238E27FC236}">
                  <a16:creationId xmlns:a16="http://schemas.microsoft.com/office/drawing/2014/main" id="{21BCED18-94E5-4383-8544-3A62EE65D51B}"/>
                </a:ext>
              </a:extLst>
            </p:cNvPr>
            <p:cNvSpPr txBox="1">
              <a:spLocks/>
            </p:cNvSpPr>
            <p:nvPr/>
          </p:nvSpPr>
          <p:spPr>
            <a:xfrm>
              <a:off x="5696655" y="2089097"/>
              <a:ext cx="1508578"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chemeClr val="bg1"/>
                  </a:solidFill>
                </a:rPr>
                <a:t>H</a:t>
              </a:r>
              <a:r>
                <a:rPr lang="en-PH" sz="1600" dirty="0">
                  <a:solidFill>
                    <a:schemeClr val="bg1"/>
                  </a:solidFill>
                </a:rPr>
                <a:t>eader</a:t>
              </a:r>
            </a:p>
          </p:txBody>
        </p:sp>
        <p:sp>
          <p:nvSpPr>
            <p:cNvPr id="13" name="Text Placeholder 9">
              <a:extLst>
                <a:ext uri="{FF2B5EF4-FFF2-40B4-BE49-F238E27FC236}">
                  <a16:creationId xmlns:a16="http://schemas.microsoft.com/office/drawing/2014/main" id="{27CAFE74-4B59-4118-9B16-821497E5EAF3}"/>
                </a:ext>
              </a:extLst>
            </p:cNvPr>
            <p:cNvSpPr txBox="1">
              <a:spLocks/>
            </p:cNvSpPr>
            <p:nvPr/>
          </p:nvSpPr>
          <p:spPr>
            <a:xfrm>
              <a:off x="7207161" y="2089097"/>
              <a:ext cx="1508578" cy="434079"/>
            </a:xfrm>
            <a:prstGeom prst="chevron">
              <a:avLst>
                <a:gd name="adj" fmla="val 20000"/>
              </a:avLst>
            </a:prstGeom>
            <a:solidFill>
              <a:schemeClr val="accent3"/>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dirty="0">
                  <a:solidFill>
                    <a:schemeClr val="bg1"/>
                  </a:solidFill>
                </a:rPr>
                <a:t>H</a:t>
              </a:r>
              <a:r>
                <a:rPr lang="en-PH" sz="1600" dirty="0">
                  <a:solidFill>
                    <a:schemeClr val="bg1"/>
                  </a:solidFill>
                </a:rPr>
                <a:t>eader</a:t>
              </a:r>
            </a:p>
          </p:txBody>
        </p:sp>
        <p:sp>
          <p:nvSpPr>
            <p:cNvPr id="16" name="Rectangle 15">
              <a:extLst>
                <a:ext uri="{FF2B5EF4-FFF2-40B4-BE49-F238E27FC236}">
                  <a16:creationId xmlns:a16="http://schemas.microsoft.com/office/drawing/2014/main" id="{459D687F-706A-47DB-9C3C-9209D10A65D0}"/>
                </a:ext>
              </a:extLst>
            </p:cNvPr>
            <p:cNvSpPr/>
            <p:nvPr/>
          </p:nvSpPr>
          <p:spPr>
            <a:xfrm>
              <a:off x="1165128" y="2840324"/>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17" name="Rectangle 16">
              <a:extLst>
                <a:ext uri="{FF2B5EF4-FFF2-40B4-BE49-F238E27FC236}">
                  <a16:creationId xmlns:a16="http://schemas.microsoft.com/office/drawing/2014/main" id="{29B4CE36-D0E1-40C9-BB38-708FEEBDFE11}"/>
                </a:ext>
              </a:extLst>
            </p:cNvPr>
            <p:cNvSpPr/>
            <p:nvPr/>
          </p:nvSpPr>
          <p:spPr>
            <a:xfrm>
              <a:off x="1165128" y="3353327"/>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18" name="Rectangle 17">
              <a:extLst>
                <a:ext uri="{FF2B5EF4-FFF2-40B4-BE49-F238E27FC236}">
                  <a16:creationId xmlns:a16="http://schemas.microsoft.com/office/drawing/2014/main" id="{A8A4E182-E9EF-4F8F-85EA-11C03FBCDCBB}"/>
                </a:ext>
              </a:extLst>
            </p:cNvPr>
            <p:cNvSpPr/>
            <p:nvPr/>
          </p:nvSpPr>
          <p:spPr>
            <a:xfrm>
              <a:off x="1165128" y="3866333"/>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19" name="Rectangle 18">
              <a:extLst>
                <a:ext uri="{FF2B5EF4-FFF2-40B4-BE49-F238E27FC236}">
                  <a16:creationId xmlns:a16="http://schemas.microsoft.com/office/drawing/2014/main" id="{10B4DCAC-624B-44A7-B45B-EFA909991FD7}"/>
                </a:ext>
              </a:extLst>
            </p:cNvPr>
            <p:cNvSpPr/>
            <p:nvPr/>
          </p:nvSpPr>
          <p:spPr>
            <a:xfrm>
              <a:off x="1165128" y="4379336"/>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0" name="Rectangle 19">
              <a:extLst>
                <a:ext uri="{FF2B5EF4-FFF2-40B4-BE49-F238E27FC236}">
                  <a16:creationId xmlns:a16="http://schemas.microsoft.com/office/drawing/2014/main" id="{74474174-BEE9-479B-BA51-59F2CEC8233C}"/>
                </a:ext>
              </a:extLst>
            </p:cNvPr>
            <p:cNvSpPr/>
            <p:nvPr/>
          </p:nvSpPr>
          <p:spPr>
            <a:xfrm>
              <a:off x="1165128" y="4892342"/>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1" name="Rectangle 20">
              <a:extLst>
                <a:ext uri="{FF2B5EF4-FFF2-40B4-BE49-F238E27FC236}">
                  <a16:creationId xmlns:a16="http://schemas.microsoft.com/office/drawing/2014/main" id="{350D0956-B032-481F-B277-8C40EE677DCF}"/>
                </a:ext>
              </a:extLst>
            </p:cNvPr>
            <p:cNvSpPr/>
            <p:nvPr/>
          </p:nvSpPr>
          <p:spPr>
            <a:xfrm>
              <a:off x="2675637" y="2840324"/>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2" name="Rectangle 21">
              <a:extLst>
                <a:ext uri="{FF2B5EF4-FFF2-40B4-BE49-F238E27FC236}">
                  <a16:creationId xmlns:a16="http://schemas.microsoft.com/office/drawing/2014/main" id="{C0DDD879-DB89-417A-B958-1EDFC392B441}"/>
                </a:ext>
              </a:extLst>
            </p:cNvPr>
            <p:cNvSpPr/>
            <p:nvPr/>
          </p:nvSpPr>
          <p:spPr>
            <a:xfrm>
              <a:off x="2675637" y="3353327"/>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3" name="Rectangle 22">
              <a:extLst>
                <a:ext uri="{FF2B5EF4-FFF2-40B4-BE49-F238E27FC236}">
                  <a16:creationId xmlns:a16="http://schemas.microsoft.com/office/drawing/2014/main" id="{95E9CE8E-B0F6-49DF-A8FC-248099E4861D}"/>
                </a:ext>
              </a:extLst>
            </p:cNvPr>
            <p:cNvSpPr/>
            <p:nvPr/>
          </p:nvSpPr>
          <p:spPr>
            <a:xfrm>
              <a:off x="2675637" y="3866333"/>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4" name="Rectangle 23">
              <a:extLst>
                <a:ext uri="{FF2B5EF4-FFF2-40B4-BE49-F238E27FC236}">
                  <a16:creationId xmlns:a16="http://schemas.microsoft.com/office/drawing/2014/main" id="{86E87C18-65BD-455E-8F50-99070B2EFE3A}"/>
                </a:ext>
              </a:extLst>
            </p:cNvPr>
            <p:cNvSpPr/>
            <p:nvPr/>
          </p:nvSpPr>
          <p:spPr>
            <a:xfrm>
              <a:off x="2675637" y="4379336"/>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5" name="Rectangle 24">
              <a:extLst>
                <a:ext uri="{FF2B5EF4-FFF2-40B4-BE49-F238E27FC236}">
                  <a16:creationId xmlns:a16="http://schemas.microsoft.com/office/drawing/2014/main" id="{04C55C46-DB71-41E0-8633-28980A7772D4}"/>
                </a:ext>
              </a:extLst>
            </p:cNvPr>
            <p:cNvSpPr/>
            <p:nvPr/>
          </p:nvSpPr>
          <p:spPr>
            <a:xfrm>
              <a:off x="2675637" y="4892342"/>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6" name="Rectangle 25">
              <a:extLst>
                <a:ext uri="{FF2B5EF4-FFF2-40B4-BE49-F238E27FC236}">
                  <a16:creationId xmlns:a16="http://schemas.microsoft.com/office/drawing/2014/main" id="{3316C6CC-A27A-4C5B-84EE-2502312CDE79}"/>
                </a:ext>
              </a:extLst>
            </p:cNvPr>
            <p:cNvSpPr/>
            <p:nvPr/>
          </p:nvSpPr>
          <p:spPr>
            <a:xfrm>
              <a:off x="4186146" y="2840324"/>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7" name="Rectangle 26">
              <a:extLst>
                <a:ext uri="{FF2B5EF4-FFF2-40B4-BE49-F238E27FC236}">
                  <a16:creationId xmlns:a16="http://schemas.microsoft.com/office/drawing/2014/main" id="{AEE8E723-99B1-422E-8324-5EDDB2DB6361}"/>
                </a:ext>
              </a:extLst>
            </p:cNvPr>
            <p:cNvSpPr/>
            <p:nvPr/>
          </p:nvSpPr>
          <p:spPr>
            <a:xfrm>
              <a:off x="4186146" y="3353327"/>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8" name="Rectangle 27">
              <a:extLst>
                <a:ext uri="{FF2B5EF4-FFF2-40B4-BE49-F238E27FC236}">
                  <a16:creationId xmlns:a16="http://schemas.microsoft.com/office/drawing/2014/main" id="{0F090047-9285-4350-8BD4-0B8D9F1DC4D8}"/>
                </a:ext>
              </a:extLst>
            </p:cNvPr>
            <p:cNvSpPr/>
            <p:nvPr/>
          </p:nvSpPr>
          <p:spPr>
            <a:xfrm>
              <a:off x="4186146" y="3866333"/>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29" name="Rectangle 28">
              <a:extLst>
                <a:ext uri="{FF2B5EF4-FFF2-40B4-BE49-F238E27FC236}">
                  <a16:creationId xmlns:a16="http://schemas.microsoft.com/office/drawing/2014/main" id="{A0D18D12-5F3F-4829-8723-57ED448A9207}"/>
                </a:ext>
              </a:extLst>
            </p:cNvPr>
            <p:cNvSpPr/>
            <p:nvPr/>
          </p:nvSpPr>
          <p:spPr>
            <a:xfrm>
              <a:off x="4186146" y="4379336"/>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0" name="Rectangle 29">
              <a:extLst>
                <a:ext uri="{FF2B5EF4-FFF2-40B4-BE49-F238E27FC236}">
                  <a16:creationId xmlns:a16="http://schemas.microsoft.com/office/drawing/2014/main" id="{F8B4A5D9-5D7A-4409-BFCB-72C02BB70762}"/>
                </a:ext>
              </a:extLst>
            </p:cNvPr>
            <p:cNvSpPr/>
            <p:nvPr/>
          </p:nvSpPr>
          <p:spPr>
            <a:xfrm>
              <a:off x="4186146" y="4892342"/>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1" name="Rectangle 30">
              <a:extLst>
                <a:ext uri="{FF2B5EF4-FFF2-40B4-BE49-F238E27FC236}">
                  <a16:creationId xmlns:a16="http://schemas.microsoft.com/office/drawing/2014/main" id="{37922125-2B8B-4239-BBB5-60D9BB69BB1D}"/>
                </a:ext>
              </a:extLst>
            </p:cNvPr>
            <p:cNvSpPr/>
            <p:nvPr/>
          </p:nvSpPr>
          <p:spPr>
            <a:xfrm>
              <a:off x="5696655" y="2840324"/>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2" name="Rectangle 31">
              <a:extLst>
                <a:ext uri="{FF2B5EF4-FFF2-40B4-BE49-F238E27FC236}">
                  <a16:creationId xmlns:a16="http://schemas.microsoft.com/office/drawing/2014/main" id="{D4F5515D-CD71-4D25-9624-95919297D84B}"/>
                </a:ext>
              </a:extLst>
            </p:cNvPr>
            <p:cNvSpPr/>
            <p:nvPr/>
          </p:nvSpPr>
          <p:spPr>
            <a:xfrm>
              <a:off x="5696655" y="3353327"/>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3" name="Rectangle 32">
              <a:extLst>
                <a:ext uri="{FF2B5EF4-FFF2-40B4-BE49-F238E27FC236}">
                  <a16:creationId xmlns:a16="http://schemas.microsoft.com/office/drawing/2014/main" id="{B5DB252E-5C70-467A-8DD5-A3A07FAE376C}"/>
                </a:ext>
              </a:extLst>
            </p:cNvPr>
            <p:cNvSpPr/>
            <p:nvPr/>
          </p:nvSpPr>
          <p:spPr>
            <a:xfrm>
              <a:off x="5696655" y="3866333"/>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4" name="Rectangle 33">
              <a:extLst>
                <a:ext uri="{FF2B5EF4-FFF2-40B4-BE49-F238E27FC236}">
                  <a16:creationId xmlns:a16="http://schemas.microsoft.com/office/drawing/2014/main" id="{58CDE280-EAA3-4BD8-89C6-22E6C4F6234B}"/>
                </a:ext>
              </a:extLst>
            </p:cNvPr>
            <p:cNvSpPr/>
            <p:nvPr/>
          </p:nvSpPr>
          <p:spPr>
            <a:xfrm>
              <a:off x="5696655" y="4379336"/>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5" name="Rectangle 34">
              <a:extLst>
                <a:ext uri="{FF2B5EF4-FFF2-40B4-BE49-F238E27FC236}">
                  <a16:creationId xmlns:a16="http://schemas.microsoft.com/office/drawing/2014/main" id="{E37697B1-506B-4AFD-A826-DCAE33DA8AD3}"/>
                </a:ext>
              </a:extLst>
            </p:cNvPr>
            <p:cNvSpPr/>
            <p:nvPr/>
          </p:nvSpPr>
          <p:spPr>
            <a:xfrm>
              <a:off x="5696655" y="4892342"/>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6" name="Rectangle 35">
              <a:extLst>
                <a:ext uri="{FF2B5EF4-FFF2-40B4-BE49-F238E27FC236}">
                  <a16:creationId xmlns:a16="http://schemas.microsoft.com/office/drawing/2014/main" id="{48EA7B4A-242C-4D3D-B07E-9B2AD112AE58}"/>
                </a:ext>
              </a:extLst>
            </p:cNvPr>
            <p:cNvSpPr/>
            <p:nvPr/>
          </p:nvSpPr>
          <p:spPr>
            <a:xfrm>
              <a:off x="7207164" y="2840324"/>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7" name="Rectangle 36">
              <a:extLst>
                <a:ext uri="{FF2B5EF4-FFF2-40B4-BE49-F238E27FC236}">
                  <a16:creationId xmlns:a16="http://schemas.microsoft.com/office/drawing/2014/main" id="{47AF114F-D13C-4DFD-BBB9-87B1DBC5CC74}"/>
                </a:ext>
              </a:extLst>
            </p:cNvPr>
            <p:cNvSpPr/>
            <p:nvPr/>
          </p:nvSpPr>
          <p:spPr>
            <a:xfrm>
              <a:off x="7207164" y="3353327"/>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8" name="Rectangle 37">
              <a:extLst>
                <a:ext uri="{FF2B5EF4-FFF2-40B4-BE49-F238E27FC236}">
                  <a16:creationId xmlns:a16="http://schemas.microsoft.com/office/drawing/2014/main" id="{D8E18D08-199A-43AA-9E43-99E79790879A}"/>
                </a:ext>
              </a:extLst>
            </p:cNvPr>
            <p:cNvSpPr/>
            <p:nvPr/>
          </p:nvSpPr>
          <p:spPr>
            <a:xfrm>
              <a:off x="7207164" y="3866333"/>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39" name="Rectangle 38">
              <a:extLst>
                <a:ext uri="{FF2B5EF4-FFF2-40B4-BE49-F238E27FC236}">
                  <a16:creationId xmlns:a16="http://schemas.microsoft.com/office/drawing/2014/main" id="{178B7561-4412-44C6-AC37-BC67C8C6C42E}"/>
                </a:ext>
              </a:extLst>
            </p:cNvPr>
            <p:cNvSpPr/>
            <p:nvPr/>
          </p:nvSpPr>
          <p:spPr>
            <a:xfrm>
              <a:off x="7207164" y="4379336"/>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sp>
          <p:nvSpPr>
            <p:cNvPr id="40" name="Rectangle 39">
              <a:extLst>
                <a:ext uri="{FF2B5EF4-FFF2-40B4-BE49-F238E27FC236}">
                  <a16:creationId xmlns:a16="http://schemas.microsoft.com/office/drawing/2014/main" id="{563EC6F4-D226-4342-9689-867A3891628B}"/>
                </a:ext>
              </a:extLst>
            </p:cNvPr>
            <p:cNvSpPr/>
            <p:nvPr/>
          </p:nvSpPr>
          <p:spPr>
            <a:xfrm>
              <a:off x="7207164" y="4892342"/>
              <a:ext cx="1408471" cy="427413"/>
            </a:xfrm>
            <a:prstGeom prst="rect">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dirty="0">
                  <a:solidFill>
                    <a:schemeClr val="tx1"/>
                  </a:solidFill>
                </a:rPr>
                <a:t>Lorem ipsum dolor sit amet, consectetur</a:t>
              </a:r>
              <a:endParaRPr lang="en-PH" sz="1050" dirty="0"/>
            </a:p>
          </p:txBody>
        </p:sp>
        <p:grpSp>
          <p:nvGrpSpPr>
            <p:cNvPr id="50" name="Group 49">
              <a:extLst>
                <a:ext uri="{FF2B5EF4-FFF2-40B4-BE49-F238E27FC236}">
                  <a16:creationId xmlns:a16="http://schemas.microsoft.com/office/drawing/2014/main" id="{5135FEA3-36F3-4FE2-BEC4-7E47B5760E6F}"/>
                </a:ext>
              </a:extLst>
            </p:cNvPr>
            <p:cNvGrpSpPr/>
            <p:nvPr/>
          </p:nvGrpSpPr>
          <p:grpSpPr>
            <a:xfrm>
              <a:off x="1687635" y="2575455"/>
              <a:ext cx="363457" cy="174307"/>
              <a:chOff x="2275309" y="2290933"/>
              <a:chExt cx="484609" cy="232409"/>
            </a:xfrm>
            <a:solidFill>
              <a:schemeClr val="accent6"/>
            </a:solidFill>
          </p:grpSpPr>
          <p:sp>
            <p:nvSpPr>
              <p:cNvPr id="48" name="Arrow: Right 47">
                <a:extLst>
                  <a:ext uri="{FF2B5EF4-FFF2-40B4-BE49-F238E27FC236}">
                    <a16:creationId xmlns:a16="http://schemas.microsoft.com/office/drawing/2014/main" id="{637ED081-ABF2-4E07-A138-5E8C13241315}"/>
                  </a:ext>
                </a:extLst>
              </p:cNvPr>
              <p:cNvSpPr/>
              <p:nvPr/>
            </p:nvSpPr>
            <p:spPr>
              <a:xfrm rot="16200000">
                <a:off x="2267689" y="2298554"/>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49" name="Arrow: Right 48">
                <a:extLst>
                  <a:ext uri="{FF2B5EF4-FFF2-40B4-BE49-F238E27FC236}">
                    <a16:creationId xmlns:a16="http://schemas.microsoft.com/office/drawing/2014/main" id="{02D26759-8D2E-4121-8AFA-147731A3BA3C}"/>
                  </a:ext>
                </a:extLst>
              </p:cNvPr>
              <p:cNvSpPr/>
              <p:nvPr/>
            </p:nvSpPr>
            <p:spPr>
              <a:xfrm rot="5400000" flipV="1">
                <a:off x="2535130" y="2298553"/>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grpSp>
          <p:nvGrpSpPr>
            <p:cNvPr id="51" name="Group 50">
              <a:extLst>
                <a:ext uri="{FF2B5EF4-FFF2-40B4-BE49-F238E27FC236}">
                  <a16:creationId xmlns:a16="http://schemas.microsoft.com/office/drawing/2014/main" id="{89D580C1-E2C1-4E9E-B25B-B0DE308CED21}"/>
                </a:ext>
              </a:extLst>
            </p:cNvPr>
            <p:cNvGrpSpPr/>
            <p:nvPr/>
          </p:nvGrpSpPr>
          <p:grpSpPr>
            <a:xfrm>
              <a:off x="3198144" y="2575455"/>
              <a:ext cx="363457" cy="174307"/>
              <a:chOff x="2275309" y="2290933"/>
              <a:chExt cx="484609" cy="232409"/>
            </a:xfrm>
            <a:solidFill>
              <a:schemeClr val="accent6"/>
            </a:solidFill>
          </p:grpSpPr>
          <p:sp>
            <p:nvSpPr>
              <p:cNvPr id="52" name="Arrow: Right 51">
                <a:extLst>
                  <a:ext uri="{FF2B5EF4-FFF2-40B4-BE49-F238E27FC236}">
                    <a16:creationId xmlns:a16="http://schemas.microsoft.com/office/drawing/2014/main" id="{F3196006-0BA3-42E8-A65A-6B8673042BBA}"/>
                  </a:ext>
                </a:extLst>
              </p:cNvPr>
              <p:cNvSpPr/>
              <p:nvPr/>
            </p:nvSpPr>
            <p:spPr>
              <a:xfrm rot="16200000">
                <a:off x="2267689" y="2298554"/>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53" name="Arrow: Right 52">
                <a:extLst>
                  <a:ext uri="{FF2B5EF4-FFF2-40B4-BE49-F238E27FC236}">
                    <a16:creationId xmlns:a16="http://schemas.microsoft.com/office/drawing/2014/main" id="{22199035-5A3F-4841-B1FD-D6B6382E346D}"/>
                  </a:ext>
                </a:extLst>
              </p:cNvPr>
              <p:cNvSpPr/>
              <p:nvPr/>
            </p:nvSpPr>
            <p:spPr>
              <a:xfrm rot="5400000" flipV="1">
                <a:off x="2535130" y="2298553"/>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grpSp>
          <p:nvGrpSpPr>
            <p:cNvPr id="54" name="Group 53">
              <a:extLst>
                <a:ext uri="{FF2B5EF4-FFF2-40B4-BE49-F238E27FC236}">
                  <a16:creationId xmlns:a16="http://schemas.microsoft.com/office/drawing/2014/main" id="{27B43F9B-9094-4D32-915B-A466C324F2C7}"/>
                </a:ext>
              </a:extLst>
            </p:cNvPr>
            <p:cNvGrpSpPr/>
            <p:nvPr/>
          </p:nvGrpSpPr>
          <p:grpSpPr>
            <a:xfrm>
              <a:off x="4708653" y="2575455"/>
              <a:ext cx="363457" cy="174307"/>
              <a:chOff x="2275309" y="2290933"/>
              <a:chExt cx="484609" cy="232409"/>
            </a:xfrm>
            <a:solidFill>
              <a:schemeClr val="accent6"/>
            </a:solidFill>
          </p:grpSpPr>
          <p:sp>
            <p:nvSpPr>
              <p:cNvPr id="55" name="Arrow: Right 54">
                <a:extLst>
                  <a:ext uri="{FF2B5EF4-FFF2-40B4-BE49-F238E27FC236}">
                    <a16:creationId xmlns:a16="http://schemas.microsoft.com/office/drawing/2014/main" id="{5D6984DB-BC45-4F7D-BC78-6E23A57F8674}"/>
                  </a:ext>
                </a:extLst>
              </p:cNvPr>
              <p:cNvSpPr/>
              <p:nvPr/>
            </p:nvSpPr>
            <p:spPr>
              <a:xfrm rot="16200000">
                <a:off x="2267689" y="2298554"/>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56" name="Arrow: Right 55">
                <a:extLst>
                  <a:ext uri="{FF2B5EF4-FFF2-40B4-BE49-F238E27FC236}">
                    <a16:creationId xmlns:a16="http://schemas.microsoft.com/office/drawing/2014/main" id="{3CA70671-CAD2-43AA-BCEE-81A2D793BDB0}"/>
                  </a:ext>
                </a:extLst>
              </p:cNvPr>
              <p:cNvSpPr/>
              <p:nvPr/>
            </p:nvSpPr>
            <p:spPr>
              <a:xfrm rot="5400000" flipV="1">
                <a:off x="2535130" y="2298553"/>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grpSp>
          <p:nvGrpSpPr>
            <p:cNvPr id="57" name="Group 56">
              <a:extLst>
                <a:ext uri="{FF2B5EF4-FFF2-40B4-BE49-F238E27FC236}">
                  <a16:creationId xmlns:a16="http://schemas.microsoft.com/office/drawing/2014/main" id="{4999982B-6DA3-4FA4-B909-079AF505539A}"/>
                </a:ext>
              </a:extLst>
            </p:cNvPr>
            <p:cNvGrpSpPr/>
            <p:nvPr/>
          </p:nvGrpSpPr>
          <p:grpSpPr>
            <a:xfrm>
              <a:off x="6219162" y="2575455"/>
              <a:ext cx="363457" cy="174307"/>
              <a:chOff x="2275309" y="2290933"/>
              <a:chExt cx="484609" cy="232409"/>
            </a:xfrm>
            <a:solidFill>
              <a:schemeClr val="accent6"/>
            </a:solidFill>
          </p:grpSpPr>
          <p:sp>
            <p:nvSpPr>
              <p:cNvPr id="58" name="Arrow: Right 57">
                <a:extLst>
                  <a:ext uri="{FF2B5EF4-FFF2-40B4-BE49-F238E27FC236}">
                    <a16:creationId xmlns:a16="http://schemas.microsoft.com/office/drawing/2014/main" id="{AE435304-390B-41CC-A19D-9649DC4B032B}"/>
                  </a:ext>
                </a:extLst>
              </p:cNvPr>
              <p:cNvSpPr/>
              <p:nvPr/>
            </p:nvSpPr>
            <p:spPr>
              <a:xfrm rot="16200000">
                <a:off x="2267689" y="2298554"/>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59" name="Arrow: Right 58">
                <a:extLst>
                  <a:ext uri="{FF2B5EF4-FFF2-40B4-BE49-F238E27FC236}">
                    <a16:creationId xmlns:a16="http://schemas.microsoft.com/office/drawing/2014/main" id="{24977ED6-C5B1-46EB-9167-3FCA9ABA5E6E}"/>
                  </a:ext>
                </a:extLst>
              </p:cNvPr>
              <p:cNvSpPr/>
              <p:nvPr/>
            </p:nvSpPr>
            <p:spPr>
              <a:xfrm rot="5400000" flipV="1">
                <a:off x="2535130" y="2298553"/>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grpSp>
          <p:nvGrpSpPr>
            <p:cNvPr id="63" name="Group 62">
              <a:extLst>
                <a:ext uri="{FF2B5EF4-FFF2-40B4-BE49-F238E27FC236}">
                  <a16:creationId xmlns:a16="http://schemas.microsoft.com/office/drawing/2014/main" id="{7DE88BF2-4398-4BC2-849D-5DE6AD9C224F}"/>
                </a:ext>
              </a:extLst>
            </p:cNvPr>
            <p:cNvGrpSpPr/>
            <p:nvPr/>
          </p:nvGrpSpPr>
          <p:grpSpPr>
            <a:xfrm>
              <a:off x="7729671" y="2575455"/>
              <a:ext cx="363457" cy="174307"/>
              <a:chOff x="2275309" y="2290933"/>
              <a:chExt cx="484609" cy="232409"/>
            </a:xfrm>
            <a:solidFill>
              <a:schemeClr val="accent6"/>
            </a:solidFill>
          </p:grpSpPr>
          <p:sp>
            <p:nvSpPr>
              <p:cNvPr id="64" name="Arrow: Right 63">
                <a:extLst>
                  <a:ext uri="{FF2B5EF4-FFF2-40B4-BE49-F238E27FC236}">
                    <a16:creationId xmlns:a16="http://schemas.microsoft.com/office/drawing/2014/main" id="{BD5E5563-EC47-4AB1-BBF9-13068C7064DC}"/>
                  </a:ext>
                </a:extLst>
              </p:cNvPr>
              <p:cNvSpPr/>
              <p:nvPr/>
            </p:nvSpPr>
            <p:spPr>
              <a:xfrm rot="16200000">
                <a:off x="2267689" y="2298554"/>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65" name="Arrow: Right 64">
                <a:extLst>
                  <a:ext uri="{FF2B5EF4-FFF2-40B4-BE49-F238E27FC236}">
                    <a16:creationId xmlns:a16="http://schemas.microsoft.com/office/drawing/2014/main" id="{B490A341-9911-49DF-9BF1-DC16B3038596}"/>
                  </a:ext>
                </a:extLst>
              </p:cNvPr>
              <p:cNvSpPr/>
              <p:nvPr/>
            </p:nvSpPr>
            <p:spPr>
              <a:xfrm rot="5400000" flipV="1">
                <a:off x="2535130" y="2298553"/>
                <a:ext cx="232408" cy="217168"/>
              </a:xfrm>
              <a:prstGeom prst="rightArrow">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grpSp>
          <p:nvGrpSpPr>
            <p:cNvPr id="73" name="Group 72">
              <a:extLst>
                <a:ext uri="{FF2B5EF4-FFF2-40B4-BE49-F238E27FC236}">
                  <a16:creationId xmlns:a16="http://schemas.microsoft.com/office/drawing/2014/main" id="{EF306C2F-3B98-4E68-983A-C4AAFECFB613}"/>
                </a:ext>
              </a:extLst>
            </p:cNvPr>
            <p:cNvGrpSpPr/>
            <p:nvPr/>
          </p:nvGrpSpPr>
          <p:grpSpPr>
            <a:xfrm>
              <a:off x="569638" y="2861971"/>
              <a:ext cx="405971" cy="918770"/>
              <a:chOff x="759511" y="2672961"/>
              <a:chExt cx="541295" cy="1512077"/>
            </a:xfrm>
          </p:grpSpPr>
          <p:cxnSp>
            <p:nvCxnSpPr>
              <p:cNvPr id="67" name="Straight Connector 66">
                <a:extLst>
                  <a:ext uri="{FF2B5EF4-FFF2-40B4-BE49-F238E27FC236}">
                    <a16:creationId xmlns:a16="http://schemas.microsoft.com/office/drawing/2014/main" id="{C24D9E31-74C9-4B43-B87D-5D1471564CE1}"/>
                  </a:ext>
                </a:extLst>
              </p:cNvPr>
              <p:cNvCxnSpPr>
                <a:cxnSpLocks/>
              </p:cNvCxnSpPr>
              <p:nvPr/>
            </p:nvCxnSpPr>
            <p:spPr>
              <a:xfrm>
                <a:off x="1300806" y="2672962"/>
                <a:ext cx="0" cy="1512076"/>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1ECC0C72-88F7-4F7D-BB26-D7C83F31A9AD}"/>
                  </a:ext>
                </a:extLst>
              </p:cNvPr>
              <p:cNvSpPr/>
              <p:nvPr/>
            </p:nvSpPr>
            <p:spPr>
              <a:xfrm rot="16200000">
                <a:off x="188139" y="3244333"/>
                <a:ext cx="1512076" cy="369332"/>
              </a:xfrm>
              <a:prstGeom prst="rect">
                <a:avLst/>
              </a:prstGeom>
            </p:spPr>
            <p:txBody>
              <a:bodyPr vert="horz" wrap="square" lIns="0" tIns="0" rIns="0" bIns="0" anchor="b" anchorCtr="0">
                <a:noAutofit/>
              </a:bodyPr>
              <a:lstStyle/>
              <a:p>
                <a:pPr algn="ctr"/>
                <a:r>
                  <a:rPr lang="da-DK" sz="1050" dirty="0">
                    <a:solidFill>
                      <a:schemeClr val="accent6"/>
                    </a:solidFill>
                  </a:rPr>
                  <a:t>Lorem ipsum dolor </a:t>
                </a:r>
                <a:endParaRPr lang="en-US" sz="1050" dirty="0">
                  <a:solidFill>
                    <a:schemeClr val="accent6"/>
                  </a:solidFill>
                </a:endParaRPr>
              </a:p>
            </p:txBody>
          </p:sp>
        </p:grpSp>
        <p:grpSp>
          <p:nvGrpSpPr>
            <p:cNvPr id="74" name="Group 73">
              <a:extLst>
                <a:ext uri="{FF2B5EF4-FFF2-40B4-BE49-F238E27FC236}">
                  <a16:creationId xmlns:a16="http://schemas.microsoft.com/office/drawing/2014/main" id="{4377F5F4-AEF6-4CA0-A0A4-BDF13E887DB3}"/>
                </a:ext>
              </a:extLst>
            </p:cNvPr>
            <p:cNvGrpSpPr/>
            <p:nvPr/>
          </p:nvGrpSpPr>
          <p:grpSpPr>
            <a:xfrm>
              <a:off x="569638" y="3866336"/>
              <a:ext cx="405971" cy="1453421"/>
              <a:chOff x="759511" y="2672961"/>
              <a:chExt cx="541295" cy="1512077"/>
            </a:xfrm>
          </p:grpSpPr>
          <p:cxnSp>
            <p:nvCxnSpPr>
              <p:cNvPr id="75" name="Straight Connector 74">
                <a:extLst>
                  <a:ext uri="{FF2B5EF4-FFF2-40B4-BE49-F238E27FC236}">
                    <a16:creationId xmlns:a16="http://schemas.microsoft.com/office/drawing/2014/main" id="{BCE1F95C-57B1-4EDC-BDB9-F3072309893C}"/>
                  </a:ext>
                </a:extLst>
              </p:cNvPr>
              <p:cNvCxnSpPr>
                <a:cxnSpLocks/>
              </p:cNvCxnSpPr>
              <p:nvPr/>
            </p:nvCxnSpPr>
            <p:spPr>
              <a:xfrm>
                <a:off x="1300806" y="2672962"/>
                <a:ext cx="0" cy="1512076"/>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221FFDF1-2E0B-4F06-85F0-6FD368957049}"/>
                  </a:ext>
                </a:extLst>
              </p:cNvPr>
              <p:cNvSpPr/>
              <p:nvPr/>
            </p:nvSpPr>
            <p:spPr>
              <a:xfrm rot="16200000">
                <a:off x="188139" y="3244333"/>
                <a:ext cx="1512076" cy="369332"/>
              </a:xfrm>
              <a:prstGeom prst="rect">
                <a:avLst/>
              </a:prstGeom>
            </p:spPr>
            <p:txBody>
              <a:bodyPr vert="horz" wrap="square" lIns="0" tIns="0" rIns="0" bIns="0" anchor="b" anchorCtr="0">
                <a:noAutofit/>
              </a:bodyPr>
              <a:lstStyle/>
              <a:p>
                <a:pPr algn="ctr"/>
                <a:r>
                  <a:rPr lang="da-DK" sz="1050" dirty="0">
                    <a:solidFill>
                      <a:schemeClr val="accent6"/>
                    </a:solidFill>
                  </a:rPr>
                  <a:t>Lorem ipsum dolor </a:t>
                </a:r>
                <a:endParaRPr lang="en-US" sz="1050" dirty="0">
                  <a:solidFill>
                    <a:schemeClr val="accent6"/>
                  </a:solidFill>
                </a:endParaRPr>
              </a:p>
            </p:txBody>
          </p:sp>
        </p:grpSp>
      </p:grpSp>
    </p:spTree>
    <p:extLst>
      <p:ext uri="{BB962C8B-B14F-4D97-AF65-F5344CB8AC3E}">
        <p14:creationId xmlns:p14="http://schemas.microsoft.com/office/powerpoint/2010/main" val="52466284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hape 11">
            <a:extLst>
              <a:ext uri="{FF2B5EF4-FFF2-40B4-BE49-F238E27FC236}">
                <a16:creationId xmlns:a16="http://schemas.microsoft.com/office/drawing/2014/main" id="{A15E4BEB-54E3-495D-8217-8121C6DD0BF8}"/>
              </a:ext>
            </a:extLst>
          </p:cNvPr>
          <p:cNvSpPr/>
          <p:nvPr/>
        </p:nvSpPr>
        <p:spPr>
          <a:xfrm>
            <a:off x="3784440" y="2436011"/>
            <a:ext cx="1519173" cy="3599028"/>
          </a:xfrm>
          <a:prstGeom prst="roundRect">
            <a:avLst/>
          </a:prstGeom>
          <a:solidFill>
            <a:schemeClr val="bg1"/>
          </a:solidFill>
          <a:ln w="952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7" name="Shape 11">
            <a:extLst>
              <a:ext uri="{FF2B5EF4-FFF2-40B4-BE49-F238E27FC236}">
                <a16:creationId xmlns:a16="http://schemas.microsoft.com/office/drawing/2014/main" id="{F070B7A5-FED0-41B0-B33A-C192174A7EA4}"/>
              </a:ext>
            </a:extLst>
          </p:cNvPr>
          <p:cNvSpPr/>
          <p:nvPr/>
        </p:nvSpPr>
        <p:spPr>
          <a:xfrm>
            <a:off x="5357516" y="2436011"/>
            <a:ext cx="1519173" cy="3599028"/>
          </a:xfrm>
          <a:prstGeom prst="roundRect">
            <a:avLst/>
          </a:prstGeom>
          <a:solidFill>
            <a:schemeClr val="bg1"/>
          </a:solidFill>
          <a:ln w="952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8" name="Shape 11">
            <a:extLst>
              <a:ext uri="{FF2B5EF4-FFF2-40B4-BE49-F238E27FC236}">
                <a16:creationId xmlns:a16="http://schemas.microsoft.com/office/drawing/2014/main" id="{D6000158-0CEE-4838-A7F0-3591FE0958BC}"/>
              </a:ext>
            </a:extLst>
          </p:cNvPr>
          <p:cNvSpPr/>
          <p:nvPr/>
        </p:nvSpPr>
        <p:spPr>
          <a:xfrm>
            <a:off x="6921168" y="2436011"/>
            <a:ext cx="1519173" cy="3599028"/>
          </a:xfrm>
          <a:prstGeom prst="roundRect">
            <a:avLst/>
          </a:prstGeom>
          <a:solidFill>
            <a:schemeClr val="bg1"/>
          </a:solidFill>
          <a:ln w="952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9" name="Shape 11">
            <a:extLst>
              <a:ext uri="{FF2B5EF4-FFF2-40B4-BE49-F238E27FC236}">
                <a16:creationId xmlns:a16="http://schemas.microsoft.com/office/drawing/2014/main" id="{C8898B2D-800F-45BA-BDCE-2F2AA83CD06A}"/>
              </a:ext>
            </a:extLst>
          </p:cNvPr>
          <p:cNvSpPr/>
          <p:nvPr/>
        </p:nvSpPr>
        <p:spPr>
          <a:xfrm>
            <a:off x="2202046" y="2436011"/>
            <a:ext cx="1519173" cy="3599028"/>
          </a:xfrm>
          <a:prstGeom prst="roundRect">
            <a:avLst/>
          </a:prstGeom>
          <a:solidFill>
            <a:schemeClr val="bg1"/>
          </a:solidFill>
          <a:ln w="952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0" name="Shape 11">
            <a:extLst>
              <a:ext uri="{FF2B5EF4-FFF2-40B4-BE49-F238E27FC236}">
                <a16:creationId xmlns:a16="http://schemas.microsoft.com/office/drawing/2014/main" id="{AD181449-CE37-4B17-942C-4C10C8358DF9}"/>
              </a:ext>
            </a:extLst>
          </p:cNvPr>
          <p:cNvSpPr/>
          <p:nvPr/>
        </p:nvSpPr>
        <p:spPr>
          <a:xfrm>
            <a:off x="628651" y="2436008"/>
            <a:ext cx="1519173" cy="3599028"/>
          </a:xfrm>
          <a:prstGeom prst="roundRect">
            <a:avLst/>
          </a:prstGeom>
          <a:solidFill>
            <a:schemeClr val="bg1"/>
          </a:solidFill>
          <a:ln w="952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6" name="TextBox 15">
            <a:extLst>
              <a:ext uri="{FF2B5EF4-FFF2-40B4-BE49-F238E27FC236}">
                <a16:creationId xmlns:a16="http://schemas.microsoft.com/office/drawing/2014/main" id="{739A0269-403F-4E79-BC7D-7D7E8E9372BA}"/>
              </a:ext>
            </a:extLst>
          </p:cNvPr>
          <p:cNvSpPr txBox="1"/>
          <p:nvPr/>
        </p:nvSpPr>
        <p:spPr>
          <a:xfrm>
            <a:off x="685106" y="2939956"/>
            <a:ext cx="1372802" cy="1714059"/>
          </a:xfrm>
          <a:prstGeom prst="rect">
            <a:avLst/>
          </a:prstGeom>
          <a:noFill/>
        </p:spPr>
        <p:txBody>
          <a:bodyPr wrap="square" lIns="0" tIns="0" rIns="0" bIns="0">
            <a:normAutofit/>
          </a:bodyPr>
          <a:lstStyle/>
          <a:p>
            <a:pPr algn="ctr">
              <a:spcAft>
                <a:spcPts val="450"/>
              </a:spcAft>
              <a:buClr>
                <a:schemeClr val="accent1"/>
              </a:buClr>
            </a:pPr>
            <a:r>
              <a:rPr lang="en-US" sz="1050" dirty="0">
                <a:latin typeface="Arial" panose="020B0604020202020204" pitchFamily="34" charset="0"/>
              </a:rPr>
              <a:t>Lorem ipsum dolor sit amet, consectetur adipiscing elit. Curabitur purus dui, euismod quis placerat eget, venenatis nec nibh. Mauris sit </a:t>
            </a:r>
          </a:p>
        </p:txBody>
      </p:sp>
      <p:sp>
        <p:nvSpPr>
          <p:cNvPr id="17" name="TextBox 16">
            <a:extLst>
              <a:ext uri="{FF2B5EF4-FFF2-40B4-BE49-F238E27FC236}">
                <a16:creationId xmlns:a16="http://schemas.microsoft.com/office/drawing/2014/main" id="{E65367F9-E821-4DE7-AEC5-EFD8E811D961}"/>
              </a:ext>
            </a:extLst>
          </p:cNvPr>
          <p:cNvSpPr txBox="1"/>
          <p:nvPr/>
        </p:nvSpPr>
        <p:spPr>
          <a:xfrm>
            <a:off x="2263506" y="2939960"/>
            <a:ext cx="1396249" cy="1714059"/>
          </a:xfrm>
          <a:prstGeom prst="rect">
            <a:avLst/>
          </a:prstGeom>
          <a:noFill/>
        </p:spPr>
        <p:txBody>
          <a:bodyPr wrap="square" lIns="0" tIns="0" rIns="0" bIns="0">
            <a:normAutofit/>
          </a:bodyPr>
          <a:lstStyle/>
          <a:p>
            <a:pPr algn="ctr">
              <a:spcAft>
                <a:spcPts val="450"/>
              </a:spcAft>
              <a:buClr>
                <a:schemeClr val="accent1"/>
              </a:buClr>
            </a:pPr>
            <a:r>
              <a:rPr lang="en-US" sz="1050" dirty="0">
                <a:latin typeface="Arial" panose="020B0604020202020204" pitchFamily="34" charset="0"/>
              </a:rPr>
              <a:t>Lorem ipsum dolor sit amet, consectetur adipiscing elit. Curabitur purus dui, euismod quis placerat eget, venenatis nec nibh. Mauris sit </a:t>
            </a:r>
          </a:p>
        </p:txBody>
      </p:sp>
      <p:sp>
        <p:nvSpPr>
          <p:cNvPr id="18" name="TextBox 17">
            <a:extLst>
              <a:ext uri="{FF2B5EF4-FFF2-40B4-BE49-F238E27FC236}">
                <a16:creationId xmlns:a16="http://schemas.microsoft.com/office/drawing/2014/main" id="{F072B8AA-A458-4D20-8411-D9714A29F68C}"/>
              </a:ext>
            </a:extLst>
          </p:cNvPr>
          <p:cNvSpPr txBox="1"/>
          <p:nvPr/>
        </p:nvSpPr>
        <p:spPr>
          <a:xfrm>
            <a:off x="3845897" y="2939960"/>
            <a:ext cx="1396249" cy="1714059"/>
          </a:xfrm>
          <a:prstGeom prst="rect">
            <a:avLst/>
          </a:prstGeom>
          <a:noFill/>
        </p:spPr>
        <p:txBody>
          <a:bodyPr wrap="square" lIns="0" tIns="0" rIns="0" bIns="0">
            <a:normAutofit/>
          </a:bodyPr>
          <a:lstStyle/>
          <a:p>
            <a:pPr algn="ctr">
              <a:spcAft>
                <a:spcPts val="450"/>
              </a:spcAft>
              <a:buClr>
                <a:schemeClr val="accent1"/>
              </a:buClr>
            </a:pPr>
            <a:r>
              <a:rPr lang="en-US" sz="1050" dirty="0">
                <a:latin typeface="Arial" panose="020B0604020202020204" pitchFamily="34" charset="0"/>
              </a:rPr>
              <a:t>Lorem ipsum dolor sit amet, consectetur adipiscing elit. Curabitur purus dui, euismod quis placerat eget, venenatis nec nibh. Mauris sit </a:t>
            </a:r>
          </a:p>
        </p:txBody>
      </p:sp>
      <p:sp>
        <p:nvSpPr>
          <p:cNvPr id="19" name="TextBox 18">
            <a:extLst>
              <a:ext uri="{FF2B5EF4-FFF2-40B4-BE49-F238E27FC236}">
                <a16:creationId xmlns:a16="http://schemas.microsoft.com/office/drawing/2014/main" id="{B6501F21-9803-474D-9AA7-19BA4708347D}"/>
              </a:ext>
            </a:extLst>
          </p:cNvPr>
          <p:cNvSpPr txBox="1"/>
          <p:nvPr/>
        </p:nvSpPr>
        <p:spPr>
          <a:xfrm>
            <a:off x="5418977" y="2939956"/>
            <a:ext cx="1396249" cy="1704833"/>
          </a:xfrm>
          <a:prstGeom prst="rect">
            <a:avLst/>
          </a:prstGeom>
          <a:noFill/>
        </p:spPr>
        <p:txBody>
          <a:bodyPr wrap="square" lIns="0" tIns="0" rIns="0" bIns="0">
            <a:normAutofit/>
          </a:bodyPr>
          <a:lstStyle/>
          <a:p>
            <a:pPr algn="ctr">
              <a:spcAft>
                <a:spcPts val="450"/>
              </a:spcAft>
              <a:buClr>
                <a:schemeClr val="accent1"/>
              </a:buClr>
            </a:pPr>
            <a:r>
              <a:rPr lang="en-US" sz="1050" dirty="0">
                <a:latin typeface="Arial" panose="020B0604020202020204" pitchFamily="34" charset="0"/>
              </a:rPr>
              <a:t>Lorem ipsum dolor sit amet, consectetur adipiscing elit. Curabitur purus dui, euismod quis placerat eget, venenatis nec nibh. Mauris sit </a:t>
            </a:r>
          </a:p>
        </p:txBody>
      </p:sp>
      <p:sp>
        <p:nvSpPr>
          <p:cNvPr id="20" name="TextBox 19">
            <a:extLst>
              <a:ext uri="{FF2B5EF4-FFF2-40B4-BE49-F238E27FC236}">
                <a16:creationId xmlns:a16="http://schemas.microsoft.com/office/drawing/2014/main" id="{21CC6876-432A-4542-8E4D-499997CF03AE}"/>
              </a:ext>
            </a:extLst>
          </p:cNvPr>
          <p:cNvSpPr txBox="1"/>
          <p:nvPr/>
        </p:nvSpPr>
        <p:spPr>
          <a:xfrm>
            <a:off x="6982628" y="2939964"/>
            <a:ext cx="1396249" cy="1704834"/>
          </a:xfrm>
          <a:prstGeom prst="rect">
            <a:avLst/>
          </a:prstGeom>
          <a:noFill/>
        </p:spPr>
        <p:txBody>
          <a:bodyPr wrap="square" lIns="0" tIns="0" rIns="0" bIns="0">
            <a:normAutofit/>
          </a:bodyPr>
          <a:lstStyle/>
          <a:p>
            <a:pPr algn="ctr">
              <a:spcAft>
                <a:spcPts val="450"/>
              </a:spcAft>
              <a:buClr>
                <a:schemeClr val="accent1"/>
              </a:buClr>
            </a:pPr>
            <a:r>
              <a:rPr lang="en-US" sz="1050" dirty="0">
                <a:latin typeface="Arial" panose="020B0604020202020204" pitchFamily="34" charset="0"/>
              </a:rPr>
              <a:t>Lorem ipsum dolor sit amet, consectetur adipiscing elit. Curabitur purus dui, euismod quis placerat eget, venenatis nec nibh. Mauris sit </a:t>
            </a:r>
          </a:p>
        </p:txBody>
      </p:sp>
      <p:sp>
        <p:nvSpPr>
          <p:cNvPr id="21" name="Text 9">
            <a:extLst>
              <a:ext uri="{FF2B5EF4-FFF2-40B4-BE49-F238E27FC236}">
                <a16:creationId xmlns:a16="http://schemas.microsoft.com/office/drawing/2014/main" id="{D4CB8B3C-A71F-4A28-B2F5-D109F8B128D0}"/>
              </a:ext>
            </a:extLst>
          </p:cNvPr>
          <p:cNvSpPr/>
          <p:nvPr/>
        </p:nvSpPr>
        <p:spPr>
          <a:xfrm>
            <a:off x="824109" y="5019390"/>
            <a:ext cx="1094787" cy="751733"/>
          </a:xfrm>
          <a:prstGeom prst="rect">
            <a:avLst/>
          </a:prstGeom>
          <a:noFill/>
          <a:ln/>
        </p:spPr>
        <p:txBody>
          <a:bodyPr wrap="square" lIns="0" tIns="0" rIns="0" bIns="0" rtlCol="0" anchor="ctr"/>
          <a:lstStyle/>
          <a:p>
            <a:pPr algn="ctr"/>
            <a:r>
              <a:rPr lang="en-US" b="1" dirty="0">
                <a:solidFill>
                  <a:schemeClr val="accent2"/>
                </a:solidFill>
                <a:latin typeface="Calibri" pitchFamily="34" charset="0"/>
                <a:ea typeface="Calibri" pitchFamily="34" charset="-122"/>
                <a:cs typeface="Calibri" pitchFamily="34" charset="-120"/>
              </a:rPr>
              <a:t>$XXXX</a:t>
            </a:r>
          </a:p>
          <a:p>
            <a:pPr algn="ctr"/>
            <a:r>
              <a:rPr lang="en-US" sz="1050" dirty="0">
                <a:latin typeface="Calibri" pitchFamily="34" charset="0"/>
                <a:ea typeface="Calibri" pitchFamily="34" charset="-122"/>
                <a:cs typeface="Calibri" pitchFamily="34" charset="-120"/>
              </a:rPr>
              <a:t>Lorem ipsum dolor sit amet, consectetur </a:t>
            </a:r>
            <a:endParaRPr lang="en-US" sz="1050" dirty="0"/>
          </a:p>
        </p:txBody>
      </p:sp>
      <p:cxnSp>
        <p:nvCxnSpPr>
          <p:cNvPr id="26" name="Straight Connector 25">
            <a:extLst>
              <a:ext uri="{FF2B5EF4-FFF2-40B4-BE49-F238E27FC236}">
                <a16:creationId xmlns:a16="http://schemas.microsoft.com/office/drawing/2014/main" id="{1BAD07D1-4481-4454-B84E-C054F9395657}"/>
              </a:ext>
            </a:extLst>
          </p:cNvPr>
          <p:cNvCxnSpPr/>
          <p:nvPr/>
        </p:nvCxnSpPr>
        <p:spPr>
          <a:xfrm>
            <a:off x="824109" y="4845994"/>
            <a:ext cx="1166356"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9BACAC8-634F-4156-AEDC-AB1ABD18EB59}"/>
              </a:ext>
            </a:extLst>
          </p:cNvPr>
          <p:cNvCxnSpPr>
            <a:cxnSpLocks/>
          </p:cNvCxnSpPr>
          <p:nvPr/>
        </p:nvCxnSpPr>
        <p:spPr>
          <a:xfrm>
            <a:off x="2378454" y="4845994"/>
            <a:ext cx="1166356"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4D039A6-DEA7-4BBA-8B4B-D9266B96CB72}"/>
              </a:ext>
            </a:extLst>
          </p:cNvPr>
          <p:cNvCxnSpPr>
            <a:cxnSpLocks/>
          </p:cNvCxnSpPr>
          <p:nvPr/>
        </p:nvCxnSpPr>
        <p:spPr>
          <a:xfrm>
            <a:off x="3960845" y="4845994"/>
            <a:ext cx="1166356"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3A794C6C-CD6F-4BDF-B05E-86281ECE24DE}"/>
              </a:ext>
            </a:extLst>
          </p:cNvPr>
          <p:cNvCxnSpPr>
            <a:cxnSpLocks/>
          </p:cNvCxnSpPr>
          <p:nvPr/>
        </p:nvCxnSpPr>
        <p:spPr>
          <a:xfrm>
            <a:off x="5533925" y="4845994"/>
            <a:ext cx="1166356"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5A552DA2-777A-493B-8166-9EFE53A26BB8}"/>
              </a:ext>
            </a:extLst>
          </p:cNvPr>
          <p:cNvCxnSpPr>
            <a:cxnSpLocks/>
          </p:cNvCxnSpPr>
          <p:nvPr/>
        </p:nvCxnSpPr>
        <p:spPr>
          <a:xfrm>
            <a:off x="7097576" y="4845994"/>
            <a:ext cx="1166356" cy="0"/>
          </a:xfrm>
          <a:prstGeom prst="line">
            <a:avLst/>
          </a:prstGeom>
          <a:ln w="25400">
            <a:prstDash val="sysDot"/>
          </a:ln>
        </p:spPr>
        <p:style>
          <a:lnRef idx="1">
            <a:schemeClr val="accent1"/>
          </a:lnRef>
          <a:fillRef idx="0">
            <a:schemeClr val="accent1"/>
          </a:fillRef>
          <a:effectRef idx="0">
            <a:schemeClr val="accent1"/>
          </a:effectRef>
          <a:fontRef idx="minor">
            <a:schemeClr val="tx1"/>
          </a:fontRef>
        </p:style>
      </p:cxnSp>
      <p:sp>
        <p:nvSpPr>
          <p:cNvPr id="46" name="Text 9">
            <a:extLst>
              <a:ext uri="{FF2B5EF4-FFF2-40B4-BE49-F238E27FC236}">
                <a16:creationId xmlns:a16="http://schemas.microsoft.com/office/drawing/2014/main" id="{9CEA33A0-FEEC-4880-A986-24E6825637B5}"/>
              </a:ext>
            </a:extLst>
          </p:cNvPr>
          <p:cNvSpPr/>
          <p:nvPr/>
        </p:nvSpPr>
        <p:spPr>
          <a:xfrm>
            <a:off x="2401421" y="5019392"/>
            <a:ext cx="1094787" cy="751733"/>
          </a:xfrm>
          <a:prstGeom prst="rect">
            <a:avLst/>
          </a:prstGeom>
          <a:noFill/>
          <a:ln/>
        </p:spPr>
        <p:txBody>
          <a:bodyPr wrap="square" lIns="0" tIns="0" rIns="0" bIns="0" rtlCol="0" anchor="ctr"/>
          <a:lstStyle/>
          <a:p>
            <a:pPr algn="ctr"/>
            <a:r>
              <a:rPr lang="en-US" b="1" dirty="0">
                <a:solidFill>
                  <a:schemeClr val="accent2"/>
                </a:solidFill>
                <a:latin typeface="Calibri" pitchFamily="34" charset="0"/>
                <a:ea typeface="Calibri" pitchFamily="34" charset="-122"/>
                <a:cs typeface="Calibri" pitchFamily="34" charset="-120"/>
              </a:rPr>
              <a:t>$XXXX</a:t>
            </a:r>
          </a:p>
          <a:p>
            <a:pPr algn="ctr"/>
            <a:r>
              <a:rPr lang="en-US" sz="1050" dirty="0">
                <a:latin typeface="Calibri" pitchFamily="34" charset="0"/>
                <a:ea typeface="Calibri" pitchFamily="34" charset="-122"/>
                <a:cs typeface="Calibri" pitchFamily="34" charset="-120"/>
              </a:rPr>
              <a:t>Lorem ipsum dolor sit amet, consectetur </a:t>
            </a:r>
            <a:endParaRPr lang="en-US" sz="1050" dirty="0"/>
          </a:p>
        </p:txBody>
      </p:sp>
      <p:sp>
        <p:nvSpPr>
          <p:cNvPr id="47" name="Text 9">
            <a:extLst>
              <a:ext uri="{FF2B5EF4-FFF2-40B4-BE49-F238E27FC236}">
                <a16:creationId xmlns:a16="http://schemas.microsoft.com/office/drawing/2014/main" id="{40F375C3-C344-42F4-9737-397E264A66E8}"/>
              </a:ext>
            </a:extLst>
          </p:cNvPr>
          <p:cNvSpPr/>
          <p:nvPr/>
        </p:nvSpPr>
        <p:spPr>
          <a:xfrm>
            <a:off x="3978733" y="5019392"/>
            <a:ext cx="1094787" cy="751733"/>
          </a:xfrm>
          <a:prstGeom prst="rect">
            <a:avLst/>
          </a:prstGeom>
          <a:noFill/>
          <a:ln/>
        </p:spPr>
        <p:txBody>
          <a:bodyPr wrap="square" lIns="0" tIns="0" rIns="0" bIns="0" rtlCol="0" anchor="ctr"/>
          <a:lstStyle/>
          <a:p>
            <a:pPr algn="ctr"/>
            <a:r>
              <a:rPr lang="en-US" b="1" dirty="0">
                <a:solidFill>
                  <a:schemeClr val="accent2"/>
                </a:solidFill>
                <a:latin typeface="Calibri" pitchFamily="34" charset="0"/>
                <a:ea typeface="Calibri" pitchFamily="34" charset="-122"/>
                <a:cs typeface="Calibri" pitchFamily="34" charset="-120"/>
              </a:rPr>
              <a:t>$XXXX</a:t>
            </a:r>
          </a:p>
          <a:p>
            <a:pPr algn="ctr"/>
            <a:r>
              <a:rPr lang="en-US" sz="1050" dirty="0">
                <a:latin typeface="Calibri" pitchFamily="34" charset="0"/>
                <a:ea typeface="Calibri" pitchFamily="34" charset="-122"/>
                <a:cs typeface="Calibri" pitchFamily="34" charset="-120"/>
              </a:rPr>
              <a:t>Lorem ipsum dolor sit amet, consectetur </a:t>
            </a:r>
            <a:endParaRPr lang="en-US" sz="1050" dirty="0"/>
          </a:p>
        </p:txBody>
      </p:sp>
      <p:sp>
        <p:nvSpPr>
          <p:cNvPr id="48" name="Text 9">
            <a:extLst>
              <a:ext uri="{FF2B5EF4-FFF2-40B4-BE49-F238E27FC236}">
                <a16:creationId xmlns:a16="http://schemas.microsoft.com/office/drawing/2014/main" id="{AC98C4F7-5CBE-4270-8EBE-B9A99357A4E7}"/>
              </a:ext>
            </a:extLst>
          </p:cNvPr>
          <p:cNvSpPr/>
          <p:nvPr/>
        </p:nvSpPr>
        <p:spPr>
          <a:xfrm>
            <a:off x="5556045" y="5019392"/>
            <a:ext cx="1094787" cy="751733"/>
          </a:xfrm>
          <a:prstGeom prst="rect">
            <a:avLst/>
          </a:prstGeom>
          <a:noFill/>
          <a:ln/>
        </p:spPr>
        <p:txBody>
          <a:bodyPr wrap="square" lIns="0" tIns="0" rIns="0" bIns="0" rtlCol="0" anchor="ctr"/>
          <a:lstStyle/>
          <a:p>
            <a:pPr algn="ctr"/>
            <a:r>
              <a:rPr lang="en-US" b="1" dirty="0">
                <a:solidFill>
                  <a:schemeClr val="accent2"/>
                </a:solidFill>
                <a:latin typeface="Calibri" pitchFamily="34" charset="0"/>
                <a:ea typeface="Calibri" pitchFamily="34" charset="-122"/>
                <a:cs typeface="Calibri" pitchFamily="34" charset="-120"/>
              </a:rPr>
              <a:t>$XXXX</a:t>
            </a:r>
          </a:p>
          <a:p>
            <a:pPr algn="ctr"/>
            <a:r>
              <a:rPr lang="en-US" sz="1050" dirty="0">
                <a:latin typeface="Calibri" pitchFamily="34" charset="0"/>
                <a:ea typeface="Calibri" pitchFamily="34" charset="-122"/>
                <a:cs typeface="Calibri" pitchFamily="34" charset="-120"/>
              </a:rPr>
              <a:t>Lorem ipsum dolor sit amet, consectetur </a:t>
            </a:r>
            <a:endParaRPr lang="en-US" sz="1050" dirty="0"/>
          </a:p>
        </p:txBody>
      </p:sp>
      <p:sp>
        <p:nvSpPr>
          <p:cNvPr id="49" name="Text 9">
            <a:extLst>
              <a:ext uri="{FF2B5EF4-FFF2-40B4-BE49-F238E27FC236}">
                <a16:creationId xmlns:a16="http://schemas.microsoft.com/office/drawing/2014/main" id="{548BF07B-79CF-43FF-822C-6D24B0FAF0BC}"/>
              </a:ext>
            </a:extLst>
          </p:cNvPr>
          <p:cNvSpPr/>
          <p:nvPr/>
        </p:nvSpPr>
        <p:spPr>
          <a:xfrm>
            <a:off x="7133357" y="5019392"/>
            <a:ext cx="1094787" cy="751733"/>
          </a:xfrm>
          <a:prstGeom prst="rect">
            <a:avLst/>
          </a:prstGeom>
          <a:noFill/>
          <a:ln/>
        </p:spPr>
        <p:txBody>
          <a:bodyPr wrap="square" lIns="0" tIns="0" rIns="0" bIns="0" rtlCol="0" anchor="ctr"/>
          <a:lstStyle/>
          <a:p>
            <a:pPr algn="ctr"/>
            <a:r>
              <a:rPr lang="en-US" b="1" dirty="0">
                <a:solidFill>
                  <a:schemeClr val="accent2"/>
                </a:solidFill>
                <a:latin typeface="Calibri" pitchFamily="34" charset="0"/>
                <a:ea typeface="Calibri" pitchFamily="34" charset="-122"/>
                <a:cs typeface="Calibri" pitchFamily="34" charset="-120"/>
              </a:rPr>
              <a:t>$XXXX</a:t>
            </a:r>
          </a:p>
          <a:p>
            <a:pPr algn="ctr"/>
            <a:r>
              <a:rPr lang="en-US" sz="1050" dirty="0">
                <a:latin typeface="Calibri" pitchFamily="34" charset="0"/>
                <a:ea typeface="Calibri" pitchFamily="34" charset="-122"/>
                <a:cs typeface="Calibri" pitchFamily="34" charset="-120"/>
              </a:rPr>
              <a:t>Lorem ipsum dolor sit amet, consectetur </a:t>
            </a:r>
            <a:endParaRPr lang="en-US" sz="1050" dirty="0"/>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lang="en-PH" dirty="0"/>
              <a:t>Five Step Value Chain with Costs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202</a:t>
            </a:fld>
            <a:endParaRPr lang="en-PH" dirty="0"/>
          </a:p>
        </p:txBody>
      </p:sp>
      <p:sp>
        <p:nvSpPr>
          <p:cNvPr id="11" name="Arrow: Pentagon 10">
            <a:extLst>
              <a:ext uri="{FF2B5EF4-FFF2-40B4-BE49-F238E27FC236}">
                <a16:creationId xmlns:a16="http://schemas.microsoft.com/office/drawing/2014/main" id="{E91286A3-D571-425C-93A1-6216D88F01EE}"/>
              </a:ext>
            </a:extLst>
          </p:cNvPr>
          <p:cNvSpPr/>
          <p:nvPr/>
        </p:nvSpPr>
        <p:spPr>
          <a:xfrm>
            <a:off x="631010" y="2112103"/>
            <a:ext cx="1584757" cy="624679"/>
          </a:xfrm>
          <a:prstGeom prst="homePlate">
            <a:avLst>
              <a:gd name="adj" fmla="val 14815"/>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25" dirty="0"/>
              <a:t>Lorem ipsum dolor sit amet</a:t>
            </a:r>
            <a:endParaRPr lang="en-US" sz="1125" dirty="0"/>
          </a:p>
        </p:txBody>
      </p:sp>
      <p:sp>
        <p:nvSpPr>
          <p:cNvPr id="12" name="Arrow: Chevron 11">
            <a:extLst>
              <a:ext uri="{FF2B5EF4-FFF2-40B4-BE49-F238E27FC236}">
                <a16:creationId xmlns:a16="http://schemas.microsoft.com/office/drawing/2014/main" id="{57152BF8-9C13-4BDD-AC77-88DFFB2D7452}"/>
              </a:ext>
            </a:extLst>
          </p:cNvPr>
          <p:cNvSpPr/>
          <p:nvPr/>
        </p:nvSpPr>
        <p:spPr>
          <a:xfrm>
            <a:off x="2205905" y="2112099"/>
            <a:ext cx="1584757" cy="624677"/>
          </a:xfrm>
          <a:prstGeom prst="chevron">
            <a:avLst>
              <a:gd name="adj" fmla="val 1389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25" dirty="0"/>
              <a:t>Lorem ipsum dolor sit amet</a:t>
            </a:r>
            <a:endParaRPr lang="en-US" sz="1125" dirty="0"/>
          </a:p>
        </p:txBody>
      </p:sp>
      <p:sp>
        <p:nvSpPr>
          <p:cNvPr id="13" name="Arrow: Chevron 12">
            <a:extLst>
              <a:ext uri="{FF2B5EF4-FFF2-40B4-BE49-F238E27FC236}">
                <a16:creationId xmlns:a16="http://schemas.microsoft.com/office/drawing/2014/main" id="{EAE1C630-23BE-435E-ADF1-69514CA83D74}"/>
              </a:ext>
            </a:extLst>
          </p:cNvPr>
          <p:cNvSpPr/>
          <p:nvPr/>
        </p:nvSpPr>
        <p:spPr>
          <a:xfrm>
            <a:off x="3780802" y="2112099"/>
            <a:ext cx="1584757" cy="624677"/>
          </a:xfrm>
          <a:prstGeom prst="chevron">
            <a:avLst>
              <a:gd name="adj" fmla="val 1389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25" dirty="0"/>
              <a:t>Lorem ipsum dolor sit amet</a:t>
            </a:r>
            <a:endParaRPr lang="en-US" sz="1125" dirty="0"/>
          </a:p>
        </p:txBody>
      </p:sp>
      <p:sp>
        <p:nvSpPr>
          <p:cNvPr id="14" name="Arrow: Chevron 13">
            <a:extLst>
              <a:ext uri="{FF2B5EF4-FFF2-40B4-BE49-F238E27FC236}">
                <a16:creationId xmlns:a16="http://schemas.microsoft.com/office/drawing/2014/main" id="{CF2BA88E-72AE-4913-842F-C6A754ADFB37}"/>
              </a:ext>
            </a:extLst>
          </p:cNvPr>
          <p:cNvSpPr/>
          <p:nvPr/>
        </p:nvSpPr>
        <p:spPr>
          <a:xfrm>
            <a:off x="5355697" y="2112099"/>
            <a:ext cx="1584757" cy="624677"/>
          </a:xfrm>
          <a:prstGeom prst="chevron">
            <a:avLst>
              <a:gd name="adj" fmla="val 1389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25" dirty="0"/>
              <a:t>Lorem ipsum dolor sit amet</a:t>
            </a:r>
            <a:endParaRPr lang="en-US" sz="1125" dirty="0"/>
          </a:p>
        </p:txBody>
      </p:sp>
      <p:sp>
        <p:nvSpPr>
          <p:cNvPr id="15" name="Arrow: Chevron 14">
            <a:extLst>
              <a:ext uri="{FF2B5EF4-FFF2-40B4-BE49-F238E27FC236}">
                <a16:creationId xmlns:a16="http://schemas.microsoft.com/office/drawing/2014/main" id="{F9916F84-A8DE-4A17-8E36-5B15556003DB}"/>
              </a:ext>
            </a:extLst>
          </p:cNvPr>
          <p:cNvSpPr/>
          <p:nvPr/>
        </p:nvSpPr>
        <p:spPr>
          <a:xfrm>
            <a:off x="6930594" y="2112099"/>
            <a:ext cx="1584757" cy="624677"/>
          </a:xfrm>
          <a:prstGeom prst="chevron">
            <a:avLst>
              <a:gd name="adj" fmla="val 13896"/>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a-DK" sz="1125" dirty="0"/>
              <a:t>Lorem ipsum dolor sit amet</a:t>
            </a:r>
            <a:endParaRPr lang="en-US" sz="1125" dirty="0"/>
          </a:p>
        </p:txBody>
      </p:sp>
      <p:grpSp>
        <p:nvGrpSpPr>
          <p:cNvPr id="3" name="Group 2">
            <a:extLst>
              <a:ext uri="{FF2B5EF4-FFF2-40B4-BE49-F238E27FC236}">
                <a16:creationId xmlns:a16="http://schemas.microsoft.com/office/drawing/2014/main" id="{FF7A8785-89A4-4F80-A631-C5BB97C90444}"/>
              </a:ext>
            </a:extLst>
          </p:cNvPr>
          <p:cNvGrpSpPr/>
          <p:nvPr/>
        </p:nvGrpSpPr>
        <p:grpSpPr>
          <a:xfrm>
            <a:off x="1170300" y="1511369"/>
            <a:ext cx="506177" cy="506177"/>
            <a:chOff x="951684" y="1919782"/>
            <a:chExt cx="506177" cy="506177"/>
          </a:xfrm>
        </p:grpSpPr>
        <p:sp>
          <p:nvSpPr>
            <p:cNvPr id="53" name="Oval 52">
              <a:extLst>
                <a:ext uri="{FF2B5EF4-FFF2-40B4-BE49-F238E27FC236}">
                  <a16:creationId xmlns:a16="http://schemas.microsoft.com/office/drawing/2014/main" id="{9858D2EC-E1B5-4CE3-BD76-5FF8EB40B414}"/>
                </a:ext>
              </a:extLst>
            </p:cNvPr>
            <p:cNvSpPr/>
            <p:nvPr/>
          </p:nvSpPr>
          <p:spPr>
            <a:xfrm>
              <a:off x="951684" y="1919782"/>
              <a:ext cx="506177" cy="506177"/>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4" name="Group 53">
              <a:extLst>
                <a:ext uri="{FF2B5EF4-FFF2-40B4-BE49-F238E27FC236}">
                  <a16:creationId xmlns:a16="http://schemas.microsoft.com/office/drawing/2014/main" id="{FBCF0F45-D059-449F-B5A9-7A0B419FFC8D}"/>
                </a:ext>
              </a:extLst>
            </p:cNvPr>
            <p:cNvGrpSpPr/>
            <p:nvPr/>
          </p:nvGrpSpPr>
          <p:grpSpPr>
            <a:xfrm>
              <a:off x="989194" y="1957291"/>
              <a:ext cx="431150" cy="431150"/>
              <a:chOff x="1649691" y="3230880"/>
              <a:chExt cx="914400" cy="914400"/>
            </a:xfrm>
          </p:grpSpPr>
          <p:sp>
            <p:nvSpPr>
              <p:cNvPr id="55" name="Accent">
                <a:extLst>
                  <a:ext uri="{FF2B5EF4-FFF2-40B4-BE49-F238E27FC236}">
                    <a16:creationId xmlns:a16="http://schemas.microsoft.com/office/drawing/2014/main" id="{E96246F9-1691-4348-87F3-0BFD0174ED5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6" name="Outline">
                <a:extLst>
                  <a:ext uri="{FF2B5EF4-FFF2-40B4-BE49-F238E27FC236}">
                    <a16:creationId xmlns:a16="http://schemas.microsoft.com/office/drawing/2014/main" id="{40625DA8-CD4A-4D30-A2BD-B4F042E2516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7" name="Group 56">
            <a:extLst>
              <a:ext uri="{FF2B5EF4-FFF2-40B4-BE49-F238E27FC236}">
                <a16:creationId xmlns:a16="http://schemas.microsoft.com/office/drawing/2014/main" id="{48A7BEA4-8D4D-4760-B0DE-AC9DBB6222E0}"/>
              </a:ext>
            </a:extLst>
          </p:cNvPr>
          <p:cNvGrpSpPr/>
          <p:nvPr/>
        </p:nvGrpSpPr>
        <p:grpSpPr>
          <a:xfrm>
            <a:off x="2745195" y="1511371"/>
            <a:ext cx="506177" cy="506177"/>
            <a:chOff x="6484311" y="3194793"/>
            <a:chExt cx="674902" cy="674902"/>
          </a:xfrm>
        </p:grpSpPr>
        <p:sp>
          <p:nvSpPr>
            <p:cNvPr id="58" name="Oval 57">
              <a:extLst>
                <a:ext uri="{FF2B5EF4-FFF2-40B4-BE49-F238E27FC236}">
                  <a16:creationId xmlns:a16="http://schemas.microsoft.com/office/drawing/2014/main" id="{ECFAE615-0137-4B0A-8285-B08175834487}"/>
                </a:ext>
              </a:extLst>
            </p:cNvPr>
            <p:cNvSpPr/>
            <p:nvPr/>
          </p:nvSpPr>
          <p:spPr>
            <a:xfrm>
              <a:off x="6484311" y="3194793"/>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9" name="Group 58">
              <a:extLst>
                <a:ext uri="{FF2B5EF4-FFF2-40B4-BE49-F238E27FC236}">
                  <a16:creationId xmlns:a16="http://schemas.microsoft.com/office/drawing/2014/main" id="{4238AB2E-C6CE-43E2-83B0-18ED89122441}"/>
                </a:ext>
              </a:extLst>
            </p:cNvPr>
            <p:cNvGrpSpPr/>
            <p:nvPr/>
          </p:nvGrpSpPr>
          <p:grpSpPr>
            <a:xfrm>
              <a:off x="6534329" y="3244811"/>
              <a:ext cx="574866" cy="574866"/>
              <a:chOff x="1649691" y="3230880"/>
              <a:chExt cx="914400" cy="914400"/>
            </a:xfrm>
          </p:grpSpPr>
          <p:sp>
            <p:nvSpPr>
              <p:cNvPr id="60" name="Accent">
                <a:extLst>
                  <a:ext uri="{FF2B5EF4-FFF2-40B4-BE49-F238E27FC236}">
                    <a16:creationId xmlns:a16="http://schemas.microsoft.com/office/drawing/2014/main" id="{C64ED7CF-DA8F-40F3-A1EE-EBC2DDEC57B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1" name="Outline">
                <a:extLst>
                  <a:ext uri="{FF2B5EF4-FFF2-40B4-BE49-F238E27FC236}">
                    <a16:creationId xmlns:a16="http://schemas.microsoft.com/office/drawing/2014/main" id="{0FBE492C-1987-4DF6-8FD8-7B9E8CD6630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62" name="Group 61">
            <a:extLst>
              <a:ext uri="{FF2B5EF4-FFF2-40B4-BE49-F238E27FC236}">
                <a16:creationId xmlns:a16="http://schemas.microsoft.com/office/drawing/2014/main" id="{DEB2018B-8461-46AC-9F63-E580944C7F0C}"/>
              </a:ext>
            </a:extLst>
          </p:cNvPr>
          <p:cNvGrpSpPr/>
          <p:nvPr/>
        </p:nvGrpSpPr>
        <p:grpSpPr>
          <a:xfrm>
            <a:off x="4320092" y="1511371"/>
            <a:ext cx="506177" cy="506177"/>
            <a:chOff x="6484311" y="3194793"/>
            <a:chExt cx="674902" cy="674902"/>
          </a:xfrm>
        </p:grpSpPr>
        <p:sp>
          <p:nvSpPr>
            <p:cNvPr id="63" name="Oval 62">
              <a:extLst>
                <a:ext uri="{FF2B5EF4-FFF2-40B4-BE49-F238E27FC236}">
                  <a16:creationId xmlns:a16="http://schemas.microsoft.com/office/drawing/2014/main" id="{84278D1F-A6DD-4A15-BD1A-282AF3706447}"/>
                </a:ext>
              </a:extLst>
            </p:cNvPr>
            <p:cNvSpPr/>
            <p:nvPr/>
          </p:nvSpPr>
          <p:spPr>
            <a:xfrm>
              <a:off x="6484311" y="3194793"/>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64" name="Group 63">
              <a:extLst>
                <a:ext uri="{FF2B5EF4-FFF2-40B4-BE49-F238E27FC236}">
                  <a16:creationId xmlns:a16="http://schemas.microsoft.com/office/drawing/2014/main" id="{B6CDFD81-DA28-41BC-A9FD-ABFC752C3078}"/>
                </a:ext>
              </a:extLst>
            </p:cNvPr>
            <p:cNvGrpSpPr/>
            <p:nvPr/>
          </p:nvGrpSpPr>
          <p:grpSpPr>
            <a:xfrm>
              <a:off x="6534329" y="3244811"/>
              <a:ext cx="574866" cy="574866"/>
              <a:chOff x="1649691" y="3230880"/>
              <a:chExt cx="914400" cy="914400"/>
            </a:xfrm>
          </p:grpSpPr>
          <p:sp>
            <p:nvSpPr>
              <p:cNvPr id="65" name="Accent">
                <a:extLst>
                  <a:ext uri="{FF2B5EF4-FFF2-40B4-BE49-F238E27FC236}">
                    <a16:creationId xmlns:a16="http://schemas.microsoft.com/office/drawing/2014/main" id="{EFC8EF45-7220-47CA-9EEE-2CE99BA037D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6" name="Outline">
                <a:extLst>
                  <a:ext uri="{FF2B5EF4-FFF2-40B4-BE49-F238E27FC236}">
                    <a16:creationId xmlns:a16="http://schemas.microsoft.com/office/drawing/2014/main" id="{A085E914-B914-4CEB-96F2-A02857E1945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67" name="Group 66">
            <a:extLst>
              <a:ext uri="{FF2B5EF4-FFF2-40B4-BE49-F238E27FC236}">
                <a16:creationId xmlns:a16="http://schemas.microsoft.com/office/drawing/2014/main" id="{E52BFD65-02C5-435E-A6AE-1911C0B931E6}"/>
              </a:ext>
            </a:extLst>
          </p:cNvPr>
          <p:cNvGrpSpPr/>
          <p:nvPr/>
        </p:nvGrpSpPr>
        <p:grpSpPr>
          <a:xfrm>
            <a:off x="5894987" y="1511371"/>
            <a:ext cx="506177" cy="506177"/>
            <a:chOff x="6484311" y="3194793"/>
            <a:chExt cx="674902" cy="674902"/>
          </a:xfrm>
        </p:grpSpPr>
        <p:sp>
          <p:nvSpPr>
            <p:cNvPr id="68" name="Oval 67">
              <a:extLst>
                <a:ext uri="{FF2B5EF4-FFF2-40B4-BE49-F238E27FC236}">
                  <a16:creationId xmlns:a16="http://schemas.microsoft.com/office/drawing/2014/main" id="{DCC1D477-7817-4AAE-8DC9-BD7D740F3009}"/>
                </a:ext>
              </a:extLst>
            </p:cNvPr>
            <p:cNvSpPr/>
            <p:nvPr/>
          </p:nvSpPr>
          <p:spPr>
            <a:xfrm>
              <a:off x="6484311" y="3194793"/>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69" name="Group 68">
              <a:extLst>
                <a:ext uri="{FF2B5EF4-FFF2-40B4-BE49-F238E27FC236}">
                  <a16:creationId xmlns:a16="http://schemas.microsoft.com/office/drawing/2014/main" id="{2E4DBF94-8EB9-4341-9990-0530F98510DD}"/>
                </a:ext>
              </a:extLst>
            </p:cNvPr>
            <p:cNvGrpSpPr/>
            <p:nvPr/>
          </p:nvGrpSpPr>
          <p:grpSpPr>
            <a:xfrm>
              <a:off x="6534329" y="3244811"/>
              <a:ext cx="574866" cy="574866"/>
              <a:chOff x="1649691" y="3230880"/>
              <a:chExt cx="914400" cy="914400"/>
            </a:xfrm>
          </p:grpSpPr>
          <p:sp>
            <p:nvSpPr>
              <p:cNvPr id="70" name="Accent">
                <a:extLst>
                  <a:ext uri="{FF2B5EF4-FFF2-40B4-BE49-F238E27FC236}">
                    <a16:creationId xmlns:a16="http://schemas.microsoft.com/office/drawing/2014/main" id="{E8195504-B97D-4230-9AA9-263D934492B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1" name="Outline">
                <a:extLst>
                  <a:ext uri="{FF2B5EF4-FFF2-40B4-BE49-F238E27FC236}">
                    <a16:creationId xmlns:a16="http://schemas.microsoft.com/office/drawing/2014/main" id="{30E560FA-4F4E-4F34-8024-D07E179E602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72" name="Group 71">
            <a:extLst>
              <a:ext uri="{FF2B5EF4-FFF2-40B4-BE49-F238E27FC236}">
                <a16:creationId xmlns:a16="http://schemas.microsoft.com/office/drawing/2014/main" id="{9C1421D2-986B-4650-A9D3-9609CF3FB106}"/>
              </a:ext>
            </a:extLst>
          </p:cNvPr>
          <p:cNvGrpSpPr/>
          <p:nvPr/>
        </p:nvGrpSpPr>
        <p:grpSpPr>
          <a:xfrm>
            <a:off x="7469884" y="1511371"/>
            <a:ext cx="506177" cy="506177"/>
            <a:chOff x="6484311" y="3194793"/>
            <a:chExt cx="674902" cy="674902"/>
          </a:xfrm>
        </p:grpSpPr>
        <p:sp>
          <p:nvSpPr>
            <p:cNvPr id="73" name="Oval 72">
              <a:extLst>
                <a:ext uri="{FF2B5EF4-FFF2-40B4-BE49-F238E27FC236}">
                  <a16:creationId xmlns:a16="http://schemas.microsoft.com/office/drawing/2014/main" id="{447D3F3B-CAF4-4E25-9750-3A162D5121B1}"/>
                </a:ext>
              </a:extLst>
            </p:cNvPr>
            <p:cNvSpPr/>
            <p:nvPr/>
          </p:nvSpPr>
          <p:spPr>
            <a:xfrm>
              <a:off x="6484311" y="3194793"/>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74" name="Group 73">
              <a:extLst>
                <a:ext uri="{FF2B5EF4-FFF2-40B4-BE49-F238E27FC236}">
                  <a16:creationId xmlns:a16="http://schemas.microsoft.com/office/drawing/2014/main" id="{82139A3E-ACBF-41E1-96E5-E0F7E878A6CD}"/>
                </a:ext>
              </a:extLst>
            </p:cNvPr>
            <p:cNvGrpSpPr/>
            <p:nvPr/>
          </p:nvGrpSpPr>
          <p:grpSpPr>
            <a:xfrm>
              <a:off x="6534329" y="3244811"/>
              <a:ext cx="574866" cy="574866"/>
              <a:chOff x="1649691" y="3230880"/>
              <a:chExt cx="914400" cy="914400"/>
            </a:xfrm>
          </p:grpSpPr>
          <p:sp>
            <p:nvSpPr>
              <p:cNvPr id="75" name="Accent">
                <a:extLst>
                  <a:ext uri="{FF2B5EF4-FFF2-40B4-BE49-F238E27FC236}">
                    <a16:creationId xmlns:a16="http://schemas.microsoft.com/office/drawing/2014/main" id="{68BFD3E6-909C-4ECB-A99A-FF184316AA0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6" name="Outline">
                <a:extLst>
                  <a:ext uri="{FF2B5EF4-FFF2-40B4-BE49-F238E27FC236}">
                    <a16:creationId xmlns:a16="http://schemas.microsoft.com/office/drawing/2014/main" id="{99CC7014-FB8C-4115-8ADC-2FA88C13972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103430771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Shape 5">
            <a:extLst>
              <a:ext uri="{FF2B5EF4-FFF2-40B4-BE49-F238E27FC236}">
                <a16:creationId xmlns:a16="http://schemas.microsoft.com/office/drawing/2014/main" id="{9B737321-3DEE-47CC-B898-BC4DC68D7F7C}"/>
              </a:ext>
            </a:extLst>
          </p:cNvPr>
          <p:cNvSpPr/>
          <p:nvPr/>
        </p:nvSpPr>
        <p:spPr>
          <a:xfrm>
            <a:off x="628653" y="2860167"/>
            <a:ext cx="2708534" cy="2594222"/>
          </a:xfrm>
          <a:custGeom>
            <a:avLst/>
            <a:gdLst>
              <a:gd name="connsiteX0" fmla="*/ 0 w 3909614"/>
              <a:gd name="connsiteY0" fmla="*/ 0 h 2612429"/>
              <a:gd name="connsiteX1" fmla="*/ 3626671 w 3909614"/>
              <a:gd name="connsiteY1" fmla="*/ 0 h 2612429"/>
              <a:gd name="connsiteX2" fmla="*/ 3909614 w 3909614"/>
              <a:gd name="connsiteY2" fmla="*/ 954920 h 2612429"/>
              <a:gd name="connsiteX3" fmla="*/ 3418494 w 3909614"/>
              <a:gd name="connsiteY3" fmla="*/ 2612429 h 2612429"/>
              <a:gd name="connsiteX4" fmla="*/ 0 w 3909614"/>
              <a:gd name="connsiteY4" fmla="*/ 2612429 h 2612429"/>
              <a:gd name="connsiteX5" fmla="*/ 0 w 3909614"/>
              <a:gd name="connsiteY5" fmla="*/ 0 h 261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9614" h="2612429">
                <a:moveTo>
                  <a:pt x="0" y="0"/>
                </a:moveTo>
                <a:lnTo>
                  <a:pt x="3626671" y="0"/>
                </a:lnTo>
                <a:lnTo>
                  <a:pt x="3909614" y="954920"/>
                </a:lnTo>
                <a:lnTo>
                  <a:pt x="3418494" y="2612429"/>
                </a:lnTo>
                <a:lnTo>
                  <a:pt x="0" y="2612429"/>
                </a:lnTo>
                <a:lnTo>
                  <a:pt x="0" y="0"/>
                </a:lnTo>
                <a:close/>
              </a:path>
            </a:pathLst>
          </a:cu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tx1"/>
              </a:solidFill>
            </a:endParaRPr>
          </a:p>
        </p:txBody>
      </p:sp>
      <p:sp>
        <p:nvSpPr>
          <p:cNvPr id="7" name="Freeform: Shape 6">
            <a:extLst>
              <a:ext uri="{FF2B5EF4-FFF2-40B4-BE49-F238E27FC236}">
                <a16:creationId xmlns:a16="http://schemas.microsoft.com/office/drawing/2014/main" id="{B88A100C-1B90-489D-9A45-67B32FC9D4F7}"/>
              </a:ext>
            </a:extLst>
          </p:cNvPr>
          <p:cNvSpPr/>
          <p:nvPr/>
        </p:nvSpPr>
        <p:spPr>
          <a:xfrm>
            <a:off x="3195362" y="2853703"/>
            <a:ext cx="2708534" cy="2600685"/>
          </a:xfrm>
          <a:custGeom>
            <a:avLst/>
            <a:gdLst>
              <a:gd name="connsiteX0" fmla="*/ 193453 w 3909614"/>
              <a:gd name="connsiteY0" fmla="*/ 0 h 2618937"/>
              <a:gd name="connsiteX1" fmla="*/ 3642413 w 3909614"/>
              <a:gd name="connsiteY1" fmla="*/ 0 h 2618937"/>
              <a:gd name="connsiteX2" fmla="*/ 3909614 w 3909614"/>
              <a:gd name="connsiteY2" fmla="*/ 961433 h 2618937"/>
              <a:gd name="connsiteX3" fmla="*/ 3448960 w 3909614"/>
              <a:gd name="connsiteY3" fmla="*/ 2618937 h 2618937"/>
              <a:gd name="connsiteX4" fmla="*/ 0 w 3909614"/>
              <a:gd name="connsiteY4" fmla="*/ 2618937 h 2618937"/>
              <a:gd name="connsiteX5" fmla="*/ 460654 w 3909614"/>
              <a:gd name="connsiteY5" fmla="*/ 961433 h 2618937"/>
              <a:gd name="connsiteX6" fmla="*/ 193453 w 3909614"/>
              <a:gd name="connsiteY6" fmla="*/ 0 h 261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9614" h="2618937">
                <a:moveTo>
                  <a:pt x="193453" y="0"/>
                </a:moveTo>
                <a:lnTo>
                  <a:pt x="3642413" y="0"/>
                </a:lnTo>
                <a:lnTo>
                  <a:pt x="3909614" y="961433"/>
                </a:lnTo>
                <a:lnTo>
                  <a:pt x="3448960" y="2618937"/>
                </a:lnTo>
                <a:lnTo>
                  <a:pt x="0" y="2618937"/>
                </a:lnTo>
                <a:lnTo>
                  <a:pt x="460654" y="961433"/>
                </a:lnTo>
                <a:lnTo>
                  <a:pt x="193453" y="0"/>
                </a:lnTo>
                <a:close/>
              </a:path>
            </a:pathLst>
          </a:cu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tx1"/>
              </a:solidFill>
            </a:endParaRPr>
          </a:p>
        </p:txBody>
      </p:sp>
      <p:sp>
        <p:nvSpPr>
          <p:cNvPr id="10" name="Freeform: Shape 9">
            <a:extLst>
              <a:ext uri="{FF2B5EF4-FFF2-40B4-BE49-F238E27FC236}">
                <a16:creationId xmlns:a16="http://schemas.microsoft.com/office/drawing/2014/main" id="{8497C8CF-91A9-47A6-B01A-758B2B0DD373}"/>
              </a:ext>
            </a:extLst>
          </p:cNvPr>
          <p:cNvSpPr/>
          <p:nvPr/>
        </p:nvSpPr>
        <p:spPr>
          <a:xfrm>
            <a:off x="5762067" y="2853703"/>
            <a:ext cx="2708534" cy="2600685"/>
          </a:xfrm>
          <a:custGeom>
            <a:avLst/>
            <a:gdLst>
              <a:gd name="connsiteX0" fmla="*/ 193453 w 3909614"/>
              <a:gd name="connsiteY0" fmla="*/ 0 h 2618937"/>
              <a:gd name="connsiteX1" fmla="*/ 3642412 w 3909614"/>
              <a:gd name="connsiteY1" fmla="*/ 0 h 2618937"/>
              <a:gd name="connsiteX2" fmla="*/ 3909614 w 3909614"/>
              <a:gd name="connsiteY2" fmla="*/ 961433 h 2618937"/>
              <a:gd name="connsiteX3" fmla="*/ 3448960 w 3909614"/>
              <a:gd name="connsiteY3" fmla="*/ 2618937 h 2618937"/>
              <a:gd name="connsiteX4" fmla="*/ 0 w 3909614"/>
              <a:gd name="connsiteY4" fmla="*/ 2618937 h 2618937"/>
              <a:gd name="connsiteX5" fmla="*/ 460654 w 3909614"/>
              <a:gd name="connsiteY5" fmla="*/ 961433 h 2618937"/>
              <a:gd name="connsiteX6" fmla="*/ 193453 w 3909614"/>
              <a:gd name="connsiteY6" fmla="*/ 0 h 261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9614" h="2618937">
                <a:moveTo>
                  <a:pt x="193453" y="0"/>
                </a:moveTo>
                <a:lnTo>
                  <a:pt x="3642412" y="0"/>
                </a:lnTo>
                <a:lnTo>
                  <a:pt x="3909614" y="961433"/>
                </a:lnTo>
                <a:lnTo>
                  <a:pt x="3448960" y="2618937"/>
                </a:lnTo>
                <a:lnTo>
                  <a:pt x="0" y="2618937"/>
                </a:lnTo>
                <a:lnTo>
                  <a:pt x="460654" y="961433"/>
                </a:lnTo>
                <a:lnTo>
                  <a:pt x="193453" y="0"/>
                </a:lnTo>
                <a:close/>
              </a:path>
            </a:pathLst>
          </a:custGeom>
          <a:solidFill>
            <a:schemeClr val="bg1"/>
          </a:solidFill>
          <a:ln w="6350">
            <a:solidFill>
              <a:schemeClr val="bg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tx1"/>
              </a:solidFill>
            </a:endParaRPr>
          </a:p>
        </p:txBody>
      </p:sp>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lang="en-PH" dirty="0"/>
              <a:t>Three Banner Columns with Big Numbers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203</a:t>
            </a:fld>
            <a:endParaRPr lang="en-PH" dirty="0"/>
          </a:p>
        </p:txBody>
      </p:sp>
      <p:grpSp>
        <p:nvGrpSpPr>
          <p:cNvPr id="26" name="Group 25">
            <a:extLst>
              <a:ext uri="{FF2B5EF4-FFF2-40B4-BE49-F238E27FC236}">
                <a16:creationId xmlns:a16="http://schemas.microsoft.com/office/drawing/2014/main" id="{67686758-6E87-48D0-8D45-74429E6A37BF}"/>
              </a:ext>
            </a:extLst>
          </p:cNvPr>
          <p:cNvGrpSpPr/>
          <p:nvPr/>
        </p:nvGrpSpPr>
        <p:grpSpPr>
          <a:xfrm>
            <a:off x="1669814" y="2955976"/>
            <a:ext cx="626213" cy="626213"/>
            <a:chOff x="1649691" y="3230880"/>
            <a:chExt cx="914400" cy="914400"/>
          </a:xfrm>
        </p:grpSpPr>
        <p:sp>
          <p:nvSpPr>
            <p:cNvPr id="27" name="Accent">
              <a:extLst>
                <a:ext uri="{FF2B5EF4-FFF2-40B4-BE49-F238E27FC236}">
                  <a16:creationId xmlns:a16="http://schemas.microsoft.com/office/drawing/2014/main" id="{77CE7537-394A-4AB0-8F19-89332A31EE1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8" name="Outline">
              <a:extLst>
                <a:ext uri="{FF2B5EF4-FFF2-40B4-BE49-F238E27FC236}">
                  <a16:creationId xmlns:a16="http://schemas.microsoft.com/office/drawing/2014/main" id="{36BC675D-136F-41DA-92A5-2559BD9D2C6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29" name="Group 28">
            <a:extLst>
              <a:ext uri="{FF2B5EF4-FFF2-40B4-BE49-F238E27FC236}">
                <a16:creationId xmlns:a16="http://schemas.microsoft.com/office/drawing/2014/main" id="{6261AB49-AAA7-4E0E-AA20-0CD2EDCE8CE7}"/>
              </a:ext>
            </a:extLst>
          </p:cNvPr>
          <p:cNvGrpSpPr/>
          <p:nvPr/>
        </p:nvGrpSpPr>
        <p:grpSpPr>
          <a:xfrm>
            <a:off x="4236523" y="2955976"/>
            <a:ext cx="626213" cy="626213"/>
            <a:chOff x="1649691" y="3230880"/>
            <a:chExt cx="914400" cy="914400"/>
          </a:xfrm>
        </p:grpSpPr>
        <p:sp>
          <p:nvSpPr>
            <p:cNvPr id="30" name="Accent">
              <a:extLst>
                <a:ext uri="{FF2B5EF4-FFF2-40B4-BE49-F238E27FC236}">
                  <a16:creationId xmlns:a16="http://schemas.microsoft.com/office/drawing/2014/main" id="{0DAD180B-B695-410F-BB59-90CB57A163E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1" name="Outline">
              <a:extLst>
                <a:ext uri="{FF2B5EF4-FFF2-40B4-BE49-F238E27FC236}">
                  <a16:creationId xmlns:a16="http://schemas.microsoft.com/office/drawing/2014/main" id="{B1B7C958-E6C9-4F0B-BE24-E3B860B3001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32" name="Group 31">
            <a:extLst>
              <a:ext uri="{FF2B5EF4-FFF2-40B4-BE49-F238E27FC236}">
                <a16:creationId xmlns:a16="http://schemas.microsoft.com/office/drawing/2014/main" id="{DEB51D8A-E643-4F6E-98BF-20E9DDF8A1BB}"/>
              </a:ext>
            </a:extLst>
          </p:cNvPr>
          <p:cNvGrpSpPr/>
          <p:nvPr/>
        </p:nvGrpSpPr>
        <p:grpSpPr>
          <a:xfrm>
            <a:off x="6803228" y="2955976"/>
            <a:ext cx="626213" cy="626213"/>
            <a:chOff x="1649691" y="3230880"/>
            <a:chExt cx="914400" cy="914400"/>
          </a:xfrm>
        </p:grpSpPr>
        <p:sp>
          <p:nvSpPr>
            <p:cNvPr id="33" name="Accent">
              <a:extLst>
                <a:ext uri="{FF2B5EF4-FFF2-40B4-BE49-F238E27FC236}">
                  <a16:creationId xmlns:a16="http://schemas.microsoft.com/office/drawing/2014/main" id="{BA29A873-3C8A-4170-AAEF-312088857BB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4" name="Outline">
              <a:extLst>
                <a:ext uri="{FF2B5EF4-FFF2-40B4-BE49-F238E27FC236}">
                  <a16:creationId xmlns:a16="http://schemas.microsoft.com/office/drawing/2014/main" id="{7FA49E81-4EB6-45B6-8F95-F92BDC8A22A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
        <p:nvSpPr>
          <p:cNvPr id="8" name="Arrow: Right 7">
            <a:extLst>
              <a:ext uri="{FF2B5EF4-FFF2-40B4-BE49-F238E27FC236}">
                <a16:creationId xmlns:a16="http://schemas.microsoft.com/office/drawing/2014/main" id="{CC916CED-9576-430E-B797-68208B3E1EC9}"/>
              </a:ext>
            </a:extLst>
          </p:cNvPr>
          <p:cNvSpPr/>
          <p:nvPr/>
        </p:nvSpPr>
        <p:spPr>
          <a:xfrm>
            <a:off x="628917" y="5603092"/>
            <a:ext cx="7886434" cy="431948"/>
          </a:xfrm>
          <a:prstGeom prst="rightArrow">
            <a:avLst>
              <a:gd name="adj1" fmla="val 70652"/>
              <a:gd name="adj2" fmla="val 42158"/>
            </a:avLst>
          </a:prstGeom>
          <a:gradFill flip="none" rotWithShape="1">
            <a:gsLst>
              <a:gs pos="0">
                <a:schemeClr val="tx1">
                  <a:lumMod val="40000"/>
                  <a:lumOff val="60000"/>
                </a:schemeClr>
              </a:gs>
              <a:gs pos="100000">
                <a:schemeClr val="tx1"/>
              </a:gs>
            </a:gsLst>
            <a:lin ang="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100" b="1" dirty="0"/>
              <a:t>Lorem ipsum dolor sit amet</a:t>
            </a:r>
          </a:p>
        </p:txBody>
      </p:sp>
      <p:sp>
        <p:nvSpPr>
          <p:cNvPr id="9" name="Freeform: Shape 8">
            <a:extLst>
              <a:ext uri="{FF2B5EF4-FFF2-40B4-BE49-F238E27FC236}">
                <a16:creationId xmlns:a16="http://schemas.microsoft.com/office/drawing/2014/main" id="{EFA27BA0-F4C0-48DA-AFC4-8041E204F85C}"/>
              </a:ext>
            </a:extLst>
          </p:cNvPr>
          <p:cNvSpPr/>
          <p:nvPr/>
        </p:nvSpPr>
        <p:spPr>
          <a:xfrm>
            <a:off x="5762067" y="2162480"/>
            <a:ext cx="2523419" cy="691221"/>
          </a:xfrm>
          <a:custGeom>
            <a:avLst/>
            <a:gdLst>
              <a:gd name="connsiteX0" fmla="*/ 0 w 3642412"/>
              <a:gd name="connsiteY0" fmla="*/ 0 h 696072"/>
              <a:gd name="connsiteX1" fmla="*/ 3448960 w 3642412"/>
              <a:gd name="connsiteY1" fmla="*/ 0 h 696072"/>
              <a:gd name="connsiteX2" fmla="*/ 3642412 w 3642412"/>
              <a:gd name="connsiteY2" fmla="*/ 696072 h 696072"/>
              <a:gd name="connsiteX3" fmla="*/ 193453 w 3642412"/>
              <a:gd name="connsiteY3" fmla="*/ 696072 h 696072"/>
              <a:gd name="connsiteX4" fmla="*/ 0 w 3642412"/>
              <a:gd name="connsiteY4" fmla="*/ 0 h 69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12" h="696072">
                <a:moveTo>
                  <a:pt x="0" y="0"/>
                </a:moveTo>
                <a:lnTo>
                  <a:pt x="3448960" y="0"/>
                </a:lnTo>
                <a:lnTo>
                  <a:pt x="3642412" y="696072"/>
                </a:lnTo>
                <a:lnTo>
                  <a:pt x="193453" y="696072"/>
                </a:lnTo>
                <a:lnTo>
                  <a:pt x="0" y="0"/>
                </a:lnTo>
                <a:close/>
              </a:path>
            </a:pathLst>
          </a:cu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b="1" dirty="0">
                <a:ea typeface="Georgia" pitchFamily="34" charset="-122"/>
                <a:cs typeface="Georgia" pitchFamily="34" charset="-120"/>
              </a:rPr>
              <a:t>Lorem ipsum dolor</a:t>
            </a:r>
          </a:p>
          <a:p>
            <a:pPr algn="ctr"/>
            <a:r>
              <a:rPr lang="da-DK" sz="1400" dirty="0">
                <a:ea typeface="Georgia" pitchFamily="34" charset="-122"/>
                <a:cs typeface="Georgia" pitchFamily="34" charset="-120"/>
              </a:rPr>
              <a:t>sit amet</a:t>
            </a:r>
            <a:endParaRPr lang="en-US" sz="1400" dirty="0">
              <a:ea typeface="Calibri" pitchFamily="34" charset="-122"/>
              <a:cs typeface="Calibri" pitchFamily="34" charset="-120"/>
            </a:endParaRPr>
          </a:p>
        </p:txBody>
      </p:sp>
      <p:sp>
        <p:nvSpPr>
          <p:cNvPr id="11" name="Text 7">
            <a:extLst>
              <a:ext uri="{FF2B5EF4-FFF2-40B4-BE49-F238E27FC236}">
                <a16:creationId xmlns:a16="http://schemas.microsoft.com/office/drawing/2014/main" id="{2A60451E-213C-4C40-9806-D6698D6F7BD7}"/>
              </a:ext>
            </a:extLst>
          </p:cNvPr>
          <p:cNvSpPr/>
          <p:nvPr/>
        </p:nvSpPr>
        <p:spPr>
          <a:xfrm>
            <a:off x="889688" y="3616902"/>
            <a:ext cx="1990439" cy="391607"/>
          </a:xfrm>
          <a:prstGeom prst="rect">
            <a:avLst/>
          </a:prstGeom>
          <a:noFill/>
          <a:ln/>
        </p:spPr>
        <p:txBody>
          <a:bodyPr wrap="square" lIns="0" tIns="0" rIns="0" bIns="0" rtlCol="0" anchor="b"/>
          <a:lstStyle/>
          <a:p>
            <a:pPr algn="ctr"/>
            <a:r>
              <a:rPr lang="da-DK" sz="1400" b="1" dirty="0">
                <a:ea typeface="Calibri" pitchFamily="34" charset="-122"/>
                <a:cs typeface="Calibri" pitchFamily="34" charset="-120"/>
              </a:rPr>
              <a:t>Lorem ipsum dolor sit amet</a:t>
            </a:r>
            <a:endParaRPr lang="en-US" sz="1400" dirty="0"/>
          </a:p>
        </p:txBody>
      </p:sp>
      <p:sp>
        <p:nvSpPr>
          <p:cNvPr id="12" name="Text 8">
            <a:extLst>
              <a:ext uri="{FF2B5EF4-FFF2-40B4-BE49-F238E27FC236}">
                <a16:creationId xmlns:a16="http://schemas.microsoft.com/office/drawing/2014/main" id="{1EC85B6C-E815-40CC-9B84-EE63DBC3D4AB}"/>
              </a:ext>
            </a:extLst>
          </p:cNvPr>
          <p:cNvSpPr/>
          <p:nvPr/>
        </p:nvSpPr>
        <p:spPr>
          <a:xfrm>
            <a:off x="889688" y="4053905"/>
            <a:ext cx="1990439" cy="408613"/>
          </a:xfrm>
          <a:prstGeom prst="rect">
            <a:avLst/>
          </a:prstGeom>
          <a:noFill/>
          <a:ln/>
        </p:spPr>
        <p:txBody>
          <a:bodyPr wrap="square" lIns="0" tIns="0" rIns="0" bIns="0" rtlCol="0" anchor="ctr"/>
          <a:lstStyle/>
          <a:p>
            <a:pPr algn="ctr"/>
            <a:r>
              <a:rPr lang="fr-FR" sz="1100" dirty="0">
                <a:ea typeface="Calibri" pitchFamily="34" charset="-122"/>
                <a:cs typeface="Calibri" pitchFamily="34" charset="-120"/>
              </a:rPr>
              <a:t>Curabitur purus dui, euismod quis placerat eget, </a:t>
            </a:r>
            <a:endParaRPr lang="en-US" sz="1100" dirty="0"/>
          </a:p>
        </p:txBody>
      </p:sp>
      <p:sp>
        <p:nvSpPr>
          <p:cNvPr id="13" name="Text 9">
            <a:extLst>
              <a:ext uri="{FF2B5EF4-FFF2-40B4-BE49-F238E27FC236}">
                <a16:creationId xmlns:a16="http://schemas.microsoft.com/office/drawing/2014/main" id="{DF3E84B5-C1B4-4804-96EF-676345B1E0D1}"/>
              </a:ext>
            </a:extLst>
          </p:cNvPr>
          <p:cNvSpPr/>
          <p:nvPr/>
        </p:nvSpPr>
        <p:spPr>
          <a:xfrm>
            <a:off x="1026391" y="4620369"/>
            <a:ext cx="1717037" cy="462930"/>
          </a:xfrm>
          <a:prstGeom prst="roundRect">
            <a:avLst>
              <a:gd name="adj" fmla="val 50000"/>
            </a:avLst>
          </a:prstGeom>
          <a:solidFill>
            <a:schemeClr val="accent6">
              <a:lumMod val="40000"/>
              <a:lumOff val="60000"/>
            </a:schemeClr>
          </a:solidFill>
          <a:ln>
            <a:noFill/>
          </a:ln>
        </p:spPr>
        <p:txBody>
          <a:bodyPr wrap="square" lIns="0" tIns="0" rIns="0" bIns="0" rtlCol="0" anchor="ctr"/>
          <a:lstStyle/>
          <a:p>
            <a:pPr algn="ctr"/>
            <a:r>
              <a:rPr lang="en-US" sz="2400" b="1" dirty="0">
                <a:solidFill>
                  <a:schemeClr val="bg1"/>
                </a:solidFill>
                <a:ea typeface="Georgia" pitchFamily="34" charset="-122"/>
                <a:cs typeface="Georgia" pitchFamily="34" charset="-120"/>
              </a:rPr>
              <a:t>XXXX</a:t>
            </a:r>
          </a:p>
        </p:txBody>
      </p:sp>
      <p:sp>
        <p:nvSpPr>
          <p:cNvPr id="14" name="Text 10">
            <a:extLst>
              <a:ext uri="{FF2B5EF4-FFF2-40B4-BE49-F238E27FC236}">
                <a16:creationId xmlns:a16="http://schemas.microsoft.com/office/drawing/2014/main" id="{6A6C864E-32DB-40B1-B2CD-4CAC07ED0F04}"/>
              </a:ext>
            </a:extLst>
          </p:cNvPr>
          <p:cNvSpPr/>
          <p:nvPr/>
        </p:nvSpPr>
        <p:spPr>
          <a:xfrm>
            <a:off x="1251425" y="5128277"/>
            <a:ext cx="1266971" cy="227007"/>
          </a:xfrm>
          <a:prstGeom prst="rect">
            <a:avLst/>
          </a:prstGeom>
          <a:noFill/>
          <a:ln/>
        </p:spPr>
        <p:txBody>
          <a:bodyPr wrap="square" lIns="0" tIns="0" rIns="0" bIns="0" rtlCol="0" anchor="ctr"/>
          <a:lstStyle/>
          <a:p>
            <a:pPr algn="ctr"/>
            <a:r>
              <a:rPr lang="en-US" sz="1000" b="1" dirty="0">
                <a:ea typeface="Calibri" pitchFamily="34" charset="-122"/>
                <a:cs typeface="Calibri" pitchFamily="34" charset="-120"/>
              </a:rPr>
              <a:t>xxxxxxxxxxxx</a:t>
            </a:r>
            <a:endParaRPr lang="en-US" sz="1000" b="1" dirty="0"/>
          </a:p>
        </p:txBody>
      </p:sp>
      <p:sp>
        <p:nvSpPr>
          <p:cNvPr id="15" name="Freeform: Shape 14">
            <a:extLst>
              <a:ext uri="{FF2B5EF4-FFF2-40B4-BE49-F238E27FC236}">
                <a16:creationId xmlns:a16="http://schemas.microsoft.com/office/drawing/2014/main" id="{7AFF06B6-46AC-40B0-8E72-02027D7130E0}"/>
              </a:ext>
            </a:extLst>
          </p:cNvPr>
          <p:cNvSpPr/>
          <p:nvPr/>
        </p:nvSpPr>
        <p:spPr>
          <a:xfrm>
            <a:off x="628654" y="2162468"/>
            <a:ext cx="2512515" cy="697693"/>
          </a:xfrm>
          <a:custGeom>
            <a:avLst/>
            <a:gdLst>
              <a:gd name="connsiteX0" fmla="*/ 0 w 3626671"/>
              <a:gd name="connsiteY0" fmla="*/ 0 h 702589"/>
              <a:gd name="connsiteX1" fmla="*/ 3418494 w 3626671"/>
              <a:gd name="connsiteY1" fmla="*/ 0 h 702589"/>
              <a:gd name="connsiteX2" fmla="*/ 3626671 w 3626671"/>
              <a:gd name="connsiteY2" fmla="*/ 702589 h 702589"/>
              <a:gd name="connsiteX3" fmla="*/ 0 w 3626671"/>
              <a:gd name="connsiteY3" fmla="*/ 702589 h 702589"/>
              <a:gd name="connsiteX4" fmla="*/ 0 w 3626671"/>
              <a:gd name="connsiteY4" fmla="*/ 0 h 70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671" h="702589">
                <a:moveTo>
                  <a:pt x="0" y="0"/>
                </a:moveTo>
                <a:lnTo>
                  <a:pt x="3418494" y="0"/>
                </a:lnTo>
                <a:lnTo>
                  <a:pt x="3626671" y="702589"/>
                </a:lnTo>
                <a:lnTo>
                  <a:pt x="0" y="702589"/>
                </a:lnTo>
                <a:lnTo>
                  <a:pt x="0" y="0"/>
                </a:lnTo>
                <a:close/>
              </a:path>
            </a:pathLst>
          </a:cu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b="1" dirty="0">
                <a:ea typeface="Georgia" pitchFamily="34" charset="-122"/>
                <a:cs typeface="Georgia" pitchFamily="34" charset="-120"/>
              </a:rPr>
              <a:t>Lorem ipsum dolor</a:t>
            </a:r>
          </a:p>
          <a:p>
            <a:pPr algn="ctr"/>
            <a:r>
              <a:rPr lang="da-DK" sz="1400" dirty="0">
                <a:ea typeface="Georgia" pitchFamily="34" charset="-122"/>
                <a:cs typeface="Georgia" pitchFamily="34" charset="-120"/>
              </a:rPr>
              <a:t>sit amet</a:t>
            </a:r>
            <a:endParaRPr lang="en-US" sz="1400" dirty="0">
              <a:ea typeface="Calibri" pitchFamily="34" charset="-122"/>
              <a:cs typeface="Calibri" pitchFamily="34" charset="-120"/>
            </a:endParaRPr>
          </a:p>
        </p:txBody>
      </p:sp>
      <p:sp>
        <p:nvSpPr>
          <p:cNvPr id="16" name="Freeform: Shape 15">
            <a:extLst>
              <a:ext uri="{FF2B5EF4-FFF2-40B4-BE49-F238E27FC236}">
                <a16:creationId xmlns:a16="http://schemas.microsoft.com/office/drawing/2014/main" id="{CD8F1E54-58C4-4F93-A4F2-46701F8AD9FD}"/>
              </a:ext>
            </a:extLst>
          </p:cNvPr>
          <p:cNvSpPr/>
          <p:nvPr/>
        </p:nvSpPr>
        <p:spPr>
          <a:xfrm>
            <a:off x="3195355" y="2162480"/>
            <a:ext cx="2523420" cy="691221"/>
          </a:xfrm>
          <a:custGeom>
            <a:avLst/>
            <a:gdLst>
              <a:gd name="connsiteX0" fmla="*/ 0 w 3642413"/>
              <a:gd name="connsiteY0" fmla="*/ 0 h 696072"/>
              <a:gd name="connsiteX1" fmla="*/ 3448960 w 3642413"/>
              <a:gd name="connsiteY1" fmla="*/ 0 h 696072"/>
              <a:gd name="connsiteX2" fmla="*/ 3642413 w 3642413"/>
              <a:gd name="connsiteY2" fmla="*/ 696072 h 696072"/>
              <a:gd name="connsiteX3" fmla="*/ 193453 w 3642413"/>
              <a:gd name="connsiteY3" fmla="*/ 696072 h 696072"/>
              <a:gd name="connsiteX4" fmla="*/ 0 w 3642413"/>
              <a:gd name="connsiteY4" fmla="*/ 0 h 696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2413" h="696072">
                <a:moveTo>
                  <a:pt x="0" y="0"/>
                </a:moveTo>
                <a:lnTo>
                  <a:pt x="3448960" y="0"/>
                </a:lnTo>
                <a:lnTo>
                  <a:pt x="3642413" y="696072"/>
                </a:lnTo>
                <a:lnTo>
                  <a:pt x="193453" y="696072"/>
                </a:lnTo>
                <a:lnTo>
                  <a:pt x="0" y="0"/>
                </a:lnTo>
                <a:close/>
              </a:path>
            </a:pathLst>
          </a:cu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a-DK" sz="1400" b="1" dirty="0">
                <a:ea typeface="Georgia" pitchFamily="34" charset="-122"/>
                <a:cs typeface="Georgia" pitchFamily="34" charset="-120"/>
              </a:rPr>
              <a:t>Lorem ipsum dolor</a:t>
            </a:r>
          </a:p>
          <a:p>
            <a:pPr algn="ctr"/>
            <a:r>
              <a:rPr lang="da-DK" sz="1400" dirty="0">
                <a:ea typeface="Georgia" pitchFamily="34" charset="-122"/>
                <a:cs typeface="Georgia" pitchFamily="34" charset="-120"/>
              </a:rPr>
              <a:t>sit amet</a:t>
            </a:r>
            <a:endParaRPr lang="en-US" sz="1400" dirty="0">
              <a:ea typeface="Calibri" pitchFamily="34" charset="-122"/>
              <a:cs typeface="Calibri" pitchFamily="34" charset="-120"/>
            </a:endParaRPr>
          </a:p>
        </p:txBody>
      </p:sp>
      <p:sp>
        <p:nvSpPr>
          <p:cNvPr id="17" name="Text 7">
            <a:extLst>
              <a:ext uri="{FF2B5EF4-FFF2-40B4-BE49-F238E27FC236}">
                <a16:creationId xmlns:a16="http://schemas.microsoft.com/office/drawing/2014/main" id="{ED726E80-B8CA-4491-AC76-354C3587B335}"/>
              </a:ext>
            </a:extLst>
          </p:cNvPr>
          <p:cNvSpPr/>
          <p:nvPr/>
        </p:nvSpPr>
        <p:spPr>
          <a:xfrm>
            <a:off x="3554404" y="3616905"/>
            <a:ext cx="1990439" cy="391607"/>
          </a:xfrm>
          <a:prstGeom prst="rect">
            <a:avLst/>
          </a:prstGeom>
          <a:noFill/>
          <a:ln/>
        </p:spPr>
        <p:txBody>
          <a:bodyPr wrap="square" lIns="0" tIns="0" rIns="0" bIns="0" rtlCol="0" anchor="b"/>
          <a:lstStyle/>
          <a:p>
            <a:pPr algn="ctr"/>
            <a:r>
              <a:rPr lang="da-DK" sz="1400" b="1" dirty="0">
                <a:ea typeface="Calibri" pitchFamily="34" charset="-122"/>
                <a:cs typeface="Calibri" pitchFamily="34" charset="-120"/>
              </a:rPr>
              <a:t>Lorem ipsum dolor sit amet</a:t>
            </a:r>
          </a:p>
        </p:txBody>
      </p:sp>
      <p:sp>
        <p:nvSpPr>
          <p:cNvPr id="18" name="Text 8">
            <a:extLst>
              <a:ext uri="{FF2B5EF4-FFF2-40B4-BE49-F238E27FC236}">
                <a16:creationId xmlns:a16="http://schemas.microsoft.com/office/drawing/2014/main" id="{ACC406FA-7B85-4991-889D-1EAA836AE8C8}"/>
              </a:ext>
            </a:extLst>
          </p:cNvPr>
          <p:cNvSpPr/>
          <p:nvPr/>
        </p:nvSpPr>
        <p:spPr>
          <a:xfrm>
            <a:off x="3554404" y="4053905"/>
            <a:ext cx="1990439" cy="408613"/>
          </a:xfrm>
          <a:prstGeom prst="rect">
            <a:avLst/>
          </a:prstGeom>
          <a:noFill/>
          <a:ln/>
        </p:spPr>
        <p:txBody>
          <a:bodyPr wrap="square" lIns="0" tIns="0" rIns="0" bIns="0" rtlCol="0" anchor="ctr"/>
          <a:lstStyle/>
          <a:p>
            <a:pPr algn="ctr"/>
            <a:r>
              <a:rPr lang="fr-FR" sz="1100" dirty="0">
                <a:ea typeface="Calibri" pitchFamily="34" charset="-122"/>
                <a:cs typeface="Calibri" pitchFamily="34" charset="-120"/>
              </a:rPr>
              <a:t>Curabitur purus dui, euismod quis placerat eget, </a:t>
            </a:r>
          </a:p>
        </p:txBody>
      </p:sp>
      <p:sp>
        <p:nvSpPr>
          <p:cNvPr id="19" name="Text 7">
            <a:extLst>
              <a:ext uri="{FF2B5EF4-FFF2-40B4-BE49-F238E27FC236}">
                <a16:creationId xmlns:a16="http://schemas.microsoft.com/office/drawing/2014/main" id="{CD02EF4B-A411-4E3E-9230-1F500C8A7711}"/>
              </a:ext>
            </a:extLst>
          </p:cNvPr>
          <p:cNvSpPr/>
          <p:nvPr/>
        </p:nvSpPr>
        <p:spPr>
          <a:xfrm>
            <a:off x="6204208" y="3629234"/>
            <a:ext cx="1990439" cy="379278"/>
          </a:xfrm>
          <a:prstGeom prst="rect">
            <a:avLst/>
          </a:prstGeom>
          <a:noFill/>
          <a:ln/>
        </p:spPr>
        <p:txBody>
          <a:bodyPr wrap="square" lIns="0" tIns="0" rIns="0" bIns="0" rtlCol="0" anchor="b"/>
          <a:lstStyle/>
          <a:p>
            <a:pPr algn="ctr"/>
            <a:r>
              <a:rPr lang="da-DK" sz="1400" b="1" dirty="0">
                <a:ea typeface="Calibri" pitchFamily="34" charset="-122"/>
                <a:cs typeface="Calibri" pitchFamily="34" charset="-120"/>
              </a:rPr>
              <a:t>Lorem ipsum dolor sit amet</a:t>
            </a:r>
          </a:p>
        </p:txBody>
      </p:sp>
      <p:sp>
        <p:nvSpPr>
          <p:cNvPr id="20" name="Text 8">
            <a:extLst>
              <a:ext uri="{FF2B5EF4-FFF2-40B4-BE49-F238E27FC236}">
                <a16:creationId xmlns:a16="http://schemas.microsoft.com/office/drawing/2014/main" id="{B0E8F41A-35FF-4B42-B34D-D15C08FAA331}"/>
              </a:ext>
            </a:extLst>
          </p:cNvPr>
          <p:cNvSpPr/>
          <p:nvPr/>
        </p:nvSpPr>
        <p:spPr>
          <a:xfrm>
            <a:off x="6204208" y="4053905"/>
            <a:ext cx="1990439" cy="408613"/>
          </a:xfrm>
          <a:prstGeom prst="rect">
            <a:avLst/>
          </a:prstGeom>
          <a:noFill/>
          <a:ln/>
        </p:spPr>
        <p:txBody>
          <a:bodyPr wrap="square" lIns="0" tIns="0" rIns="0" bIns="0" rtlCol="0" anchor="ctr"/>
          <a:lstStyle/>
          <a:p>
            <a:pPr algn="ctr"/>
            <a:r>
              <a:rPr lang="fr-FR" sz="1100" dirty="0">
                <a:ea typeface="Calibri" pitchFamily="34" charset="-122"/>
                <a:cs typeface="Calibri" pitchFamily="34" charset="-120"/>
              </a:rPr>
              <a:t>Curabitur purus dui, euismod quis placerat eget, </a:t>
            </a:r>
          </a:p>
        </p:txBody>
      </p:sp>
      <p:sp>
        <p:nvSpPr>
          <p:cNvPr id="21" name="Text 9">
            <a:extLst>
              <a:ext uri="{FF2B5EF4-FFF2-40B4-BE49-F238E27FC236}">
                <a16:creationId xmlns:a16="http://schemas.microsoft.com/office/drawing/2014/main" id="{1F2F92B4-9EEF-4619-910C-9AA9D31156C6}"/>
              </a:ext>
            </a:extLst>
          </p:cNvPr>
          <p:cNvSpPr/>
          <p:nvPr/>
        </p:nvSpPr>
        <p:spPr>
          <a:xfrm>
            <a:off x="3691109" y="4620371"/>
            <a:ext cx="1717037" cy="462930"/>
          </a:xfrm>
          <a:prstGeom prst="roundRect">
            <a:avLst>
              <a:gd name="adj" fmla="val 50000"/>
            </a:avLst>
          </a:prstGeom>
          <a:solidFill>
            <a:schemeClr val="accent6">
              <a:lumMod val="40000"/>
              <a:lumOff val="60000"/>
            </a:schemeClr>
          </a:solidFill>
          <a:ln>
            <a:noFill/>
          </a:ln>
        </p:spPr>
        <p:txBody>
          <a:bodyPr wrap="square" lIns="0" tIns="0" rIns="0" bIns="0" rtlCol="0" anchor="ctr"/>
          <a:lstStyle/>
          <a:p>
            <a:pPr algn="ctr"/>
            <a:r>
              <a:rPr lang="en-US" sz="2400" b="1" dirty="0">
                <a:solidFill>
                  <a:schemeClr val="bg1"/>
                </a:solidFill>
                <a:ea typeface="Georgia" pitchFamily="34" charset="-122"/>
                <a:cs typeface="Georgia" pitchFamily="34" charset="-120"/>
              </a:rPr>
              <a:t>XXXX</a:t>
            </a:r>
          </a:p>
        </p:txBody>
      </p:sp>
      <p:sp>
        <p:nvSpPr>
          <p:cNvPr id="22" name="Text 10">
            <a:extLst>
              <a:ext uri="{FF2B5EF4-FFF2-40B4-BE49-F238E27FC236}">
                <a16:creationId xmlns:a16="http://schemas.microsoft.com/office/drawing/2014/main" id="{A77E40F3-9BC6-43FE-ABFE-89BFEAB63393}"/>
              </a:ext>
            </a:extLst>
          </p:cNvPr>
          <p:cNvSpPr/>
          <p:nvPr/>
        </p:nvSpPr>
        <p:spPr>
          <a:xfrm>
            <a:off x="3916142" y="5128278"/>
            <a:ext cx="1266971" cy="227007"/>
          </a:xfrm>
          <a:prstGeom prst="rect">
            <a:avLst/>
          </a:prstGeom>
          <a:noFill/>
          <a:ln/>
        </p:spPr>
        <p:txBody>
          <a:bodyPr wrap="square" lIns="0" tIns="0" rIns="0" bIns="0" rtlCol="0" anchor="ctr"/>
          <a:lstStyle/>
          <a:p>
            <a:pPr algn="ctr"/>
            <a:r>
              <a:rPr lang="en-US" sz="1000" b="1" dirty="0">
                <a:ea typeface="Calibri" pitchFamily="34" charset="-122"/>
                <a:cs typeface="Calibri" pitchFamily="34" charset="-120"/>
              </a:rPr>
              <a:t>xxxxxxxxxxxx</a:t>
            </a:r>
            <a:endParaRPr lang="en-US" sz="1000" b="1" dirty="0"/>
          </a:p>
        </p:txBody>
      </p:sp>
      <p:sp>
        <p:nvSpPr>
          <p:cNvPr id="23" name="Text 9">
            <a:extLst>
              <a:ext uri="{FF2B5EF4-FFF2-40B4-BE49-F238E27FC236}">
                <a16:creationId xmlns:a16="http://schemas.microsoft.com/office/drawing/2014/main" id="{CDE9CBB6-A19A-451E-8A7E-FAE948D402FA}"/>
              </a:ext>
            </a:extLst>
          </p:cNvPr>
          <p:cNvSpPr/>
          <p:nvPr/>
        </p:nvSpPr>
        <p:spPr>
          <a:xfrm>
            <a:off x="6340911" y="4620371"/>
            <a:ext cx="1717037" cy="462930"/>
          </a:xfrm>
          <a:prstGeom prst="roundRect">
            <a:avLst>
              <a:gd name="adj" fmla="val 50000"/>
            </a:avLst>
          </a:prstGeom>
          <a:solidFill>
            <a:schemeClr val="accent6">
              <a:lumMod val="40000"/>
              <a:lumOff val="60000"/>
            </a:schemeClr>
          </a:solidFill>
          <a:ln>
            <a:noFill/>
          </a:ln>
        </p:spPr>
        <p:txBody>
          <a:bodyPr wrap="square" lIns="0" tIns="0" rIns="0" bIns="0" rtlCol="0" anchor="ctr"/>
          <a:lstStyle/>
          <a:p>
            <a:pPr algn="ctr"/>
            <a:r>
              <a:rPr lang="en-US" sz="2400" b="1" dirty="0">
                <a:solidFill>
                  <a:schemeClr val="bg1"/>
                </a:solidFill>
                <a:ea typeface="Georgia" pitchFamily="34" charset="-122"/>
                <a:cs typeface="Georgia" pitchFamily="34" charset="-120"/>
              </a:rPr>
              <a:t>XXXX</a:t>
            </a:r>
          </a:p>
        </p:txBody>
      </p:sp>
      <p:sp>
        <p:nvSpPr>
          <p:cNvPr id="24" name="Text 10">
            <a:extLst>
              <a:ext uri="{FF2B5EF4-FFF2-40B4-BE49-F238E27FC236}">
                <a16:creationId xmlns:a16="http://schemas.microsoft.com/office/drawing/2014/main" id="{899D501D-6A1C-4CB8-95B2-1CA384C85654}"/>
              </a:ext>
            </a:extLst>
          </p:cNvPr>
          <p:cNvSpPr/>
          <p:nvPr/>
        </p:nvSpPr>
        <p:spPr>
          <a:xfrm>
            <a:off x="6565945" y="5128278"/>
            <a:ext cx="1266971" cy="227007"/>
          </a:xfrm>
          <a:prstGeom prst="rect">
            <a:avLst/>
          </a:prstGeom>
          <a:noFill/>
          <a:ln/>
        </p:spPr>
        <p:txBody>
          <a:bodyPr wrap="square" lIns="0" tIns="0" rIns="0" bIns="0" rtlCol="0" anchor="ctr"/>
          <a:lstStyle/>
          <a:p>
            <a:pPr algn="ctr"/>
            <a:r>
              <a:rPr lang="en-US" sz="1000" b="1" dirty="0">
                <a:ea typeface="Calibri" pitchFamily="34" charset="-122"/>
                <a:cs typeface="Calibri" pitchFamily="34" charset="-120"/>
              </a:rPr>
              <a:t>xxxxxxxxxxxx</a:t>
            </a:r>
            <a:endParaRPr lang="en-US" sz="1000" b="1" dirty="0"/>
          </a:p>
        </p:txBody>
      </p:sp>
      <p:sp>
        <p:nvSpPr>
          <p:cNvPr id="35" name="TextBox 34">
            <a:extLst>
              <a:ext uri="{FF2B5EF4-FFF2-40B4-BE49-F238E27FC236}">
                <a16:creationId xmlns:a16="http://schemas.microsoft.com/office/drawing/2014/main" id="{CEB56D7D-DF9F-43C9-B6FC-4C3102341ED0}"/>
              </a:ext>
            </a:extLst>
          </p:cNvPr>
          <p:cNvSpPr txBox="1"/>
          <p:nvPr/>
        </p:nvSpPr>
        <p:spPr>
          <a:xfrm>
            <a:off x="628651" y="1511369"/>
            <a:ext cx="7841951" cy="431947"/>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Tree>
    <p:extLst>
      <p:ext uri="{BB962C8B-B14F-4D97-AF65-F5344CB8AC3E}">
        <p14:creationId xmlns:p14="http://schemas.microsoft.com/office/powerpoint/2010/main" val="142537976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Interlocking Chevron Slide – Six Items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204</a:t>
            </a:fld>
            <a:endParaRPr lang="en-PH" dirty="0"/>
          </a:p>
        </p:txBody>
      </p:sp>
      <p:sp>
        <p:nvSpPr>
          <p:cNvPr id="6" name="Freeform: Shape 5">
            <a:extLst>
              <a:ext uri="{FF2B5EF4-FFF2-40B4-BE49-F238E27FC236}">
                <a16:creationId xmlns:a16="http://schemas.microsoft.com/office/drawing/2014/main" id="{9F45B3D3-6FF9-46D5-BFB0-236671C00E55}"/>
              </a:ext>
            </a:extLst>
          </p:cNvPr>
          <p:cNvSpPr/>
          <p:nvPr/>
        </p:nvSpPr>
        <p:spPr>
          <a:xfrm>
            <a:off x="5986903" y="3554780"/>
            <a:ext cx="2528448" cy="1240130"/>
          </a:xfrm>
          <a:custGeom>
            <a:avLst/>
            <a:gdLst>
              <a:gd name="connsiteX0" fmla="*/ 0 w 3596396"/>
              <a:gd name="connsiteY0" fmla="*/ 0 h 1295400"/>
              <a:gd name="connsiteX1" fmla="*/ 3337316 w 3596396"/>
              <a:gd name="connsiteY1" fmla="*/ 0 h 1295400"/>
              <a:gd name="connsiteX2" fmla="*/ 3596396 w 3596396"/>
              <a:gd name="connsiteY2" fmla="*/ 647700 h 1295400"/>
              <a:gd name="connsiteX3" fmla="*/ 3337316 w 3596396"/>
              <a:gd name="connsiteY3" fmla="*/ 1295400 h 1295400"/>
              <a:gd name="connsiteX4" fmla="*/ 0 w 3596396"/>
              <a:gd name="connsiteY4" fmla="*/ 1295400 h 1295400"/>
              <a:gd name="connsiteX5" fmla="*/ 259080 w 3596396"/>
              <a:gd name="connsiteY5" fmla="*/ 647700 h 1295400"/>
              <a:gd name="connsiteX6" fmla="*/ 0 w 3596396"/>
              <a:gd name="connsiteY6" fmla="*/ 0 h 129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396" h="1295400">
                <a:moveTo>
                  <a:pt x="0" y="0"/>
                </a:moveTo>
                <a:lnTo>
                  <a:pt x="3337316" y="0"/>
                </a:lnTo>
                <a:lnTo>
                  <a:pt x="3596396" y="647700"/>
                </a:lnTo>
                <a:lnTo>
                  <a:pt x="3337316" y="1295400"/>
                </a:lnTo>
                <a:lnTo>
                  <a:pt x="0" y="1295400"/>
                </a:lnTo>
                <a:lnTo>
                  <a:pt x="259080" y="6477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513000" rtlCol="0" anchor="ctr">
            <a:noAutofit/>
          </a:bodyPr>
          <a:lstStyle/>
          <a:p>
            <a:pPr algn="ctr">
              <a:buFont typeface="Trebuchet MS" panose="020B0603020202020204" pitchFamily="34" charset="0"/>
              <a:buChar char="​"/>
            </a:pPr>
            <a:r>
              <a:rPr lang="en-US" sz="1350" b="1" dirty="0">
                <a:solidFill>
                  <a:schemeClr val="bg1"/>
                </a:solidFill>
                <a:sym typeface="Franklin Gothic Book" panose="020B0503020102020204" pitchFamily="34" charset="0"/>
              </a:rPr>
              <a:t>Lorem ipsum </a:t>
            </a:r>
            <a:br>
              <a:rPr lang="en-US" sz="1350" b="1" dirty="0">
                <a:solidFill>
                  <a:schemeClr val="bg1"/>
                </a:solidFill>
                <a:sym typeface="Franklin Gothic Book" panose="020B0503020102020204" pitchFamily="34" charset="0"/>
              </a:rPr>
            </a:br>
            <a:r>
              <a:rPr lang="en-US" sz="1350" b="1" dirty="0">
                <a:solidFill>
                  <a:schemeClr val="bg1"/>
                </a:solidFill>
                <a:sym typeface="Franklin Gothic Book" panose="020B0503020102020204" pitchFamily="34" charset="0"/>
              </a:rPr>
              <a:t>dolor sit amet</a:t>
            </a:r>
          </a:p>
        </p:txBody>
      </p:sp>
      <p:sp>
        <p:nvSpPr>
          <p:cNvPr id="7" name="Freeform: Shape 6">
            <a:extLst>
              <a:ext uri="{FF2B5EF4-FFF2-40B4-BE49-F238E27FC236}">
                <a16:creationId xmlns:a16="http://schemas.microsoft.com/office/drawing/2014/main" id="{672D2AA3-B306-4D4C-AF04-11A17ECDD45C}"/>
              </a:ext>
            </a:extLst>
          </p:cNvPr>
          <p:cNvSpPr/>
          <p:nvPr/>
        </p:nvSpPr>
        <p:spPr>
          <a:xfrm>
            <a:off x="5622610" y="2324576"/>
            <a:ext cx="2710594" cy="1240130"/>
          </a:xfrm>
          <a:custGeom>
            <a:avLst/>
            <a:gdLst>
              <a:gd name="connsiteX0" fmla="*/ 0 w 3855476"/>
              <a:gd name="connsiteY0" fmla="*/ 0 h 1295400"/>
              <a:gd name="connsiteX1" fmla="*/ 3337316 w 3855476"/>
              <a:gd name="connsiteY1" fmla="*/ 0 h 1295400"/>
              <a:gd name="connsiteX2" fmla="*/ 3855476 w 3855476"/>
              <a:gd name="connsiteY2" fmla="*/ 1295400 h 1295400"/>
              <a:gd name="connsiteX3" fmla="*/ 518160 w 3855476"/>
              <a:gd name="connsiteY3" fmla="*/ 1295400 h 1295400"/>
              <a:gd name="connsiteX4" fmla="*/ 0 w 3855476"/>
              <a:gd name="connsiteY4" fmla="*/ 0 h 129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5476" h="1295400">
                <a:moveTo>
                  <a:pt x="0" y="0"/>
                </a:moveTo>
                <a:lnTo>
                  <a:pt x="3337316" y="0"/>
                </a:lnTo>
                <a:lnTo>
                  <a:pt x="3855476" y="1295400"/>
                </a:lnTo>
                <a:lnTo>
                  <a:pt x="518160" y="1295400"/>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513000" rtlCol="0" anchor="ctr">
            <a:noAutofit/>
          </a:bodyPr>
          <a:lstStyle/>
          <a:p>
            <a:pPr algn="ctr">
              <a:buFont typeface="Trebuchet MS" panose="020B0603020202020204" pitchFamily="34" charset="0"/>
              <a:buChar char="​"/>
            </a:pPr>
            <a:r>
              <a:rPr lang="en-US" sz="1350" b="1" dirty="0">
                <a:solidFill>
                  <a:schemeClr val="bg1"/>
                </a:solidFill>
                <a:sym typeface="Franklin Gothic Book" panose="020B0503020102020204" pitchFamily="34" charset="0"/>
              </a:rPr>
              <a:t>Lorem ipsum </a:t>
            </a:r>
            <a:br>
              <a:rPr lang="en-US" sz="1350" b="1" dirty="0">
                <a:solidFill>
                  <a:schemeClr val="bg1"/>
                </a:solidFill>
                <a:sym typeface="Franklin Gothic Book" panose="020B0503020102020204" pitchFamily="34" charset="0"/>
              </a:rPr>
            </a:br>
            <a:r>
              <a:rPr lang="en-US" sz="1350" b="1" dirty="0">
                <a:solidFill>
                  <a:schemeClr val="bg1"/>
                </a:solidFill>
                <a:sym typeface="Franklin Gothic Book" panose="020B0503020102020204" pitchFamily="34" charset="0"/>
              </a:rPr>
              <a:t>dolor sit amet</a:t>
            </a:r>
          </a:p>
        </p:txBody>
      </p:sp>
      <p:sp>
        <p:nvSpPr>
          <p:cNvPr id="8" name="Freeform: Shape 7">
            <a:extLst>
              <a:ext uri="{FF2B5EF4-FFF2-40B4-BE49-F238E27FC236}">
                <a16:creationId xmlns:a16="http://schemas.microsoft.com/office/drawing/2014/main" id="{6C255ABA-02F1-49D7-A0C8-780D837EFFE2}"/>
              </a:ext>
            </a:extLst>
          </p:cNvPr>
          <p:cNvSpPr/>
          <p:nvPr/>
        </p:nvSpPr>
        <p:spPr>
          <a:xfrm>
            <a:off x="5622610" y="4794910"/>
            <a:ext cx="2710594" cy="1240130"/>
          </a:xfrm>
          <a:custGeom>
            <a:avLst/>
            <a:gdLst>
              <a:gd name="connsiteX0" fmla="*/ 518160 w 3855476"/>
              <a:gd name="connsiteY0" fmla="*/ 0 h 1295400"/>
              <a:gd name="connsiteX1" fmla="*/ 3855476 w 3855476"/>
              <a:gd name="connsiteY1" fmla="*/ 0 h 1295400"/>
              <a:gd name="connsiteX2" fmla="*/ 3337316 w 3855476"/>
              <a:gd name="connsiteY2" fmla="*/ 1295400 h 1295400"/>
              <a:gd name="connsiteX3" fmla="*/ 0 w 3855476"/>
              <a:gd name="connsiteY3" fmla="*/ 1295400 h 1295400"/>
              <a:gd name="connsiteX4" fmla="*/ 518160 w 3855476"/>
              <a:gd name="connsiteY4" fmla="*/ 0 h 1295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5476" h="1295400">
                <a:moveTo>
                  <a:pt x="518160" y="0"/>
                </a:moveTo>
                <a:lnTo>
                  <a:pt x="3855476" y="0"/>
                </a:lnTo>
                <a:lnTo>
                  <a:pt x="3337316" y="1295400"/>
                </a:lnTo>
                <a:lnTo>
                  <a:pt x="0" y="1295400"/>
                </a:lnTo>
                <a:lnTo>
                  <a:pt x="51816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513000" rtlCol="0" anchor="ctr">
            <a:noAutofit/>
          </a:bodyPr>
          <a:lstStyle/>
          <a:p>
            <a:pPr algn="ctr">
              <a:buFont typeface="Trebuchet MS" panose="020B0603020202020204" pitchFamily="34" charset="0"/>
              <a:buChar char="​"/>
            </a:pPr>
            <a:r>
              <a:rPr lang="en-US" sz="1350" b="1" dirty="0">
                <a:solidFill>
                  <a:schemeClr val="bg1"/>
                </a:solidFill>
                <a:sym typeface="Franklin Gothic Book" panose="020B0503020102020204" pitchFamily="34" charset="0"/>
              </a:rPr>
              <a:t>Lorem ipsum </a:t>
            </a:r>
            <a:br>
              <a:rPr lang="en-US" sz="1350" b="1" dirty="0">
                <a:solidFill>
                  <a:schemeClr val="bg1"/>
                </a:solidFill>
                <a:sym typeface="Franklin Gothic Book" panose="020B0503020102020204" pitchFamily="34" charset="0"/>
              </a:rPr>
            </a:br>
            <a:r>
              <a:rPr lang="en-US" sz="1350" b="1" dirty="0">
                <a:solidFill>
                  <a:schemeClr val="bg1"/>
                </a:solidFill>
                <a:sym typeface="Franklin Gothic Book" panose="020B0503020102020204" pitchFamily="34" charset="0"/>
              </a:rPr>
              <a:t>dolor sit amet</a:t>
            </a:r>
          </a:p>
        </p:txBody>
      </p:sp>
      <p:sp>
        <p:nvSpPr>
          <p:cNvPr id="9" name="Text Placeholder 8">
            <a:extLst>
              <a:ext uri="{FF2B5EF4-FFF2-40B4-BE49-F238E27FC236}">
                <a16:creationId xmlns:a16="http://schemas.microsoft.com/office/drawing/2014/main" id="{F0B44EB6-AE56-4385-A76E-950027E4C47F}"/>
              </a:ext>
            </a:extLst>
          </p:cNvPr>
          <p:cNvSpPr txBox="1">
            <a:spLocks/>
          </p:cNvSpPr>
          <p:nvPr/>
        </p:nvSpPr>
        <p:spPr>
          <a:xfrm>
            <a:off x="628812" y="2314651"/>
            <a:ext cx="2892580" cy="3720389"/>
          </a:xfrm>
          <a:prstGeom prst="homePlate">
            <a:avLst>
              <a:gd name="adj" fmla="val 20000"/>
            </a:avLst>
          </a:prstGeom>
          <a:solidFill>
            <a:schemeClr val="accent1"/>
          </a:solidFill>
          <a:ln>
            <a:noFill/>
          </a:ln>
        </p:spPr>
        <p:txBody>
          <a:bodyPr lIns="0" tIns="99900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buFont typeface="Trebuchet MS" panose="020B0603020202020204" pitchFamily="34" charset="0"/>
              <a:buChar char="​"/>
            </a:pPr>
            <a:r>
              <a:rPr lang="en-US" sz="1350" b="1" dirty="0">
                <a:solidFill>
                  <a:schemeClr val="accent4"/>
                </a:solidFill>
                <a:sym typeface="Franklin Gothic Book" panose="020B0503020102020204" pitchFamily="34" charset="0"/>
              </a:rPr>
              <a:t>Lorem ipsum </a:t>
            </a:r>
            <a:br>
              <a:rPr lang="en-US" sz="1350" b="1" dirty="0">
                <a:solidFill>
                  <a:schemeClr val="accent4"/>
                </a:solidFill>
                <a:sym typeface="Franklin Gothic Book" panose="020B0503020102020204" pitchFamily="34" charset="0"/>
              </a:rPr>
            </a:br>
            <a:r>
              <a:rPr lang="en-US" sz="1350" b="1" dirty="0">
                <a:solidFill>
                  <a:schemeClr val="accent4"/>
                </a:solidFill>
                <a:sym typeface="Franklin Gothic Book" panose="020B0503020102020204" pitchFamily="34" charset="0"/>
              </a:rPr>
              <a:t>dolor sit amet</a:t>
            </a:r>
          </a:p>
          <a:p>
            <a:pPr algn="ctr">
              <a:buFont typeface="Trebuchet MS" panose="020B0603020202020204" pitchFamily="34" charset="0"/>
              <a:buChar char="​"/>
            </a:pPr>
            <a:r>
              <a:rPr lang="en-US" sz="1350" dirty="0">
                <a:solidFill>
                  <a:schemeClr val="bg1"/>
                </a:solidFill>
                <a:sym typeface="Franklin Gothic Book" panose="020B0503020102020204" pitchFamily="34" charset="0"/>
              </a:rPr>
              <a:t>Lorem ipsum dolor sit amet, consectetur adipiscing elit. Curabitur purus dui, euismod</a:t>
            </a:r>
          </a:p>
          <a:p>
            <a:pPr algn="ctr">
              <a:buFont typeface="Trebuchet MS" panose="020B0603020202020204" pitchFamily="34" charset="0"/>
              <a:buChar char="​"/>
            </a:pPr>
            <a:endParaRPr lang="en-US" sz="1350" b="1" dirty="0">
              <a:solidFill>
                <a:schemeClr val="bg1"/>
              </a:solidFill>
              <a:sym typeface="Franklin Gothic Book" panose="020B0503020102020204" pitchFamily="34" charset="0"/>
            </a:endParaRPr>
          </a:p>
        </p:txBody>
      </p:sp>
      <p:sp>
        <p:nvSpPr>
          <p:cNvPr id="10" name="Freeform: Shape 9">
            <a:extLst>
              <a:ext uri="{FF2B5EF4-FFF2-40B4-BE49-F238E27FC236}">
                <a16:creationId xmlns:a16="http://schemas.microsoft.com/office/drawing/2014/main" id="{F6CEA1F9-FB60-4CEB-B87C-EBC9106E3A2E}"/>
              </a:ext>
            </a:extLst>
          </p:cNvPr>
          <p:cNvSpPr/>
          <p:nvPr/>
        </p:nvSpPr>
        <p:spPr>
          <a:xfrm>
            <a:off x="3125631" y="2314651"/>
            <a:ext cx="2892741" cy="1867490"/>
          </a:xfrm>
          <a:custGeom>
            <a:avLst/>
            <a:gdLst>
              <a:gd name="connsiteX0" fmla="*/ 0 w 4114556"/>
              <a:gd name="connsiteY0" fmla="*/ 0 h 1950720"/>
              <a:gd name="connsiteX1" fmla="*/ 3337316 w 4114556"/>
              <a:gd name="connsiteY1" fmla="*/ 0 h 1950720"/>
              <a:gd name="connsiteX2" fmla="*/ 4114556 w 4114556"/>
              <a:gd name="connsiteY2" fmla="*/ 1943100 h 1950720"/>
              <a:gd name="connsiteX3" fmla="*/ 4111508 w 4114556"/>
              <a:gd name="connsiteY3" fmla="*/ 1950720 h 1950720"/>
              <a:gd name="connsiteX4" fmla="*/ 774192 w 4114556"/>
              <a:gd name="connsiteY4" fmla="*/ 1950720 h 1950720"/>
              <a:gd name="connsiteX5" fmla="*/ 777240 w 4114556"/>
              <a:gd name="connsiteY5" fmla="*/ 1943100 h 1950720"/>
              <a:gd name="connsiteX6" fmla="*/ 0 w 4114556"/>
              <a:gd name="connsiteY6" fmla="*/ 0 h 195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4556" h="1950720">
                <a:moveTo>
                  <a:pt x="0" y="0"/>
                </a:moveTo>
                <a:lnTo>
                  <a:pt x="3337316" y="0"/>
                </a:lnTo>
                <a:lnTo>
                  <a:pt x="4114556" y="1943100"/>
                </a:lnTo>
                <a:lnTo>
                  <a:pt x="4111508" y="1950720"/>
                </a:lnTo>
                <a:lnTo>
                  <a:pt x="774192" y="1950720"/>
                </a:lnTo>
                <a:lnTo>
                  <a:pt x="777240" y="19431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513000" rtlCol="0" anchor="ctr">
            <a:noAutofit/>
          </a:bodyPr>
          <a:lstStyle/>
          <a:p>
            <a:pPr algn="ctr">
              <a:buFont typeface="Trebuchet MS" panose="020B0603020202020204" pitchFamily="34" charset="0"/>
              <a:buChar char="​"/>
            </a:pPr>
            <a:r>
              <a:rPr lang="en-US" sz="1350" b="1" dirty="0">
                <a:solidFill>
                  <a:schemeClr val="bg1"/>
                </a:solidFill>
                <a:sym typeface="Franklin Gothic Book" panose="020B0503020102020204" pitchFamily="34" charset="0"/>
              </a:rPr>
              <a:t>Lorem ipsum </a:t>
            </a:r>
            <a:br>
              <a:rPr lang="en-US" sz="1350" b="1" dirty="0">
                <a:solidFill>
                  <a:schemeClr val="bg1"/>
                </a:solidFill>
                <a:sym typeface="Franklin Gothic Book" panose="020B0503020102020204" pitchFamily="34" charset="0"/>
              </a:rPr>
            </a:br>
            <a:r>
              <a:rPr lang="en-US" sz="1350" b="1" dirty="0">
                <a:solidFill>
                  <a:schemeClr val="bg1"/>
                </a:solidFill>
                <a:sym typeface="Franklin Gothic Book" panose="020B0503020102020204" pitchFamily="34" charset="0"/>
              </a:rPr>
              <a:t>dolor sit amet</a:t>
            </a:r>
          </a:p>
        </p:txBody>
      </p:sp>
      <p:sp>
        <p:nvSpPr>
          <p:cNvPr id="11" name="Freeform: Shape 10">
            <a:extLst>
              <a:ext uri="{FF2B5EF4-FFF2-40B4-BE49-F238E27FC236}">
                <a16:creationId xmlns:a16="http://schemas.microsoft.com/office/drawing/2014/main" id="{B737EC2C-52C3-4E68-ACFB-3D38E1768887}"/>
              </a:ext>
            </a:extLst>
          </p:cNvPr>
          <p:cNvSpPr/>
          <p:nvPr/>
        </p:nvSpPr>
        <p:spPr>
          <a:xfrm>
            <a:off x="3125631" y="4182140"/>
            <a:ext cx="2890598" cy="1852900"/>
          </a:xfrm>
          <a:custGeom>
            <a:avLst/>
            <a:gdLst>
              <a:gd name="connsiteX0" fmla="*/ 774192 w 4111508"/>
              <a:gd name="connsiteY0" fmla="*/ 0 h 1935480"/>
              <a:gd name="connsiteX1" fmla="*/ 4111508 w 4111508"/>
              <a:gd name="connsiteY1" fmla="*/ 0 h 1935480"/>
              <a:gd name="connsiteX2" fmla="*/ 3337316 w 4111508"/>
              <a:gd name="connsiteY2" fmla="*/ 1935480 h 1935480"/>
              <a:gd name="connsiteX3" fmla="*/ 0 w 4111508"/>
              <a:gd name="connsiteY3" fmla="*/ 1935480 h 1935480"/>
              <a:gd name="connsiteX4" fmla="*/ 774192 w 4111508"/>
              <a:gd name="connsiteY4" fmla="*/ 0 h 193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1508" h="1935480">
                <a:moveTo>
                  <a:pt x="774192" y="0"/>
                </a:moveTo>
                <a:lnTo>
                  <a:pt x="4111508" y="0"/>
                </a:lnTo>
                <a:lnTo>
                  <a:pt x="3337316" y="1935480"/>
                </a:lnTo>
                <a:lnTo>
                  <a:pt x="0" y="1935480"/>
                </a:lnTo>
                <a:lnTo>
                  <a:pt x="774192"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513000" rtlCol="0" anchor="ctr">
            <a:noAutofit/>
          </a:bodyPr>
          <a:lstStyle/>
          <a:p>
            <a:pPr algn="ctr">
              <a:buFont typeface="Trebuchet MS" panose="020B0603020202020204" pitchFamily="34" charset="0"/>
              <a:buChar char="​"/>
            </a:pPr>
            <a:r>
              <a:rPr lang="en-US" sz="1350" b="1" dirty="0">
                <a:solidFill>
                  <a:schemeClr val="bg1"/>
                </a:solidFill>
                <a:sym typeface="Franklin Gothic Book" panose="020B0503020102020204" pitchFamily="34" charset="0"/>
              </a:rPr>
              <a:t>Lorem ipsum </a:t>
            </a:r>
            <a:br>
              <a:rPr lang="en-US" sz="1350" b="1" dirty="0">
                <a:solidFill>
                  <a:schemeClr val="bg1"/>
                </a:solidFill>
                <a:sym typeface="Franklin Gothic Book" panose="020B0503020102020204" pitchFamily="34" charset="0"/>
              </a:rPr>
            </a:br>
            <a:r>
              <a:rPr lang="en-US" sz="1350" b="1" dirty="0">
                <a:solidFill>
                  <a:schemeClr val="bg1"/>
                </a:solidFill>
                <a:sym typeface="Franklin Gothic Book" panose="020B0503020102020204" pitchFamily="34" charset="0"/>
              </a:rPr>
              <a:t>dolor sit amet</a:t>
            </a:r>
          </a:p>
        </p:txBody>
      </p:sp>
      <p:grpSp>
        <p:nvGrpSpPr>
          <p:cNvPr id="17" name="Group 16">
            <a:extLst>
              <a:ext uri="{FF2B5EF4-FFF2-40B4-BE49-F238E27FC236}">
                <a16:creationId xmlns:a16="http://schemas.microsoft.com/office/drawing/2014/main" id="{FBC2623B-08A1-4FF8-A612-7B3A89433BD8}"/>
              </a:ext>
            </a:extLst>
          </p:cNvPr>
          <p:cNvGrpSpPr/>
          <p:nvPr/>
        </p:nvGrpSpPr>
        <p:grpSpPr>
          <a:xfrm>
            <a:off x="1517102" y="2727842"/>
            <a:ext cx="1116000" cy="1117391"/>
            <a:chOff x="721966" y="1986158"/>
            <a:chExt cx="674902" cy="674902"/>
          </a:xfrm>
        </p:grpSpPr>
        <p:sp>
          <p:nvSpPr>
            <p:cNvPr id="18" name="Oval 17">
              <a:extLst>
                <a:ext uri="{FF2B5EF4-FFF2-40B4-BE49-F238E27FC236}">
                  <a16:creationId xmlns:a16="http://schemas.microsoft.com/office/drawing/2014/main" id="{34757400-E476-4CE8-8964-382FAF23970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9" name="Group 18">
              <a:extLst>
                <a:ext uri="{FF2B5EF4-FFF2-40B4-BE49-F238E27FC236}">
                  <a16:creationId xmlns:a16="http://schemas.microsoft.com/office/drawing/2014/main" id="{E044B1A2-B8F5-4D55-BA0D-D26D5630C027}"/>
                </a:ext>
              </a:extLst>
            </p:cNvPr>
            <p:cNvGrpSpPr/>
            <p:nvPr/>
          </p:nvGrpSpPr>
          <p:grpSpPr>
            <a:xfrm>
              <a:off x="808583" y="2072775"/>
              <a:ext cx="501668" cy="501668"/>
              <a:chOff x="1649691" y="3230880"/>
              <a:chExt cx="914400" cy="914400"/>
            </a:xfrm>
          </p:grpSpPr>
          <p:sp>
            <p:nvSpPr>
              <p:cNvPr id="20" name="Accent">
                <a:extLst>
                  <a:ext uri="{FF2B5EF4-FFF2-40B4-BE49-F238E27FC236}">
                    <a16:creationId xmlns:a16="http://schemas.microsoft.com/office/drawing/2014/main" id="{794BD031-DB5E-45C9-87F5-CEA74C3E34B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1" name="Outline">
                <a:extLst>
                  <a:ext uri="{FF2B5EF4-FFF2-40B4-BE49-F238E27FC236}">
                    <a16:creationId xmlns:a16="http://schemas.microsoft.com/office/drawing/2014/main" id="{6CE7E428-84B0-46D8-AB9E-E0F630FD16F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22" name="Group 21">
            <a:extLst>
              <a:ext uri="{FF2B5EF4-FFF2-40B4-BE49-F238E27FC236}">
                <a16:creationId xmlns:a16="http://schemas.microsoft.com/office/drawing/2014/main" id="{BFE7A6D0-4EF7-45CA-947D-9A1BE48D131A}"/>
              </a:ext>
            </a:extLst>
          </p:cNvPr>
          <p:cNvGrpSpPr/>
          <p:nvPr/>
        </p:nvGrpSpPr>
        <p:grpSpPr>
          <a:xfrm>
            <a:off x="3658460" y="3016070"/>
            <a:ext cx="486707" cy="486000"/>
            <a:chOff x="721966" y="1986158"/>
            <a:chExt cx="674902" cy="674902"/>
          </a:xfrm>
        </p:grpSpPr>
        <p:sp>
          <p:nvSpPr>
            <p:cNvPr id="23" name="Oval 22">
              <a:extLst>
                <a:ext uri="{FF2B5EF4-FFF2-40B4-BE49-F238E27FC236}">
                  <a16:creationId xmlns:a16="http://schemas.microsoft.com/office/drawing/2014/main" id="{8B84A697-07BA-46DF-BF47-096663BE18A0}"/>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4" name="Group 23">
              <a:extLst>
                <a:ext uri="{FF2B5EF4-FFF2-40B4-BE49-F238E27FC236}">
                  <a16:creationId xmlns:a16="http://schemas.microsoft.com/office/drawing/2014/main" id="{E9EAB7C9-879C-49CB-A605-1EF9A16792B6}"/>
                </a:ext>
              </a:extLst>
            </p:cNvPr>
            <p:cNvGrpSpPr/>
            <p:nvPr/>
          </p:nvGrpSpPr>
          <p:grpSpPr>
            <a:xfrm>
              <a:off x="808583" y="2072775"/>
              <a:ext cx="501668" cy="501668"/>
              <a:chOff x="1649691" y="3230880"/>
              <a:chExt cx="914400" cy="914400"/>
            </a:xfrm>
          </p:grpSpPr>
          <p:sp>
            <p:nvSpPr>
              <p:cNvPr id="25" name="Accent">
                <a:extLst>
                  <a:ext uri="{FF2B5EF4-FFF2-40B4-BE49-F238E27FC236}">
                    <a16:creationId xmlns:a16="http://schemas.microsoft.com/office/drawing/2014/main" id="{BF384A90-D7B3-48F9-AA51-EACDD903866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6" name="Outline">
                <a:extLst>
                  <a:ext uri="{FF2B5EF4-FFF2-40B4-BE49-F238E27FC236}">
                    <a16:creationId xmlns:a16="http://schemas.microsoft.com/office/drawing/2014/main" id="{2836C160-ABC9-4032-ACF1-288DCCF473B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27" name="Group 26">
            <a:extLst>
              <a:ext uri="{FF2B5EF4-FFF2-40B4-BE49-F238E27FC236}">
                <a16:creationId xmlns:a16="http://schemas.microsoft.com/office/drawing/2014/main" id="{3551699B-33D4-4D56-8C89-A2EF3D82D112}"/>
              </a:ext>
            </a:extLst>
          </p:cNvPr>
          <p:cNvGrpSpPr/>
          <p:nvPr/>
        </p:nvGrpSpPr>
        <p:grpSpPr>
          <a:xfrm>
            <a:off x="3658460" y="4881397"/>
            <a:ext cx="486707" cy="486000"/>
            <a:chOff x="721966" y="1986158"/>
            <a:chExt cx="674902" cy="674902"/>
          </a:xfrm>
        </p:grpSpPr>
        <p:sp>
          <p:nvSpPr>
            <p:cNvPr id="28" name="Oval 27">
              <a:extLst>
                <a:ext uri="{FF2B5EF4-FFF2-40B4-BE49-F238E27FC236}">
                  <a16:creationId xmlns:a16="http://schemas.microsoft.com/office/drawing/2014/main" id="{45987BBA-EC5B-40F2-89D7-DE56790059A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9" name="Group 28">
              <a:extLst>
                <a:ext uri="{FF2B5EF4-FFF2-40B4-BE49-F238E27FC236}">
                  <a16:creationId xmlns:a16="http://schemas.microsoft.com/office/drawing/2014/main" id="{12ADCEF1-1BCF-4DEF-8C08-FCF0839B8042}"/>
                </a:ext>
              </a:extLst>
            </p:cNvPr>
            <p:cNvGrpSpPr/>
            <p:nvPr/>
          </p:nvGrpSpPr>
          <p:grpSpPr>
            <a:xfrm>
              <a:off x="808583" y="2072775"/>
              <a:ext cx="501668" cy="501668"/>
              <a:chOff x="1649691" y="3230880"/>
              <a:chExt cx="914400" cy="914400"/>
            </a:xfrm>
          </p:grpSpPr>
          <p:sp>
            <p:nvSpPr>
              <p:cNvPr id="30" name="Accent">
                <a:extLst>
                  <a:ext uri="{FF2B5EF4-FFF2-40B4-BE49-F238E27FC236}">
                    <a16:creationId xmlns:a16="http://schemas.microsoft.com/office/drawing/2014/main" id="{AC564A11-A579-422A-B799-EE7D91242BA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1" name="Outline">
                <a:extLst>
                  <a:ext uri="{FF2B5EF4-FFF2-40B4-BE49-F238E27FC236}">
                    <a16:creationId xmlns:a16="http://schemas.microsoft.com/office/drawing/2014/main" id="{1EAC2BA9-B022-46E4-8661-8ACEC497D12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32" name="Group 31">
            <a:extLst>
              <a:ext uri="{FF2B5EF4-FFF2-40B4-BE49-F238E27FC236}">
                <a16:creationId xmlns:a16="http://schemas.microsoft.com/office/drawing/2014/main" id="{7198E9CA-8588-41C6-8412-2FD2AB05C846}"/>
              </a:ext>
            </a:extLst>
          </p:cNvPr>
          <p:cNvGrpSpPr/>
          <p:nvPr/>
        </p:nvGrpSpPr>
        <p:grpSpPr>
          <a:xfrm>
            <a:off x="6080838" y="2717448"/>
            <a:ext cx="486707" cy="486000"/>
            <a:chOff x="721966" y="1986158"/>
            <a:chExt cx="674902" cy="674902"/>
          </a:xfrm>
        </p:grpSpPr>
        <p:sp>
          <p:nvSpPr>
            <p:cNvPr id="33" name="Oval 32">
              <a:extLst>
                <a:ext uri="{FF2B5EF4-FFF2-40B4-BE49-F238E27FC236}">
                  <a16:creationId xmlns:a16="http://schemas.microsoft.com/office/drawing/2014/main" id="{3947B0EA-43E6-49D9-BF67-43E9B4A2CD0A}"/>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4" name="Group 33">
              <a:extLst>
                <a:ext uri="{FF2B5EF4-FFF2-40B4-BE49-F238E27FC236}">
                  <a16:creationId xmlns:a16="http://schemas.microsoft.com/office/drawing/2014/main" id="{4222318C-4ECD-4745-A4FC-3CA7422FB8DC}"/>
                </a:ext>
              </a:extLst>
            </p:cNvPr>
            <p:cNvGrpSpPr/>
            <p:nvPr/>
          </p:nvGrpSpPr>
          <p:grpSpPr>
            <a:xfrm>
              <a:off x="808583" y="2072775"/>
              <a:ext cx="501668" cy="501668"/>
              <a:chOff x="1649691" y="3230880"/>
              <a:chExt cx="914400" cy="914400"/>
            </a:xfrm>
          </p:grpSpPr>
          <p:sp>
            <p:nvSpPr>
              <p:cNvPr id="35" name="Accent">
                <a:extLst>
                  <a:ext uri="{FF2B5EF4-FFF2-40B4-BE49-F238E27FC236}">
                    <a16:creationId xmlns:a16="http://schemas.microsoft.com/office/drawing/2014/main" id="{00158C0F-7E72-4125-8224-A2F54B7A739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6" name="Outline">
                <a:extLst>
                  <a:ext uri="{FF2B5EF4-FFF2-40B4-BE49-F238E27FC236}">
                    <a16:creationId xmlns:a16="http://schemas.microsoft.com/office/drawing/2014/main" id="{CDF94DF3-F9AF-425F-B8BA-7B100227EB6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37" name="Group 36">
            <a:extLst>
              <a:ext uri="{FF2B5EF4-FFF2-40B4-BE49-F238E27FC236}">
                <a16:creationId xmlns:a16="http://schemas.microsoft.com/office/drawing/2014/main" id="{F6470472-B895-4868-BE54-5F19608C15A6}"/>
              </a:ext>
            </a:extLst>
          </p:cNvPr>
          <p:cNvGrpSpPr/>
          <p:nvPr/>
        </p:nvGrpSpPr>
        <p:grpSpPr>
          <a:xfrm>
            <a:off x="6324192" y="3947652"/>
            <a:ext cx="486707" cy="486000"/>
            <a:chOff x="721966" y="1986158"/>
            <a:chExt cx="674902" cy="674902"/>
          </a:xfrm>
        </p:grpSpPr>
        <p:sp>
          <p:nvSpPr>
            <p:cNvPr id="38" name="Oval 37">
              <a:extLst>
                <a:ext uri="{FF2B5EF4-FFF2-40B4-BE49-F238E27FC236}">
                  <a16:creationId xmlns:a16="http://schemas.microsoft.com/office/drawing/2014/main" id="{47C8479F-20C2-4880-8504-3C46E0433801}"/>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9" name="Group 38">
              <a:extLst>
                <a:ext uri="{FF2B5EF4-FFF2-40B4-BE49-F238E27FC236}">
                  <a16:creationId xmlns:a16="http://schemas.microsoft.com/office/drawing/2014/main" id="{63C8F7CA-DC78-4A2F-9676-F239B4EE700B}"/>
                </a:ext>
              </a:extLst>
            </p:cNvPr>
            <p:cNvGrpSpPr/>
            <p:nvPr/>
          </p:nvGrpSpPr>
          <p:grpSpPr>
            <a:xfrm>
              <a:off x="808583" y="2072775"/>
              <a:ext cx="501668" cy="501668"/>
              <a:chOff x="1649691" y="3230880"/>
              <a:chExt cx="914400" cy="914400"/>
            </a:xfrm>
          </p:grpSpPr>
          <p:sp>
            <p:nvSpPr>
              <p:cNvPr id="40" name="Accent">
                <a:extLst>
                  <a:ext uri="{FF2B5EF4-FFF2-40B4-BE49-F238E27FC236}">
                    <a16:creationId xmlns:a16="http://schemas.microsoft.com/office/drawing/2014/main" id="{83C8F0C7-525A-4C34-B725-3860487AB11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1" name="Outline">
                <a:extLst>
                  <a:ext uri="{FF2B5EF4-FFF2-40B4-BE49-F238E27FC236}">
                    <a16:creationId xmlns:a16="http://schemas.microsoft.com/office/drawing/2014/main" id="{C9DF4B3A-C0A0-423E-B6F0-C3F5E235D54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2" name="Group 41">
            <a:extLst>
              <a:ext uri="{FF2B5EF4-FFF2-40B4-BE49-F238E27FC236}">
                <a16:creationId xmlns:a16="http://schemas.microsoft.com/office/drawing/2014/main" id="{01819080-0FCD-4D44-B00C-9A42B5BB6C20}"/>
              </a:ext>
            </a:extLst>
          </p:cNvPr>
          <p:cNvGrpSpPr/>
          <p:nvPr/>
        </p:nvGrpSpPr>
        <p:grpSpPr>
          <a:xfrm>
            <a:off x="6080838" y="5187782"/>
            <a:ext cx="486707" cy="486000"/>
            <a:chOff x="721966" y="1986158"/>
            <a:chExt cx="674902" cy="674902"/>
          </a:xfrm>
        </p:grpSpPr>
        <p:sp>
          <p:nvSpPr>
            <p:cNvPr id="43" name="Oval 42">
              <a:extLst>
                <a:ext uri="{FF2B5EF4-FFF2-40B4-BE49-F238E27FC236}">
                  <a16:creationId xmlns:a16="http://schemas.microsoft.com/office/drawing/2014/main" id="{AF1D9625-9B7F-4902-9C11-CF2AE4A43CA8}"/>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4" name="Group 43">
              <a:extLst>
                <a:ext uri="{FF2B5EF4-FFF2-40B4-BE49-F238E27FC236}">
                  <a16:creationId xmlns:a16="http://schemas.microsoft.com/office/drawing/2014/main" id="{EE36C9A0-563E-4F0A-B0C6-E479F2C80385}"/>
                </a:ext>
              </a:extLst>
            </p:cNvPr>
            <p:cNvGrpSpPr/>
            <p:nvPr/>
          </p:nvGrpSpPr>
          <p:grpSpPr>
            <a:xfrm>
              <a:off x="808583" y="2072775"/>
              <a:ext cx="501668" cy="501668"/>
              <a:chOff x="1649691" y="3230880"/>
              <a:chExt cx="914400" cy="914400"/>
            </a:xfrm>
          </p:grpSpPr>
          <p:sp>
            <p:nvSpPr>
              <p:cNvPr id="45" name="Accent">
                <a:extLst>
                  <a:ext uri="{FF2B5EF4-FFF2-40B4-BE49-F238E27FC236}">
                    <a16:creationId xmlns:a16="http://schemas.microsoft.com/office/drawing/2014/main" id="{213A4EE8-2BC3-497C-9477-CD467FDBB52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6" name="Outline">
                <a:extLst>
                  <a:ext uri="{FF2B5EF4-FFF2-40B4-BE49-F238E27FC236}">
                    <a16:creationId xmlns:a16="http://schemas.microsoft.com/office/drawing/2014/main" id="{3AE8FA3A-26E3-439E-BA94-C3F7BAF86CE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47" name="TextBox 46">
            <a:extLst>
              <a:ext uri="{FF2B5EF4-FFF2-40B4-BE49-F238E27FC236}">
                <a16:creationId xmlns:a16="http://schemas.microsoft.com/office/drawing/2014/main" id="{D82D8646-3CD0-4098-A11E-BA1DB51054DB}"/>
              </a:ext>
            </a:extLst>
          </p:cNvPr>
          <p:cNvSpPr txBox="1"/>
          <p:nvPr/>
        </p:nvSpPr>
        <p:spPr>
          <a:xfrm>
            <a:off x="628812" y="1511370"/>
            <a:ext cx="7768522" cy="335062"/>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51" name="TextBox 50">
            <a:extLst>
              <a:ext uri="{FF2B5EF4-FFF2-40B4-BE49-F238E27FC236}">
                <a16:creationId xmlns:a16="http://schemas.microsoft.com/office/drawing/2014/main" id="{E643B2B2-62D2-4D83-AD43-B6D07DF6CF19}"/>
              </a:ext>
            </a:extLst>
          </p:cNvPr>
          <p:cNvSpPr txBox="1"/>
          <p:nvPr/>
        </p:nvSpPr>
        <p:spPr>
          <a:xfrm>
            <a:off x="628653" y="1855829"/>
            <a:ext cx="7886374" cy="27119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dirty="0">
                <a:solidFill>
                  <a:schemeClr val="tx1"/>
                </a:solidFill>
                <a:latin typeface="Arial" panose="020B0604020202020204" pitchFamily="34" charset="0"/>
              </a:rPr>
              <a:t>Lorem ipsum dolor sit amet, consectetur adipiscing elit. Curabitur purus dui, euismod</a:t>
            </a:r>
          </a:p>
        </p:txBody>
      </p:sp>
    </p:spTree>
    <p:extLst>
      <p:ext uri="{BB962C8B-B14F-4D97-AF65-F5344CB8AC3E}">
        <p14:creationId xmlns:p14="http://schemas.microsoft.com/office/powerpoint/2010/main" val="124125871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Layered Arrow Stack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205</a:t>
            </a:fld>
            <a:endParaRPr lang="en-PH" dirty="0"/>
          </a:p>
        </p:txBody>
      </p:sp>
      <p:sp>
        <p:nvSpPr>
          <p:cNvPr id="52" name="Freeform: Shape 51">
            <a:extLst>
              <a:ext uri="{FF2B5EF4-FFF2-40B4-BE49-F238E27FC236}">
                <a16:creationId xmlns:a16="http://schemas.microsoft.com/office/drawing/2014/main" id="{11276A4D-E12F-46C2-AA84-2F880F0CD86F}"/>
              </a:ext>
            </a:extLst>
          </p:cNvPr>
          <p:cNvSpPr/>
          <p:nvPr/>
        </p:nvSpPr>
        <p:spPr>
          <a:xfrm>
            <a:off x="1070509" y="2835599"/>
            <a:ext cx="5401182"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51" name="Freeform: Shape 50">
            <a:extLst>
              <a:ext uri="{FF2B5EF4-FFF2-40B4-BE49-F238E27FC236}">
                <a16:creationId xmlns:a16="http://schemas.microsoft.com/office/drawing/2014/main" id="{5E1C425A-ED23-431B-88BF-188AA974F94C}"/>
              </a:ext>
            </a:extLst>
          </p:cNvPr>
          <p:cNvSpPr/>
          <p:nvPr/>
        </p:nvSpPr>
        <p:spPr>
          <a:xfrm>
            <a:off x="1203970" y="3301515"/>
            <a:ext cx="5401182"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50" name="Freeform: Shape 49">
            <a:extLst>
              <a:ext uri="{FF2B5EF4-FFF2-40B4-BE49-F238E27FC236}">
                <a16:creationId xmlns:a16="http://schemas.microsoft.com/office/drawing/2014/main" id="{D4C41F9B-B094-4767-80A7-C23149E9B428}"/>
              </a:ext>
            </a:extLst>
          </p:cNvPr>
          <p:cNvSpPr/>
          <p:nvPr/>
        </p:nvSpPr>
        <p:spPr>
          <a:xfrm>
            <a:off x="1337432" y="3767433"/>
            <a:ext cx="5401182"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rPr>
              <a:t>Lorem ipsum dolor sit amet, consectetur adipiscing elit. Curabitur purus dui, euismod quis placerat eget</a:t>
            </a:r>
            <a:endParaRPr lang="en-PH" sz="1000" dirty="0">
              <a:solidFill>
                <a:schemeClr val="accent1"/>
              </a:solidFill>
            </a:endParaRPr>
          </a:p>
        </p:txBody>
      </p:sp>
      <p:sp>
        <p:nvSpPr>
          <p:cNvPr id="49" name="Freeform: Shape 48">
            <a:extLst>
              <a:ext uri="{FF2B5EF4-FFF2-40B4-BE49-F238E27FC236}">
                <a16:creationId xmlns:a16="http://schemas.microsoft.com/office/drawing/2014/main" id="{EA8B596D-4411-4797-B4C1-06B8D4120448}"/>
              </a:ext>
            </a:extLst>
          </p:cNvPr>
          <p:cNvSpPr/>
          <p:nvPr/>
        </p:nvSpPr>
        <p:spPr>
          <a:xfrm>
            <a:off x="1337437" y="4233348"/>
            <a:ext cx="5401183" cy="403949"/>
          </a:xfrm>
          <a:custGeom>
            <a:avLst/>
            <a:gdLst>
              <a:gd name="connsiteX0" fmla="*/ 162126 w 7567689"/>
              <a:gd name="connsiteY0" fmla="*/ 0 h 405313"/>
              <a:gd name="connsiteX1" fmla="*/ 7567689 w 7567689"/>
              <a:gd name="connsiteY1" fmla="*/ 0 h 405313"/>
              <a:gd name="connsiteX2" fmla="*/ 7405563 w 7567689"/>
              <a:gd name="connsiteY2" fmla="*/ 405313 h 405313"/>
              <a:gd name="connsiteX3" fmla="*/ 0 w 7567689"/>
              <a:gd name="connsiteY3" fmla="*/ 405313 h 405313"/>
              <a:gd name="connsiteX4" fmla="*/ 162126 w 7567689"/>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9" h="405313">
                <a:moveTo>
                  <a:pt x="162126" y="0"/>
                </a:moveTo>
                <a:lnTo>
                  <a:pt x="7567689" y="0"/>
                </a:lnTo>
                <a:lnTo>
                  <a:pt x="7405563" y="405313"/>
                </a:lnTo>
                <a:lnTo>
                  <a:pt x="0" y="405313"/>
                </a:lnTo>
                <a:lnTo>
                  <a:pt x="162126" y="0"/>
                </a:lnTo>
                <a:close/>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bg1"/>
                </a:solidFill>
                <a:cs typeface="Roboto" pitchFamily="2" charset="0"/>
              </a:rPr>
              <a:t>Lorem ipsum dolor sit amet, consectetur adipiscing elit. Curabitur purus dui, euismod quis placerat eget</a:t>
            </a:r>
            <a:endParaRPr lang="en-PH" sz="1000" dirty="0">
              <a:solidFill>
                <a:schemeClr val="bg1"/>
              </a:solidFill>
            </a:endParaRPr>
          </a:p>
        </p:txBody>
      </p:sp>
      <p:sp>
        <p:nvSpPr>
          <p:cNvPr id="35" name="Freeform: Shape 34">
            <a:extLst>
              <a:ext uri="{FF2B5EF4-FFF2-40B4-BE49-F238E27FC236}">
                <a16:creationId xmlns:a16="http://schemas.microsoft.com/office/drawing/2014/main" id="{690E397E-691C-4515-A7BD-DC9D672C80A1}"/>
              </a:ext>
            </a:extLst>
          </p:cNvPr>
          <p:cNvSpPr/>
          <p:nvPr/>
        </p:nvSpPr>
        <p:spPr>
          <a:xfrm>
            <a:off x="937051" y="2369681"/>
            <a:ext cx="5401183" cy="403950"/>
          </a:xfrm>
          <a:custGeom>
            <a:avLst/>
            <a:gdLst>
              <a:gd name="connsiteX0" fmla="*/ 0 w 7567689"/>
              <a:gd name="connsiteY0" fmla="*/ 0 h 405314"/>
              <a:gd name="connsiteX1" fmla="*/ 7405563 w 7567689"/>
              <a:gd name="connsiteY1" fmla="*/ 0 h 405314"/>
              <a:gd name="connsiteX2" fmla="*/ 7567689 w 7567689"/>
              <a:gd name="connsiteY2" fmla="*/ 405314 h 405314"/>
              <a:gd name="connsiteX3" fmla="*/ 162126 w 7567689"/>
              <a:gd name="connsiteY3" fmla="*/ 405314 h 405314"/>
              <a:gd name="connsiteX4" fmla="*/ 0 w 7567689"/>
              <a:gd name="connsiteY4" fmla="*/ 0 h 405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9" h="405314">
                <a:moveTo>
                  <a:pt x="0" y="0"/>
                </a:moveTo>
                <a:lnTo>
                  <a:pt x="7405563" y="0"/>
                </a:lnTo>
                <a:lnTo>
                  <a:pt x="7567689" y="405314"/>
                </a:lnTo>
                <a:lnTo>
                  <a:pt x="162126" y="405314"/>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32" name="Freeform: Shape 31">
            <a:extLst>
              <a:ext uri="{FF2B5EF4-FFF2-40B4-BE49-F238E27FC236}">
                <a16:creationId xmlns:a16="http://schemas.microsoft.com/office/drawing/2014/main" id="{DF557239-01C9-4A46-8662-8BFC5F437671}"/>
              </a:ext>
            </a:extLst>
          </p:cNvPr>
          <p:cNvSpPr/>
          <p:nvPr/>
        </p:nvSpPr>
        <p:spPr>
          <a:xfrm>
            <a:off x="1203970" y="4699259"/>
            <a:ext cx="5401182" cy="403949"/>
          </a:xfrm>
          <a:custGeom>
            <a:avLst/>
            <a:gdLst>
              <a:gd name="connsiteX0" fmla="*/ 162125 w 7567688"/>
              <a:gd name="connsiteY0" fmla="*/ 0 h 405313"/>
              <a:gd name="connsiteX1" fmla="*/ 7567688 w 7567688"/>
              <a:gd name="connsiteY1" fmla="*/ 0 h 405313"/>
              <a:gd name="connsiteX2" fmla="*/ 7405563 w 7567688"/>
              <a:gd name="connsiteY2" fmla="*/ 405313 h 405313"/>
              <a:gd name="connsiteX3" fmla="*/ 0 w 7567688"/>
              <a:gd name="connsiteY3" fmla="*/ 405313 h 405313"/>
              <a:gd name="connsiteX4" fmla="*/ 162125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162125" y="0"/>
                </a:moveTo>
                <a:lnTo>
                  <a:pt x="7567688" y="0"/>
                </a:lnTo>
                <a:lnTo>
                  <a:pt x="7405563" y="405313"/>
                </a:lnTo>
                <a:lnTo>
                  <a:pt x="0" y="405313"/>
                </a:lnTo>
                <a:lnTo>
                  <a:pt x="162125" y="0"/>
                </a:lnTo>
                <a:close/>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bg1"/>
                </a:solidFill>
                <a:cs typeface="Roboto" pitchFamily="2" charset="0"/>
              </a:rPr>
              <a:t>Lorem ipsum dolor sit amet, consectetur adipiscing elit. Curabitur purus dui, euismod quis placerat eget</a:t>
            </a:r>
            <a:endParaRPr lang="en-PH" sz="1000" dirty="0">
              <a:solidFill>
                <a:schemeClr val="bg1"/>
              </a:solidFill>
            </a:endParaRPr>
          </a:p>
        </p:txBody>
      </p:sp>
      <p:sp>
        <p:nvSpPr>
          <p:cNvPr id="27" name="Freeform: Shape 26">
            <a:extLst>
              <a:ext uri="{FF2B5EF4-FFF2-40B4-BE49-F238E27FC236}">
                <a16:creationId xmlns:a16="http://schemas.microsoft.com/office/drawing/2014/main" id="{3E2FAC32-F4D9-4336-A33D-CC5277610C9C}"/>
              </a:ext>
            </a:extLst>
          </p:cNvPr>
          <p:cNvSpPr/>
          <p:nvPr/>
        </p:nvSpPr>
        <p:spPr>
          <a:xfrm>
            <a:off x="1070509" y="5165175"/>
            <a:ext cx="5401182" cy="403949"/>
          </a:xfrm>
          <a:custGeom>
            <a:avLst/>
            <a:gdLst>
              <a:gd name="connsiteX0" fmla="*/ 162125 w 7567688"/>
              <a:gd name="connsiteY0" fmla="*/ 0 h 405313"/>
              <a:gd name="connsiteX1" fmla="*/ 7567688 w 7567688"/>
              <a:gd name="connsiteY1" fmla="*/ 0 h 405313"/>
              <a:gd name="connsiteX2" fmla="*/ 7405563 w 7567688"/>
              <a:gd name="connsiteY2" fmla="*/ 405313 h 405313"/>
              <a:gd name="connsiteX3" fmla="*/ 0 w 7567688"/>
              <a:gd name="connsiteY3" fmla="*/ 405313 h 405313"/>
              <a:gd name="connsiteX4" fmla="*/ 162125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162125" y="0"/>
                </a:moveTo>
                <a:lnTo>
                  <a:pt x="7567688" y="0"/>
                </a:lnTo>
                <a:lnTo>
                  <a:pt x="7405563" y="405313"/>
                </a:lnTo>
                <a:lnTo>
                  <a:pt x="0" y="405313"/>
                </a:lnTo>
                <a:lnTo>
                  <a:pt x="162125" y="0"/>
                </a:lnTo>
                <a:close/>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bg1"/>
                </a:solidFill>
                <a:cs typeface="Roboto" pitchFamily="2" charset="0"/>
              </a:rPr>
              <a:t>Lorem ipsum dolor sit amet, consectetur adipiscing elit. Curabitur purus dui, euismod quis placerat eget</a:t>
            </a:r>
            <a:endParaRPr lang="en-PH" sz="1000" dirty="0">
              <a:solidFill>
                <a:schemeClr val="bg1"/>
              </a:solidFill>
            </a:endParaRPr>
          </a:p>
        </p:txBody>
      </p:sp>
      <p:sp>
        <p:nvSpPr>
          <p:cNvPr id="7" name="Text Placeholder 9">
            <a:extLst>
              <a:ext uri="{FF2B5EF4-FFF2-40B4-BE49-F238E27FC236}">
                <a16:creationId xmlns:a16="http://schemas.microsoft.com/office/drawing/2014/main" id="{0AB7E321-DD31-4C2E-9C92-D14944197499}"/>
              </a:ext>
            </a:extLst>
          </p:cNvPr>
          <p:cNvSpPr txBox="1">
            <a:spLocks/>
          </p:cNvSpPr>
          <p:nvPr/>
        </p:nvSpPr>
        <p:spPr>
          <a:xfrm>
            <a:off x="6337435" y="2369680"/>
            <a:ext cx="2177916" cy="3665353"/>
          </a:xfrm>
          <a:prstGeom prst="chevron">
            <a:avLst>
              <a:gd name="adj" fmla="val 24833"/>
            </a:avLst>
          </a:prstGeom>
          <a:solidFill>
            <a:schemeClr val="accent2"/>
          </a:solidFill>
          <a:ln>
            <a:solidFill>
              <a:schemeClr val="accent2"/>
            </a:solidFill>
          </a:ln>
        </p:spPr>
        <p:txBody>
          <a:bodyPr lIns="7200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732">
              <a:lnSpc>
                <a:spcPct val="95000"/>
              </a:lnSpc>
              <a:spcBef>
                <a:spcPts val="0"/>
              </a:spcBef>
              <a:buClrTx/>
              <a:buNone/>
              <a:defRPr/>
            </a:pPr>
            <a:endParaRPr lang="en-US" sz="1400" kern="0" dirty="0">
              <a:solidFill>
                <a:schemeClr val="bg1"/>
              </a:solidFill>
            </a:endParaRPr>
          </a:p>
          <a:p>
            <a:pPr marL="0" indent="0" algn="ctr" defTabSz="685732">
              <a:lnSpc>
                <a:spcPct val="95000"/>
              </a:lnSpc>
              <a:spcBef>
                <a:spcPts val="0"/>
              </a:spcBef>
              <a:buClrTx/>
              <a:buNone/>
              <a:defRPr/>
            </a:pPr>
            <a:endParaRPr lang="en-US" sz="1400" kern="0" dirty="0">
              <a:solidFill>
                <a:schemeClr val="bg1"/>
              </a:solidFill>
            </a:endParaRPr>
          </a:p>
          <a:p>
            <a:pPr marL="0" indent="0" algn="ctr" defTabSz="685732">
              <a:lnSpc>
                <a:spcPct val="95000"/>
              </a:lnSpc>
              <a:spcBef>
                <a:spcPts val="0"/>
              </a:spcBef>
              <a:buClrTx/>
              <a:buNone/>
              <a:defRPr/>
            </a:pPr>
            <a:r>
              <a:rPr lang="en-US" sz="1400" kern="0" dirty="0">
                <a:solidFill>
                  <a:schemeClr val="bg1"/>
                </a:solidFill>
              </a:rPr>
              <a:t>Lorem ipsum dolor sit amet, consectetur adipiscing elit. Curabitur purus dui, euismod</a:t>
            </a:r>
          </a:p>
        </p:txBody>
      </p:sp>
      <p:sp>
        <p:nvSpPr>
          <p:cNvPr id="22" name="TextBox 21">
            <a:extLst>
              <a:ext uri="{FF2B5EF4-FFF2-40B4-BE49-F238E27FC236}">
                <a16:creationId xmlns:a16="http://schemas.microsoft.com/office/drawing/2014/main" id="{B8D4C193-09DB-4F14-A4ED-14D7E4DC1E57}"/>
              </a:ext>
            </a:extLst>
          </p:cNvPr>
          <p:cNvSpPr txBox="1">
            <a:spLocks/>
          </p:cNvSpPr>
          <p:nvPr/>
        </p:nvSpPr>
        <p:spPr>
          <a:xfrm>
            <a:off x="937047" y="5631091"/>
            <a:ext cx="5401182" cy="403949"/>
          </a:xfrm>
          <a:custGeom>
            <a:avLst/>
            <a:gdLst>
              <a:gd name="connsiteX0" fmla="*/ 162125 w 7567688"/>
              <a:gd name="connsiteY0" fmla="*/ 0 h 405313"/>
              <a:gd name="connsiteX1" fmla="*/ 7567688 w 7567688"/>
              <a:gd name="connsiteY1" fmla="*/ 0 h 405313"/>
              <a:gd name="connsiteX2" fmla="*/ 7405563 w 7567688"/>
              <a:gd name="connsiteY2" fmla="*/ 405313 h 405313"/>
              <a:gd name="connsiteX3" fmla="*/ 0 w 7567688"/>
              <a:gd name="connsiteY3" fmla="*/ 405313 h 405313"/>
              <a:gd name="connsiteX4" fmla="*/ 162125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162125" y="0"/>
                </a:moveTo>
                <a:lnTo>
                  <a:pt x="7567688" y="0"/>
                </a:lnTo>
                <a:lnTo>
                  <a:pt x="7405563" y="405313"/>
                </a:lnTo>
                <a:lnTo>
                  <a:pt x="0" y="405313"/>
                </a:lnTo>
                <a:lnTo>
                  <a:pt x="162125" y="0"/>
                </a:lnTo>
                <a:close/>
              </a:path>
            </a:pathLst>
          </a:custGeom>
          <a:solidFill>
            <a:schemeClr val="accent1"/>
          </a:solidFill>
        </p:spPr>
        <p:txBody>
          <a:bodyPr wrap="square"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000" dirty="0">
                <a:solidFill>
                  <a:schemeClr val="bg1"/>
                </a:solidFill>
                <a:cs typeface="Roboto" pitchFamily="2" charset="0"/>
              </a:rPr>
              <a:t>Lorem ipsum dolor sit amet, consectetur adipiscing elit. Curabitur purus dui, euismod quis placerat eget</a:t>
            </a:r>
            <a:endParaRPr lang="en-PH" sz="1000" dirty="0">
              <a:solidFill>
                <a:schemeClr val="bg1"/>
              </a:solidFill>
              <a:latin typeface="Arial" panose="020B0604020202020204" pitchFamily="34" charset="0"/>
            </a:endParaRPr>
          </a:p>
        </p:txBody>
      </p:sp>
      <p:grpSp>
        <p:nvGrpSpPr>
          <p:cNvPr id="11" name="Group 10">
            <a:extLst>
              <a:ext uri="{FF2B5EF4-FFF2-40B4-BE49-F238E27FC236}">
                <a16:creationId xmlns:a16="http://schemas.microsoft.com/office/drawing/2014/main" id="{AE7B2F82-FC69-4035-96FC-AD39C5C82F3C}"/>
              </a:ext>
            </a:extLst>
          </p:cNvPr>
          <p:cNvGrpSpPr/>
          <p:nvPr/>
        </p:nvGrpSpPr>
        <p:grpSpPr>
          <a:xfrm>
            <a:off x="7143899" y="2778286"/>
            <a:ext cx="585358" cy="586800"/>
            <a:chOff x="7067382" y="2773633"/>
            <a:chExt cx="585358" cy="817393"/>
          </a:xfrm>
        </p:grpSpPr>
        <p:sp>
          <p:nvSpPr>
            <p:cNvPr id="54" name="Oval 53">
              <a:extLst>
                <a:ext uri="{FF2B5EF4-FFF2-40B4-BE49-F238E27FC236}">
                  <a16:creationId xmlns:a16="http://schemas.microsoft.com/office/drawing/2014/main" id="{CD7B1253-768A-46F1-9E9F-013440BE70D6}"/>
                </a:ext>
              </a:extLst>
            </p:cNvPr>
            <p:cNvSpPr/>
            <p:nvPr/>
          </p:nvSpPr>
          <p:spPr>
            <a:xfrm>
              <a:off x="7067382" y="2773633"/>
              <a:ext cx="585358" cy="817393"/>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55" name="Group 54">
              <a:extLst>
                <a:ext uri="{FF2B5EF4-FFF2-40B4-BE49-F238E27FC236}">
                  <a16:creationId xmlns:a16="http://schemas.microsoft.com/office/drawing/2014/main" id="{DE59916F-3723-4FC6-B3FF-7D068B313D78}"/>
                </a:ext>
              </a:extLst>
            </p:cNvPr>
            <p:cNvGrpSpPr/>
            <p:nvPr/>
          </p:nvGrpSpPr>
          <p:grpSpPr>
            <a:xfrm>
              <a:off x="7142510" y="2878537"/>
              <a:ext cx="435108" cy="607585"/>
              <a:chOff x="1649691" y="3230880"/>
              <a:chExt cx="914400" cy="914400"/>
            </a:xfrm>
          </p:grpSpPr>
          <p:sp>
            <p:nvSpPr>
              <p:cNvPr id="56" name="Accent">
                <a:extLst>
                  <a:ext uri="{FF2B5EF4-FFF2-40B4-BE49-F238E27FC236}">
                    <a16:creationId xmlns:a16="http://schemas.microsoft.com/office/drawing/2014/main" id="{98683764-A2BC-4EB5-AA0A-07FEA30D6FC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57" name="Outline">
                <a:extLst>
                  <a:ext uri="{FF2B5EF4-FFF2-40B4-BE49-F238E27FC236}">
                    <a16:creationId xmlns:a16="http://schemas.microsoft.com/office/drawing/2014/main" id="{3F4C5D09-5178-4708-B6D9-1495759CA7D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58" name="TextBox 57">
            <a:extLst>
              <a:ext uri="{FF2B5EF4-FFF2-40B4-BE49-F238E27FC236}">
                <a16:creationId xmlns:a16="http://schemas.microsoft.com/office/drawing/2014/main" id="{5D599444-0AB6-4848-9104-33910A466EE4}"/>
              </a:ext>
            </a:extLst>
          </p:cNvPr>
          <p:cNvSpPr txBox="1"/>
          <p:nvPr/>
        </p:nvSpPr>
        <p:spPr>
          <a:xfrm>
            <a:off x="628817" y="1511369"/>
            <a:ext cx="7886374" cy="34881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59" name="TextBox 58">
            <a:extLst>
              <a:ext uri="{FF2B5EF4-FFF2-40B4-BE49-F238E27FC236}">
                <a16:creationId xmlns:a16="http://schemas.microsoft.com/office/drawing/2014/main" id="{A3D1B23F-72EC-48AC-B2DE-6AE8864BFACA}"/>
              </a:ext>
            </a:extLst>
          </p:cNvPr>
          <p:cNvSpPr txBox="1"/>
          <p:nvPr/>
        </p:nvSpPr>
        <p:spPr>
          <a:xfrm>
            <a:off x="628653" y="1855829"/>
            <a:ext cx="7886374" cy="27119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dirty="0">
                <a:solidFill>
                  <a:schemeClr val="tx1"/>
                </a:solidFill>
                <a:latin typeface="Arial" panose="020B0604020202020204" pitchFamily="34" charset="0"/>
              </a:rPr>
              <a:t>Lorem ipsum dolor sit amet, consectetur adipiscing elit. Curabitur purus dui, euismod</a:t>
            </a:r>
          </a:p>
        </p:txBody>
      </p:sp>
      <p:sp>
        <p:nvSpPr>
          <p:cNvPr id="60" name="TextBox 59">
            <a:extLst>
              <a:ext uri="{FF2B5EF4-FFF2-40B4-BE49-F238E27FC236}">
                <a16:creationId xmlns:a16="http://schemas.microsoft.com/office/drawing/2014/main" id="{D1206492-95FF-4EE6-8C67-07616CE11B2D}"/>
              </a:ext>
            </a:extLst>
          </p:cNvPr>
          <p:cNvSpPr txBox="1"/>
          <p:nvPr/>
        </p:nvSpPr>
        <p:spPr>
          <a:xfrm>
            <a:off x="628651" y="3604342"/>
            <a:ext cx="633658" cy="95530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b="1" dirty="0">
                <a:solidFill>
                  <a:schemeClr val="tx1"/>
                </a:solidFill>
                <a:latin typeface="Arial" panose="020B0604020202020204" pitchFamily="34" charset="0"/>
              </a:rPr>
              <a:t>Lorem ipsum dolor sit amet, </a:t>
            </a:r>
          </a:p>
        </p:txBody>
      </p:sp>
    </p:spTree>
    <p:extLst>
      <p:ext uri="{BB962C8B-B14F-4D97-AF65-F5344CB8AC3E}">
        <p14:creationId xmlns:p14="http://schemas.microsoft.com/office/powerpoint/2010/main" val="204408577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Stacked Chevron Detail Slide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206</a:t>
            </a:fld>
            <a:endParaRPr lang="en-PH" dirty="0"/>
          </a:p>
        </p:txBody>
      </p:sp>
      <p:sp>
        <p:nvSpPr>
          <p:cNvPr id="28" name="Freeform: Shape 27">
            <a:extLst>
              <a:ext uri="{FF2B5EF4-FFF2-40B4-BE49-F238E27FC236}">
                <a16:creationId xmlns:a16="http://schemas.microsoft.com/office/drawing/2014/main" id="{95DBD689-139B-4D58-BA76-E35D7B6AB644}"/>
              </a:ext>
            </a:extLst>
          </p:cNvPr>
          <p:cNvSpPr/>
          <p:nvPr/>
        </p:nvSpPr>
        <p:spPr>
          <a:xfrm>
            <a:off x="937047" y="4233340"/>
            <a:ext cx="1896567" cy="1801695"/>
          </a:xfrm>
          <a:custGeom>
            <a:avLst/>
            <a:gdLst>
              <a:gd name="connsiteX0" fmla="*/ 723112 w 2657312"/>
              <a:gd name="connsiteY0" fmla="*/ 0 h 1807781"/>
              <a:gd name="connsiteX1" fmla="*/ 2657312 w 2657312"/>
              <a:gd name="connsiteY1" fmla="*/ 0 h 1807781"/>
              <a:gd name="connsiteX2" fmla="*/ 2657312 w 2657312"/>
              <a:gd name="connsiteY2" fmla="*/ 1807781 h 1807781"/>
              <a:gd name="connsiteX3" fmla="*/ 0 w 2657312"/>
              <a:gd name="connsiteY3" fmla="*/ 1807781 h 1807781"/>
              <a:gd name="connsiteX4" fmla="*/ 723112 w 2657312"/>
              <a:gd name="connsiteY4" fmla="*/ 0 h 1807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312" h="1807781">
                <a:moveTo>
                  <a:pt x="723112" y="0"/>
                </a:moveTo>
                <a:lnTo>
                  <a:pt x="2657312" y="0"/>
                </a:lnTo>
                <a:lnTo>
                  <a:pt x="2657312" y="1807781"/>
                </a:lnTo>
                <a:lnTo>
                  <a:pt x="0" y="1807781"/>
                </a:lnTo>
                <a:lnTo>
                  <a:pt x="723112"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459000" rtlCol="0" anchor="ctr">
            <a:noAutofit/>
          </a:bodyPr>
          <a:lstStyle/>
          <a:p>
            <a:pPr algn="ctr"/>
            <a:r>
              <a:rPr lang="en-US" sz="1000" dirty="0">
                <a:solidFill>
                  <a:schemeClr val="accent1"/>
                </a:solidFill>
              </a:rPr>
              <a:t>Lorem ipsum dolor sit amet, consectetur adipiscing elit. Curabitur purus dui, euismod quis placerat eget</a:t>
            </a:r>
            <a:endParaRPr lang="en-PH" sz="1000" dirty="0">
              <a:solidFill>
                <a:schemeClr val="accent1"/>
              </a:solidFill>
            </a:endParaRPr>
          </a:p>
        </p:txBody>
      </p:sp>
      <p:sp>
        <p:nvSpPr>
          <p:cNvPr id="25" name="Freeform: Shape 24">
            <a:extLst>
              <a:ext uri="{FF2B5EF4-FFF2-40B4-BE49-F238E27FC236}">
                <a16:creationId xmlns:a16="http://schemas.microsoft.com/office/drawing/2014/main" id="{DAC3C8F2-36FB-4AD1-82D3-15DCA7DE110C}"/>
              </a:ext>
            </a:extLst>
          </p:cNvPr>
          <p:cNvSpPr/>
          <p:nvPr/>
        </p:nvSpPr>
        <p:spPr>
          <a:xfrm>
            <a:off x="2889546" y="4233344"/>
            <a:ext cx="1896567" cy="1801695"/>
          </a:xfrm>
          <a:custGeom>
            <a:avLst/>
            <a:gdLst>
              <a:gd name="connsiteX0" fmla="*/ 0 w 2657312"/>
              <a:gd name="connsiteY0" fmla="*/ 0 h 1807781"/>
              <a:gd name="connsiteX1" fmla="*/ 2657312 w 2657312"/>
              <a:gd name="connsiteY1" fmla="*/ 0 h 1807781"/>
              <a:gd name="connsiteX2" fmla="*/ 2657312 w 2657312"/>
              <a:gd name="connsiteY2" fmla="*/ 1807781 h 1807781"/>
              <a:gd name="connsiteX3" fmla="*/ 0 w 2657312"/>
              <a:gd name="connsiteY3" fmla="*/ 1807781 h 1807781"/>
              <a:gd name="connsiteX4" fmla="*/ 0 w 2657312"/>
              <a:gd name="connsiteY4" fmla="*/ 0 h 1807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312" h="1807781">
                <a:moveTo>
                  <a:pt x="0" y="0"/>
                </a:moveTo>
                <a:lnTo>
                  <a:pt x="2657312" y="0"/>
                </a:lnTo>
                <a:lnTo>
                  <a:pt x="2657312" y="1807781"/>
                </a:lnTo>
                <a:lnTo>
                  <a:pt x="0" y="1807781"/>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rPr>
              <a:t>Lorem ipsum dolor sit amet, consectetur adipiscing elit. Curabitur purus dui, euismod quis placerat eget</a:t>
            </a:r>
            <a:endParaRPr lang="en-PH" sz="1000" dirty="0">
              <a:solidFill>
                <a:schemeClr val="accent1"/>
              </a:solidFill>
            </a:endParaRPr>
          </a:p>
        </p:txBody>
      </p:sp>
      <p:sp>
        <p:nvSpPr>
          <p:cNvPr id="20" name="Freeform: Shape 19">
            <a:extLst>
              <a:ext uri="{FF2B5EF4-FFF2-40B4-BE49-F238E27FC236}">
                <a16:creationId xmlns:a16="http://schemas.microsoft.com/office/drawing/2014/main" id="{572ED5FE-8080-48D4-8A16-1FDAC723034E}"/>
              </a:ext>
            </a:extLst>
          </p:cNvPr>
          <p:cNvSpPr/>
          <p:nvPr/>
        </p:nvSpPr>
        <p:spPr>
          <a:xfrm>
            <a:off x="4842050" y="4233344"/>
            <a:ext cx="1896569" cy="1801695"/>
          </a:xfrm>
          <a:custGeom>
            <a:avLst/>
            <a:gdLst>
              <a:gd name="connsiteX0" fmla="*/ 0 w 2657314"/>
              <a:gd name="connsiteY0" fmla="*/ 0 h 1807781"/>
              <a:gd name="connsiteX1" fmla="*/ 2657314 w 2657314"/>
              <a:gd name="connsiteY1" fmla="*/ 0 h 1807781"/>
              <a:gd name="connsiteX2" fmla="*/ 1934202 w 2657314"/>
              <a:gd name="connsiteY2" fmla="*/ 1807781 h 1807781"/>
              <a:gd name="connsiteX3" fmla="*/ 0 w 2657314"/>
              <a:gd name="connsiteY3" fmla="*/ 1807781 h 1807781"/>
              <a:gd name="connsiteX4" fmla="*/ 0 w 2657314"/>
              <a:gd name="connsiteY4" fmla="*/ 0 h 1807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7314" h="1807781">
                <a:moveTo>
                  <a:pt x="0" y="0"/>
                </a:moveTo>
                <a:lnTo>
                  <a:pt x="2657314" y="0"/>
                </a:lnTo>
                <a:lnTo>
                  <a:pt x="1934202" y="1807781"/>
                </a:lnTo>
                <a:lnTo>
                  <a:pt x="0" y="1807781"/>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Ins="459000" rtlCol="0" anchor="ctr">
            <a:noAutofit/>
          </a:bodyPr>
          <a:lstStyle/>
          <a:p>
            <a:pPr algn="ctr"/>
            <a:r>
              <a:rPr lang="en-US" sz="1000" dirty="0">
                <a:solidFill>
                  <a:schemeClr val="accent1"/>
                </a:solidFill>
              </a:rPr>
              <a:t>Lorem ipsum dolor sit amet, consectetur adipiscing elit. Curabitur purus dui, euismod quis placerat eget</a:t>
            </a:r>
            <a:endParaRPr lang="en-PH" sz="1000" dirty="0">
              <a:solidFill>
                <a:schemeClr val="accent1"/>
              </a:solidFill>
            </a:endParaRPr>
          </a:p>
        </p:txBody>
      </p:sp>
      <p:sp>
        <p:nvSpPr>
          <p:cNvPr id="12" name="Freeform: Shape 11">
            <a:extLst>
              <a:ext uri="{FF2B5EF4-FFF2-40B4-BE49-F238E27FC236}">
                <a16:creationId xmlns:a16="http://schemas.microsoft.com/office/drawing/2014/main" id="{7FB80455-40D8-4DB2-88E2-4E9B69B07FFA}"/>
              </a:ext>
            </a:extLst>
          </p:cNvPr>
          <p:cNvSpPr/>
          <p:nvPr/>
        </p:nvSpPr>
        <p:spPr>
          <a:xfrm>
            <a:off x="1070509" y="2835599"/>
            <a:ext cx="5401181"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13" name="Freeform: Shape 12">
            <a:extLst>
              <a:ext uri="{FF2B5EF4-FFF2-40B4-BE49-F238E27FC236}">
                <a16:creationId xmlns:a16="http://schemas.microsoft.com/office/drawing/2014/main" id="{2F267504-E89D-4FF8-A2FD-DB6B201ED88F}"/>
              </a:ext>
            </a:extLst>
          </p:cNvPr>
          <p:cNvSpPr/>
          <p:nvPr/>
        </p:nvSpPr>
        <p:spPr>
          <a:xfrm>
            <a:off x="1203970" y="3301514"/>
            <a:ext cx="5401181"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14" name="Freeform: Shape 13">
            <a:extLst>
              <a:ext uri="{FF2B5EF4-FFF2-40B4-BE49-F238E27FC236}">
                <a16:creationId xmlns:a16="http://schemas.microsoft.com/office/drawing/2014/main" id="{8237CB0C-50E2-42C8-B4D1-B3CEAD9A214B}"/>
              </a:ext>
            </a:extLst>
          </p:cNvPr>
          <p:cNvSpPr/>
          <p:nvPr/>
        </p:nvSpPr>
        <p:spPr>
          <a:xfrm>
            <a:off x="1337432" y="3767432"/>
            <a:ext cx="5401181" cy="403949"/>
          </a:xfrm>
          <a:custGeom>
            <a:avLst/>
            <a:gdLst>
              <a:gd name="connsiteX0" fmla="*/ 0 w 7567688"/>
              <a:gd name="connsiteY0" fmla="*/ 0 h 405313"/>
              <a:gd name="connsiteX1" fmla="*/ 7405563 w 7567688"/>
              <a:gd name="connsiteY1" fmla="*/ 0 h 405313"/>
              <a:gd name="connsiteX2" fmla="*/ 7567688 w 7567688"/>
              <a:gd name="connsiteY2" fmla="*/ 405313 h 405313"/>
              <a:gd name="connsiteX3" fmla="*/ 162125 w 7567688"/>
              <a:gd name="connsiteY3" fmla="*/ 405313 h 405313"/>
              <a:gd name="connsiteX4" fmla="*/ 0 w 7567688"/>
              <a:gd name="connsiteY4" fmla="*/ 0 h 405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8" h="405313">
                <a:moveTo>
                  <a:pt x="0" y="0"/>
                </a:moveTo>
                <a:lnTo>
                  <a:pt x="7405563" y="0"/>
                </a:lnTo>
                <a:lnTo>
                  <a:pt x="7567688" y="405313"/>
                </a:lnTo>
                <a:lnTo>
                  <a:pt x="162125" y="405313"/>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rPr>
              <a:t>Lorem ipsum dolor sit amet, consectetur adipiscing elit. Curabitur purus dui, euismod quis placerat eget</a:t>
            </a:r>
            <a:endParaRPr lang="en-PH" sz="1000" dirty="0">
              <a:solidFill>
                <a:schemeClr val="accent1"/>
              </a:solidFill>
            </a:endParaRPr>
          </a:p>
        </p:txBody>
      </p:sp>
      <p:sp>
        <p:nvSpPr>
          <p:cNvPr id="15" name="Freeform: Shape 14">
            <a:extLst>
              <a:ext uri="{FF2B5EF4-FFF2-40B4-BE49-F238E27FC236}">
                <a16:creationId xmlns:a16="http://schemas.microsoft.com/office/drawing/2014/main" id="{571170BC-D055-4ACD-97B5-C1C3F6B3BF8F}"/>
              </a:ext>
            </a:extLst>
          </p:cNvPr>
          <p:cNvSpPr/>
          <p:nvPr/>
        </p:nvSpPr>
        <p:spPr>
          <a:xfrm>
            <a:off x="937052" y="2369681"/>
            <a:ext cx="5401182" cy="403950"/>
          </a:xfrm>
          <a:custGeom>
            <a:avLst/>
            <a:gdLst>
              <a:gd name="connsiteX0" fmla="*/ 0 w 7567689"/>
              <a:gd name="connsiteY0" fmla="*/ 0 h 405314"/>
              <a:gd name="connsiteX1" fmla="*/ 7405563 w 7567689"/>
              <a:gd name="connsiteY1" fmla="*/ 0 h 405314"/>
              <a:gd name="connsiteX2" fmla="*/ 7567689 w 7567689"/>
              <a:gd name="connsiteY2" fmla="*/ 405314 h 405314"/>
              <a:gd name="connsiteX3" fmla="*/ 162126 w 7567689"/>
              <a:gd name="connsiteY3" fmla="*/ 405314 h 405314"/>
              <a:gd name="connsiteX4" fmla="*/ 0 w 7567689"/>
              <a:gd name="connsiteY4" fmla="*/ 0 h 405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7689" h="405314">
                <a:moveTo>
                  <a:pt x="0" y="0"/>
                </a:moveTo>
                <a:lnTo>
                  <a:pt x="7405563" y="0"/>
                </a:lnTo>
                <a:lnTo>
                  <a:pt x="7567689" y="405314"/>
                </a:lnTo>
                <a:lnTo>
                  <a:pt x="162126" y="405314"/>
                </a:lnTo>
                <a:lnTo>
                  <a:pt x="0" y="0"/>
                </a:lnTo>
                <a:close/>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00" dirty="0">
                <a:solidFill>
                  <a:schemeClr val="accent1"/>
                </a:solidFill>
                <a:cs typeface="Roboto" pitchFamily="2" charset="0"/>
              </a:rPr>
              <a:t>Lorem ipsum dolor sit amet, consectetur adipiscing elit. Curabitur purus dui, euismod quis placerat eget</a:t>
            </a:r>
            <a:endParaRPr lang="en-PH" sz="1000" dirty="0">
              <a:solidFill>
                <a:schemeClr val="accent1"/>
              </a:solidFill>
            </a:endParaRPr>
          </a:p>
        </p:txBody>
      </p:sp>
      <p:sp>
        <p:nvSpPr>
          <p:cNvPr id="29" name="Text Placeholder 9">
            <a:extLst>
              <a:ext uri="{FF2B5EF4-FFF2-40B4-BE49-F238E27FC236}">
                <a16:creationId xmlns:a16="http://schemas.microsoft.com/office/drawing/2014/main" id="{A0F4A570-8536-4A86-BAD1-ACDB535D20F4}"/>
              </a:ext>
            </a:extLst>
          </p:cNvPr>
          <p:cNvSpPr txBox="1">
            <a:spLocks/>
          </p:cNvSpPr>
          <p:nvPr/>
        </p:nvSpPr>
        <p:spPr>
          <a:xfrm>
            <a:off x="6337435" y="2369679"/>
            <a:ext cx="2177916" cy="3665354"/>
          </a:xfrm>
          <a:prstGeom prst="chevron">
            <a:avLst>
              <a:gd name="adj" fmla="val 24833"/>
            </a:avLst>
          </a:prstGeom>
          <a:solidFill>
            <a:schemeClr val="accent1"/>
          </a:solidFill>
          <a:ln>
            <a:solidFill>
              <a:schemeClr val="accent1"/>
            </a:solidFill>
          </a:ln>
        </p:spPr>
        <p:txBody>
          <a:bodyPr lIns="7200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732">
              <a:lnSpc>
                <a:spcPct val="95000"/>
              </a:lnSpc>
              <a:spcBef>
                <a:spcPts val="0"/>
              </a:spcBef>
              <a:buClrTx/>
              <a:buNone/>
              <a:defRPr/>
            </a:pPr>
            <a:endParaRPr lang="en-US" sz="1400" kern="0" dirty="0">
              <a:solidFill>
                <a:schemeClr val="bg1"/>
              </a:solidFill>
            </a:endParaRPr>
          </a:p>
          <a:p>
            <a:pPr marL="0" indent="0" algn="ctr" defTabSz="685732">
              <a:lnSpc>
                <a:spcPct val="95000"/>
              </a:lnSpc>
              <a:spcBef>
                <a:spcPts val="0"/>
              </a:spcBef>
              <a:buClrTx/>
              <a:buNone/>
              <a:defRPr/>
            </a:pPr>
            <a:endParaRPr lang="en-US" sz="1400" kern="0" dirty="0">
              <a:solidFill>
                <a:schemeClr val="bg1"/>
              </a:solidFill>
            </a:endParaRPr>
          </a:p>
          <a:p>
            <a:pPr marL="0" indent="0" algn="ctr" defTabSz="685732">
              <a:lnSpc>
                <a:spcPct val="95000"/>
              </a:lnSpc>
              <a:spcBef>
                <a:spcPts val="0"/>
              </a:spcBef>
              <a:buClrTx/>
              <a:buNone/>
              <a:defRPr/>
            </a:pPr>
            <a:r>
              <a:rPr lang="en-US" sz="1400" kern="0" dirty="0">
                <a:solidFill>
                  <a:schemeClr val="bg1"/>
                </a:solidFill>
              </a:rPr>
              <a:t>Lorem ipsum dolor sit amet, consectetur adipiscing elit. Curabitur purus dui, euismod</a:t>
            </a:r>
          </a:p>
        </p:txBody>
      </p:sp>
      <p:sp>
        <p:nvSpPr>
          <p:cNvPr id="35" name="TextBox 34">
            <a:extLst>
              <a:ext uri="{FF2B5EF4-FFF2-40B4-BE49-F238E27FC236}">
                <a16:creationId xmlns:a16="http://schemas.microsoft.com/office/drawing/2014/main" id="{CCB83B18-DB5C-4D56-9490-214DEA709241}"/>
              </a:ext>
            </a:extLst>
          </p:cNvPr>
          <p:cNvSpPr txBox="1"/>
          <p:nvPr/>
        </p:nvSpPr>
        <p:spPr>
          <a:xfrm>
            <a:off x="628651" y="3604342"/>
            <a:ext cx="633658" cy="95530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b="1" dirty="0">
                <a:solidFill>
                  <a:schemeClr val="accent1"/>
                </a:solidFill>
                <a:latin typeface="Arial" panose="020B0604020202020204" pitchFamily="34" charset="0"/>
              </a:rPr>
              <a:t>Lorem ipsum dolor sit amet, </a:t>
            </a:r>
          </a:p>
        </p:txBody>
      </p:sp>
      <p:sp>
        <p:nvSpPr>
          <p:cNvPr id="36" name="TextBox 35">
            <a:extLst>
              <a:ext uri="{FF2B5EF4-FFF2-40B4-BE49-F238E27FC236}">
                <a16:creationId xmlns:a16="http://schemas.microsoft.com/office/drawing/2014/main" id="{FD2F9E2F-FBFB-4277-B15E-52C4C50F86EB}"/>
              </a:ext>
            </a:extLst>
          </p:cNvPr>
          <p:cNvSpPr txBox="1"/>
          <p:nvPr/>
        </p:nvSpPr>
        <p:spPr>
          <a:xfrm>
            <a:off x="628817" y="1511368"/>
            <a:ext cx="7886375" cy="34881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37" name="TextBox 36">
            <a:extLst>
              <a:ext uri="{FF2B5EF4-FFF2-40B4-BE49-F238E27FC236}">
                <a16:creationId xmlns:a16="http://schemas.microsoft.com/office/drawing/2014/main" id="{13A337C8-2874-4685-9B5A-34405A142551}"/>
              </a:ext>
            </a:extLst>
          </p:cNvPr>
          <p:cNvSpPr txBox="1"/>
          <p:nvPr/>
        </p:nvSpPr>
        <p:spPr>
          <a:xfrm>
            <a:off x="628653" y="1855828"/>
            <a:ext cx="7886375" cy="27119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dirty="0">
                <a:solidFill>
                  <a:schemeClr val="tx1"/>
                </a:solidFill>
                <a:latin typeface="Arial" panose="020B0604020202020204" pitchFamily="34" charset="0"/>
              </a:rPr>
              <a:t>Lorem ipsum dolor sit amet, consectetur adipiscing elit. Curabitur purus dui, euismod</a:t>
            </a:r>
          </a:p>
        </p:txBody>
      </p:sp>
      <p:grpSp>
        <p:nvGrpSpPr>
          <p:cNvPr id="24" name="Group 23">
            <a:extLst>
              <a:ext uri="{FF2B5EF4-FFF2-40B4-BE49-F238E27FC236}">
                <a16:creationId xmlns:a16="http://schemas.microsoft.com/office/drawing/2014/main" id="{8DDFAEAC-F49C-41AF-8B7A-D14485914131}"/>
              </a:ext>
            </a:extLst>
          </p:cNvPr>
          <p:cNvGrpSpPr/>
          <p:nvPr/>
        </p:nvGrpSpPr>
        <p:grpSpPr>
          <a:xfrm>
            <a:off x="7143899" y="2778286"/>
            <a:ext cx="585358" cy="586800"/>
            <a:chOff x="7067382" y="2773633"/>
            <a:chExt cx="585358" cy="817393"/>
          </a:xfrm>
        </p:grpSpPr>
        <p:sp>
          <p:nvSpPr>
            <p:cNvPr id="26" name="Oval 25">
              <a:extLst>
                <a:ext uri="{FF2B5EF4-FFF2-40B4-BE49-F238E27FC236}">
                  <a16:creationId xmlns:a16="http://schemas.microsoft.com/office/drawing/2014/main" id="{3241C120-BA61-47F4-A834-CC9C24B8D93C}"/>
                </a:ext>
              </a:extLst>
            </p:cNvPr>
            <p:cNvSpPr/>
            <p:nvPr/>
          </p:nvSpPr>
          <p:spPr>
            <a:xfrm>
              <a:off x="7067382" y="2773633"/>
              <a:ext cx="585358" cy="817393"/>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27" name="Group 26">
              <a:extLst>
                <a:ext uri="{FF2B5EF4-FFF2-40B4-BE49-F238E27FC236}">
                  <a16:creationId xmlns:a16="http://schemas.microsoft.com/office/drawing/2014/main" id="{39DE55BA-0D39-448E-9A63-1D8B33480341}"/>
                </a:ext>
              </a:extLst>
            </p:cNvPr>
            <p:cNvGrpSpPr/>
            <p:nvPr/>
          </p:nvGrpSpPr>
          <p:grpSpPr>
            <a:xfrm>
              <a:off x="7142510" y="2878537"/>
              <a:ext cx="435108" cy="607585"/>
              <a:chOff x="1649691" y="3230880"/>
              <a:chExt cx="914400" cy="914400"/>
            </a:xfrm>
          </p:grpSpPr>
          <p:sp>
            <p:nvSpPr>
              <p:cNvPr id="38" name="Accent">
                <a:extLst>
                  <a:ext uri="{FF2B5EF4-FFF2-40B4-BE49-F238E27FC236}">
                    <a16:creationId xmlns:a16="http://schemas.microsoft.com/office/drawing/2014/main" id="{7DDAB4C0-3992-4347-B452-C294A9E444B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39" name="Outline">
                <a:extLst>
                  <a:ext uri="{FF2B5EF4-FFF2-40B4-BE49-F238E27FC236}">
                    <a16:creationId xmlns:a16="http://schemas.microsoft.com/office/drawing/2014/main" id="{7B14F461-2152-4400-BBC3-064E74EE603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276075089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Four Step Process + Detail Table</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207</a:t>
            </a:fld>
            <a:endParaRPr lang="en-PH" dirty="0"/>
          </a:p>
        </p:txBody>
      </p:sp>
      <p:sp>
        <p:nvSpPr>
          <p:cNvPr id="17" name="Oval 16">
            <a:extLst>
              <a:ext uri="{FF2B5EF4-FFF2-40B4-BE49-F238E27FC236}">
                <a16:creationId xmlns:a16="http://schemas.microsoft.com/office/drawing/2014/main" id="{F57263AB-0193-463A-B325-0B1D99CB0125}"/>
              </a:ext>
            </a:extLst>
          </p:cNvPr>
          <p:cNvSpPr/>
          <p:nvPr/>
        </p:nvSpPr>
        <p:spPr>
          <a:xfrm>
            <a:off x="628650" y="2350635"/>
            <a:ext cx="246551" cy="248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sp>
        <p:nvSpPr>
          <p:cNvPr id="18" name="Oval 17">
            <a:extLst>
              <a:ext uri="{FF2B5EF4-FFF2-40B4-BE49-F238E27FC236}">
                <a16:creationId xmlns:a16="http://schemas.microsoft.com/office/drawing/2014/main" id="{B8DD1651-7524-436D-A782-046DEDBE12ED}"/>
              </a:ext>
            </a:extLst>
          </p:cNvPr>
          <p:cNvSpPr/>
          <p:nvPr/>
        </p:nvSpPr>
        <p:spPr>
          <a:xfrm>
            <a:off x="628650" y="3388489"/>
            <a:ext cx="246551" cy="248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sp>
        <p:nvSpPr>
          <p:cNvPr id="19" name="Oval 18">
            <a:extLst>
              <a:ext uri="{FF2B5EF4-FFF2-40B4-BE49-F238E27FC236}">
                <a16:creationId xmlns:a16="http://schemas.microsoft.com/office/drawing/2014/main" id="{D7A9D6A1-B9D6-47CA-A026-497594A7F514}"/>
              </a:ext>
            </a:extLst>
          </p:cNvPr>
          <p:cNvSpPr/>
          <p:nvPr/>
        </p:nvSpPr>
        <p:spPr>
          <a:xfrm>
            <a:off x="628650" y="4426343"/>
            <a:ext cx="246551" cy="248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sp>
        <p:nvSpPr>
          <p:cNvPr id="20" name="Oval 19">
            <a:extLst>
              <a:ext uri="{FF2B5EF4-FFF2-40B4-BE49-F238E27FC236}">
                <a16:creationId xmlns:a16="http://schemas.microsoft.com/office/drawing/2014/main" id="{44B15A2A-C84F-4776-9D9E-F30104FEB3B8}"/>
              </a:ext>
            </a:extLst>
          </p:cNvPr>
          <p:cNvSpPr/>
          <p:nvPr/>
        </p:nvSpPr>
        <p:spPr>
          <a:xfrm>
            <a:off x="628650" y="5464197"/>
            <a:ext cx="246551" cy="2484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4</a:t>
            </a:r>
            <a:endParaRPr lang="en-PH" sz="1200" dirty="0">
              <a:latin typeface="Arial" panose="020B0604020202020204" pitchFamily="34" charset="0"/>
            </a:endParaRPr>
          </a:p>
        </p:txBody>
      </p:sp>
      <p:sp>
        <p:nvSpPr>
          <p:cNvPr id="6" name="Text Placeholder 11">
            <a:extLst>
              <a:ext uri="{FF2B5EF4-FFF2-40B4-BE49-F238E27FC236}">
                <a16:creationId xmlns:a16="http://schemas.microsoft.com/office/drawing/2014/main" id="{C7877271-F16D-4A48-9CCB-7EAC27821F9E}"/>
              </a:ext>
            </a:extLst>
          </p:cNvPr>
          <p:cNvSpPr txBox="1">
            <a:spLocks/>
          </p:cNvSpPr>
          <p:nvPr/>
        </p:nvSpPr>
        <p:spPr>
          <a:xfrm>
            <a:off x="6010606" y="2042160"/>
            <a:ext cx="2504744" cy="860588"/>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pPr>
            <a:r>
              <a:rPr lang="en-PH" sz="1000" dirty="0">
                <a:latin typeface="Arial" panose="020B0604020202020204" pitchFamily="34" charset="0"/>
              </a:rPr>
              <a:t>Lorem ipsum dolor sit amet, consectetur adipiscing elit. Curabitur purus dui</a:t>
            </a:r>
          </a:p>
          <a:p>
            <a:pPr marL="205959" indent="-136910">
              <a:spcBef>
                <a:spcPts val="0"/>
              </a:spcBef>
            </a:pPr>
            <a:r>
              <a:rPr lang="en-PH" sz="1000" dirty="0">
                <a:latin typeface="Arial" panose="020B0604020202020204" pitchFamily="34" charset="0"/>
              </a:rPr>
              <a:t>Aenean a elit justo. Vivamus laoreet, lorem id iaculis mattis, neque diam blandit nulla, </a:t>
            </a:r>
          </a:p>
        </p:txBody>
      </p:sp>
      <p:sp>
        <p:nvSpPr>
          <p:cNvPr id="7" name="Text Placeholder 11">
            <a:extLst>
              <a:ext uri="{FF2B5EF4-FFF2-40B4-BE49-F238E27FC236}">
                <a16:creationId xmlns:a16="http://schemas.microsoft.com/office/drawing/2014/main" id="{22463556-3862-42A5-8762-D0676AE11764}"/>
              </a:ext>
            </a:extLst>
          </p:cNvPr>
          <p:cNvSpPr txBox="1">
            <a:spLocks/>
          </p:cNvSpPr>
          <p:nvPr/>
        </p:nvSpPr>
        <p:spPr>
          <a:xfrm>
            <a:off x="6010606" y="3075358"/>
            <a:ext cx="2504744" cy="860588"/>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pPr>
            <a:r>
              <a:rPr lang="en-PH" sz="1000" dirty="0">
                <a:latin typeface="Arial" panose="020B0604020202020204" pitchFamily="34" charset="0"/>
              </a:rPr>
              <a:t>Lorem ipsum dolor sit amet, consectetur adipiscing elit. Curabitur purus dui</a:t>
            </a:r>
          </a:p>
          <a:p>
            <a:pPr marL="205959" indent="-136910">
              <a:spcBef>
                <a:spcPts val="0"/>
              </a:spcBef>
            </a:pPr>
            <a:r>
              <a:rPr lang="en-PH" sz="1000" dirty="0">
                <a:latin typeface="Arial" panose="020B0604020202020204" pitchFamily="34" charset="0"/>
              </a:rPr>
              <a:t>Aenean a elit justo. Vivamus laoreet, lorem id iaculis mattis, neque diam blandit nulla, </a:t>
            </a:r>
          </a:p>
        </p:txBody>
      </p:sp>
      <p:sp>
        <p:nvSpPr>
          <p:cNvPr id="8" name="Text Placeholder 11">
            <a:extLst>
              <a:ext uri="{FF2B5EF4-FFF2-40B4-BE49-F238E27FC236}">
                <a16:creationId xmlns:a16="http://schemas.microsoft.com/office/drawing/2014/main" id="{996689FA-D517-4F2C-A99E-ECF266E0ADE4}"/>
              </a:ext>
            </a:extLst>
          </p:cNvPr>
          <p:cNvSpPr txBox="1">
            <a:spLocks/>
          </p:cNvSpPr>
          <p:nvPr/>
        </p:nvSpPr>
        <p:spPr>
          <a:xfrm>
            <a:off x="6010606" y="4108560"/>
            <a:ext cx="2504744" cy="860588"/>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pPr>
            <a:r>
              <a:rPr lang="en-PH" sz="1000" dirty="0">
                <a:latin typeface="Arial" panose="020B0604020202020204" pitchFamily="34" charset="0"/>
              </a:rPr>
              <a:t>Lorem ipsum dolor sit amet, consectetur adipiscing elit. Curabitur purus dui</a:t>
            </a:r>
          </a:p>
          <a:p>
            <a:pPr marL="205959" indent="-136910">
              <a:spcBef>
                <a:spcPts val="0"/>
              </a:spcBef>
            </a:pPr>
            <a:r>
              <a:rPr lang="en-PH" sz="1000" dirty="0">
                <a:latin typeface="Arial" panose="020B0604020202020204" pitchFamily="34" charset="0"/>
              </a:rPr>
              <a:t>Aenean a elit justo. Vivamus laoreet, lorem id iaculis mattis, neque diam blandit nulla, </a:t>
            </a:r>
          </a:p>
        </p:txBody>
      </p:sp>
      <p:sp>
        <p:nvSpPr>
          <p:cNvPr id="9" name="Text Placeholder 8">
            <a:extLst>
              <a:ext uri="{FF2B5EF4-FFF2-40B4-BE49-F238E27FC236}">
                <a16:creationId xmlns:a16="http://schemas.microsoft.com/office/drawing/2014/main" id="{80C98A51-9392-4AB7-A379-77CC5B1BCDF6}"/>
              </a:ext>
            </a:extLst>
          </p:cNvPr>
          <p:cNvSpPr txBox="1">
            <a:spLocks/>
          </p:cNvSpPr>
          <p:nvPr/>
        </p:nvSpPr>
        <p:spPr>
          <a:xfrm>
            <a:off x="960519" y="2044541"/>
            <a:ext cx="1138487" cy="860588"/>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0" name="Text Placeholder 8">
            <a:extLst>
              <a:ext uri="{FF2B5EF4-FFF2-40B4-BE49-F238E27FC236}">
                <a16:creationId xmlns:a16="http://schemas.microsoft.com/office/drawing/2014/main" id="{4E356D38-0ECB-473F-81EC-438225B90003}"/>
              </a:ext>
            </a:extLst>
          </p:cNvPr>
          <p:cNvSpPr txBox="1">
            <a:spLocks/>
          </p:cNvSpPr>
          <p:nvPr/>
        </p:nvSpPr>
        <p:spPr>
          <a:xfrm>
            <a:off x="960519" y="3053561"/>
            <a:ext cx="1138487" cy="893285"/>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1" name="Text Placeholder 8">
            <a:extLst>
              <a:ext uri="{FF2B5EF4-FFF2-40B4-BE49-F238E27FC236}">
                <a16:creationId xmlns:a16="http://schemas.microsoft.com/office/drawing/2014/main" id="{4C5E8C45-1DC9-4F93-9023-84EF2105CE05}"/>
              </a:ext>
            </a:extLst>
          </p:cNvPr>
          <p:cNvSpPr txBox="1">
            <a:spLocks/>
          </p:cNvSpPr>
          <p:nvPr/>
        </p:nvSpPr>
        <p:spPr>
          <a:xfrm>
            <a:off x="960519" y="4097658"/>
            <a:ext cx="1138487" cy="893285"/>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2" name="Text Placeholder 11">
            <a:extLst>
              <a:ext uri="{FF2B5EF4-FFF2-40B4-BE49-F238E27FC236}">
                <a16:creationId xmlns:a16="http://schemas.microsoft.com/office/drawing/2014/main" id="{0B430D03-500C-447D-AA26-874D75C37B90}"/>
              </a:ext>
            </a:extLst>
          </p:cNvPr>
          <p:cNvSpPr txBox="1">
            <a:spLocks/>
          </p:cNvSpPr>
          <p:nvPr/>
        </p:nvSpPr>
        <p:spPr>
          <a:xfrm>
            <a:off x="6010606" y="5141754"/>
            <a:ext cx="2504744" cy="860588"/>
          </a:xfrm>
          <a:prstGeom prst="rect">
            <a:avLst/>
          </a:prstGeom>
        </p:spPr>
        <p:txBody>
          <a:bodyPr lIns="0" tIns="0" rIns="0" bIns="0" anchor="ctr">
            <a:no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pPr>
            <a:r>
              <a:rPr lang="en-PH" sz="1000" dirty="0">
                <a:latin typeface="Arial" panose="020B0604020202020204" pitchFamily="34" charset="0"/>
              </a:rPr>
              <a:t>Lorem ipsum dolor sit amet, consectetur adipiscing elit. Curabitur purus dui</a:t>
            </a:r>
          </a:p>
          <a:p>
            <a:pPr marL="205959" indent="-136910">
              <a:spcBef>
                <a:spcPts val="0"/>
              </a:spcBef>
            </a:pPr>
            <a:r>
              <a:rPr lang="en-PH" sz="1000" dirty="0">
                <a:latin typeface="Arial" panose="020B0604020202020204" pitchFamily="34" charset="0"/>
              </a:rPr>
              <a:t>Aenean a elit justo. Vivamus laoreet, lorem id iaculis mattis, neque diam blandit nulla, </a:t>
            </a:r>
          </a:p>
        </p:txBody>
      </p:sp>
      <p:sp>
        <p:nvSpPr>
          <p:cNvPr id="13" name="Text Placeholder 8">
            <a:extLst>
              <a:ext uri="{FF2B5EF4-FFF2-40B4-BE49-F238E27FC236}">
                <a16:creationId xmlns:a16="http://schemas.microsoft.com/office/drawing/2014/main" id="{0B7A42BC-B0EF-4F9C-BBBC-CF8D8AA68557}"/>
              </a:ext>
            </a:extLst>
          </p:cNvPr>
          <p:cNvSpPr txBox="1">
            <a:spLocks/>
          </p:cNvSpPr>
          <p:nvPr/>
        </p:nvSpPr>
        <p:spPr>
          <a:xfrm>
            <a:off x="960519" y="5141755"/>
            <a:ext cx="1138487" cy="893285"/>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cxnSp>
        <p:nvCxnSpPr>
          <p:cNvPr id="14" name="Straight Connector 13">
            <a:extLst>
              <a:ext uri="{FF2B5EF4-FFF2-40B4-BE49-F238E27FC236}">
                <a16:creationId xmlns:a16="http://schemas.microsoft.com/office/drawing/2014/main" id="{9E852647-66D7-4836-A490-79FB740C51D1}"/>
              </a:ext>
            </a:extLst>
          </p:cNvPr>
          <p:cNvCxnSpPr/>
          <p:nvPr/>
        </p:nvCxnSpPr>
        <p:spPr>
          <a:xfrm>
            <a:off x="628654" y="4022248"/>
            <a:ext cx="788665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A801DF-4CC2-46CF-894B-0C4E025E1BE8}"/>
              </a:ext>
            </a:extLst>
          </p:cNvPr>
          <p:cNvCxnSpPr/>
          <p:nvPr/>
        </p:nvCxnSpPr>
        <p:spPr>
          <a:xfrm>
            <a:off x="628654" y="2989049"/>
            <a:ext cx="788665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055B076-964B-42EF-8C81-3A96E0E27E6A}"/>
              </a:ext>
            </a:extLst>
          </p:cNvPr>
          <p:cNvCxnSpPr/>
          <p:nvPr/>
        </p:nvCxnSpPr>
        <p:spPr>
          <a:xfrm>
            <a:off x="628654" y="5055446"/>
            <a:ext cx="7886651"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Rectangle: Top Corners Rounded 22">
            <a:extLst>
              <a:ext uri="{FF2B5EF4-FFF2-40B4-BE49-F238E27FC236}">
                <a16:creationId xmlns:a16="http://schemas.microsoft.com/office/drawing/2014/main" id="{3B4D6DDF-7D10-467F-928A-2247D6FF65F3}"/>
              </a:ext>
            </a:extLst>
          </p:cNvPr>
          <p:cNvSpPr/>
          <p:nvPr/>
        </p:nvSpPr>
        <p:spPr>
          <a:xfrm>
            <a:off x="2222292" y="1511369"/>
            <a:ext cx="1221571" cy="560499"/>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50" b="1" dirty="0">
                <a:solidFill>
                  <a:schemeClr val="bg1"/>
                </a:solidFill>
              </a:rPr>
              <a:t>Lorem ipsum</a:t>
            </a:r>
            <a:br>
              <a:rPr lang="da-DK" sz="1050" b="1" dirty="0">
                <a:solidFill>
                  <a:schemeClr val="bg1"/>
                </a:solidFill>
              </a:rPr>
            </a:br>
            <a:r>
              <a:rPr lang="da-DK" sz="1050" b="1" dirty="0">
                <a:solidFill>
                  <a:schemeClr val="bg1"/>
                </a:solidFill>
              </a:rPr>
              <a:t>dolor sit amet</a:t>
            </a:r>
            <a:endParaRPr lang="en-US" sz="1050" dirty="0">
              <a:solidFill>
                <a:schemeClr val="bg1"/>
              </a:solidFill>
            </a:endParaRPr>
          </a:p>
        </p:txBody>
      </p:sp>
      <p:sp>
        <p:nvSpPr>
          <p:cNvPr id="24" name="Rectangle: Top Corners Rounded 23">
            <a:extLst>
              <a:ext uri="{FF2B5EF4-FFF2-40B4-BE49-F238E27FC236}">
                <a16:creationId xmlns:a16="http://schemas.microsoft.com/office/drawing/2014/main" id="{1BF60985-50C9-4262-A731-0617E4DCBA1E}"/>
              </a:ext>
            </a:extLst>
          </p:cNvPr>
          <p:cNvSpPr/>
          <p:nvPr/>
        </p:nvSpPr>
        <p:spPr>
          <a:xfrm>
            <a:off x="3485064" y="1511369"/>
            <a:ext cx="1221571" cy="560499"/>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50" b="1" dirty="0">
                <a:solidFill>
                  <a:schemeClr val="bg1"/>
                </a:solidFill>
              </a:rPr>
              <a:t>Lorem ipsum</a:t>
            </a:r>
            <a:br>
              <a:rPr lang="da-DK" sz="1050" b="1" dirty="0">
                <a:solidFill>
                  <a:schemeClr val="bg1"/>
                </a:solidFill>
              </a:rPr>
            </a:br>
            <a:r>
              <a:rPr lang="da-DK" sz="1050" b="1" dirty="0">
                <a:solidFill>
                  <a:schemeClr val="bg1"/>
                </a:solidFill>
              </a:rPr>
              <a:t>dolor sit amet</a:t>
            </a:r>
            <a:endParaRPr lang="en-US" sz="1050" dirty="0">
              <a:solidFill>
                <a:schemeClr val="bg1"/>
              </a:solidFill>
            </a:endParaRPr>
          </a:p>
        </p:txBody>
      </p:sp>
      <p:sp>
        <p:nvSpPr>
          <p:cNvPr id="25" name="Rectangle: Top Corners Rounded 24">
            <a:extLst>
              <a:ext uri="{FF2B5EF4-FFF2-40B4-BE49-F238E27FC236}">
                <a16:creationId xmlns:a16="http://schemas.microsoft.com/office/drawing/2014/main" id="{B7479498-25D6-4DEE-8A87-AC900464DAFD}"/>
              </a:ext>
            </a:extLst>
          </p:cNvPr>
          <p:cNvSpPr/>
          <p:nvPr/>
        </p:nvSpPr>
        <p:spPr>
          <a:xfrm>
            <a:off x="4747833" y="1511369"/>
            <a:ext cx="1221571" cy="560499"/>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50" b="1" dirty="0">
                <a:solidFill>
                  <a:schemeClr val="bg1"/>
                </a:solidFill>
              </a:rPr>
              <a:t>Lorem ipsum</a:t>
            </a:r>
            <a:br>
              <a:rPr lang="da-DK" sz="1050" b="1" dirty="0">
                <a:solidFill>
                  <a:schemeClr val="bg1"/>
                </a:solidFill>
              </a:rPr>
            </a:br>
            <a:r>
              <a:rPr lang="da-DK" sz="1050" b="1" dirty="0">
                <a:solidFill>
                  <a:schemeClr val="bg1"/>
                </a:solidFill>
              </a:rPr>
              <a:t>dolor sit amet</a:t>
            </a:r>
            <a:endParaRPr lang="en-US" sz="1050" dirty="0">
              <a:solidFill>
                <a:schemeClr val="bg1"/>
              </a:solidFill>
            </a:endParaRPr>
          </a:p>
        </p:txBody>
      </p:sp>
      <p:sp>
        <p:nvSpPr>
          <p:cNvPr id="26" name="Rectangle: Top Corners Rounded 25">
            <a:extLst>
              <a:ext uri="{FF2B5EF4-FFF2-40B4-BE49-F238E27FC236}">
                <a16:creationId xmlns:a16="http://schemas.microsoft.com/office/drawing/2014/main" id="{47067A71-E8F8-42E3-9BCD-42A1A86D0C1A}"/>
              </a:ext>
            </a:extLst>
          </p:cNvPr>
          <p:cNvSpPr/>
          <p:nvPr/>
        </p:nvSpPr>
        <p:spPr>
          <a:xfrm>
            <a:off x="6010603" y="1511369"/>
            <a:ext cx="2504700" cy="560499"/>
          </a:xfrm>
          <a:prstGeom prst="round2SameRect">
            <a:avLst>
              <a:gd name="adj1" fmla="val 5000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da-DK" sz="1050" b="1" dirty="0">
                <a:solidFill>
                  <a:schemeClr val="bg1"/>
                </a:solidFill>
              </a:rPr>
              <a:t>Lorem ipsum dolor sit amet</a:t>
            </a:r>
            <a:endParaRPr lang="en-US" sz="1050" dirty="0">
              <a:solidFill>
                <a:schemeClr val="bg1"/>
              </a:solidFill>
            </a:endParaRPr>
          </a:p>
        </p:txBody>
      </p:sp>
      <p:sp>
        <p:nvSpPr>
          <p:cNvPr id="3" name="Rectangle 2">
            <a:extLst>
              <a:ext uri="{FF2B5EF4-FFF2-40B4-BE49-F238E27FC236}">
                <a16:creationId xmlns:a16="http://schemas.microsoft.com/office/drawing/2014/main" id="{8290ACFF-6389-4FBB-8B43-85660E958E2E}"/>
              </a:ext>
            </a:extLst>
          </p:cNvPr>
          <p:cNvSpPr/>
          <p:nvPr/>
        </p:nvSpPr>
        <p:spPr>
          <a:xfrm>
            <a:off x="2279731" y="2247106"/>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28" name="Rectangle 27">
            <a:extLst>
              <a:ext uri="{FF2B5EF4-FFF2-40B4-BE49-F238E27FC236}">
                <a16:creationId xmlns:a16="http://schemas.microsoft.com/office/drawing/2014/main" id="{496C5261-DFBF-49E4-88B4-0405C5E76ED6}"/>
              </a:ext>
            </a:extLst>
          </p:cNvPr>
          <p:cNvSpPr/>
          <p:nvPr/>
        </p:nvSpPr>
        <p:spPr>
          <a:xfrm>
            <a:off x="3542500" y="2247106"/>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29" name="Rectangle 28">
            <a:extLst>
              <a:ext uri="{FF2B5EF4-FFF2-40B4-BE49-F238E27FC236}">
                <a16:creationId xmlns:a16="http://schemas.microsoft.com/office/drawing/2014/main" id="{37E07CA5-F712-4BC6-92DF-0EAF8C28B350}"/>
              </a:ext>
            </a:extLst>
          </p:cNvPr>
          <p:cNvSpPr/>
          <p:nvPr/>
        </p:nvSpPr>
        <p:spPr>
          <a:xfrm>
            <a:off x="4805272" y="2247106"/>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0" name="Rectangle 29">
            <a:extLst>
              <a:ext uri="{FF2B5EF4-FFF2-40B4-BE49-F238E27FC236}">
                <a16:creationId xmlns:a16="http://schemas.microsoft.com/office/drawing/2014/main" id="{ACF0A24E-9E4B-4461-B033-9A412DB38834}"/>
              </a:ext>
            </a:extLst>
          </p:cNvPr>
          <p:cNvSpPr/>
          <p:nvPr/>
        </p:nvSpPr>
        <p:spPr>
          <a:xfrm>
            <a:off x="2279731" y="3280304"/>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1" name="Rectangle 30">
            <a:extLst>
              <a:ext uri="{FF2B5EF4-FFF2-40B4-BE49-F238E27FC236}">
                <a16:creationId xmlns:a16="http://schemas.microsoft.com/office/drawing/2014/main" id="{AF5B52B2-B774-4FD9-AF51-BB4A927153AF}"/>
              </a:ext>
            </a:extLst>
          </p:cNvPr>
          <p:cNvSpPr/>
          <p:nvPr/>
        </p:nvSpPr>
        <p:spPr>
          <a:xfrm>
            <a:off x="3542500" y="3280304"/>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2" name="Rectangle 31">
            <a:extLst>
              <a:ext uri="{FF2B5EF4-FFF2-40B4-BE49-F238E27FC236}">
                <a16:creationId xmlns:a16="http://schemas.microsoft.com/office/drawing/2014/main" id="{EB072B54-8AE8-47AF-B0FE-81B61D9808CF}"/>
              </a:ext>
            </a:extLst>
          </p:cNvPr>
          <p:cNvSpPr/>
          <p:nvPr/>
        </p:nvSpPr>
        <p:spPr>
          <a:xfrm>
            <a:off x="4805272" y="3280304"/>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3" name="Rectangle 32">
            <a:extLst>
              <a:ext uri="{FF2B5EF4-FFF2-40B4-BE49-F238E27FC236}">
                <a16:creationId xmlns:a16="http://schemas.microsoft.com/office/drawing/2014/main" id="{9C34327D-E1BF-4602-947D-892E3043A644}"/>
              </a:ext>
            </a:extLst>
          </p:cNvPr>
          <p:cNvSpPr/>
          <p:nvPr/>
        </p:nvSpPr>
        <p:spPr>
          <a:xfrm>
            <a:off x="2279731" y="4313502"/>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4" name="Rectangle 33">
            <a:extLst>
              <a:ext uri="{FF2B5EF4-FFF2-40B4-BE49-F238E27FC236}">
                <a16:creationId xmlns:a16="http://schemas.microsoft.com/office/drawing/2014/main" id="{B9D767C9-2E30-4914-8FA7-D9D27DA91E14}"/>
              </a:ext>
            </a:extLst>
          </p:cNvPr>
          <p:cNvSpPr/>
          <p:nvPr/>
        </p:nvSpPr>
        <p:spPr>
          <a:xfrm>
            <a:off x="3542500" y="4313502"/>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5" name="Rectangle 34">
            <a:extLst>
              <a:ext uri="{FF2B5EF4-FFF2-40B4-BE49-F238E27FC236}">
                <a16:creationId xmlns:a16="http://schemas.microsoft.com/office/drawing/2014/main" id="{E49E6730-67E7-4571-8212-D522894E78AC}"/>
              </a:ext>
            </a:extLst>
          </p:cNvPr>
          <p:cNvSpPr/>
          <p:nvPr/>
        </p:nvSpPr>
        <p:spPr>
          <a:xfrm>
            <a:off x="4805272" y="4313502"/>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6" name="Rectangle 35">
            <a:extLst>
              <a:ext uri="{FF2B5EF4-FFF2-40B4-BE49-F238E27FC236}">
                <a16:creationId xmlns:a16="http://schemas.microsoft.com/office/drawing/2014/main" id="{6D74889E-1C65-4048-BBB1-E7E9134777AE}"/>
              </a:ext>
            </a:extLst>
          </p:cNvPr>
          <p:cNvSpPr/>
          <p:nvPr/>
        </p:nvSpPr>
        <p:spPr>
          <a:xfrm>
            <a:off x="2279731" y="5346700"/>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7" name="Rectangle 36">
            <a:extLst>
              <a:ext uri="{FF2B5EF4-FFF2-40B4-BE49-F238E27FC236}">
                <a16:creationId xmlns:a16="http://schemas.microsoft.com/office/drawing/2014/main" id="{66B47E9F-B9E7-4101-9093-E11FB4C5F135}"/>
              </a:ext>
            </a:extLst>
          </p:cNvPr>
          <p:cNvSpPr/>
          <p:nvPr/>
        </p:nvSpPr>
        <p:spPr>
          <a:xfrm>
            <a:off x="3542500" y="5346700"/>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sp>
        <p:nvSpPr>
          <p:cNvPr id="38" name="Rectangle 37">
            <a:extLst>
              <a:ext uri="{FF2B5EF4-FFF2-40B4-BE49-F238E27FC236}">
                <a16:creationId xmlns:a16="http://schemas.microsoft.com/office/drawing/2014/main" id="{1FD32926-9268-4CDE-9BFA-67876A1F65A8}"/>
              </a:ext>
            </a:extLst>
          </p:cNvPr>
          <p:cNvSpPr/>
          <p:nvPr/>
        </p:nvSpPr>
        <p:spPr>
          <a:xfrm>
            <a:off x="4805272" y="5346700"/>
            <a:ext cx="1106690" cy="450705"/>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000" dirty="0">
                <a:solidFill>
                  <a:schemeClr val="tx2"/>
                </a:solidFill>
                <a:latin typeface="Arial" panose="020B0604020202020204" pitchFamily="34" charset="0"/>
              </a:rPr>
              <a:t>Lorem ipsum dolor sit amet</a:t>
            </a:r>
            <a:endParaRPr lang="en-PH" sz="1000" dirty="0">
              <a:solidFill>
                <a:schemeClr val="tx2"/>
              </a:solidFill>
            </a:endParaRPr>
          </a:p>
        </p:txBody>
      </p:sp>
      <p:cxnSp>
        <p:nvCxnSpPr>
          <p:cNvPr id="40" name="Straight Arrow Connector 39">
            <a:extLst>
              <a:ext uri="{FF2B5EF4-FFF2-40B4-BE49-F238E27FC236}">
                <a16:creationId xmlns:a16="http://schemas.microsoft.com/office/drawing/2014/main" id="{AF3023F7-B90E-4024-A495-AD6CC2705DF7}"/>
              </a:ext>
            </a:extLst>
          </p:cNvPr>
          <p:cNvCxnSpPr>
            <a:stCxn id="3" idx="3"/>
            <a:endCxn id="28" idx="1"/>
          </p:cNvCxnSpPr>
          <p:nvPr/>
        </p:nvCxnSpPr>
        <p:spPr>
          <a:xfrm>
            <a:off x="3386423" y="2472450"/>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41">
            <a:extLst>
              <a:ext uri="{FF2B5EF4-FFF2-40B4-BE49-F238E27FC236}">
                <a16:creationId xmlns:a16="http://schemas.microsoft.com/office/drawing/2014/main" id="{C0AD4D23-60C3-41CC-815A-ECC17AC44448}"/>
              </a:ext>
            </a:extLst>
          </p:cNvPr>
          <p:cNvCxnSpPr>
            <a:stCxn id="28" idx="3"/>
            <a:endCxn id="29" idx="1"/>
          </p:cNvCxnSpPr>
          <p:nvPr/>
        </p:nvCxnSpPr>
        <p:spPr>
          <a:xfrm>
            <a:off x="4649195" y="2472450"/>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892EA48E-2CB7-42A0-AF5E-DABCD98508A2}"/>
              </a:ext>
            </a:extLst>
          </p:cNvPr>
          <p:cNvCxnSpPr>
            <a:stCxn id="29" idx="2"/>
            <a:endCxn id="32" idx="0"/>
          </p:cNvCxnSpPr>
          <p:nvPr/>
        </p:nvCxnSpPr>
        <p:spPr>
          <a:xfrm>
            <a:off x="5358617" y="2697811"/>
            <a:ext cx="0" cy="582493"/>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7EA8D4A0-B7DA-448F-8EE7-EFD548274A62}"/>
              </a:ext>
            </a:extLst>
          </p:cNvPr>
          <p:cNvCxnSpPr>
            <a:stCxn id="32" idx="1"/>
            <a:endCxn id="31" idx="3"/>
          </p:cNvCxnSpPr>
          <p:nvPr/>
        </p:nvCxnSpPr>
        <p:spPr>
          <a:xfrm flipH="1">
            <a:off x="4649195" y="3505648"/>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8" name="Straight Arrow Connector 47">
            <a:extLst>
              <a:ext uri="{FF2B5EF4-FFF2-40B4-BE49-F238E27FC236}">
                <a16:creationId xmlns:a16="http://schemas.microsoft.com/office/drawing/2014/main" id="{3FFDAF0E-EA08-4D58-B35B-C7E1712EBB51}"/>
              </a:ext>
            </a:extLst>
          </p:cNvPr>
          <p:cNvCxnSpPr>
            <a:stCxn id="31" idx="1"/>
            <a:endCxn id="30" idx="3"/>
          </p:cNvCxnSpPr>
          <p:nvPr/>
        </p:nvCxnSpPr>
        <p:spPr>
          <a:xfrm flipH="1">
            <a:off x="3386423" y="3505648"/>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83E34AA-D731-4C11-AFB0-275A4EBAC7B7}"/>
              </a:ext>
            </a:extLst>
          </p:cNvPr>
          <p:cNvCxnSpPr>
            <a:stCxn id="30" idx="2"/>
            <a:endCxn id="33" idx="0"/>
          </p:cNvCxnSpPr>
          <p:nvPr/>
        </p:nvCxnSpPr>
        <p:spPr>
          <a:xfrm>
            <a:off x="2833075" y="3731009"/>
            <a:ext cx="0" cy="582493"/>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42359C79-840B-454D-BD85-CF4A7B2DDF30}"/>
              </a:ext>
            </a:extLst>
          </p:cNvPr>
          <p:cNvCxnSpPr>
            <a:stCxn id="33" idx="3"/>
            <a:endCxn id="34" idx="1"/>
          </p:cNvCxnSpPr>
          <p:nvPr/>
        </p:nvCxnSpPr>
        <p:spPr>
          <a:xfrm>
            <a:off x="3386423" y="4538846"/>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2700CBDD-8492-4785-A2AB-74C3051D7584}"/>
              </a:ext>
            </a:extLst>
          </p:cNvPr>
          <p:cNvCxnSpPr>
            <a:stCxn id="34" idx="3"/>
            <a:endCxn id="35" idx="1"/>
          </p:cNvCxnSpPr>
          <p:nvPr/>
        </p:nvCxnSpPr>
        <p:spPr>
          <a:xfrm>
            <a:off x="4649195" y="4538846"/>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6" name="Straight Arrow Connector 55">
            <a:extLst>
              <a:ext uri="{FF2B5EF4-FFF2-40B4-BE49-F238E27FC236}">
                <a16:creationId xmlns:a16="http://schemas.microsoft.com/office/drawing/2014/main" id="{738E3087-FE7E-4E09-B3F4-C4D9574A34A9}"/>
              </a:ext>
            </a:extLst>
          </p:cNvPr>
          <p:cNvCxnSpPr>
            <a:stCxn id="35" idx="2"/>
            <a:endCxn id="38" idx="0"/>
          </p:cNvCxnSpPr>
          <p:nvPr/>
        </p:nvCxnSpPr>
        <p:spPr>
          <a:xfrm>
            <a:off x="5358617" y="4764207"/>
            <a:ext cx="0" cy="582493"/>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58" name="Straight Arrow Connector 57">
            <a:extLst>
              <a:ext uri="{FF2B5EF4-FFF2-40B4-BE49-F238E27FC236}">
                <a16:creationId xmlns:a16="http://schemas.microsoft.com/office/drawing/2014/main" id="{D5875676-9360-43B3-A595-88391D64C036}"/>
              </a:ext>
            </a:extLst>
          </p:cNvPr>
          <p:cNvCxnSpPr>
            <a:stCxn id="38" idx="1"/>
            <a:endCxn id="37" idx="3"/>
          </p:cNvCxnSpPr>
          <p:nvPr/>
        </p:nvCxnSpPr>
        <p:spPr>
          <a:xfrm flipH="1">
            <a:off x="4649195" y="5572044"/>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3FB1B44E-E50E-44B3-B8CC-44288C689AC4}"/>
              </a:ext>
            </a:extLst>
          </p:cNvPr>
          <p:cNvCxnSpPr>
            <a:stCxn id="37" idx="1"/>
            <a:endCxn id="36" idx="3"/>
          </p:cNvCxnSpPr>
          <p:nvPr/>
        </p:nvCxnSpPr>
        <p:spPr>
          <a:xfrm flipH="1">
            <a:off x="3386423" y="5572044"/>
            <a:ext cx="156080" cy="0"/>
          </a:xfrm>
          <a:prstGeom prst="straightConnector1">
            <a:avLst/>
          </a:prstGeom>
          <a:ln w="15875">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30954770"/>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Hexagon Hub with Two Columns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208</a:t>
            </a:fld>
            <a:endParaRPr lang="en-PH" dirty="0"/>
          </a:p>
        </p:txBody>
      </p:sp>
      <p:sp>
        <p:nvSpPr>
          <p:cNvPr id="46" name="TextBox 45">
            <a:extLst>
              <a:ext uri="{FF2B5EF4-FFF2-40B4-BE49-F238E27FC236}">
                <a16:creationId xmlns:a16="http://schemas.microsoft.com/office/drawing/2014/main" id="{63893EB4-FA87-4DC5-A90E-D26F5EE54036}"/>
              </a:ext>
            </a:extLst>
          </p:cNvPr>
          <p:cNvSpPr txBox="1"/>
          <p:nvPr/>
        </p:nvSpPr>
        <p:spPr>
          <a:xfrm>
            <a:off x="428268" y="1511369"/>
            <a:ext cx="8287301" cy="316007"/>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600" b="1" dirty="0">
                <a:solidFill>
                  <a:schemeClr val="accent1"/>
                </a:solidFill>
              </a:rPr>
              <a:t>Lorem ipsum dolor sit amet, consectetur adipiscing</a:t>
            </a:r>
          </a:p>
        </p:txBody>
      </p:sp>
      <p:sp>
        <p:nvSpPr>
          <p:cNvPr id="49" name="Oval 48">
            <a:extLst>
              <a:ext uri="{FF2B5EF4-FFF2-40B4-BE49-F238E27FC236}">
                <a16:creationId xmlns:a16="http://schemas.microsoft.com/office/drawing/2014/main" id="{D309EDB4-7B26-4AF8-8A1B-7F89836E2A2E}"/>
              </a:ext>
            </a:extLst>
          </p:cNvPr>
          <p:cNvSpPr/>
          <p:nvPr/>
        </p:nvSpPr>
        <p:spPr>
          <a:xfrm>
            <a:off x="3390870" y="2616410"/>
            <a:ext cx="2320858" cy="2320858"/>
          </a:xfrm>
          <a:prstGeom prst="ellipse">
            <a:avLst/>
          </a:prstGeom>
          <a:noFill/>
          <a:ln w="57150">
            <a:solidFill>
              <a:schemeClr val="accent6">
                <a:lumMod val="40000"/>
                <a:lumOff val="6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200" b="1" dirty="0">
              <a:solidFill>
                <a:schemeClr val="accent1"/>
              </a:solidFill>
            </a:endParaRPr>
          </a:p>
        </p:txBody>
      </p:sp>
      <p:sp>
        <p:nvSpPr>
          <p:cNvPr id="10" name="Oval 9">
            <a:extLst>
              <a:ext uri="{FF2B5EF4-FFF2-40B4-BE49-F238E27FC236}">
                <a16:creationId xmlns:a16="http://schemas.microsoft.com/office/drawing/2014/main" id="{D9BDEB8E-A405-4E20-9BF1-92FEFE4B80BA}"/>
              </a:ext>
            </a:extLst>
          </p:cNvPr>
          <p:cNvSpPr/>
          <p:nvPr/>
        </p:nvSpPr>
        <p:spPr>
          <a:xfrm>
            <a:off x="3701134" y="2926673"/>
            <a:ext cx="1700343" cy="1700343"/>
          </a:xfrm>
          <a:prstGeom prst="ellipse">
            <a:avLst/>
          </a:prstGeom>
          <a:solidFill>
            <a:schemeClr val="bg1"/>
          </a:solidFill>
          <a:ln w="571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b="1" dirty="0">
                <a:solidFill>
                  <a:schemeClr val="accent1"/>
                </a:solidFill>
              </a:rPr>
              <a:t>Lorem ipsum dolor sit amet, consectetur adipiscing</a:t>
            </a:r>
          </a:p>
        </p:txBody>
      </p:sp>
      <p:sp>
        <p:nvSpPr>
          <p:cNvPr id="19" name="Freeform: Shape 18">
            <a:extLst>
              <a:ext uri="{FF2B5EF4-FFF2-40B4-BE49-F238E27FC236}">
                <a16:creationId xmlns:a16="http://schemas.microsoft.com/office/drawing/2014/main" id="{65684B66-72B7-4F1B-B22F-7BD804A61986}"/>
              </a:ext>
            </a:extLst>
          </p:cNvPr>
          <p:cNvSpPr/>
          <p:nvPr/>
        </p:nvSpPr>
        <p:spPr>
          <a:xfrm>
            <a:off x="611350" y="2395881"/>
            <a:ext cx="2105713" cy="534420"/>
          </a:xfrm>
          <a:custGeom>
            <a:avLst/>
            <a:gdLst>
              <a:gd name="connsiteX0" fmla="*/ 0 w 2952834"/>
              <a:gd name="connsiteY0" fmla="*/ 0 h 622514"/>
              <a:gd name="connsiteX1" fmla="*/ 2648263 w 2952834"/>
              <a:gd name="connsiteY1" fmla="*/ 0 h 622514"/>
              <a:gd name="connsiteX2" fmla="*/ 2952834 w 2952834"/>
              <a:gd name="connsiteY2" fmla="*/ 622514 h 622514"/>
              <a:gd name="connsiteX3" fmla="*/ 0 w 2952834"/>
              <a:gd name="connsiteY3" fmla="*/ 622514 h 622514"/>
              <a:gd name="connsiteX4" fmla="*/ 0 w 2952834"/>
              <a:gd name="connsiteY4" fmla="*/ 0 h 62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834" h="622514">
                <a:moveTo>
                  <a:pt x="0" y="0"/>
                </a:moveTo>
                <a:lnTo>
                  <a:pt x="2648263" y="0"/>
                </a:lnTo>
                <a:lnTo>
                  <a:pt x="2952834" y="622514"/>
                </a:lnTo>
                <a:lnTo>
                  <a:pt x="0" y="622514"/>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108000" rIns="243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24" name="Freeform: Shape 23">
            <a:extLst>
              <a:ext uri="{FF2B5EF4-FFF2-40B4-BE49-F238E27FC236}">
                <a16:creationId xmlns:a16="http://schemas.microsoft.com/office/drawing/2014/main" id="{B092EF99-11BD-46A8-AC25-8954ABC02168}"/>
              </a:ext>
            </a:extLst>
          </p:cNvPr>
          <p:cNvSpPr/>
          <p:nvPr/>
        </p:nvSpPr>
        <p:spPr>
          <a:xfrm>
            <a:off x="611352" y="2987678"/>
            <a:ext cx="2346223" cy="534419"/>
          </a:xfrm>
          <a:custGeom>
            <a:avLst/>
            <a:gdLst>
              <a:gd name="connsiteX0" fmla="*/ 0 w 3290101"/>
              <a:gd name="connsiteY0" fmla="*/ 0 h 622513"/>
              <a:gd name="connsiteX1" fmla="*/ 2985530 w 3290101"/>
              <a:gd name="connsiteY1" fmla="*/ 0 h 622513"/>
              <a:gd name="connsiteX2" fmla="*/ 3290101 w 3290101"/>
              <a:gd name="connsiteY2" fmla="*/ 622513 h 622513"/>
              <a:gd name="connsiteX3" fmla="*/ 0 w 3290101"/>
              <a:gd name="connsiteY3" fmla="*/ 622513 h 622513"/>
              <a:gd name="connsiteX4" fmla="*/ 0 w 3290101"/>
              <a:gd name="connsiteY4" fmla="*/ 0 h 62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101" h="622513">
                <a:moveTo>
                  <a:pt x="0" y="0"/>
                </a:moveTo>
                <a:lnTo>
                  <a:pt x="2985530" y="0"/>
                </a:lnTo>
                <a:lnTo>
                  <a:pt x="3290101"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108000" rIns="243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29" name="Freeform: Shape 28">
            <a:extLst>
              <a:ext uri="{FF2B5EF4-FFF2-40B4-BE49-F238E27FC236}">
                <a16:creationId xmlns:a16="http://schemas.microsoft.com/office/drawing/2014/main" id="{0155A5A1-0AA6-4059-B5CB-2D337B4FDD1F}"/>
              </a:ext>
            </a:extLst>
          </p:cNvPr>
          <p:cNvSpPr/>
          <p:nvPr/>
        </p:nvSpPr>
        <p:spPr>
          <a:xfrm>
            <a:off x="611351" y="3579469"/>
            <a:ext cx="2478137" cy="534419"/>
          </a:xfrm>
          <a:custGeom>
            <a:avLst/>
            <a:gdLst>
              <a:gd name="connsiteX0" fmla="*/ 0 w 3475084"/>
              <a:gd name="connsiteY0" fmla="*/ 0 h 622513"/>
              <a:gd name="connsiteX1" fmla="*/ 3322798 w 3475084"/>
              <a:gd name="connsiteY1" fmla="*/ 0 h 622513"/>
              <a:gd name="connsiteX2" fmla="*/ 3475084 w 3475084"/>
              <a:gd name="connsiteY2" fmla="*/ 311258 h 622513"/>
              <a:gd name="connsiteX3" fmla="*/ 3322800 w 3475084"/>
              <a:gd name="connsiteY3" fmla="*/ 622513 h 622513"/>
              <a:gd name="connsiteX4" fmla="*/ 0 w 3475084"/>
              <a:gd name="connsiteY4" fmla="*/ 622513 h 622513"/>
              <a:gd name="connsiteX5" fmla="*/ 0 w 3475084"/>
              <a:gd name="connsiteY5" fmla="*/ 0 h 62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5084" h="622513">
                <a:moveTo>
                  <a:pt x="0" y="0"/>
                </a:moveTo>
                <a:lnTo>
                  <a:pt x="3322798" y="0"/>
                </a:lnTo>
                <a:lnTo>
                  <a:pt x="3475084" y="311258"/>
                </a:lnTo>
                <a:lnTo>
                  <a:pt x="3322800"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108000" rIns="243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34" name="Freeform: Shape 33">
            <a:extLst>
              <a:ext uri="{FF2B5EF4-FFF2-40B4-BE49-F238E27FC236}">
                <a16:creationId xmlns:a16="http://schemas.microsoft.com/office/drawing/2014/main" id="{B65F879E-84CC-4D09-A4E7-93DB6039FA01}"/>
              </a:ext>
            </a:extLst>
          </p:cNvPr>
          <p:cNvSpPr/>
          <p:nvPr/>
        </p:nvSpPr>
        <p:spPr>
          <a:xfrm>
            <a:off x="611353" y="4171260"/>
            <a:ext cx="2346224" cy="534419"/>
          </a:xfrm>
          <a:custGeom>
            <a:avLst/>
            <a:gdLst>
              <a:gd name="connsiteX0" fmla="*/ 0 w 3290103"/>
              <a:gd name="connsiteY0" fmla="*/ 0 h 622513"/>
              <a:gd name="connsiteX1" fmla="*/ 3290103 w 3290103"/>
              <a:gd name="connsiteY1" fmla="*/ 0 h 622513"/>
              <a:gd name="connsiteX2" fmla="*/ 2985532 w 3290103"/>
              <a:gd name="connsiteY2" fmla="*/ 622513 h 622513"/>
              <a:gd name="connsiteX3" fmla="*/ 0 w 3290103"/>
              <a:gd name="connsiteY3" fmla="*/ 622513 h 622513"/>
              <a:gd name="connsiteX4" fmla="*/ 0 w 3290103"/>
              <a:gd name="connsiteY4" fmla="*/ 0 h 62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103" h="622513">
                <a:moveTo>
                  <a:pt x="0" y="0"/>
                </a:moveTo>
                <a:lnTo>
                  <a:pt x="3290103" y="0"/>
                </a:lnTo>
                <a:lnTo>
                  <a:pt x="2985532"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108000" rIns="243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37" name="Freeform: Shape 36">
            <a:extLst>
              <a:ext uri="{FF2B5EF4-FFF2-40B4-BE49-F238E27FC236}">
                <a16:creationId xmlns:a16="http://schemas.microsoft.com/office/drawing/2014/main" id="{22A5081F-4363-433D-8924-0D4FC68833D5}"/>
              </a:ext>
            </a:extLst>
          </p:cNvPr>
          <p:cNvSpPr/>
          <p:nvPr/>
        </p:nvSpPr>
        <p:spPr>
          <a:xfrm>
            <a:off x="611350" y="4763047"/>
            <a:ext cx="2105713" cy="534420"/>
          </a:xfrm>
          <a:custGeom>
            <a:avLst/>
            <a:gdLst>
              <a:gd name="connsiteX0" fmla="*/ 0 w 2952834"/>
              <a:gd name="connsiteY0" fmla="*/ 0 h 622514"/>
              <a:gd name="connsiteX1" fmla="*/ 2952834 w 2952834"/>
              <a:gd name="connsiteY1" fmla="*/ 0 h 622514"/>
              <a:gd name="connsiteX2" fmla="*/ 2648263 w 2952834"/>
              <a:gd name="connsiteY2" fmla="*/ 622514 h 622514"/>
              <a:gd name="connsiteX3" fmla="*/ 0 w 2952834"/>
              <a:gd name="connsiteY3" fmla="*/ 622514 h 622514"/>
              <a:gd name="connsiteX4" fmla="*/ 0 w 2952834"/>
              <a:gd name="connsiteY4" fmla="*/ 0 h 62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834" h="622514">
                <a:moveTo>
                  <a:pt x="0" y="0"/>
                </a:moveTo>
                <a:lnTo>
                  <a:pt x="2952834" y="0"/>
                </a:lnTo>
                <a:lnTo>
                  <a:pt x="2648263" y="622514"/>
                </a:lnTo>
                <a:lnTo>
                  <a:pt x="0" y="622514"/>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108000" rIns="243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2" name="Arrow: Chevron 1">
            <a:extLst>
              <a:ext uri="{FF2B5EF4-FFF2-40B4-BE49-F238E27FC236}">
                <a16:creationId xmlns:a16="http://schemas.microsoft.com/office/drawing/2014/main" id="{A020498B-1621-4635-8DD9-2983CDE865AC}"/>
              </a:ext>
            </a:extLst>
          </p:cNvPr>
          <p:cNvSpPr/>
          <p:nvPr/>
        </p:nvSpPr>
        <p:spPr>
          <a:xfrm>
            <a:off x="2574667" y="2395884"/>
            <a:ext cx="1031762" cy="2901583"/>
          </a:xfrm>
          <a:prstGeom prst="chevron">
            <a:avLst>
              <a:gd name="adj" fmla="val 5815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tx1"/>
              </a:solidFill>
            </a:endParaRPr>
          </a:p>
        </p:txBody>
      </p:sp>
      <p:sp>
        <p:nvSpPr>
          <p:cNvPr id="38" name="Freeform: Shape 37">
            <a:extLst>
              <a:ext uri="{FF2B5EF4-FFF2-40B4-BE49-F238E27FC236}">
                <a16:creationId xmlns:a16="http://schemas.microsoft.com/office/drawing/2014/main" id="{D63012E2-EDA3-49A2-BE60-6C3F4BAAAA6A}"/>
              </a:ext>
            </a:extLst>
          </p:cNvPr>
          <p:cNvSpPr/>
          <p:nvPr/>
        </p:nvSpPr>
        <p:spPr>
          <a:xfrm flipH="1">
            <a:off x="6385539" y="2395884"/>
            <a:ext cx="2105713" cy="534420"/>
          </a:xfrm>
          <a:custGeom>
            <a:avLst/>
            <a:gdLst>
              <a:gd name="connsiteX0" fmla="*/ 0 w 2952834"/>
              <a:gd name="connsiteY0" fmla="*/ 0 h 622514"/>
              <a:gd name="connsiteX1" fmla="*/ 2648263 w 2952834"/>
              <a:gd name="connsiteY1" fmla="*/ 0 h 622514"/>
              <a:gd name="connsiteX2" fmla="*/ 2952834 w 2952834"/>
              <a:gd name="connsiteY2" fmla="*/ 622514 h 622514"/>
              <a:gd name="connsiteX3" fmla="*/ 0 w 2952834"/>
              <a:gd name="connsiteY3" fmla="*/ 622514 h 622514"/>
              <a:gd name="connsiteX4" fmla="*/ 0 w 2952834"/>
              <a:gd name="connsiteY4" fmla="*/ 0 h 62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834" h="622514">
                <a:moveTo>
                  <a:pt x="0" y="0"/>
                </a:moveTo>
                <a:lnTo>
                  <a:pt x="2648263" y="0"/>
                </a:lnTo>
                <a:lnTo>
                  <a:pt x="2952834" y="622514"/>
                </a:lnTo>
                <a:lnTo>
                  <a:pt x="0" y="622514"/>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243000" rIns="108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39" name="Freeform: Shape 38">
            <a:extLst>
              <a:ext uri="{FF2B5EF4-FFF2-40B4-BE49-F238E27FC236}">
                <a16:creationId xmlns:a16="http://schemas.microsoft.com/office/drawing/2014/main" id="{653BCD43-E3A2-468F-A679-8F095547312D}"/>
              </a:ext>
            </a:extLst>
          </p:cNvPr>
          <p:cNvSpPr/>
          <p:nvPr/>
        </p:nvSpPr>
        <p:spPr>
          <a:xfrm flipH="1">
            <a:off x="6145030" y="2987679"/>
            <a:ext cx="2346223" cy="534419"/>
          </a:xfrm>
          <a:custGeom>
            <a:avLst/>
            <a:gdLst>
              <a:gd name="connsiteX0" fmla="*/ 0 w 3290101"/>
              <a:gd name="connsiteY0" fmla="*/ 0 h 622513"/>
              <a:gd name="connsiteX1" fmla="*/ 2985530 w 3290101"/>
              <a:gd name="connsiteY1" fmla="*/ 0 h 622513"/>
              <a:gd name="connsiteX2" fmla="*/ 3290101 w 3290101"/>
              <a:gd name="connsiteY2" fmla="*/ 622513 h 622513"/>
              <a:gd name="connsiteX3" fmla="*/ 0 w 3290101"/>
              <a:gd name="connsiteY3" fmla="*/ 622513 h 622513"/>
              <a:gd name="connsiteX4" fmla="*/ 0 w 3290101"/>
              <a:gd name="connsiteY4" fmla="*/ 0 h 62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101" h="622513">
                <a:moveTo>
                  <a:pt x="0" y="0"/>
                </a:moveTo>
                <a:lnTo>
                  <a:pt x="2985530" y="0"/>
                </a:lnTo>
                <a:lnTo>
                  <a:pt x="3290101"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243000" rIns="108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40" name="Freeform: Shape 39">
            <a:extLst>
              <a:ext uri="{FF2B5EF4-FFF2-40B4-BE49-F238E27FC236}">
                <a16:creationId xmlns:a16="http://schemas.microsoft.com/office/drawing/2014/main" id="{C409FD00-DE38-4F18-AD68-4C3760A3D079}"/>
              </a:ext>
            </a:extLst>
          </p:cNvPr>
          <p:cNvSpPr/>
          <p:nvPr/>
        </p:nvSpPr>
        <p:spPr>
          <a:xfrm flipH="1">
            <a:off x="6013114" y="3579471"/>
            <a:ext cx="2478137" cy="534419"/>
          </a:xfrm>
          <a:custGeom>
            <a:avLst/>
            <a:gdLst>
              <a:gd name="connsiteX0" fmla="*/ 0 w 3475084"/>
              <a:gd name="connsiteY0" fmla="*/ 0 h 622513"/>
              <a:gd name="connsiteX1" fmla="*/ 3322798 w 3475084"/>
              <a:gd name="connsiteY1" fmla="*/ 0 h 622513"/>
              <a:gd name="connsiteX2" fmla="*/ 3475084 w 3475084"/>
              <a:gd name="connsiteY2" fmla="*/ 311258 h 622513"/>
              <a:gd name="connsiteX3" fmla="*/ 3322800 w 3475084"/>
              <a:gd name="connsiteY3" fmla="*/ 622513 h 622513"/>
              <a:gd name="connsiteX4" fmla="*/ 0 w 3475084"/>
              <a:gd name="connsiteY4" fmla="*/ 622513 h 622513"/>
              <a:gd name="connsiteX5" fmla="*/ 0 w 3475084"/>
              <a:gd name="connsiteY5" fmla="*/ 0 h 62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5084" h="622513">
                <a:moveTo>
                  <a:pt x="0" y="0"/>
                </a:moveTo>
                <a:lnTo>
                  <a:pt x="3322798" y="0"/>
                </a:lnTo>
                <a:lnTo>
                  <a:pt x="3475084" y="311258"/>
                </a:lnTo>
                <a:lnTo>
                  <a:pt x="3322800"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243000" rIns="108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41" name="Freeform: Shape 40">
            <a:extLst>
              <a:ext uri="{FF2B5EF4-FFF2-40B4-BE49-F238E27FC236}">
                <a16:creationId xmlns:a16="http://schemas.microsoft.com/office/drawing/2014/main" id="{63C85621-B37C-4853-A8E7-9CA6089A8F27}"/>
              </a:ext>
            </a:extLst>
          </p:cNvPr>
          <p:cNvSpPr/>
          <p:nvPr/>
        </p:nvSpPr>
        <p:spPr>
          <a:xfrm flipH="1">
            <a:off x="6145031" y="4171261"/>
            <a:ext cx="2346224" cy="534419"/>
          </a:xfrm>
          <a:custGeom>
            <a:avLst/>
            <a:gdLst>
              <a:gd name="connsiteX0" fmla="*/ 0 w 3290103"/>
              <a:gd name="connsiteY0" fmla="*/ 0 h 622513"/>
              <a:gd name="connsiteX1" fmla="*/ 3290103 w 3290103"/>
              <a:gd name="connsiteY1" fmla="*/ 0 h 622513"/>
              <a:gd name="connsiteX2" fmla="*/ 2985532 w 3290103"/>
              <a:gd name="connsiteY2" fmla="*/ 622513 h 622513"/>
              <a:gd name="connsiteX3" fmla="*/ 0 w 3290103"/>
              <a:gd name="connsiteY3" fmla="*/ 622513 h 622513"/>
              <a:gd name="connsiteX4" fmla="*/ 0 w 3290103"/>
              <a:gd name="connsiteY4" fmla="*/ 0 h 62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0103" h="622513">
                <a:moveTo>
                  <a:pt x="0" y="0"/>
                </a:moveTo>
                <a:lnTo>
                  <a:pt x="3290103" y="0"/>
                </a:lnTo>
                <a:lnTo>
                  <a:pt x="2985532" y="622513"/>
                </a:lnTo>
                <a:lnTo>
                  <a:pt x="0" y="622513"/>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243000" rIns="108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42" name="Freeform: Shape 41">
            <a:extLst>
              <a:ext uri="{FF2B5EF4-FFF2-40B4-BE49-F238E27FC236}">
                <a16:creationId xmlns:a16="http://schemas.microsoft.com/office/drawing/2014/main" id="{806C09AC-B1D9-4C57-AD17-19B4B97F03CA}"/>
              </a:ext>
            </a:extLst>
          </p:cNvPr>
          <p:cNvSpPr/>
          <p:nvPr/>
        </p:nvSpPr>
        <p:spPr>
          <a:xfrm flipH="1">
            <a:off x="6385539" y="4763051"/>
            <a:ext cx="2105713" cy="534420"/>
          </a:xfrm>
          <a:custGeom>
            <a:avLst/>
            <a:gdLst>
              <a:gd name="connsiteX0" fmla="*/ 0 w 2952834"/>
              <a:gd name="connsiteY0" fmla="*/ 0 h 622514"/>
              <a:gd name="connsiteX1" fmla="*/ 2952834 w 2952834"/>
              <a:gd name="connsiteY1" fmla="*/ 0 h 622514"/>
              <a:gd name="connsiteX2" fmla="*/ 2648263 w 2952834"/>
              <a:gd name="connsiteY2" fmla="*/ 622514 h 622514"/>
              <a:gd name="connsiteX3" fmla="*/ 0 w 2952834"/>
              <a:gd name="connsiteY3" fmla="*/ 622514 h 622514"/>
              <a:gd name="connsiteX4" fmla="*/ 0 w 2952834"/>
              <a:gd name="connsiteY4" fmla="*/ 0 h 62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834" h="622514">
                <a:moveTo>
                  <a:pt x="0" y="0"/>
                </a:moveTo>
                <a:lnTo>
                  <a:pt x="2952834" y="0"/>
                </a:lnTo>
                <a:lnTo>
                  <a:pt x="2648263" y="622514"/>
                </a:lnTo>
                <a:lnTo>
                  <a:pt x="0" y="622514"/>
                </a:lnTo>
                <a:lnTo>
                  <a:pt x="0" y="0"/>
                </a:lnTo>
                <a:close/>
              </a:path>
            </a:pathLst>
          </a:cu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lIns="243000" rIns="108000" rtlCol="0" anchor="ctr">
            <a:noAutofit/>
          </a:bodyPr>
          <a:lstStyle/>
          <a:p>
            <a:pPr algn="ctr"/>
            <a:r>
              <a:rPr lang="en-US" sz="800" dirty="0">
                <a:solidFill>
                  <a:schemeClr val="tx2"/>
                </a:solidFill>
                <a:cs typeface="Roboto" pitchFamily="2" charset="0"/>
              </a:rPr>
              <a:t>Lorem ipsum dolor sit amet, consectetur adipiscing elit. Curabitur purus dui, euismod quis placerat eget</a:t>
            </a:r>
            <a:endParaRPr lang="en-PH" sz="800" dirty="0">
              <a:solidFill>
                <a:schemeClr val="tx2"/>
              </a:solidFill>
            </a:endParaRPr>
          </a:p>
        </p:txBody>
      </p:sp>
      <p:sp>
        <p:nvSpPr>
          <p:cNvPr id="43" name="Arrow: Chevron 42">
            <a:extLst>
              <a:ext uri="{FF2B5EF4-FFF2-40B4-BE49-F238E27FC236}">
                <a16:creationId xmlns:a16="http://schemas.microsoft.com/office/drawing/2014/main" id="{59FEC1CD-F2C2-4CF1-9C0D-1D15624FD478}"/>
              </a:ext>
            </a:extLst>
          </p:cNvPr>
          <p:cNvSpPr/>
          <p:nvPr/>
        </p:nvSpPr>
        <p:spPr>
          <a:xfrm flipH="1">
            <a:off x="5496174" y="2395884"/>
            <a:ext cx="1031762" cy="2901583"/>
          </a:xfrm>
          <a:prstGeom prst="chevron">
            <a:avLst>
              <a:gd name="adj" fmla="val 5815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solidFill>
                <a:schemeClr val="tx1"/>
              </a:solidFill>
            </a:endParaRPr>
          </a:p>
        </p:txBody>
      </p:sp>
      <p:sp>
        <p:nvSpPr>
          <p:cNvPr id="47" name="TextBox 46">
            <a:extLst>
              <a:ext uri="{FF2B5EF4-FFF2-40B4-BE49-F238E27FC236}">
                <a16:creationId xmlns:a16="http://schemas.microsoft.com/office/drawing/2014/main" id="{8FD04FC6-BBAD-49E7-B09D-1CBA34E8C862}"/>
              </a:ext>
            </a:extLst>
          </p:cNvPr>
          <p:cNvSpPr txBox="1"/>
          <p:nvPr/>
        </p:nvSpPr>
        <p:spPr>
          <a:xfrm>
            <a:off x="611188" y="1978628"/>
            <a:ext cx="7879740" cy="23360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100" dirty="0">
                <a:solidFill>
                  <a:schemeClr val="tx1"/>
                </a:solidFill>
                <a:latin typeface="Arial" panose="020B0604020202020204" pitchFamily="34" charset="0"/>
              </a:rPr>
              <a:t>Lorem ipsum dolor sit amet, consectetur adipiscing elit. Curabitur purus dui, euismod</a:t>
            </a:r>
          </a:p>
        </p:txBody>
      </p:sp>
      <p:sp>
        <p:nvSpPr>
          <p:cNvPr id="48" name="ee4pContent1">
            <a:extLst>
              <a:ext uri="{FF2B5EF4-FFF2-40B4-BE49-F238E27FC236}">
                <a16:creationId xmlns:a16="http://schemas.microsoft.com/office/drawing/2014/main" id="{0ED99303-80FB-4E3B-AF16-8905D9CC4454}"/>
              </a:ext>
            </a:extLst>
          </p:cNvPr>
          <p:cNvSpPr txBox="1">
            <a:spLocks/>
          </p:cNvSpPr>
          <p:nvPr/>
        </p:nvSpPr>
        <p:spPr>
          <a:xfrm>
            <a:off x="435079" y="5566492"/>
            <a:ext cx="8273846" cy="468548"/>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0" lvl="1" indent="0" algn="ctr">
              <a:buClr>
                <a:schemeClr val="accent1"/>
              </a:buClr>
              <a:buNone/>
            </a:pPr>
            <a:r>
              <a:rPr lang="en-US" dirty="0">
                <a:solidFill>
                  <a:schemeClr val="accent6"/>
                </a:solidFill>
                <a:latin typeface="+mn-lt"/>
                <a:cs typeface="Roboto" pitchFamily="2" charset="0"/>
              </a:rPr>
              <a:t>Lorem ipsum dolor sit amet, consectetur adipiscing elit. Curabitur purus dui, euismod quis placerat eget,</a:t>
            </a:r>
            <a:br>
              <a:rPr lang="en-US" dirty="0">
                <a:solidFill>
                  <a:schemeClr val="accent6"/>
                </a:solidFill>
                <a:latin typeface="+mn-lt"/>
                <a:cs typeface="Roboto" pitchFamily="2" charset="0"/>
              </a:rPr>
            </a:br>
            <a:r>
              <a:rPr lang="en-US" dirty="0">
                <a:solidFill>
                  <a:schemeClr val="accent6"/>
                </a:solidFill>
                <a:latin typeface="+mn-lt"/>
                <a:cs typeface="Roboto" pitchFamily="2" charset="0"/>
              </a:rPr>
              <a:t>venenatis nec nibh. Mauris sit </a:t>
            </a:r>
          </a:p>
        </p:txBody>
      </p:sp>
    </p:spTree>
    <p:extLst>
      <p:ext uri="{BB962C8B-B14F-4D97-AF65-F5344CB8AC3E}">
        <p14:creationId xmlns:p14="http://schemas.microsoft.com/office/powerpoint/2010/main" val="240786502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CEDC634-0032-41D2-98F8-32D0290B189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209</a:t>
            </a:fld>
            <a:endParaRPr lang="en-PH" dirty="0"/>
          </a:p>
        </p:txBody>
      </p:sp>
      <p:sp>
        <p:nvSpPr>
          <p:cNvPr id="8" name="Subtitle 7">
            <a:extLst>
              <a:ext uri="{FF2B5EF4-FFF2-40B4-BE49-F238E27FC236}">
                <a16:creationId xmlns:a16="http://schemas.microsoft.com/office/drawing/2014/main" id="{517863B8-C6F7-4A5D-81F6-12EEB70DE4DC}"/>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D311625C-065F-4DDF-A495-235DA36B2FCE}"/>
              </a:ext>
            </a:extLst>
          </p:cNvPr>
          <p:cNvSpPr>
            <a:spLocks noGrp="1"/>
          </p:cNvSpPr>
          <p:nvPr>
            <p:ph type="title"/>
          </p:nvPr>
        </p:nvSpPr>
        <p:spPr>
          <a:xfrm>
            <a:off x="628650" y="2546508"/>
            <a:ext cx="7886700" cy="1600556"/>
          </a:xfrm>
        </p:spPr>
        <p:txBody>
          <a:bodyPr/>
          <a:lstStyle/>
          <a:p>
            <a:r>
              <a:rPr lang="en-PH" dirty="0"/>
              <a:t>Dashboard Layout</a:t>
            </a:r>
          </a:p>
        </p:txBody>
      </p:sp>
    </p:spTree>
    <p:extLst>
      <p:ext uri="{BB962C8B-B14F-4D97-AF65-F5344CB8AC3E}">
        <p14:creationId xmlns:p14="http://schemas.microsoft.com/office/powerpoint/2010/main" val="380001351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lang="en-PH" dirty="0"/>
              <a:t>Three Icon Row + Bottom Highlight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21</a:t>
            </a:fld>
            <a:endParaRPr lang="en-PH" dirty="0"/>
          </a:p>
        </p:txBody>
      </p:sp>
      <p:sp>
        <p:nvSpPr>
          <p:cNvPr id="128" name="Oval 127">
            <a:extLst>
              <a:ext uri="{FF2B5EF4-FFF2-40B4-BE49-F238E27FC236}">
                <a16:creationId xmlns:a16="http://schemas.microsoft.com/office/drawing/2014/main" id="{4E84E560-2016-4C9B-B970-EB9580C8A0F6}"/>
              </a:ext>
            </a:extLst>
          </p:cNvPr>
          <p:cNvSpPr/>
          <p:nvPr/>
        </p:nvSpPr>
        <p:spPr>
          <a:xfrm rot="5400000">
            <a:off x="1520045" y="4315208"/>
            <a:ext cx="365760" cy="3657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500" b="1" dirty="0">
                <a:latin typeface="Arial" panose="020B0604020202020204" pitchFamily="34" charset="0"/>
              </a:rPr>
              <a:t>&gt;</a:t>
            </a:r>
            <a:endParaRPr lang="en-PH" sz="1500" b="1" dirty="0">
              <a:latin typeface="Arial" panose="020B0604020202020204" pitchFamily="34" charset="0"/>
            </a:endParaRPr>
          </a:p>
        </p:txBody>
      </p:sp>
      <p:sp>
        <p:nvSpPr>
          <p:cNvPr id="129" name="Oval 128">
            <a:extLst>
              <a:ext uri="{FF2B5EF4-FFF2-40B4-BE49-F238E27FC236}">
                <a16:creationId xmlns:a16="http://schemas.microsoft.com/office/drawing/2014/main" id="{A6EB020D-6168-4619-9B1E-E3E1C7199BF2}"/>
              </a:ext>
            </a:extLst>
          </p:cNvPr>
          <p:cNvSpPr/>
          <p:nvPr/>
        </p:nvSpPr>
        <p:spPr>
          <a:xfrm rot="5400000">
            <a:off x="4389120" y="4315208"/>
            <a:ext cx="365760" cy="3657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500" b="1" dirty="0">
                <a:latin typeface="Arial" panose="020B0604020202020204" pitchFamily="34" charset="0"/>
              </a:rPr>
              <a:t>&gt;</a:t>
            </a:r>
            <a:endParaRPr lang="en-PH" sz="1500" b="1" dirty="0">
              <a:latin typeface="Arial" panose="020B0604020202020204" pitchFamily="34" charset="0"/>
            </a:endParaRPr>
          </a:p>
        </p:txBody>
      </p:sp>
      <p:sp>
        <p:nvSpPr>
          <p:cNvPr id="130" name="Oval 129">
            <a:extLst>
              <a:ext uri="{FF2B5EF4-FFF2-40B4-BE49-F238E27FC236}">
                <a16:creationId xmlns:a16="http://schemas.microsoft.com/office/drawing/2014/main" id="{402F04E7-213D-47E0-8264-80E9792AD55E}"/>
              </a:ext>
            </a:extLst>
          </p:cNvPr>
          <p:cNvSpPr/>
          <p:nvPr/>
        </p:nvSpPr>
        <p:spPr>
          <a:xfrm rot="5400000">
            <a:off x="7258195" y="4315208"/>
            <a:ext cx="365760" cy="3657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500" b="1" dirty="0">
                <a:latin typeface="Arial" panose="020B0604020202020204" pitchFamily="34" charset="0"/>
              </a:rPr>
              <a:t>&gt;</a:t>
            </a:r>
            <a:endParaRPr lang="en-PH" sz="1500" b="1" dirty="0">
              <a:latin typeface="Arial" panose="020B0604020202020204" pitchFamily="34" charset="0"/>
            </a:endParaRPr>
          </a:p>
        </p:txBody>
      </p:sp>
      <p:sp>
        <p:nvSpPr>
          <p:cNvPr id="131" name="Rectangle: Rounded Corners 130">
            <a:extLst>
              <a:ext uri="{FF2B5EF4-FFF2-40B4-BE49-F238E27FC236}">
                <a16:creationId xmlns:a16="http://schemas.microsoft.com/office/drawing/2014/main" id="{8C25B4C1-1516-4180-B978-D51249D0BC2A}"/>
              </a:ext>
            </a:extLst>
          </p:cNvPr>
          <p:cNvSpPr/>
          <p:nvPr/>
        </p:nvSpPr>
        <p:spPr>
          <a:xfrm>
            <a:off x="471490" y="4937670"/>
            <a:ext cx="8244248" cy="867024"/>
          </a:xfrm>
          <a:prstGeom prst="roundRect">
            <a:avLst>
              <a:gd name="adj" fmla="val 9474"/>
            </a:avLst>
          </a:prstGeom>
          <a:solidFill>
            <a:schemeClr val="accent1"/>
          </a:solidFill>
          <a:ln w="28917" cap="rnd" cmpd="sng" algn="ctr">
            <a:solidFill>
              <a:schemeClr val="tx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132" name="Rectangle: Rounded Corners 131">
            <a:extLst>
              <a:ext uri="{FF2B5EF4-FFF2-40B4-BE49-F238E27FC236}">
                <a16:creationId xmlns:a16="http://schemas.microsoft.com/office/drawing/2014/main" id="{76A71F75-56AE-46B1-829A-5C5A2756DF47}"/>
              </a:ext>
            </a:extLst>
          </p:cNvPr>
          <p:cNvSpPr/>
          <p:nvPr/>
        </p:nvSpPr>
        <p:spPr>
          <a:xfrm>
            <a:off x="471490" y="4891952"/>
            <a:ext cx="8244248" cy="815864"/>
          </a:xfrm>
          <a:prstGeom prst="roundRect">
            <a:avLst>
              <a:gd name="adj" fmla="val 9474"/>
            </a:avLst>
          </a:prstGeom>
          <a:solidFill>
            <a:srgbClr val="FFFFFF"/>
          </a:solidFill>
          <a:ln w="28917"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4099" tIns="52050" rIns="104099" bIns="52050" numCol="1" spcCol="0" rtlCol="0" fromWordArt="0" anchor="ctr" anchorCtr="0" forceAA="0" compatLnSpc="1">
            <a:prstTxWarp prst="textNoShape">
              <a:avLst/>
            </a:prstTxWarp>
            <a:noAutofit/>
          </a:bodyPr>
          <a:lstStyle/>
          <a:p>
            <a:pPr algn="ctr"/>
            <a:endParaRPr lang="en-US" sz="750" dirty="0">
              <a:solidFill>
                <a:srgbClr val="FFFFFF"/>
              </a:solidFill>
            </a:endParaRPr>
          </a:p>
        </p:txBody>
      </p:sp>
      <p:sp>
        <p:nvSpPr>
          <p:cNvPr id="133" name="Rectangle 132">
            <a:extLst>
              <a:ext uri="{FF2B5EF4-FFF2-40B4-BE49-F238E27FC236}">
                <a16:creationId xmlns:a16="http://schemas.microsoft.com/office/drawing/2014/main" id="{2CD9DFFD-F0F3-4E3E-94DB-69CABF939A9F}"/>
              </a:ext>
            </a:extLst>
          </p:cNvPr>
          <p:cNvSpPr/>
          <p:nvPr/>
        </p:nvSpPr>
        <p:spPr>
          <a:xfrm>
            <a:off x="2194564" y="4985025"/>
            <a:ext cx="6265946" cy="603372"/>
          </a:xfrm>
          <a:prstGeom prst="rect">
            <a:avLst/>
          </a:prstGeom>
          <a:noFill/>
          <a:ln w="9525" cap="flat" cmpd="sng" algn="ctr">
            <a:noFill/>
            <a:prstDash val="solid"/>
          </a:ln>
          <a:effectLst/>
        </p:spPr>
        <p:txBody>
          <a:bodyPr rot="0" spcFirstLastPara="0" vertOverflow="overflow" horzOverflow="overflow" vert="horz" wrap="square" lIns="52050" tIns="52050" rIns="52050" bIns="52050" numCol="1" spcCol="0" rtlCol="0" fromWordArt="0" anchor="ctr" anchorCtr="0" forceAA="0" compatLnSpc="1">
            <a:prstTxWarp prst="textNoShape">
              <a:avLst/>
            </a:prstTxWarp>
            <a:noAutofit/>
          </a:bodyPr>
          <a:lstStyle/>
          <a:p>
            <a:pPr defTabSz="685732">
              <a:spcAft>
                <a:spcPts val="450"/>
              </a:spcAft>
              <a:defRPr/>
            </a:pPr>
            <a:r>
              <a:rPr lang="en-US" sz="1400" dirty="0"/>
              <a:t>Lorem ipsum dolor sit amet, consectetur adipiscing elit. Curabitur purus dui, euismod quis placerat eget, venenatis nec nibh. Mauris sit amet mollis enim. </a:t>
            </a:r>
          </a:p>
        </p:txBody>
      </p:sp>
      <p:sp>
        <p:nvSpPr>
          <p:cNvPr id="134" name="Rectangle 133">
            <a:extLst>
              <a:ext uri="{FF2B5EF4-FFF2-40B4-BE49-F238E27FC236}">
                <a16:creationId xmlns:a16="http://schemas.microsoft.com/office/drawing/2014/main" id="{335217C3-7846-464E-B623-4CCD1FDA559C}"/>
              </a:ext>
            </a:extLst>
          </p:cNvPr>
          <p:cNvSpPr/>
          <p:nvPr/>
        </p:nvSpPr>
        <p:spPr>
          <a:xfrm>
            <a:off x="779165" y="4985025"/>
            <a:ext cx="1312529" cy="603372"/>
          </a:xfrm>
          <a:prstGeom prst="rect">
            <a:avLst/>
          </a:prstGeom>
          <a:noFill/>
          <a:ln w="9525" cap="flat" cmpd="sng" algn="ctr">
            <a:noFill/>
            <a:prstDash val="solid"/>
          </a:ln>
          <a:effectLst/>
        </p:spPr>
        <p:txBody>
          <a:bodyPr rot="0" spcFirstLastPara="0" vertOverflow="overflow" horzOverflow="overflow" vert="horz" wrap="square" lIns="52050" tIns="52050" rIns="52050" bIns="52050" numCol="1" spcCol="0" rtlCol="0" fromWordArt="0" anchor="ctr" anchorCtr="0" forceAA="0" compatLnSpc="1">
            <a:prstTxWarp prst="textNoShape">
              <a:avLst/>
            </a:prstTxWarp>
            <a:noAutofit/>
          </a:bodyPr>
          <a:lstStyle/>
          <a:p>
            <a:pPr algn="ctr" defTabSz="685732">
              <a:spcAft>
                <a:spcPts val="450"/>
              </a:spcAft>
              <a:defRPr/>
            </a:pPr>
            <a:r>
              <a:rPr lang="en-US" sz="2400" b="1" dirty="0">
                <a:solidFill>
                  <a:schemeClr val="accent1"/>
                </a:solidFill>
              </a:rPr>
              <a:t>XXXX</a:t>
            </a:r>
          </a:p>
        </p:txBody>
      </p:sp>
      <p:grpSp>
        <p:nvGrpSpPr>
          <p:cNvPr id="44" name="Group 43">
            <a:extLst>
              <a:ext uri="{FF2B5EF4-FFF2-40B4-BE49-F238E27FC236}">
                <a16:creationId xmlns:a16="http://schemas.microsoft.com/office/drawing/2014/main" id="{A37BF808-6720-4C2C-9E28-DD7A455020E4}"/>
              </a:ext>
            </a:extLst>
          </p:cNvPr>
          <p:cNvGrpSpPr/>
          <p:nvPr/>
        </p:nvGrpSpPr>
        <p:grpSpPr>
          <a:xfrm>
            <a:off x="628650" y="2394775"/>
            <a:ext cx="2460349" cy="1577268"/>
            <a:chOff x="628650" y="2360050"/>
            <a:chExt cx="2460349" cy="1577268"/>
          </a:xfrm>
        </p:grpSpPr>
        <p:grpSp>
          <p:nvGrpSpPr>
            <p:cNvPr id="45" name="Group 44">
              <a:extLst>
                <a:ext uri="{FF2B5EF4-FFF2-40B4-BE49-F238E27FC236}">
                  <a16:creationId xmlns:a16="http://schemas.microsoft.com/office/drawing/2014/main" id="{5C1B8EA2-A7C8-4842-BDE1-9FC86D9E55E9}"/>
                </a:ext>
              </a:extLst>
            </p:cNvPr>
            <p:cNvGrpSpPr/>
            <p:nvPr/>
          </p:nvGrpSpPr>
          <p:grpSpPr>
            <a:xfrm>
              <a:off x="920916" y="2360050"/>
              <a:ext cx="2168083" cy="1577268"/>
              <a:chOff x="1081159" y="1603372"/>
              <a:chExt cx="2317361" cy="1323432"/>
            </a:xfrm>
          </p:grpSpPr>
          <p:sp>
            <p:nvSpPr>
              <p:cNvPr id="52" name="Rectangle: Top Corners Rounded 51">
                <a:extLst>
                  <a:ext uri="{FF2B5EF4-FFF2-40B4-BE49-F238E27FC236}">
                    <a16:creationId xmlns:a16="http://schemas.microsoft.com/office/drawing/2014/main" id="{E9867459-8FAD-45E0-97B7-A5576DCF1006}"/>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53" name="Rectangle 52">
                <a:extLst>
                  <a:ext uri="{FF2B5EF4-FFF2-40B4-BE49-F238E27FC236}">
                    <a16:creationId xmlns:a16="http://schemas.microsoft.com/office/drawing/2014/main" id="{62654904-E97B-4689-8B37-C6B13BB14993}"/>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46" name="Oval 45">
              <a:extLst>
                <a:ext uri="{FF2B5EF4-FFF2-40B4-BE49-F238E27FC236}">
                  <a16:creationId xmlns:a16="http://schemas.microsoft.com/office/drawing/2014/main" id="{CB12890F-6DA5-43FD-BCDC-AFCFC2B8E8AD}"/>
                </a:ext>
              </a:extLst>
            </p:cNvPr>
            <p:cNvSpPr/>
            <p:nvPr/>
          </p:nvSpPr>
          <p:spPr>
            <a:xfrm rot="18899140" flipV="1">
              <a:off x="788560"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47" name="Group 46">
              <a:extLst>
                <a:ext uri="{FF2B5EF4-FFF2-40B4-BE49-F238E27FC236}">
                  <a16:creationId xmlns:a16="http://schemas.microsoft.com/office/drawing/2014/main" id="{F626DD0A-3731-4DE6-ACE9-CA85109B975D}"/>
                </a:ext>
              </a:extLst>
            </p:cNvPr>
            <p:cNvGrpSpPr/>
            <p:nvPr/>
          </p:nvGrpSpPr>
          <p:grpSpPr>
            <a:xfrm>
              <a:off x="628650" y="2852582"/>
              <a:ext cx="628640" cy="628640"/>
              <a:chOff x="721966" y="1986158"/>
              <a:chExt cx="674902" cy="674902"/>
            </a:xfrm>
          </p:grpSpPr>
          <p:sp>
            <p:nvSpPr>
              <p:cNvPr id="48" name="Oval 47">
                <a:extLst>
                  <a:ext uri="{FF2B5EF4-FFF2-40B4-BE49-F238E27FC236}">
                    <a16:creationId xmlns:a16="http://schemas.microsoft.com/office/drawing/2014/main" id="{1FE17B92-405F-45B2-947E-F0255456CEB3}"/>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9" name="Group 48">
                <a:extLst>
                  <a:ext uri="{FF2B5EF4-FFF2-40B4-BE49-F238E27FC236}">
                    <a16:creationId xmlns:a16="http://schemas.microsoft.com/office/drawing/2014/main" id="{71438184-AE2C-46FA-B8D2-90B884FFBEFB}"/>
                  </a:ext>
                </a:extLst>
              </p:cNvPr>
              <p:cNvGrpSpPr/>
              <p:nvPr/>
            </p:nvGrpSpPr>
            <p:grpSpPr>
              <a:xfrm>
                <a:off x="808583" y="2072775"/>
                <a:ext cx="501668" cy="501668"/>
                <a:chOff x="1649691" y="3230880"/>
                <a:chExt cx="914400" cy="914400"/>
              </a:xfrm>
            </p:grpSpPr>
            <p:sp>
              <p:nvSpPr>
                <p:cNvPr id="50" name="Accent">
                  <a:extLst>
                    <a:ext uri="{FF2B5EF4-FFF2-40B4-BE49-F238E27FC236}">
                      <a16:creationId xmlns:a16="http://schemas.microsoft.com/office/drawing/2014/main" id="{91711D3E-DA31-4A36-9D42-C96FBBD0248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1" name="Outline">
                  <a:extLst>
                    <a:ext uri="{FF2B5EF4-FFF2-40B4-BE49-F238E27FC236}">
                      <a16:creationId xmlns:a16="http://schemas.microsoft.com/office/drawing/2014/main" id="{60519B22-FC17-4D3E-97D7-ED97B8B87C5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54" name="Group 53">
            <a:extLst>
              <a:ext uri="{FF2B5EF4-FFF2-40B4-BE49-F238E27FC236}">
                <a16:creationId xmlns:a16="http://schemas.microsoft.com/office/drawing/2014/main" id="{B21AC481-92A6-4A85-A827-3B2AEFEB3B17}"/>
              </a:ext>
            </a:extLst>
          </p:cNvPr>
          <p:cNvGrpSpPr/>
          <p:nvPr/>
        </p:nvGrpSpPr>
        <p:grpSpPr>
          <a:xfrm>
            <a:off x="3341831" y="2394775"/>
            <a:ext cx="2460344" cy="1577268"/>
            <a:chOff x="3341831" y="2360050"/>
            <a:chExt cx="2460344" cy="1577268"/>
          </a:xfrm>
        </p:grpSpPr>
        <p:grpSp>
          <p:nvGrpSpPr>
            <p:cNvPr id="55" name="Group 54">
              <a:extLst>
                <a:ext uri="{FF2B5EF4-FFF2-40B4-BE49-F238E27FC236}">
                  <a16:creationId xmlns:a16="http://schemas.microsoft.com/office/drawing/2014/main" id="{1EDF3737-01ED-4AD0-A46F-ED71F9EF05B2}"/>
                </a:ext>
              </a:extLst>
            </p:cNvPr>
            <p:cNvGrpSpPr/>
            <p:nvPr/>
          </p:nvGrpSpPr>
          <p:grpSpPr>
            <a:xfrm>
              <a:off x="3634092" y="2360050"/>
              <a:ext cx="2168083" cy="1577268"/>
              <a:chOff x="1081159" y="1603372"/>
              <a:chExt cx="2317361" cy="1323432"/>
            </a:xfrm>
          </p:grpSpPr>
          <p:sp>
            <p:nvSpPr>
              <p:cNvPr id="62" name="Rectangle: Top Corners Rounded 61">
                <a:extLst>
                  <a:ext uri="{FF2B5EF4-FFF2-40B4-BE49-F238E27FC236}">
                    <a16:creationId xmlns:a16="http://schemas.microsoft.com/office/drawing/2014/main" id="{BD182DE8-948E-4095-828F-257E7617E10B}"/>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63" name="Rectangle 62">
                <a:extLst>
                  <a:ext uri="{FF2B5EF4-FFF2-40B4-BE49-F238E27FC236}">
                    <a16:creationId xmlns:a16="http://schemas.microsoft.com/office/drawing/2014/main" id="{F57D1A2B-721B-4B3B-B3B1-D621CD257865}"/>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56" name="Oval 55">
              <a:extLst>
                <a:ext uri="{FF2B5EF4-FFF2-40B4-BE49-F238E27FC236}">
                  <a16:creationId xmlns:a16="http://schemas.microsoft.com/office/drawing/2014/main" id="{00F4069A-419A-41A4-82DF-45747F67FD4B}"/>
                </a:ext>
              </a:extLst>
            </p:cNvPr>
            <p:cNvSpPr/>
            <p:nvPr/>
          </p:nvSpPr>
          <p:spPr>
            <a:xfrm rot="18899140" flipV="1">
              <a:off x="3501736"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57" name="Group 56">
              <a:extLst>
                <a:ext uri="{FF2B5EF4-FFF2-40B4-BE49-F238E27FC236}">
                  <a16:creationId xmlns:a16="http://schemas.microsoft.com/office/drawing/2014/main" id="{162D46CA-A322-42F3-824A-120EF4F88478}"/>
                </a:ext>
              </a:extLst>
            </p:cNvPr>
            <p:cNvGrpSpPr/>
            <p:nvPr/>
          </p:nvGrpSpPr>
          <p:grpSpPr>
            <a:xfrm>
              <a:off x="3341831" y="2852586"/>
              <a:ext cx="628640" cy="628640"/>
              <a:chOff x="721966" y="1986158"/>
              <a:chExt cx="674902" cy="674902"/>
            </a:xfrm>
          </p:grpSpPr>
          <p:sp>
            <p:nvSpPr>
              <p:cNvPr id="58" name="Oval 57">
                <a:extLst>
                  <a:ext uri="{FF2B5EF4-FFF2-40B4-BE49-F238E27FC236}">
                    <a16:creationId xmlns:a16="http://schemas.microsoft.com/office/drawing/2014/main" id="{0697CB2C-F2F5-4781-9765-9F9E5D86EE04}"/>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9" name="Group 58">
                <a:extLst>
                  <a:ext uri="{FF2B5EF4-FFF2-40B4-BE49-F238E27FC236}">
                    <a16:creationId xmlns:a16="http://schemas.microsoft.com/office/drawing/2014/main" id="{387AF7D1-3F15-43A2-BF48-1C7379F4B651}"/>
                  </a:ext>
                </a:extLst>
              </p:cNvPr>
              <p:cNvGrpSpPr/>
              <p:nvPr/>
            </p:nvGrpSpPr>
            <p:grpSpPr>
              <a:xfrm>
                <a:off x="808583" y="2072775"/>
                <a:ext cx="501668" cy="501668"/>
                <a:chOff x="1649691" y="3230880"/>
                <a:chExt cx="914400" cy="914400"/>
              </a:xfrm>
            </p:grpSpPr>
            <p:sp>
              <p:nvSpPr>
                <p:cNvPr id="60" name="Accent">
                  <a:extLst>
                    <a:ext uri="{FF2B5EF4-FFF2-40B4-BE49-F238E27FC236}">
                      <a16:creationId xmlns:a16="http://schemas.microsoft.com/office/drawing/2014/main" id="{56E35F69-8ECF-45A9-8043-A29413B875E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1" name="Outline">
                  <a:extLst>
                    <a:ext uri="{FF2B5EF4-FFF2-40B4-BE49-F238E27FC236}">
                      <a16:creationId xmlns:a16="http://schemas.microsoft.com/office/drawing/2014/main" id="{684942F2-100D-46B2-B975-9CB91974113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grpSp>
        <p:nvGrpSpPr>
          <p:cNvPr id="64" name="Group 63">
            <a:extLst>
              <a:ext uri="{FF2B5EF4-FFF2-40B4-BE49-F238E27FC236}">
                <a16:creationId xmlns:a16="http://schemas.microsoft.com/office/drawing/2014/main" id="{CD157C75-A065-45FD-BB96-B98F1F8DC2E6}"/>
              </a:ext>
            </a:extLst>
          </p:cNvPr>
          <p:cNvGrpSpPr/>
          <p:nvPr/>
        </p:nvGrpSpPr>
        <p:grpSpPr>
          <a:xfrm>
            <a:off x="6055006" y="2394775"/>
            <a:ext cx="2460344" cy="1577268"/>
            <a:chOff x="6055006" y="2360050"/>
            <a:chExt cx="2460344" cy="1577268"/>
          </a:xfrm>
        </p:grpSpPr>
        <p:grpSp>
          <p:nvGrpSpPr>
            <p:cNvPr id="65" name="Group 64">
              <a:extLst>
                <a:ext uri="{FF2B5EF4-FFF2-40B4-BE49-F238E27FC236}">
                  <a16:creationId xmlns:a16="http://schemas.microsoft.com/office/drawing/2014/main" id="{981DD35D-8ECB-41CB-B449-63E53D1E261B}"/>
                </a:ext>
              </a:extLst>
            </p:cNvPr>
            <p:cNvGrpSpPr/>
            <p:nvPr/>
          </p:nvGrpSpPr>
          <p:grpSpPr>
            <a:xfrm>
              <a:off x="6347267" y="2360050"/>
              <a:ext cx="2168083" cy="1577268"/>
              <a:chOff x="1081159" y="1603372"/>
              <a:chExt cx="2317361" cy="1323432"/>
            </a:xfrm>
          </p:grpSpPr>
          <p:sp>
            <p:nvSpPr>
              <p:cNvPr id="98" name="Rectangle: Top Corners Rounded 97">
                <a:extLst>
                  <a:ext uri="{FF2B5EF4-FFF2-40B4-BE49-F238E27FC236}">
                    <a16:creationId xmlns:a16="http://schemas.microsoft.com/office/drawing/2014/main" id="{2DF1D542-E84E-4953-8969-12F186CACAB0}"/>
                  </a:ext>
                </a:extLst>
              </p:cNvPr>
              <p:cNvSpPr/>
              <p:nvPr/>
            </p:nvSpPr>
            <p:spPr>
              <a:xfrm rot="5400000">
                <a:off x="1578124" y="1106407"/>
                <a:ext cx="1323432" cy="2317361"/>
              </a:xfrm>
              <a:prstGeom prst="round2SameRect">
                <a:avLst>
                  <a:gd name="adj1" fmla="val 11918"/>
                  <a:gd name="adj2" fmla="val 0"/>
                </a:avLst>
              </a:prstGeom>
              <a:noFill/>
              <a:ln w="9525" cap="rnd" cmpd="sng" algn="ctr">
                <a:gradFill flip="none" rotWithShape="1">
                  <a:gsLst>
                    <a:gs pos="0">
                      <a:schemeClr val="bg1"/>
                    </a:gs>
                    <a:gs pos="100000">
                      <a:schemeClr val="accent1"/>
                    </a:gs>
                  </a:gsLst>
                  <a:lin ang="16200000" scaled="1"/>
                  <a:tileRect/>
                </a:gra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a:solidFill>
                    <a:schemeClr val="tx1"/>
                  </a:solidFill>
                </a:endParaRPr>
              </a:p>
            </p:txBody>
          </p:sp>
          <p:sp>
            <p:nvSpPr>
              <p:cNvPr id="99" name="Rectangle 98">
                <a:extLst>
                  <a:ext uri="{FF2B5EF4-FFF2-40B4-BE49-F238E27FC236}">
                    <a16:creationId xmlns:a16="http://schemas.microsoft.com/office/drawing/2014/main" id="{E82019D1-C3D8-46E1-BF9E-4EE7FECD9FC5}"/>
                  </a:ext>
                </a:extLst>
              </p:cNvPr>
              <p:cNvSpPr/>
              <p:nvPr/>
            </p:nvSpPr>
            <p:spPr>
              <a:xfrm>
                <a:off x="1141363" y="1811434"/>
                <a:ext cx="2249538" cy="907306"/>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37160" tIns="68580" rIns="0" bIns="68580" numCol="1" spcCol="0" rtlCol="0" fromWordArt="0" anchor="ctr" anchorCtr="0" forceAA="0" compatLnSpc="1">
                <a:prstTxWarp prst="textNoShape">
                  <a:avLst/>
                </a:prstTxWarp>
                <a:spAutoFit/>
              </a:bodyPr>
              <a:lstStyle/>
              <a:p>
                <a:pPr marL="401201" lvl="1"/>
                <a:r>
                  <a:rPr lang="en-US" sz="1200" b="1" dirty="0">
                    <a:solidFill>
                      <a:schemeClr val="accent1"/>
                    </a:solidFill>
                  </a:rPr>
                  <a:t>Lorem ipsum dolor</a:t>
                </a:r>
              </a:p>
              <a:p>
                <a:pPr marL="401201" lvl="1"/>
                <a:r>
                  <a:rPr lang="en-US" sz="1200" dirty="0">
                    <a:solidFill>
                      <a:schemeClr val="tx1"/>
                    </a:solidFill>
                  </a:rPr>
                  <a:t>sit amet, consectetur adipiscing sit amet, consectetur adipiscing  </a:t>
                </a:r>
                <a:endParaRPr lang="de-DE" sz="1200" dirty="0">
                  <a:solidFill>
                    <a:schemeClr val="tx1"/>
                  </a:solidFill>
                </a:endParaRPr>
              </a:p>
            </p:txBody>
          </p:sp>
        </p:grpSp>
        <p:sp>
          <p:nvSpPr>
            <p:cNvPr id="66" name="Oval 65">
              <a:extLst>
                <a:ext uri="{FF2B5EF4-FFF2-40B4-BE49-F238E27FC236}">
                  <a16:creationId xmlns:a16="http://schemas.microsoft.com/office/drawing/2014/main" id="{A9E6C4D4-47A7-4356-B354-63DAC9ECEC20}"/>
                </a:ext>
              </a:extLst>
            </p:cNvPr>
            <p:cNvSpPr/>
            <p:nvPr/>
          </p:nvSpPr>
          <p:spPr>
            <a:xfrm rot="18899140" flipV="1">
              <a:off x="6214911" y="2963159"/>
              <a:ext cx="569713" cy="548819"/>
            </a:xfrm>
            <a:prstGeom prst="ellipse">
              <a:avLst/>
            </a:prstGeom>
            <a:gradFill>
              <a:gsLst>
                <a:gs pos="34000">
                  <a:srgbClr val="F0F0F0"/>
                </a:gs>
                <a:gs pos="77000">
                  <a:schemeClr val="accent1">
                    <a:lumMod val="20000"/>
                    <a:lumOff val="80000"/>
                  </a:schemeClr>
                </a:gs>
              </a:gsLst>
              <a:lin ang="18600000" scaled="0"/>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69" name="Group 68">
              <a:extLst>
                <a:ext uri="{FF2B5EF4-FFF2-40B4-BE49-F238E27FC236}">
                  <a16:creationId xmlns:a16="http://schemas.microsoft.com/office/drawing/2014/main" id="{B712DCC6-C229-40E5-844A-C45E86530822}"/>
                </a:ext>
              </a:extLst>
            </p:cNvPr>
            <p:cNvGrpSpPr/>
            <p:nvPr/>
          </p:nvGrpSpPr>
          <p:grpSpPr>
            <a:xfrm>
              <a:off x="6055006" y="2852586"/>
              <a:ext cx="628640" cy="628640"/>
              <a:chOff x="721966" y="1986158"/>
              <a:chExt cx="674902" cy="674902"/>
            </a:xfrm>
          </p:grpSpPr>
          <p:sp>
            <p:nvSpPr>
              <p:cNvPr id="76" name="Oval 75">
                <a:extLst>
                  <a:ext uri="{FF2B5EF4-FFF2-40B4-BE49-F238E27FC236}">
                    <a16:creationId xmlns:a16="http://schemas.microsoft.com/office/drawing/2014/main" id="{B9E2B8C9-7BF8-4D55-B026-929AA12F1A03}"/>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86" name="Group 85">
                <a:extLst>
                  <a:ext uri="{FF2B5EF4-FFF2-40B4-BE49-F238E27FC236}">
                    <a16:creationId xmlns:a16="http://schemas.microsoft.com/office/drawing/2014/main" id="{FBAC831F-A522-484D-A418-C14294A25DE4}"/>
                  </a:ext>
                </a:extLst>
              </p:cNvPr>
              <p:cNvGrpSpPr/>
              <p:nvPr/>
            </p:nvGrpSpPr>
            <p:grpSpPr>
              <a:xfrm>
                <a:off x="808583" y="2072775"/>
                <a:ext cx="501668" cy="501668"/>
                <a:chOff x="1649691" y="3230880"/>
                <a:chExt cx="914400" cy="914400"/>
              </a:xfrm>
            </p:grpSpPr>
            <p:sp>
              <p:nvSpPr>
                <p:cNvPr id="96" name="Accent">
                  <a:extLst>
                    <a:ext uri="{FF2B5EF4-FFF2-40B4-BE49-F238E27FC236}">
                      <a16:creationId xmlns:a16="http://schemas.microsoft.com/office/drawing/2014/main" id="{0A97F7B9-52EA-43B9-8D73-6EF648BA9A6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97" name="Outline">
                  <a:extLst>
                    <a:ext uri="{FF2B5EF4-FFF2-40B4-BE49-F238E27FC236}">
                      <a16:creationId xmlns:a16="http://schemas.microsoft.com/office/drawing/2014/main" id="{5DE07EFA-8461-4F16-B0A5-FD7C6EDF208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sp>
        <p:nvSpPr>
          <p:cNvPr id="101" name="TextBox 100">
            <a:extLst>
              <a:ext uri="{FF2B5EF4-FFF2-40B4-BE49-F238E27FC236}">
                <a16:creationId xmlns:a16="http://schemas.microsoft.com/office/drawing/2014/main" id="{B1D8A5B7-DFBE-4B76-8164-ABB32FB5E744}"/>
              </a:ext>
            </a:extLst>
          </p:cNvPr>
          <p:cNvSpPr txBox="1"/>
          <p:nvPr/>
        </p:nvSpPr>
        <p:spPr>
          <a:xfrm>
            <a:off x="628815" y="1360727"/>
            <a:ext cx="788653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102" name="TextBox 101">
            <a:extLst>
              <a:ext uri="{FF2B5EF4-FFF2-40B4-BE49-F238E27FC236}">
                <a16:creationId xmlns:a16="http://schemas.microsoft.com/office/drawing/2014/main" id="{06823602-E8B0-4AB2-9544-3B5376ECF966}"/>
              </a:ext>
            </a:extLst>
          </p:cNvPr>
          <p:cNvSpPr txBox="1"/>
          <p:nvPr/>
        </p:nvSpPr>
        <p:spPr>
          <a:xfrm>
            <a:off x="628651" y="1619945"/>
            <a:ext cx="7886536" cy="20408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tabLst>
                <a:tab pos="129767" algn="l"/>
              </a:tabLst>
            </a:pPr>
            <a:r>
              <a:rPr lang="en-US" dirty="0">
                <a:solidFill>
                  <a:schemeClr val="tx1"/>
                </a:solidFill>
                <a:latin typeface="Arial" panose="020B0604020202020204" pitchFamily="34" charset="0"/>
              </a:rPr>
              <a:t>Lorem ipsum dolor sit amet, consectetur adipiscing elit. Curabitur purus dui, euismod</a:t>
            </a:r>
          </a:p>
        </p:txBody>
      </p:sp>
    </p:spTree>
    <p:extLst>
      <p:ext uri="{BB962C8B-B14F-4D97-AF65-F5344CB8AC3E}">
        <p14:creationId xmlns:p14="http://schemas.microsoft.com/office/powerpoint/2010/main" val="406077591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Dashboard Layout with Three Headers</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210</a:t>
            </a:fld>
            <a:endParaRPr lang="en-PH" dirty="0"/>
          </a:p>
        </p:txBody>
      </p:sp>
      <p:sp>
        <p:nvSpPr>
          <p:cNvPr id="7" name="Rectangle: Rounded Corners 6">
            <a:extLst>
              <a:ext uri="{FF2B5EF4-FFF2-40B4-BE49-F238E27FC236}">
                <a16:creationId xmlns:a16="http://schemas.microsoft.com/office/drawing/2014/main" id="{3EED1C6A-790B-45AD-AA78-7832978E2E74}"/>
              </a:ext>
            </a:extLst>
          </p:cNvPr>
          <p:cNvSpPr/>
          <p:nvPr/>
        </p:nvSpPr>
        <p:spPr>
          <a:xfrm>
            <a:off x="628651" y="4015892"/>
            <a:ext cx="2410952" cy="186874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9" name="Rectangle: Rounded Corners 8">
            <a:extLst>
              <a:ext uri="{FF2B5EF4-FFF2-40B4-BE49-F238E27FC236}">
                <a16:creationId xmlns:a16="http://schemas.microsoft.com/office/drawing/2014/main" id="{BC6ABFB9-A88C-4118-9DE3-23E977194F13}"/>
              </a:ext>
            </a:extLst>
          </p:cNvPr>
          <p:cNvSpPr/>
          <p:nvPr/>
        </p:nvSpPr>
        <p:spPr>
          <a:xfrm>
            <a:off x="628651" y="1661776"/>
            <a:ext cx="2410952" cy="186874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0" name="Rectangle 9">
            <a:extLst>
              <a:ext uri="{FF2B5EF4-FFF2-40B4-BE49-F238E27FC236}">
                <a16:creationId xmlns:a16="http://schemas.microsoft.com/office/drawing/2014/main" id="{7EB2E22E-C1B1-4C5E-BB57-FE3D4BA73406}"/>
              </a:ext>
            </a:extLst>
          </p:cNvPr>
          <p:cNvSpPr/>
          <p:nvPr/>
        </p:nvSpPr>
        <p:spPr>
          <a:xfrm>
            <a:off x="675693" y="1511369"/>
            <a:ext cx="2316878" cy="2169552"/>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1</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3" name="Rectangle 12">
            <a:extLst>
              <a:ext uri="{FF2B5EF4-FFF2-40B4-BE49-F238E27FC236}">
                <a16:creationId xmlns:a16="http://schemas.microsoft.com/office/drawing/2014/main" id="{50737488-0CE2-46EF-9B3E-7C758E12D959}"/>
              </a:ext>
            </a:extLst>
          </p:cNvPr>
          <p:cNvSpPr/>
          <p:nvPr/>
        </p:nvSpPr>
        <p:spPr>
          <a:xfrm>
            <a:off x="675693" y="3865483"/>
            <a:ext cx="2316878" cy="2169552"/>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2</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3" name="Group 2">
            <a:extLst>
              <a:ext uri="{FF2B5EF4-FFF2-40B4-BE49-F238E27FC236}">
                <a16:creationId xmlns:a16="http://schemas.microsoft.com/office/drawing/2014/main" id="{B758641E-6714-4B97-B841-594E6B69F440}"/>
              </a:ext>
            </a:extLst>
          </p:cNvPr>
          <p:cNvGrpSpPr/>
          <p:nvPr/>
        </p:nvGrpSpPr>
        <p:grpSpPr>
          <a:xfrm>
            <a:off x="3187299" y="1511373"/>
            <a:ext cx="5328052" cy="4523667"/>
            <a:chOff x="4191000" y="1495425"/>
            <a:chExt cx="7372349" cy="2514600"/>
          </a:xfrm>
        </p:grpSpPr>
        <p:sp>
          <p:nvSpPr>
            <p:cNvPr id="15" name="Rectangle: Rounded Corners 14">
              <a:extLst>
                <a:ext uri="{FF2B5EF4-FFF2-40B4-BE49-F238E27FC236}">
                  <a16:creationId xmlns:a16="http://schemas.microsoft.com/office/drawing/2014/main" id="{86D08367-AA51-442A-9B82-3C03A48590CA}"/>
                </a:ext>
              </a:extLst>
            </p:cNvPr>
            <p:cNvSpPr/>
            <p:nvPr/>
          </p:nvSpPr>
          <p:spPr>
            <a:xfrm>
              <a:off x="4191000" y="1544490"/>
              <a:ext cx="7372349" cy="2416475"/>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6" name="Rectangle 15">
              <a:extLst>
                <a:ext uri="{FF2B5EF4-FFF2-40B4-BE49-F238E27FC236}">
                  <a16:creationId xmlns:a16="http://schemas.microsoft.com/office/drawing/2014/main" id="{75A92B9C-3833-4B0C-93F7-D5678A6CE278}"/>
                </a:ext>
              </a:extLst>
            </p:cNvPr>
            <p:cNvSpPr/>
            <p:nvPr/>
          </p:nvSpPr>
          <p:spPr>
            <a:xfrm>
              <a:off x="4263634" y="1495425"/>
              <a:ext cx="7227085" cy="251460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3</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43170159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Dashboard Layout with Five Headers</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211</a:t>
            </a:fld>
            <a:endParaRPr lang="en-PH" dirty="0"/>
          </a:p>
        </p:txBody>
      </p:sp>
      <p:sp>
        <p:nvSpPr>
          <p:cNvPr id="5" name="Rectangle: Rounded Corners 4">
            <a:extLst>
              <a:ext uri="{FF2B5EF4-FFF2-40B4-BE49-F238E27FC236}">
                <a16:creationId xmlns:a16="http://schemas.microsoft.com/office/drawing/2014/main" id="{618D5BAB-69B1-48F3-AC61-1B9F11DB1BA3}"/>
              </a:ext>
            </a:extLst>
          </p:cNvPr>
          <p:cNvSpPr/>
          <p:nvPr/>
        </p:nvSpPr>
        <p:spPr>
          <a:xfrm>
            <a:off x="628650" y="3892123"/>
            <a:ext cx="2410952" cy="91569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6" name="Rectangle: Rounded Corners 5">
            <a:extLst>
              <a:ext uri="{FF2B5EF4-FFF2-40B4-BE49-F238E27FC236}">
                <a16:creationId xmlns:a16="http://schemas.microsoft.com/office/drawing/2014/main" id="{D3DF8B33-BBE8-4F1D-822F-1E25BA70C221}"/>
              </a:ext>
            </a:extLst>
          </p:cNvPr>
          <p:cNvSpPr/>
          <p:nvPr/>
        </p:nvSpPr>
        <p:spPr>
          <a:xfrm>
            <a:off x="628650" y="5045648"/>
            <a:ext cx="2410952" cy="91569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7" name="Rectangle: Rounded Corners 6">
            <a:extLst>
              <a:ext uri="{FF2B5EF4-FFF2-40B4-BE49-F238E27FC236}">
                <a16:creationId xmlns:a16="http://schemas.microsoft.com/office/drawing/2014/main" id="{3EED1C6A-790B-45AD-AA78-7832978E2E74}"/>
              </a:ext>
            </a:extLst>
          </p:cNvPr>
          <p:cNvSpPr/>
          <p:nvPr/>
        </p:nvSpPr>
        <p:spPr>
          <a:xfrm>
            <a:off x="628650" y="2738594"/>
            <a:ext cx="2410952" cy="91569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9" name="Rectangle: Rounded Corners 8">
            <a:extLst>
              <a:ext uri="{FF2B5EF4-FFF2-40B4-BE49-F238E27FC236}">
                <a16:creationId xmlns:a16="http://schemas.microsoft.com/office/drawing/2014/main" id="{BC6ABFB9-A88C-4118-9DE3-23E977194F13}"/>
              </a:ext>
            </a:extLst>
          </p:cNvPr>
          <p:cNvSpPr/>
          <p:nvPr/>
        </p:nvSpPr>
        <p:spPr>
          <a:xfrm>
            <a:off x="628650" y="1585069"/>
            <a:ext cx="2410952" cy="915691"/>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0" name="Rectangle 9">
            <a:extLst>
              <a:ext uri="{FF2B5EF4-FFF2-40B4-BE49-F238E27FC236}">
                <a16:creationId xmlns:a16="http://schemas.microsoft.com/office/drawing/2014/main" id="{7EB2E22E-C1B1-4C5E-BB57-FE3D4BA73406}"/>
              </a:ext>
            </a:extLst>
          </p:cNvPr>
          <p:cNvSpPr/>
          <p:nvPr/>
        </p:nvSpPr>
        <p:spPr>
          <a:xfrm>
            <a:off x="675692" y="1511369"/>
            <a:ext cx="2316878" cy="106309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1</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1" name="Rectangle 10">
            <a:extLst>
              <a:ext uri="{FF2B5EF4-FFF2-40B4-BE49-F238E27FC236}">
                <a16:creationId xmlns:a16="http://schemas.microsoft.com/office/drawing/2014/main" id="{5E0D5D23-2681-4B15-A469-58E4209AF593}"/>
              </a:ext>
            </a:extLst>
          </p:cNvPr>
          <p:cNvSpPr/>
          <p:nvPr/>
        </p:nvSpPr>
        <p:spPr>
          <a:xfrm>
            <a:off x="675692" y="3818420"/>
            <a:ext cx="2316878" cy="106309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3</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2" name="Rectangle 11">
            <a:extLst>
              <a:ext uri="{FF2B5EF4-FFF2-40B4-BE49-F238E27FC236}">
                <a16:creationId xmlns:a16="http://schemas.microsoft.com/office/drawing/2014/main" id="{4C51525E-494F-4279-AA9B-150C3862DC2D}"/>
              </a:ext>
            </a:extLst>
          </p:cNvPr>
          <p:cNvSpPr/>
          <p:nvPr/>
        </p:nvSpPr>
        <p:spPr>
          <a:xfrm>
            <a:off x="675692" y="4971947"/>
            <a:ext cx="2316878" cy="106309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4</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3" name="Rectangle 12">
            <a:extLst>
              <a:ext uri="{FF2B5EF4-FFF2-40B4-BE49-F238E27FC236}">
                <a16:creationId xmlns:a16="http://schemas.microsoft.com/office/drawing/2014/main" id="{50737488-0CE2-46EF-9B3E-7C758E12D959}"/>
              </a:ext>
            </a:extLst>
          </p:cNvPr>
          <p:cNvSpPr/>
          <p:nvPr/>
        </p:nvSpPr>
        <p:spPr>
          <a:xfrm>
            <a:off x="675692" y="2664895"/>
            <a:ext cx="2316878" cy="106309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2</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3" name="Group 2">
            <a:extLst>
              <a:ext uri="{FF2B5EF4-FFF2-40B4-BE49-F238E27FC236}">
                <a16:creationId xmlns:a16="http://schemas.microsoft.com/office/drawing/2014/main" id="{B758641E-6714-4B97-B841-594E6B69F440}"/>
              </a:ext>
            </a:extLst>
          </p:cNvPr>
          <p:cNvGrpSpPr/>
          <p:nvPr/>
        </p:nvGrpSpPr>
        <p:grpSpPr>
          <a:xfrm>
            <a:off x="3187298" y="1511373"/>
            <a:ext cx="5328052" cy="4523667"/>
            <a:chOff x="4191000" y="1495425"/>
            <a:chExt cx="7372349" cy="2514600"/>
          </a:xfrm>
        </p:grpSpPr>
        <p:sp>
          <p:nvSpPr>
            <p:cNvPr id="15" name="Rectangle: Rounded Corners 14">
              <a:extLst>
                <a:ext uri="{FF2B5EF4-FFF2-40B4-BE49-F238E27FC236}">
                  <a16:creationId xmlns:a16="http://schemas.microsoft.com/office/drawing/2014/main" id="{86D08367-AA51-442A-9B82-3C03A48590CA}"/>
                </a:ext>
              </a:extLst>
            </p:cNvPr>
            <p:cNvSpPr/>
            <p:nvPr/>
          </p:nvSpPr>
          <p:spPr>
            <a:xfrm>
              <a:off x="4191000" y="1544490"/>
              <a:ext cx="7372349" cy="2416475"/>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6" name="Rectangle 15">
              <a:extLst>
                <a:ext uri="{FF2B5EF4-FFF2-40B4-BE49-F238E27FC236}">
                  <a16:creationId xmlns:a16="http://schemas.microsoft.com/office/drawing/2014/main" id="{75A92B9C-3833-4B0C-93F7-D5678A6CE278}"/>
                </a:ext>
              </a:extLst>
            </p:cNvPr>
            <p:cNvSpPr/>
            <p:nvPr/>
          </p:nvSpPr>
          <p:spPr>
            <a:xfrm>
              <a:off x="4263634" y="1495425"/>
              <a:ext cx="7227085" cy="2514600"/>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5</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grpSp>
    </p:spTree>
    <p:extLst>
      <p:ext uri="{BB962C8B-B14F-4D97-AF65-F5344CB8AC3E}">
        <p14:creationId xmlns:p14="http://schemas.microsoft.com/office/powerpoint/2010/main" val="348538250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Dashboard Layout with Six Headers</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212</a:t>
            </a:fld>
            <a:endParaRPr lang="en-PH" dirty="0"/>
          </a:p>
        </p:txBody>
      </p:sp>
      <p:sp>
        <p:nvSpPr>
          <p:cNvPr id="5" name="Rectangle: Rounded Corners 4">
            <a:extLst>
              <a:ext uri="{FF2B5EF4-FFF2-40B4-BE49-F238E27FC236}">
                <a16:creationId xmlns:a16="http://schemas.microsoft.com/office/drawing/2014/main" id="{618D5BAB-69B1-48F3-AC61-1B9F11DB1BA3}"/>
              </a:ext>
            </a:extLst>
          </p:cNvPr>
          <p:cNvSpPr/>
          <p:nvPr/>
        </p:nvSpPr>
        <p:spPr>
          <a:xfrm>
            <a:off x="628651" y="3892121"/>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6" name="Rectangle: Rounded Corners 5">
            <a:extLst>
              <a:ext uri="{FF2B5EF4-FFF2-40B4-BE49-F238E27FC236}">
                <a16:creationId xmlns:a16="http://schemas.microsoft.com/office/drawing/2014/main" id="{D3DF8B33-BBE8-4F1D-822F-1E25BA70C221}"/>
              </a:ext>
            </a:extLst>
          </p:cNvPr>
          <p:cNvSpPr/>
          <p:nvPr/>
        </p:nvSpPr>
        <p:spPr>
          <a:xfrm>
            <a:off x="628651" y="5045644"/>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7" name="Rectangle: Rounded Corners 6">
            <a:extLst>
              <a:ext uri="{FF2B5EF4-FFF2-40B4-BE49-F238E27FC236}">
                <a16:creationId xmlns:a16="http://schemas.microsoft.com/office/drawing/2014/main" id="{3EED1C6A-790B-45AD-AA78-7832978E2E74}"/>
              </a:ext>
            </a:extLst>
          </p:cNvPr>
          <p:cNvSpPr/>
          <p:nvPr/>
        </p:nvSpPr>
        <p:spPr>
          <a:xfrm>
            <a:off x="628651" y="2738593"/>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9" name="Rectangle: Rounded Corners 8">
            <a:extLst>
              <a:ext uri="{FF2B5EF4-FFF2-40B4-BE49-F238E27FC236}">
                <a16:creationId xmlns:a16="http://schemas.microsoft.com/office/drawing/2014/main" id="{BC6ABFB9-A88C-4118-9DE3-23E977194F13}"/>
              </a:ext>
            </a:extLst>
          </p:cNvPr>
          <p:cNvSpPr/>
          <p:nvPr/>
        </p:nvSpPr>
        <p:spPr>
          <a:xfrm>
            <a:off x="628651" y="1585069"/>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0" name="Rectangle 9">
            <a:extLst>
              <a:ext uri="{FF2B5EF4-FFF2-40B4-BE49-F238E27FC236}">
                <a16:creationId xmlns:a16="http://schemas.microsoft.com/office/drawing/2014/main" id="{7EB2E22E-C1B1-4C5E-BB57-FE3D4BA73406}"/>
              </a:ext>
            </a:extLst>
          </p:cNvPr>
          <p:cNvSpPr/>
          <p:nvPr/>
        </p:nvSpPr>
        <p:spPr>
          <a:xfrm>
            <a:off x="675693" y="1511369"/>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1</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1" name="Rectangle 10">
            <a:extLst>
              <a:ext uri="{FF2B5EF4-FFF2-40B4-BE49-F238E27FC236}">
                <a16:creationId xmlns:a16="http://schemas.microsoft.com/office/drawing/2014/main" id="{5E0D5D23-2681-4B15-A469-58E4209AF593}"/>
              </a:ext>
            </a:extLst>
          </p:cNvPr>
          <p:cNvSpPr/>
          <p:nvPr/>
        </p:nvSpPr>
        <p:spPr>
          <a:xfrm>
            <a:off x="675693" y="3818418"/>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3</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2" name="Rectangle 11">
            <a:extLst>
              <a:ext uri="{FF2B5EF4-FFF2-40B4-BE49-F238E27FC236}">
                <a16:creationId xmlns:a16="http://schemas.microsoft.com/office/drawing/2014/main" id="{4C51525E-494F-4279-AA9B-150C3862DC2D}"/>
              </a:ext>
            </a:extLst>
          </p:cNvPr>
          <p:cNvSpPr/>
          <p:nvPr/>
        </p:nvSpPr>
        <p:spPr>
          <a:xfrm>
            <a:off x="675693" y="4971943"/>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4</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3" name="Rectangle 12">
            <a:extLst>
              <a:ext uri="{FF2B5EF4-FFF2-40B4-BE49-F238E27FC236}">
                <a16:creationId xmlns:a16="http://schemas.microsoft.com/office/drawing/2014/main" id="{50737488-0CE2-46EF-9B3E-7C758E12D959}"/>
              </a:ext>
            </a:extLst>
          </p:cNvPr>
          <p:cNvSpPr/>
          <p:nvPr/>
        </p:nvSpPr>
        <p:spPr>
          <a:xfrm>
            <a:off x="675693" y="2664894"/>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2</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5" name="Rectangle: Rounded Corners 14">
            <a:extLst>
              <a:ext uri="{FF2B5EF4-FFF2-40B4-BE49-F238E27FC236}">
                <a16:creationId xmlns:a16="http://schemas.microsoft.com/office/drawing/2014/main" id="{86D08367-AA51-442A-9B82-3C03A48590CA}"/>
              </a:ext>
            </a:extLst>
          </p:cNvPr>
          <p:cNvSpPr/>
          <p:nvPr/>
        </p:nvSpPr>
        <p:spPr>
          <a:xfrm>
            <a:off x="3187299" y="1554622"/>
            <a:ext cx="5328052" cy="2130117"/>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6" name="Rectangle 15">
            <a:extLst>
              <a:ext uri="{FF2B5EF4-FFF2-40B4-BE49-F238E27FC236}">
                <a16:creationId xmlns:a16="http://schemas.microsoft.com/office/drawing/2014/main" id="{75A92B9C-3833-4B0C-93F7-D5678A6CE278}"/>
              </a:ext>
            </a:extLst>
          </p:cNvPr>
          <p:cNvSpPr/>
          <p:nvPr/>
        </p:nvSpPr>
        <p:spPr>
          <a:xfrm>
            <a:off x="3239793" y="1511375"/>
            <a:ext cx="5223069" cy="2216613"/>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5</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sp>
        <p:nvSpPr>
          <p:cNvPr id="20" name="Rectangle: Rounded Corners 19">
            <a:extLst>
              <a:ext uri="{FF2B5EF4-FFF2-40B4-BE49-F238E27FC236}">
                <a16:creationId xmlns:a16="http://schemas.microsoft.com/office/drawing/2014/main" id="{597433EE-0491-40D6-987C-AC8319007CF2}"/>
              </a:ext>
            </a:extLst>
          </p:cNvPr>
          <p:cNvSpPr/>
          <p:nvPr/>
        </p:nvSpPr>
        <p:spPr>
          <a:xfrm>
            <a:off x="3187299" y="3861673"/>
            <a:ext cx="5328052" cy="2130117"/>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21" name="Rectangle 20">
            <a:extLst>
              <a:ext uri="{FF2B5EF4-FFF2-40B4-BE49-F238E27FC236}">
                <a16:creationId xmlns:a16="http://schemas.microsoft.com/office/drawing/2014/main" id="{8D81738B-103D-4789-B100-EF8D7D97A3D7}"/>
              </a:ext>
            </a:extLst>
          </p:cNvPr>
          <p:cNvSpPr/>
          <p:nvPr/>
        </p:nvSpPr>
        <p:spPr>
          <a:xfrm>
            <a:off x="3239793" y="3818427"/>
            <a:ext cx="5223069" cy="2216613"/>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6</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spTree>
    <p:extLst>
      <p:ext uri="{BB962C8B-B14F-4D97-AF65-F5344CB8AC3E}">
        <p14:creationId xmlns:p14="http://schemas.microsoft.com/office/powerpoint/2010/main" val="408977505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Dashboard Layout with Seven Headers</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213</a:t>
            </a:fld>
            <a:endParaRPr lang="en-PH" dirty="0"/>
          </a:p>
        </p:txBody>
      </p:sp>
      <p:sp>
        <p:nvSpPr>
          <p:cNvPr id="5" name="Rectangle: Rounded Corners 4">
            <a:extLst>
              <a:ext uri="{FF2B5EF4-FFF2-40B4-BE49-F238E27FC236}">
                <a16:creationId xmlns:a16="http://schemas.microsoft.com/office/drawing/2014/main" id="{618D5BAB-69B1-48F3-AC61-1B9F11DB1BA3}"/>
              </a:ext>
            </a:extLst>
          </p:cNvPr>
          <p:cNvSpPr/>
          <p:nvPr/>
        </p:nvSpPr>
        <p:spPr>
          <a:xfrm>
            <a:off x="628651" y="3892121"/>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6" name="Rectangle: Rounded Corners 5">
            <a:extLst>
              <a:ext uri="{FF2B5EF4-FFF2-40B4-BE49-F238E27FC236}">
                <a16:creationId xmlns:a16="http://schemas.microsoft.com/office/drawing/2014/main" id="{D3DF8B33-BBE8-4F1D-822F-1E25BA70C221}"/>
              </a:ext>
            </a:extLst>
          </p:cNvPr>
          <p:cNvSpPr/>
          <p:nvPr/>
        </p:nvSpPr>
        <p:spPr>
          <a:xfrm>
            <a:off x="628651" y="5045644"/>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7" name="Rectangle: Rounded Corners 6">
            <a:extLst>
              <a:ext uri="{FF2B5EF4-FFF2-40B4-BE49-F238E27FC236}">
                <a16:creationId xmlns:a16="http://schemas.microsoft.com/office/drawing/2014/main" id="{3EED1C6A-790B-45AD-AA78-7832978E2E74}"/>
              </a:ext>
            </a:extLst>
          </p:cNvPr>
          <p:cNvSpPr/>
          <p:nvPr/>
        </p:nvSpPr>
        <p:spPr>
          <a:xfrm>
            <a:off x="628651" y="2738593"/>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9" name="Rectangle: Rounded Corners 8">
            <a:extLst>
              <a:ext uri="{FF2B5EF4-FFF2-40B4-BE49-F238E27FC236}">
                <a16:creationId xmlns:a16="http://schemas.microsoft.com/office/drawing/2014/main" id="{BC6ABFB9-A88C-4118-9DE3-23E977194F13}"/>
              </a:ext>
            </a:extLst>
          </p:cNvPr>
          <p:cNvSpPr/>
          <p:nvPr/>
        </p:nvSpPr>
        <p:spPr>
          <a:xfrm>
            <a:off x="628651" y="1585069"/>
            <a:ext cx="2410952" cy="915690"/>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0" name="Rectangle 9">
            <a:extLst>
              <a:ext uri="{FF2B5EF4-FFF2-40B4-BE49-F238E27FC236}">
                <a16:creationId xmlns:a16="http://schemas.microsoft.com/office/drawing/2014/main" id="{7EB2E22E-C1B1-4C5E-BB57-FE3D4BA73406}"/>
              </a:ext>
            </a:extLst>
          </p:cNvPr>
          <p:cNvSpPr/>
          <p:nvPr/>
        </p:nvSpPr>
        <p:spPr>
          <a:xfrm>
            <a:off x="675693" y="1511369"/>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1</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1" name="Rectangle 10">
            <a:extLst>
              <a:ext uri="{FF2B5EF4-FFF2-40B4-BE49-F238E27FC236}">
                <a16:creationId xmlns:a16="http://schemas.microsoft.com/office/drawing/2014/main" id="{5E0D5D23-2681-4B15-A469-58E4209AF593}"/>
              </a:ext>
            </a:extLst>
          </p:cNvPr>
          <p:cNvSpPr/>
          <p:nvPr/>
        </p:nvSpPr>
        <p:spPr>
          <a:xfrm>
            <a:off x="675693" y="3818418"/>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3</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2" name="Rectangle 11">
            <a:extLst>
              <a:ext uri="{FF2B5EF4-FFF2-40B4-BE49-F238E27FC236}">
                <a16:creationId xmlns:a16="http://schemas.microsoft.com/office/drawing/2014/main" id="{4C51525E-494F-4279-AA9B-150C3862DC2D}"/>
              </a:ext>
            </a:extLst>
          </p:cNvPr>
          <p:cNvSpPr/>
          <p:nvPr/>
        </p:nvSpPr>
        <p:spPr>
          <a:xfrm>
            <a:off x="675693" y="4971943"/>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4</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3" name="Rectangle 12">
            <a:extLst>
              <a:ext uri="{FF2B5EF4-FFF2-40B4-BE49-F238E27FC236}">
                <a16:creationId xmlns:a16="http://schemas.microsoft.com/office/drawing/2014/main" id="{50737488-0CE2-46EF-9B3E-7C758E12D959}"/>
              </a:ext>
            </a:extLst>
          </p:cNvPr>
          <p:cNvSpPr/>
          <p:nvPr/>
        </p:nvSpPr>
        <p:spPr>
          <a:xfrm>
            <a:off x="675693" y="2664894"/>
            <a:ext cx="2316878" cy="1063088"/>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Autofit/>
          </a:bodyPr>
          <a:lstStyle/>
          <a:p>
            <a:r>
              <a:rPr lang="en-US" sz="1050" b="1" dirty="0">
                <a:solidFill>
                  <a:schemeClr val="accent1"/>
                </a:solidFill>
                <a:latin typeface="Arial" panose="020B0604020202020204" pitchFamily="34" charset="0"/>
              </a:rPr>
              <a:t>Header 2</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15" name="Rectangle: Rounded Corners 14">
            <a:extLst>
              <a:ext uri="{FF2B5EF4-FFF2-40B4-BE49-F238E27FC236}">
                <a16:creationId xmlns:a16="http://schemas.microsoft.com/office/drawing/2014/main" id="{86D08367-AA51-442A-9B82-3C03A48590CA}"/>
              </a:ext>
            </a:extLst>
          </p:cNvPr>
          <p:cNvSpPr/>
          <p:nvPr/>
        </p:nvSpPr>
        <p:spPr>
          <a:xfrm>
            <a:off x="3187299" y="1554622"/>
            <a:ext cx="5328052" cy="2130117"/>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6" name="Rectangle 15">
            <a:extLst>
              <a:ext uri="{FF2B5EF4-FFF2-40B4-BE49-F238E27FC236}">
                <a16:creationId xmlns:a16="http://schemas.microsoft.com/office/drawing/2014/main" id="{75A92B9C-3833-4B0C-93F7-D5678A6CE278}"/>
              </a:ext>
            </a:extLst>
          </p:cNvPr>
          <p:cNvSpPr/>
          <p:nvPr/>
        </p:nvSpPr>
        <p:spPr>
          <a:xfrm>
            <a:off x="3239793" y="1511375"/>
            <a:ext cx="5223069" cy="2216613"/>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5</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sp>
        <p:nvSpPr>
          <p:cNvPr id="17" name="Rectangle: Rounded Corners 16">
            <a:extLst>
              <a:ext uri="{FF2B5EF4-FFF2-40B4-BE49-F238E27FC236}">
                <a16:creationId xmlns:a16="http://schemas.microsoft.com/office/drawing/2014/main" id="{6862C94F-DB6B-454C-83CB-0A74230959EE}"/>
              </a:ext>
            </a:extLst>
          </p:cNvPr>
          <p:cNvSpPr/>
          <p:nvPr/>
        </p:nvSpPr>
        <p:spPr>
          <a:xfrm>
            <a:off x="3187299" y="3861673"/>
            <a:ext cx="2601290" cy="2130117"/>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18" name="Rectangle 17">
            <a:extLst>
              <a:ext uri="{FF2B5EF4-FFF2-40B4-BE49-F238E27FC236}">
                <a16:creationId xmlns:a16="http://schemas.microsoft.com/office/drawing/2014/main" id="{11B2E95B-CB75-4D73-B8E5-22509CB081AA}"/>
              </a:ext>
            </a:extLst>
          </p:cNvPr>
          <p:cNvSpPr/>
          <p:nvPr/>
        </p:nvSpPr>
        <p:spPr>
          <a:xfrm>
            <a:off x="3239793" y="3818427"/>
            <a:ext cx="2502568" cy="2216613"/>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6</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a:t>
            </a:r>
          </a:p>
        </p:txBody>
      </p:sp>
      <p:sp>
        <p:nvSpPr>
          <p:cNvPr id="22" name="Rectangle: Rounded Corners 21">
            <a:extLst>
              <a:ext uri="{FF2B5EF4-FFF2-40B4-BE49-F238E27FC236}">
                <a16:creationId xmlns:a16="http://schemas.microsoft.com/office/drawing/2014/main" id="{89A80F69-DEF4-40DE-952A-518853F5B39C}"/>
              </a:ext>
            </a:extLst>
          </p:cNvPr>
          <p:cNvSpPr/>
          <p:nvPr/>
        </p:nvSpPr>
        <p:spPr>
          <a:xfrm>
            <a:off x="5914877" y="3861678"/>
            <a:ext cx="2600474" cy="2130116"/>
          </a:xfrm>
          <a:prstGeom prst="roundRect">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t" anchorCtr="0" forceAA="0" compatLnSpc="1">
            <a:prstTxWarp prst="textNoShape">
              <a:avLst/>
            </a:prstTxWarp>
            <a:noAutofit/>
          </a:bodyPr>
          <a:lstStyle/>
          <a:p>
            <a:endParaRPr lang="en-US" sz="1050" dirty="0">
              <a:solidFill>
                <a:schemeClr val="tx1"/>
              </a:solidFill>
              <a:latin typeface="Arial" panose="020B0604020202020204" pitchFamily="34" charset="0"/>
            </a:endParaRPr>
          </a:p>
        </p:txBody>
      </p:sp>
      <p:sp>
        <p:nvSpPr>
          <p:cNvPr id="23" name="Rectangle 22">
            <a:extLst>
              <a:ext uri="{FF2B5EF4-FFF2-40B4-BE49-F238E27FC236}">
                <a16:creationId xmlns:a16="http://schemas.microsoft.com/office/drawing/2014/main" id="{B224C45D-C822-433A-B30C-161E5492BCBA}"/>
              </a:ext>
            </a:extLst>
          </p:cNvPr>
          <p:cNvSpPr/>
          <p:nvPr/>
        </p:nvSpPr>
        <p:spPr>
          <a:xfrm>
            <a:off x="5965897" y="3818427"/>
            <a:ext cx="2502568" cy="2216613"/>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81000" tIns="54000" rIns="81000" bIns="54000" numCol="1" spcCol="0" rtlCol="0" fromWordArt="0" anchor="t" anchorCtr="0" forceAA="0" compatLnSpc="1">
            <a:prstTxWarp prst="textNoShape">
              <a:avLst/>
            </a:prstTxWarp>
            <a:normAutofit/>
          </a:bodyPr>
          <a:lstStyle/>
          <a:p>
            <a:r>
              <a:rPr lang="en-US" sz="1050" b="1" dirty="0">
                <a:solidFill>
                  <a:schemeClr val="accent1"/>
                </a:solidFill>
                <a:latin typeface="Arial" panose="020B0604020202020204" pitchFamily="34" charset="0"/>
              </a:rPr>
              <a:t>Header 6</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04768" indent="-128576">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a:t>
            </a:r>
          </a:p>
        </p:txBody>
      </p:sp>
    </p:spTree>
    <p:extLst>
      <p:ext uri="{BB962C8B-B14F-4D97-AF65-F5344CB8AC3E}">
        <p14:creationId xmlns:p14="http://schemas.microsoft.com/office/powerpoint/2010/main" val="191848137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a:extLst>
              <a:ext uri="{FF2B5EF4-FFF2-40B4-BE49-F238E27FC236}">
                <a16:creationId xmlns:a16="http://schemas.microsoft.com/office/drawing/2014/main" id="{748E8940-6A8E-4931-83D7-9B13F43041BA}"/>
              </a:ext>
            </a:extLst>
          </p:cNvPr>
          <p:cNvSpPr/>
          <p:nvPr/>
        </p:nvSpPr>
        <p:spPr>
          <a:xfrm>
            <a:off x="4640919" y="1511370"/>
            <a:ext cx="3891895" cy="4523670"/>
          </a:xfrm>
          <a:prstGeom prst="rect">
            <a:avLst/>
          </a:prstGeom>
          <a:solidFill>
            <a:srgbClr val="FFFFFF"/>
          </a:solidFill>
          <a:ln w="25400" cap="flat"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lstStyle/>
          <a:p>
            <a:pPr algn="ctr">
              <a:lnSpc>
                <a:spcPct val="95000"/>
              </a:lnSpc>
            </a:pPr>
            <a:endParaRPr lang="en-US" sz="1200" kern="0" dirty="0">
              <a:solidFill>
                <a:srgbClr val="575757"/>
              </a:solidFill>
              <a:latin typeface="Arial" panose="020B0604020202020204" pitchFamily="34" charset="0"/>
            </a:endParaRPr>
          </a:p>
        </p:txBody>
      </p:sp>
      <p:sp>
        <p:nvSpPr>
          <p:cNvPr id="38" name="Rectangle 37">
            <a:extLst>
              <a:ext uri="{FF2B5EF4-FFF2-40B4-BE49-F238E27FC236}">
                <a16:creationId xmlns:a16="http://schemas.microsoft.com/office/drawing/2014/main" id="{C4E1650D-4482-495C-8C7F-0440AF476A50}"/>
              </a:ext>
            </a:extLst>
          </p:cNvPr>
          <p:cNvSpPr/>
          <p:nvPr/>
        </p:nvSpPr>
        <p:spPr>
          <a:xfrm rot="5400000">
            <a:off x="6737732" y="253868"/>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1</a:t>
            </a:r>
            <a:endParaRPr lang="en-US" sz="1200" b="1" dirty="0">
              <a:solidFill>
                <a:schemeClr val="accent1"/>
              </a:solidFill>
              <a:latin typeface="Arial" panose="020B0604020202020204" pitchFamily="34" charset="0"/>
            </a:endParaRPr>
          </a:p>
        </p:txBody>
      </p:sp>
      <p:cxnSp>
        <p:nvCxnSpPr>
          <p:cNvPr id="39" name="Straight Connector 38">
            <a:extLst>
              <a:ext uri="{FF2B5EF4-FFF2-40B4-BE49-F238E27FC236}">
                <a16:creationId xmlns:a16="http://schemas.microsoft.com/office/drawing/2014/main" id="{C27DEC89-01C3-4C08-A726-0A564F56DFCB}"/>
              </a:ext>
            </a:extLst>
          </p:cNvPr>
          <p:cNvCxnSpPr>
            <a:cxnSpLocks/>
          </p:cNvCxnSpPr>
          <p:nvPr/>
        </p:nvCxnSpPr>
        <p:spPr>
          <a:xfrm>
            <a:off x="4705776" y="2026591"/>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0" name="Rectangle: Top Corners Rounded 39">
            <a:extLst>
              <a:ext uri="{FF2B5EF4-FFF2-40B4-BE49-F238E27FC236}">
                <a16:creationId xmlns:a16="http://schemas.microsoft.com/office/drawing/2014/main" id="{8B9165E7-0ED8-4AF9-AB9D-16CDBF7E8F45}"/>
              </a:ext>
            </a:extLst>
          </p:cNvPr>
          <p:cNvSpPr/>
          <p:nvPr/>
        </p:nvSpPr>
        <p:spPr>
          <a:xfrm>
            <a:off x="4705776" y="1673091"/>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41" name="Graphic 40" descr="Single gear with solid fill">
            <a:extLst>
              <a:ext uri="{FF2B5EF4-FFF2-40B4-BE49-F238E27FC236}">
                <a16:creationId xmlns:a16="http://schemas.microsoft.com/office/drawing/2014/main" id="{5B484887-ABCC-4DEC-ABB8-D20C6480CF03}"/>
              </a:ext>
            </a:extLst>
          </p:cNvPr>
          <p:cNvPicPr>
            <a:picLocks/>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818388" y="1739717"/>
            <a:ext cx="226625" cy="226800"/>
          </a:xfrm>
          <a:prstGeom prst="rect">
            <a:avLst/>
          </a:prstGeom>
        </p:spPr>
      </p:pic>
      <p:sp>
        <p:nvSpPr>
          <p:cNvPr id="2" name="Title 1">
            <a:extLst>
              <a:ext uri="{FF2B5EF4-FFF2-40B4-BE49-F238E27FC236}">
                <a16:creationId xmlns:a16="http://schemas.microsoft.com/office/drawing/2014/main" id="{72825D6E-B38A-4F93-B8B5-2B8B6FC67FB8}"/>
              </a:ext>
            </a:extLst>
          </p:cNvPr>
          <p:cNvSpPr>
            <a:spLocks noGrp="1"/>
          </p:cNvSpPr>
          <p:nvPr>
            <p:ph type="title"/>
          </p:nvPr>
        </p:nvSpPr>
        <p:spPr/>
        <p:txBody>
          <a:bodyPr>
            <a:normAutofit/>
          </a:bodyPr>
          <a:lstStyle/>
          <a:p>
            <a:r>
              <a:rPr lang="en-US" dirty="0"/>
              <a:t>Card Layout with Three Text and One Table</a:t>
            </a:r>
            <a:endParaRPr lang="en-PH" dirty="0"/>
          </a:p>
        </p:txBody>
      </p:sp>
      <p:sp>
        <p:nvSpPr>
          <p:cNvPr id="3" name="Slide Number Placeholder 2">
            <a:extLst>
              <a:ext uri="{FF2B5EF4-FFF2-40B4-BE49-F238E27FC236}">
                <a16:creationId xmlns:a16="http://schemas.microsoft.com/office/drawing/2014/main" id="{4878DCF0-9A51-46C0-8F19-560C5FE3A970}"/>
              </a:ext>
            </a:extLst>
          </p:cNvPr>
          <p:cNvSpPr>
            <a:spLocks noGrp="1"/>
          </p:cNvSpPr>
          <p:nvPr>
            <p:ph type="sldNum" sz="quarter" idx="12"/>
          </p:nvPr>
        </p:nvSpPr>
        <p:spPr/>
        <p:txBody>
          <a:bodyPr/>
          <a:lstStyle/>
          <a:p>
            <a:fld id="{40FCC99B-2112-4769-A0F7-9B55781EDC8A}" type="slidenum">
              <a:rPr lang="en-PH" smtClean="0"/>
              <a:t>214</a:t>
            </a:fld>
            <a:endParaRPr lang="en-PH" dirty="0"/>
          </a:p>
        </p:txBody>
      </p:sp>
      <p:graphicFrame>
        <p:nvGraphicFramePr>
          <p:cNvPr id="20" name="Table 19">
            <a:extLst>
              <a:ext uri="{FF2B5EF4-FFF2-40B4-BE49-F238E27FC236}">
                <a16:creationId xmlns:a16="http://schemas.microsoft.com/office/drawing/2014/main" id="{FCF6E6EB-CF21-49B7-8DFF-E6DE98A5297D}"/>
              </a:ext>
            </a:extLst>
          </p:cNvPr>
          <p:cNvGraphicFramePr>
            <a:graphicFrameLocks noGrp="1"/>
          </p:cNvGraphicFramePr>
          <p:nvPr>
            <p:extLst>
              <p:ext uri="{D42A27DB-BD31-4B8C-83A1-F6EECF244321}">
                <p14:modId xmlns:p14="http://schemas.microsoft.com/office/powerpoint/2010/main" val="1769961878"/>
              </p:ext>
            </p:extLst>
          </p:nvPr>
        </p:nvGraphicFramePr>
        <p:xfrm>
          <a:off x="4758223" y="2087651"/>
          <a:ext cx="3697729" cy="2987447"/>
        </p:xfrm>
        <a:graphic>
          <a:graphicData uri="http://schemas.openxmlformats.org/drawingml/2006/table">
            <a:tbl>
              <a:tblPr firstRow="1">
                <a:effectLst>
                  <a:outerShdw rotWithShape="0">
                    <a:srgbClr val="FFFFFF">
                      <a:alpha val="0"/>
                    </a:srgbClr>
                  </a:outerShdw>
                </a:effectLst>
                <a:tableStyleId>{2D5ABB26-0587-4C30-8999-92F81FD0307C}</a:tableStyleId>
              </a:tblPr>
              <a:tblGrid>
                <a:gridCol w="923695">
                  <a:extLst>
                    <a:ext uri="{9D8B030D-6E8A-4147-A177-3AD203B41FA5}">
                      <a16:colId xmlns:a16="http://schemas.microsoft.com/office/drawing/2014/main" val="549239351"/>
                    </a:ext>
                  </a:extLst>
                </a:gridCol>
                <a:gridCol w="924678">
                  <a:extLst>
                    <a:ext uri="{9D8B030D-6E8A-4147-A177-3AD203B41FA5}">
                      <a16:colId xmlns:a16="http://schemas.microsoft.com/office/drawing/2014/main" val="1859756413"/>
                    </a:ext>
                  </a:extLst>
                </a:gridCol>
                <a:gridCol w="924678">
                  <a:extLst>
                    <a:ext uri="{9D8B030D-6E8A-4147-A177-3AD203B41FA5}">
                      <a16:colId xmlns:a16="http://schemas.microsoft.com/office/drawing/2014/main" val="2725149051"/>
                    </a:ext>
                  </a:extLst>
                </a:gridCol>
                <a:gridCol w="924678">
                  <a:extLst>
                    <a:ext uri="{9D8B030D-6E8A-4147-A177-3AD203B41FA5}">
                      <a16:colId xmlns:a16="http://schemas.microsoft.com/office/drawing/2014/main" val="2382535786"/>
                    </a:ext>
                  </a:extLst>
                </a:gridCol>
              </a:tblGrid>
              <a:tr h="336512">
                <a:tc>
                  <a:txBody>
                    <a:bodyPr/>
                    <a:lstStyle/>
                    <a:p>
                      <a:pPr marL="0" lvl="0" indent="0" algn="l" rtl="0" fontAlgn="base" hangingPunct="1">
                        <a:lnSpc>
                          <a:spcPct val="100000"/>
                        </a:lnSpc>
                        <a:spcBef>
                          <a:spcPct val="0"/>
                        </a:spcBef>
                        <a:spcAft>
                          <a:spcPct val="0"/>
                        </a:spcAft>
                      </a:pPr>
                      <a:r>
                        <a:rPr lang="en-US" sz="1000" b="0" i="0" u="none" dirty="0">
                          <a:solidFill>
                            <a:schemeClr val="accent1"/>
                          </a:solidFill>
                          <a:latin typeface="Arial" panose="020B0604020202020204" pitchFamily="34" charset="0"/>
                        </a:rPr>
                        <a:t>Header</a:t>
                      </a:r>
                    </a:p>
                  </a:txBody>
                  <a:tcPr marL="34290" marR="34290" marT="34290" marB="34290" anchor="b">
                    <a:lnL>
                      <a:noFill/>
                    </a:lnL>
                    <a:lnR w="9525" cap="flat" cmpd="sng" algn="ctr">
                      <a:solidFill>
                        <a:schemeClr val="bg1"/>
                      </a:solidFill>
                      <a:prstDash val="sysDot"/>
                      <a:round/>
                      <a:headEnd type="none" w="med" len="med"/>
                      <a:tailEnd type="none" w="med" len="med"/>
                    </a:lnR>
                    <a:lnT>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B974"/>
                          </a:solidFill>
                          <a:effectLst/>
                          <a:uLnTx/>
                          <a:uFillTx/>
                          <a:latin typeface="Arial" panose="020B0604020202020204" pitchFamily="34" charset="0"/>
                          <a:ea typeface="+mn-ea"/>
                          <a:cs typeface="+mn-cs"/>
                        </a:rPr>
                        <a:t>Header</a:t>
                      </a:r>
                    </a:p>
                  </a:txBody>
                  <a:tcPr marL="34290" marR="34290" marT="34290" marB="34290" anchor="b">
                    <a:lnL w="9525" cap="flat" cmpd="sng" algn="ctr">
                      <a:solidFill>
                        <a:schemeClr val="bg1"/>
                      </a:solidFill>
                      <a:prstDash val="sysDot"/>
                      <a:round/>
                      <a:headEnd type="none" w="med" len="med"/>
                      <a:tailEnd type="none" w="med" len="med"/>
                    </a:lnL>
                    <a:lnR w="9525" cap="flat" cmpd="sng" algn="ctr">
                      <a:solidFill>
                        <a:schemeClr val="bg1"/>
                      </a:solidFill>
                      <a:prstDash val="sysDot"/>
                      <a:round/>
                      <a:headEnd type="none" w="med" len="med"/>
                      <a:tailEnd type="none" w="med" len="med"/>
                    </a:lnR>
                    <a:lnT>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B974"/>
                          </a:solidFill>
                          <a:effectLst/>
                          <a:uLnTx/>
                          <a:uFillTx/>
                          <a:latin typeface="Arial" panose="020B0604020202020204" pitchFamily="34" charset="0"/>
                          <a:ea typeface="+mn-ea"/>
                          <a:cs typeface="+mn-cs"/>
                        </a:rPr>
                        <a:t>Header</a:t>
                      </a:r>
                    </a:p>
                  </a:txBody>
                  <a:tcPr marL="34290" marR="34290" marT="34290" marB="34290" anchor="b">
                    <a:lnL w="9525" cap="flat" cmpd="sng" algn="ctr">
                      <a:solidFill>
                        <a:schemeClr val="bg1"/>
                      </a:solidFill>
                      <a:prstDash val="sysDot"/>
                      <a:round/>
                      <a:headEnd type="none" w="med" len="med"/>
                      <a:tailEnd type="none" w="med" len="med"/>
                    </a:lnL>
                    <a:lnR w="9525" cap="flat" cmpd="sng" algn="ctr">
                      <a:solidFill>
                        <a:schemeClr val="bg1"/>
                      </a:solidFill>
                      <a:prstDash val="sysDot"/>
                      <a:round/>
                      <a:headEnd type="none" w="med" len="med"/>
                      <a:tailEnd type="none" w="med" len="med"/>
                    </a:lnR>
                    <a:lnT>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B974"/>
                          </a:solidFill>
                          <a:effectLst/>
                          <a:uLnTx/>
                          <a:uFillTx/>
                          <a:latin typeface="Arial" panose="020B0604020202020204" pitchFamily="34" charset="0"/>
                          <a:ea typeface="+mn-ea"/>
                          <a:cs typeface="+mn-cs"/>
                        </a:rPr>
                        <a:t>Header</a:t>
                      </a:r>
                    </a:p>
                  </a:txBody>
                  <a:tcPr marL="34290" marR="34290" marT="34290" marB="34290" anchor="b">
                    <a:lnL w="9525" cap="flat" cmpd="sng" algn="ctr">
                      <a:solidFill>
                        <a:schemeClr val="bg1"/>
                      </a:solidFill>
                      <a:prstDash val="sysDot"/>
                      <a:round/>
                      <a:headEnd type="none" w="med" len="med"/>
                      <a:tailEnd type="none" w="med" len="med"/>
                    </a:lnL>
                    <a:lnR>
                      <a:noFill/>
                    </a:lnR>
                    <a:lnT>
                      <a:noFill/>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9882467"/>
                  </a:ext>
                </a:extLst>
              </a:tr>
              <a:tr h="378705">
                <a:tc>
                  <a:txBody>
                    <a:bodyPr/>
                    <a:lstStyle/>
                    <a:p>
                      <a:pPr marL="0" indent="0" algn="l" rtl="0" fontAlgn="auto" hangingPunct="1">
                        <a:lnSpc>
                          <a:spcPct val="100000"/>
                        </a:lnSpc>
                        <a:spcBef>
                          <a:spcPts val="0"/>
                        </a:spcBef>
                        <a:spcAft>
                          <a:spcPts val="0"/>
                        </a:spcAft>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19050" cap="flat" cmpd="sng" algn="ctr">
                      <a:solidFill>
                        <a:schemeClr val="tx1"/>
                      </a:solidFill>
                      <a:prstDash val="solid"/>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19050" cap="flat" cmpd="sng" algn="ctr">
                      <a:solidFill>
                        <a:schemeClr val="tx1"/>
                      </a:solidFill>
                      <a:prstDash val="solid"/>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19050" cap="flat" cmpd="sng" algn="ctr">
                      <a:solidFill>
                        <a:schemeClr val="tx1"/>
                      </a:solidFill>
                      <a:prstDash val="solid"/>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19050" cap="flat" cmpd="sng" algn="ctr">
                      <a:solidFill>
                        <a:schemeClr val="tx1"/>
                      </a:solidFill>
                      <a:prstDash val="solid"/>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656407876"/>
                  </a:ext>
                </a:extLst>
              </a:tr>
              <a:tr h="378705">
                <a:tc>
                  <a:txBody>
                    <a:bodyPr/>
                    <a:lstStyle/>
                    <a:p>
                      <a:pPr marL="0" indent="0" algn="l" rtl="0" fontAlgn="auto" hangingPunct="1">
                        <a:lnSpc>
                          <a:spcPct val="100000"/>
                        </a:lnSpc>
                        <a:spcBef>
                          <a:spcPts val="0"/>
                        </a:spcBef>
                        <a:spcAft>
                          <a:spcPts val="0"/>
                        </a:spcAft>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2995114685"/>
                  </a:ext>
                </a:extLst>
              </a:tr>
              <a:tr h="378705">
                <a:tc>
                  <a:txBody>
                    <a:bodyPr/>
                    <a:lstStyle/>
                    <a:p>
                      <a:pPr marL="0" lvl="0" indent="0" algn="l" rtl="0" fontAlgn="auto" hangingPunct="1">
                        <a:lnSpc>
                          <a:spcPct val="100000"/>
                        </a:lnSpc>
                        <a:spcBef>
                          <a:spcPts val="0"/>
                        </a:spcBef>
                        <a:spcAft>
                          <a:spcPts val="0"/>
                        </a:spcAft>
                        <a:buNone/>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lvl="0" indent="0" algn="l" rtl="0" fontAlgn="auto" hangingPunct="1">
                        <a:lnSpc>
                          <a:spcPct val="100000"/>
                        </a:lnSpc>
                        <a:spcBef>
                          <a:spcPts val="0"/>
                        </a:spcBef>
                        <a:spcAft>
                          <a:spcPts val="0"/>
                        </a:spcAft>
                        <a:buNone/>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lvl="0" indent="0" algn="l" rtl="0" fontAlgn="auto" hangingPunct="1">
                        <a:lnSpc>
                          <a:spcPct val="100000"/>
                        </a:lnSpc>
                        <a:spcBef>
                          <a:spcPts val="0"/>
                        </a:spcBef>
                        <a:spcAft>
                          <a:spcPts val="0"/>
                        </a:spcAft>
                        <a:buNone/>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lvl="0" indent="0" algn="l" rtl="0" fontAlgn="auto" hangingPunct="1">
                        <a:lnSpc>
                          <a:spcPct val="100000"/>
                        </a:lnSpc>
                        <a:spcBef>
                          <a:spcPts val="0"/>
                        </a:spcBef>
                        <a:spcAft>
                          <a:spcPts val="0"/>
                        </a:spcAft>
                        <a:buNone/>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596767880"/>
                  </a:ext>
                </a:extLst>
              </a:tr>
              <a:tr h="378705">
                <a:tc>
                  <a:txBody>
                    <a:bodyPr/>
                    <a:lstStyle/>
                    <a:p>
                      <a:pPr marL="0" indent="0" algn="l" rtl="0" fontAlgn="auto" hangingPunct="1">
                        <a:lnSpc>
                          <a:spcPct val="100000"/>
                        </a:lnSpc>
                        <a:spcBef>
                          <a:spcPts val="0"/>
                        </a:spcBef>
                        <a:spcAft>
                          <a:spcPts val="0"/>
                        </a:spcAft>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lvl="0" indent="0" algn="l" rtl="0" fontAlgn="auto" hangingPunct="1">
                        <a:lnSpc>
                          <a:spcPct val="100000"/>
                        </a:lnSpc>
                        <a:spcBef>
                          <a:spcPts val="0"/>
                        </a:spcBef>
                        <a:spcAft>
                          <a:spcPts val="0"/>
                        </a:spcAft>
                        <a:buNone/>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199977831"/>
                  </a:ext>
                </a:extLst>
              </a:tr>
              <a:tr h="378705">
                <a:tc>
                  <a:txBody>
                    <a:bodyPr/>
                    <a:lstStyle/>
                    <a:p>
                      <a:pPr marL="0" lvl="0" indent="0" algn="l" rtl="0" fontAlgn="auto" hangingPunct="1">
                        <a:lnSpc>
                          <a:spcPct val="100000"/>
                        </a:lnSpc>
                        <a:spcBef>
                          <a:spcPts val="0"/>
                        </a:spcBef>
                        <a:spcAft>
                          <a:spcPts val="0"/>
                        </a:spcAft>
                        <a:buNone/>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4278824320"/>
                  </a:ext>
                </a:extLst>
              </a:tr>
              <a:tr h="378705">
                <a:tc>
                  <a:txBody>
                    <a:bodyPr/>
                    <a:lstStyle/>
                    <a:p>
                      <a:pPr marL="0" indent="0" algn="l" rtl="0" fontAlgn="auto" hangingPunct="1">
                        <a:lnSpc>
                          <a:spcPct val="100000"/>
                        </a:lnSpc>
                        <a:spcBef>
                          <a:spcPts val="0"/>
                        </a:spcBef>
                        <a:spcAft>
                          <a:spcPts val="0"/>
                        </a:spcAft>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9525" cap="flat" cmpd="sng" algn="ctr">
                      <a:solidFill>
                        <a:srgbClr val="9A9A9A"/>
                      </a:solidFill>
                      <a:prstDash val="sysDot"/>
                      <a:round/>
                      <a:headEnd type="none" w="med" len="med"/>
                      <a:tailEnd type="none" w="med" len="med"/>
                    </a:lnB>
                  </a:tcPr>
                </a:tc>
                <a:extLst>
                  <a:ext uri="{0D108BD9-81ED-4DB2-BD59-A6C34878D82A}">
                    <a16:rowId xmlns:a16="http://schemas.microsoft.com/office/drawing/2014/main" val="3724438951"/>
                  </a:ext>
                </a:extLst>
              </a:tr>
              <a:tr h="378705">
                <a:tc>
                  <a:txBody>
                    <a:bodyPr/>
                    <a:lstStyle/>
                    <a:p>
                      <a:pPr marL="0" indent="0" algn="l" rtl="0" fontAlgn="auto" hangingPunct="1">
                        <a:lnSpc>
                          <a:spcPct val="100000"/>
                        </a:lnSpc>
                        <a:spcBef>
                          <a:spcPts val="0"/>
                        </a:spcBef>
                        <a:spcAft>
                          <a:spcPts val="0"/>
                        </a:spcAft>
                      </a:pPr>
                      <a:r>
                        <a:rPr kumimoji="0" lang="en-US" sz="900" b="1"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1"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19050" cap="flat" cmpd="sng" algn="ctr">
                      <a:noFill/>
                      <a:prstDash val="solid"/>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19050" cap="flat" cmpd="sng" algn="ctr">
                      <a:noFill/>
                      <a:prstDash val="solid"/>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rgbClr val="274168"/>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19050" cap="flat" cmpd="sng" algn="ctr">
                      <a:noFill/>
                      <a:prstDash val="solid"/>
                      <a:round/>
                      <a:headEnd type="none" w="med" len="med"/>
                      <a:tailEnd type="none" w="med" len="med"/>
                    </a:lnB>
                  </a:tcPr>
                </a:tc>
                <a:tc>
                  <a:txBody>
                    <a:bodyPr/>
                    <a:lstStyle/>
                    <a:p>
                      <a:pPr marL="0" indent="0" algn="l" rtl="0" fontAlgn="auto" hangingPunct="1">
                        <a:lnSpc>
                          <a:spcPct val="100000"/>
                        </a:lnSpc>
                        <a:spcBef>
                          <a:spcPts val="0"/>
                        </a:spcBef>
                        <a:spcAft>
                          <a:spcPts val="0"/>
                        </a:spcAft>
                      </a:pPr>
                      <a:r>
                        <a:rPr kumimoji="0" lang="en-US" sz="900" b="0" i="0" u="none" strike="noStrike" kern="1200" cap="none" spc="0" normalizeH="0" baseline="0" noProof="0" dirty="0">
                          <a:ln>
                            <a:noFill/>
                          </a:ln>
                          <a:solidFill>
                            <a:srgbClr val="262626"/>
                          </a:solidFill>
                          <a:effectLst/>
                          <a:uLnTx/>
                          <a:uFillTx/>
                          <a:latin typeface="Arial" panose="020B0604020202020204" pitchFamily="34" charset="0"/>
                          <a:ea typeface="+mn-ea"/>
                          <a:cs typeface="+mn-cs"/>
                        </a:rPr>
                        <a:t>Lorem ipsum dolor sit amet</a:t>
                      </a:r>
                      <a:endParaRPr lang="en-US" sz="800" b="0" i="0" u="none" kern="1200" dirty="0">
                        <a:solidFill>
                          <a:schemeClr val="tx1"/>
                        </a:solidFill>
                        <a:latin typeface="Arial" panose="020B0604020202020204" pitchFamily="34" charset="0"/>
                        <a:ea typeface="+mn-ea"/>
                        <a:cs typeface="+mn-cs"/>
                      </a:endParaRPr>
                    </a:p>
                  </a:txBody>
                  <a:tcPr marL="34290" marR="34290" marT="34290" marB="34290" anchor="ctr">
                    <a:lnT w="9525" cap="flat" cmpd="sng" algn="ctr">
                      <a:solidFill>
                        <a:srgbClr val="9A9A9A"/>
                      </a:solidFill>
                      <a:prstDash val="sysDot"/>
                      <a:round/>
                      <a:headEnd type="none" w="med" len="med"/>
                      <a:tailEnd type="none" w="med" len="med"/>
                    </a:lnT>
                    <a:lnB w="19050" cap="flat" cmpd="sng" algn="ctr">
                      <a:noFill/>
                      <a:prstDash val="solid"/>
                      <a:round/>
                      <a:headEnd type="none" w="med" len="med"/>
                      <a:tailEnd type="none" w="med" len="med"/>
                    </a:lnB>
                  </a:tcPr>
                </a:tc>
                <a:extLst>
                  <a:ext uri="{0D108BD9-81ED-4DB2-BD59-A6C34878D82A}">
                    <a16:rowId xmlns:a16="http://schemas.microsoft.com/office/drawing/2014/main" val="2377565700"/>
                  </a:ext>
                </a:extLst>
              </a:tr>
            </a:tbl>
          </a:graphicData>
        </a:graphic>
      </p:graphicFrame>
      <p:sp>
        <p:nvSpPr>
          <p:cNvPr id="5" name="Rectangle 4">
            <a:extLst>
              <a:ext uri="{FF2B5EF4-FFF2-40B4-BE49-F238E27FC236}">
                <a16:creationId xmlns:a16="http://schemas.microsoft.com/office/drawing/2014/main" id="{6D93B2A0-4CA0-48B5-9031-C462D91EBD4E}"/>
              </a:ext>
            </a:extLst>
          </p:cNvPr>
          <p:cNvSpPr/>
          <p:nvPr/>
        </p:nvSpPr>
        <p:spPr>
          <a:xfrm>
            <a:off x="611188" y="1511370"/>
            <a:ext cx="3891895" cy="4523667"/>
          </a:xfrm>
          <a:prstGeom prst="rect">
            <a:avLst/>
          </a:prstGeom>
          <a:solidFill>
            <a:srgbClr val="FFFFFF"/>
          </a:solidFill>
          <a:ln w="25400" cap="flat"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lstStyle/>
          <a:p>
            <a:pPr algn="ctr">
              <a:lnSpc>
                <a:spcPct val="95000"/>
              </a:lnSpc>
            </a:pPr>
            <a:endParaRPr lang="en-US" sz="1200" kern="0" dirty="0">
              <a:solidFill>
                <a:srgbClr val="575757"/>
              </a:solidFill>
              <a:latin typeface="Arial" panose="020B0604020202020204" pitchFamily="34" charset="0"/>
            </a:endParaRPr>
          </a:p>
        </p:txBody>
      </p:sp>
      <p:sp>
        <p:nvSpPr>
          <p:cNvPr id="42" name="Rounded Rectangle 4">
            <a:extLst>
              <a:ext uri="{FF2B5EF4-FFF2-40B4-BE49-F238E27FC236}">
                <a16:creationId xmlns:a16="http://schemas.microsoft.com/office/drawing/2014/main" id="{185B4B60-4183-4D03-A9C2-9164AE6C97AE}"/>
              </a:ext>
            </a:extLst>
          </p:cNvPr>
          <p:cNvSpPr/>
          <p:nvPr>
            <p:custDataLst>
              <p:tags r:id="rId1"/>
            </p:custDataLst>
          </p:nvPr>
        </p:nvSpPr>
        <p:spPr>
          <a:xfrm>
            <a:off x="676044" y="2083070"/>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44" name="Rectangle 43">
            <a:extLst>
              <a:ext uri="{FF2B5EF4-FFF2-40B4-BE49-F238E27FC236}">
                <a16:creationId xmlns:a16="http://schemas.microsoft.com/office/drawing/2014/main" id="{9BEC4D5F-4623-4585-AFB0-589AC1FEC009}"/>
              </a:ext>
            </a:extLst>
          </p:cNvPr>
          <p:cNvSpPr/>
          <p:nvPr/>
        </p:nvSpPr>
        <p:spPr>
          <a:xfrm rot="5400000">
            <a:off x="2708001" y="25386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1</a:t>
            </a:r>
            <a:endParaRPr lang="en-US" sz="1200" b="1" dirty="0">
              <a:solidFill>
                <a:schemeClr val="accent1"/>
              </a:solidFill>
              <a:latin typeface="Arial" panose="020B0604020202020204" pitchFamily="34" charset="0"/>
            </a:endParaRPr>
          </a:p>
        </p:txBody>
      </p:sp>
      <p:cxnSp>
        <p:nvCxnSpPr>
          <p:cNvPr id="45" name="Straight Connector 44">
            <a:extLst>
              <a:ext uri="{FF2B5EF4-FFF2-40B4-BE49-F238E27FC236}">
                <a16:creationId xmlns:a16="http://schemas.microsoft.com/office/drawing/2014/main" id="{1D37C96A-0326-42E1-BF8C-ECA5C7997C52}"/>
              </a:ext>
            </a:extLst>
          </p:cNvPr>
          <p:cNvCxnSpPr>
            <a:cxnSpLocks/>
          </p:cNvCxnSpPr>
          <p:nvPr/>
        </p:nvCxnSpPr>
        <p:spPr>
          <a:xfrm>
            <a:off x="676045" y="2026591"/>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47" name="Rectangle: Top Corners Rounded 46">
            <a:extLst>
              <a:ext uri="{FF2B5EF4-FFF2-40B4-BE49-F238E27FC236}">
                <a16:creationId xmlns:a16="http://schemas.microsoft.com/office/drawing/2014/main" id="{47679D2F-AE07-4E5A-B33F-DD2FE2317638}"/>
              </a:ext>
            </a:extLst>
          </p:cNvPr>
          <p:cNvSpPr/>
          <p:nvPr/>
        </p:nvSpPr>
        <p:spPr>
          <a:xfrm>
            <a:off x="676045" y="1673091"/>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1" name="Rounded Rectangle 4">
            <a:extLst>
              <a:ext uri="{FF2B5EF4-FFF2-40B4-BE49-F238E27FC236}">
                <a16:creationId xmlns:a16="http://schemas.microsoft.com/office/drawing/2014/main" id="{CFAE7A76-8263-4C6A-A5B9-A2EE7D81F3B8}"/>
              </a:ext>
            </a:extLst>
          </p:cNvPr>
          <p:cNvSpPr/>
          <p:nvPr>
            <p:custDataLst>
              <p:tags r:id="rId2"/>
            </p:custDataLst>
          </p:nvPr>
        </p:nvSpPr>
        <p:spPr>
          <a:xfrm>
            <a:off x="676044" y="348140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72" name="Rectangle 71">
            <a:extLst>
              <a:ext uri="{FF2B5EF4-FFF2-40B4-BE49-F238E27FC236}">
                <a16:creationId xmlns:a16="http://schemas.microsoft.com/office/drawing/2014/main" id="{3EBA19E2-504B-42CE-A93B-4F33A2FA3B84}"/>
              </a:ext>
            </a:extLst>
          </p:cNvPr>
          <p:cNvSpPr/>
          <p:nvPr/>
        </p:nvSpPr>
        <p:spPr>
          <a:xfrm rot="5400000">
            <a:off x="2708001" y="1652208"/>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2</a:t>
            </a:r>
            <a:endParaRPr lang="en-US" sz="1200" b="1" dirty="0">
              <a:solidFill>
                <a:schemeClr val="accent1"/>
              </a:solidFill>
              <a:latin typeface="Arial" panose="020B0604020202020204" pitchFamily="34" charset="0"/>
            </a:endParaRPr>
          </a:p>
        </p:txBody>
      </p:sp>
      <p:cxnSp>
        <p:nvCxnSpPr>
          <p:cNvPr id="73" name="Straight Connector 72">
            <a:extLst>
              <a:ext uri="{FF2B5EF4-FFF2-40B4-BE49-F238E27FC236}">
                <a16:creationId xmlns:a16="http://schemas.microsoft.com/office/drawing/2014/main" id="{6606EF80-16E1-4DDD-988D-8AF2FF3195BB}"/>
              </a:ext>
            </a:extLst>
          </p:cNvPr>
          <p:cNvCxnSpPr>
            <a:cxnSpLocks/>
          </p:cNvCxnSpPr>
          <p:nvPr/>
        </p:nvCxnSpPr>
        <p:spPr>
          <a:xfrm>
            <a:off x="676045" y="3424926"/>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4" name="Rectangle: Top Corners Rounded 73">
            <a:extLst>
              <a:ext uri="{FF2B5EF4-FFF2-40B4-BE49-F238E27FC236}">
                <a16:creationId xmlns:a16="http://schemas.microsoft.com/office/drawing/2014/main" id="{AD8A876A-AA40-43F6-A299-8AC81426CC9A}"/>
              </a:ext>
            </a:extLst>
          </p:cNvPr>
          <p:cNvSpPr/>
          <p:nvPr/>
        </p:nvSpPr>
        <p:spPr>
          <a:xfrm>
            <a:off x="676045" y="3071429"/>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6" name="Rounded Rectangle 4">
            <a:extLst>
              <a:ext uri="{FF2B5EF4-FFF2-40B4-BE49-F238E27FC236}">
                <a16:creationId xmlns:a16="http://schemas.microsoft.com/office/drawing/2014/main" id="{645A5C55-7794-4BE8-B31F-58AC699A030C}"/>
              </a:ext>
            </a:extLst>
          </p:cNvPr>
          <p:cNvSpPr/>
          <p:nvPr>
            <p:custDataLst>
              <p:tags r:id="rId3"/>
            </p:custDataLst>
          </p:nvPr>
        </p:nvSpPr>
        <p:spPr>
          <a:xfrm>
            <a:off x="676044" y="496584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77" name="Rectangle 76">
            <a:extLst>
              <a:ext uri="{FF2B5EF4-FFF2-40B4-BE49-F238E27FC236}">
                <a16:creationId xmlns:a16="http://schemas.microsoft.com/office/drawing/2014/main" id="{478B23BC-DBE7-48F2-8A66-9694EBC753C8}"/>
              </a:ext>
            </a:extLst>
          </p:cNvPr>
          <p:cNvSpPr/>
          <p:nvPr/>
        </p:nvSpPr>
        <p:spPr>
          <a:xfrm rot="5400000">
            <a:off x="2708001" y="313664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3</a:t>
            </a:r>
            <a:endParaRPr lang="en-US" sz="1200" b="1" dirty="0">
              <a:solidFill>
                <a:schemeClr val="accent1"/>
              </a:solidFill>
              <a:latin typeface="Arial" panose="020B0604020202020204" pitchFamily="34" charset="0"/>
            </a:endParaRPr>
          </a:p>
        </p:txBody>
      </p:sp>
      <p:cxnSp>
        <p:nvCxnSpPr>
          <p:cNvPr id="78" name="Straight Connector 77">
            <a:extLst>
              <a:ext uri="{FF2B5EF4-FFF2-40B4-BE49-F238E27FC236}">
                <a16:creationId xmlns:a16="http://schemas.microsoft.com/office/drawing/2014/main" id="{81271EC4-B5DF-4F37-BEC4-91F9A697A00F}"/>
              </a:ext>
            </a:extLst>
          </p:cNvPr>
          <p:cNvCxnSpPr>
            <a:cxnSpLocks/>
          </p:cNvCxnSpPr>
          <p:nvPr/>
        </p:nvCxnSpPr>
        <p:spPr>
          <a:xfrm>
            <a:off x="676045" y="4909368"/>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9" name="Rectangle: Top Corners Rounded 78">
            <a:extLst>
              <a:ext uri="{FF2B5EF4-FFF2-40B4-BE49-F238E27FC236}">
                <a16:creationId xmlns:a16="http://schemas.microsoft.com/office/drawing/2014/main" id="{C4372B18-A857-4C57-A013-B0EA92B28E3B}"/>
              </a:ext>
            </a:extLst>
          </p:cNvPr>
          <p:cNvSpPr/>
          <p:nvPr/>
        </p:nvSpPr>
        <p:spPr>
          <a:xfrm>
            <a:off x="676045" y="4555868"/>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91" name="Rounded Rectangle 4">
            <a:extLst>
              <a:ext uri="{FF2B5EF4-FFF2-40B4-BE49-F238E27FC236}">
                <a16:creationId xmlns:a16="http://schemas.microsoft.com/office/drawing/2014/main" id="{5D46CFCB-2F92-4412-9DD6-80E24F03CA2C}"/>
              </a:ext>
            </a:extLst>
          </p:cNvPr>
          <p:cNvSpPr/>
          <p:nvPr>
            <p:custDataLst>
              <p:tags r:id="rId4"/>
            </p:custDataLst>
          </p:nvPr>
        </p:nvSpPr>
        <p:spPr>
          <a:xfrm>
            <a:off x="4758223" y="5268330"/>
            <a:ext cx="3655307" cy="573476"/>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0" lvl="1" algn="ctr">
              <a:buClr>
                <a:schemeClr val="accent1"/>
              </a:buClr>
              <a:buSzPct val="100000"/>
            </a:pPr>
            <a:r>
              <a:rPr lang="en-US" sz="1050" dirty="0">
                <a:solidFill>
                  <a:schemeClr val="accent6"/>
                </a:solidFill>
                <a:latin typeface="Arial" panose="020B0604020202020204" pitchFamily="34" charset="0"/>
              </a:rPr>
              <a:t>Lorem ipsum dolor sit amet, consectetur adipiscing elit. Curabitur purus dui, euismod quis placerat eget, venenatis nec nibh. Mauris sit </a:t>
            </a:r>
          </a:p>
        </p:txBody>
      </p:sp>
      <p:pic>
        <p:nvPicPr>
          <p:cNvPr id="92" name="Graphic 91" descr="Single gear with solid fill">
            <a:extLst>
              <a:ext uri="{FF2B5EF4-FFF2-40B4-BE49-F238E27FC236}">
                <a16:creationId xmlns:a16="http://schemas.microsoft.com/office/drawing/2014/main" id="{8A9DC38B-6C4C-42AB-AA5A-293536D0FA15}"/>
              </a:ext>
            </a:extLst>
          </p:cNvPr>
          <p:cNvPicPr>
            <a:picLocks/>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8656" y="1739717"/>
            <a:ext cx="226800" cy="226800"/>
          </a:xfrm>
          <a:prstGeom prst="rect">
            <a:avLst/>
          </a:prstGeom>
        </p:spPr>
      </p:pic>
      <p:pic>
        <p:nvPicPr>
          <p:cNvPr id="93" name="Graphic 92" descr="Single gear with solid fill">
            <a:extLst>
              <a:ext uri="{FF2B5EF4-FFF2-40B4-BE49-F238E27FC236}">
                <a16:creationId xmlns:a16="http://schemas.microsoft.com/office/drawing/2014/main" id="{168B1FA4-0CC6-42B3-9E91-86D68BA13B00}"/>
              </a:ext>
            </a:extLst>
          </p:cNvPr>
          <p:cNvPicPr>
            <a:picLocks/>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8656" y="3138055"/>
            <a:ext cx="226800" cy="226800"/>
          </a:xfrm>
          <a:prstGeom prst="rect">
            <a:avLst/>
          </a:prstGeom>
        </p:spPr>
      </p:pic>
      <p:pic>
        <p:nvPicPr>
          <p:cNvPr id="94" name="Graphic 93" descr="Single gear with solid fill">
            <a:extLst>
              <a:ext uri="{FF2B5EF4-FFF2-40B4-BE49-F238E27FC236}">
                <a16:creationId xmlns:a16="http://schemas.microsoft.com/office/drawing/2014/main" id="{5760BB37-3A4A-4EDB-8F9F-B6A33FEC2B19}"/>
              </a:ext>
            </a:extLst>
          </p:cNvPr>
          <p:cNvPicPr>
            <a:picLocks/>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8656" y="4622494"/>
            <a:ext cx="226800" cy="226800"/>
          </a:xfrm>
          <a:prstGeom prst="rect">
            <a:avLst/>
          </a:prstGeom>
        </p:spPr>
      </p:pic>
    </p:spTree>
    <p:extLst>
      <p:ext uri="{BB962C8B-B14F-4D97-AF65-F5344CB8AC3E}">
        <p14:creationId xmlns:p14="http://schemas.microsoft.com/office/powerpoint/2010/main" val="114939986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825D6E-B38A-4F93-B8B5-2B8B6FC67FB8}"/>
              </a:ext>
            </a:extLst>
          </p:cNvPr>
          <p:cNvSpPr>
            <a:spLocks noGrp="1"/>
          </p:cNvSpPr>
          <p:nvPr>
            <p:ph type="title"/>
          </p:nvPr>
        </p:nvSpPr>
        <p:spPr/>
        <p:txBody>
          <a:bodyPr>
            <a:normAutofit/>
          </a:bodyPr>
          <a:lstStyle/>
          <a:p>
            <a:r>
              <a:rPr lang="en-US" dirty="0"/>
              <a:t>Card Layout with Six Text Content</a:t>
            </a:r>
            <a:endParaRPr lang="en-PH" dirty="0"/>
          </a:p>
        </p:txBody>
      </p:sp>
      <p:sp>
        <p:nvSpPr>
          <p:cNvPr id="3" name="Slide Number Placeholder 2">
            <a:extLst>
              <a:ext uri="{FF2B5EF4-FFF2-40B4-BE49-F238E27FC236}">
                <a16:creationId xmlns:a16="http://schemas.microsoft.com/office/drawing/2014/main" id="{4878DCF0-9A51-46C0-8F19-560C5FE3A970}"/>
              </a:ext>
            </a:extLst>
          </p:cNvPr>
          <p:cNvSpPr>
            <a:spLocks noGrp="1"/>
          </p:cNvSpPr>
          <p:nvPr>
            <p:ph type="sldNum" sz="quarter" idx="12"/>
          </p:nvPr>
        </p:nvSpPr>
        <p:spPr/>
        <p:txBody>
          <a:bodyPr/>
          <a:lstStyle/>
          <a:p>
            <a:fld id="{40FCC99B-2112-4769-A0F7-9B55781EDC8A}" type="slidenum">
              <a:rPr lang="en-PH" smtClean="0"/>
              <a:t>215</a:t>
            </a:fld>
            <a:endParaRPr lang="en-PH" dirty="0"/>
          </a:p>
        </p:txBody>
      </p:sp>
      <p:sp>
        <p:nvSpPr>
          <p:cNvPr id="43" name="Rectangle 42">
            <a:extLst>
              <a:ext uri="{FF2B5EF4-FFF2-40B4-BE49-F238E27FC236}">
                <a16:creationId xmlns:a16="http://schemas.microsoft.com/office/drawing/2014/main" id="{0CCF4F2C-0421-4F07-A4F5-463EFBFEB800}"/>
              </a:ext>
            </a:extLst>
          </p:cNvPr>
          <p:cNvSpPr/>
          <p:nvPr/>
        </p:nvSpPr>
        <p:spPr>
          <a:xfrm>
            <a:off x="611188" y="1511370"/>
            <a:ext cx="3891895" cy="4523667"/>
          </a:xfrm>
          <a:prstGeom prst="rect">
            <a:avLst/>
          </a:prstGeom>
          <a:solidFill>
            <a:srgbClr val="FFFFFF"/>
          </a:solidFill>
          <a:ln w="25400" cap="flat"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lstStyle/>
          <a:p>
            <a:pPr algn="ctr">
              <a:lnSpc>
                <a:spcPct val="95000"/>
              </a:lnSpc>
            </a:pPr>
            <a:endParaRPr lang="en-US" sz="1200" kern="0" dirty="0">
              <a:solidFill>
                <a:srgbClr val="575757"/>
              </a:solidFill>
              <a:latin typeface="Arial" panose="020B0604020202020204" pitchFamily="34" charset="0"/>
            </a:endParaRPr>
          </a:p>
        </p:txBody>
      </p:sp>
      <p:sp>
        <p:nvSpPr>
          <p:cNvPr id="63" name="Rounded Rectangle 4">
            <a:extLst>
              <a:ext uri="{FF2B5EF4-FFF2-40B4-BE49-F238E27FC236}">
                <a16:creationId xmlns:a16="http://schemas.microsoft.com/office/drawing/2014/main" id="{F9EDE6FB-EE07-44BF-B5F0-145A81B71931}"/>
              </a:ext>
            </a:extLst>
          </p:cNvPr>
          <p:cNvSpPr/>
          <p:nvPr>
            <p:custDataLst>
              <p:tags r:id="rId1"/>
            </p:custDataLst>
          </p:nvPr>
        </p:nvSpPr>
        <p:spPr>
          <a:xfrm>
            <a:off x="676044" y="2083070"/>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64" name="Rectangle 63">
            <a:extLst>
              <a:ext uri="{FF2B5EF4-FFF2-40B4-BE49-F238E27FC236}">
                <a16:creationId xmlns:a16="http://schemas.microsoft.com/office/drawing/2014/main" id="{7122DEE3-A35E-41BB-95D6-4EEAA35CAE1D}"/>
              </a:ext>
            </a:extLst>
          </p:cNvPr>
          <p:cNvSpPr/>
          <p:nvPr/>
        </p:nvSpPr>
        <p:spPr>
          <a:xfrm rot="5400000">
            <a:off x="2708001" y="25386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1</a:t>
            </a:r>
            <a:endParaRPr lang="en-US" sz="1200" b="1" dirty="0">
              <a:solidFill>
                <a:schemeClr val="accent1"/>
              </a:solidFill>
              <a:latin typeface="Arial" panose="020B0604020202020204" pitchFamily="34" charset="0"/>
            </a:endParaRPr>
          </a:p>
        </p:txBody>
      </p:sp>
      <p:cxnSp>
        <p:nvCxnSpPr>
          <p:cNvPr id="65" name="Straight Connector 64">
            <a:extLst>
              <a:ext uri="{FF2B5EF4-FFF2-40B4-BE49-F238E27FC236}">
                <a16:creationId xmlns:a16="http://schemas.microsoft.com/office/drawing/2014/main" id="{077F00D1-9BE8-4FBD-8200-5E1089B4F49D}"/>
              </a:ext>
            </a:extLst>
          </p:cNvPr>
          <p:cNvCxnSpPr>
            <a:cxnSpLocks/>
          </p:cNvCxnSpPr>
          <p:nvPr/>
        </p:nvCxnSpPr>
        <p:spPr>
          <a:xfrm>
            <a:off x="676045" y="2026591"/>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66" name="Rectangle: Top Corners Rounded 65">
            <a:extLst>
              <a:ext uri="{FF2B5EF4-FFF2-40B4-BE49-F238E27FC236}">
                <a16:creationId xmlns:a16="http://schemas.microsoft.com/office/drawing/2014/main" id="{4934EF15-B671-4450-A384-06873270E2F1}"/>
              </a:ext>
            </a:extLst>
          </p:cNvPr>
          <p:cNvSpPr/>
          <p:nvPr/>
        </p:nvSpPr>
        <p:spPr>
          <a:xfrm>
            <a:off x="676045" y="1673091"/>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67" name="Rounded Rectangle 4">
            <a:extLst>
              <a:ext uri="{FF2B5EF4-FFF2-40B4-BE49-F238E27FC236}">
                <a16:creationId xmlns:a16="http://schemas.microsoft.com/office/drawing/2014/main" id="{D3111DA2-0466-4705-A9AA-A020823937AE}"/>
              </a:ext>
            </a:extLst>
          </p:cNvPr>
          <p:cNvSpPr/>
          <p:nvPr>
            <p:custDataLst>
              <p:tags r:id="rId2"/>
            </p:custDataLst>
          </p:nvPr>
        </p:nvSpPr>
        <p:spPr>
          <a:xfrm>
            <a:off x="676044" y="348140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68" name="Rectangle 67">
            <a:extLst>
              <a:ext uri="{FF2B5EF4-FFF2-40B4-BE49-F238E27FC236}">
                <a16:creationId xmlns:a16="http://schemas.microsoft.com/office/drawing/2014/main" id="{688A331D-6D30-470C-95AD-43226E23007C}"/>
              </a:ext>
            </a:extLst>
          </p:cNvPr>
          <p:cNvSpPr/>
          <p:nvPr/>
        </p:nvSpPr>
        <p:spPr>
          <a:xfrm rot="5400000">
            <a:off x="2708001" y="1652208"/>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2</a:t>
            </a:r>
            <a:endParaRPr lang="en-US" sz="1200" b="1" dirty="0">
              <a:solidFill>
                <a:schemeClr val="accent1"/>
              </a:solidFill>
              <a:latin typeface="Arial" panose="020B0604020202020204" pitchFamily="34" charset="0"/>
            </a:endParaRPr>
          </a:p>
        </p:txBody>
      </p:sp>
      <p:cxnSp>
        <p:nvCxnSpPr>
          <p:cNvPr id="69" name="Straight Connector 68">
            <a:extLst>
              <a:ext uri="{FF2B5EF4-FFF2-40B4-BE49-F238E27FC236}">
                <a16:creationId xmlns:a16="http://schemas.microsoft.com/office/drawing/2014/main" id="{EE09485C-30AE-49AF-AF93-A7750378B37E}"/>
              </a:ext>
            </a:extLst>
          </p:cNvPr>
          <p:cNvCxnSpPr>
            <a:cxnSpLocks/>
          </p:cNvCxnSpPr>
          <p:nvPr/>
        </p:nvCxnSpPr>
        <p:spPr>
          <a:xfrm>
            <a:off x="676045" y="3424926"/>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0" name="Rectangle: Top Corners Rounded 69">
            <a:extLst>
              <a:ext uri="{FF2B5EF4-FFF2-40B4-BE49-F238E27FC236}">
                <a16:creationId xmlns:a16="http://schemas.microsoft.com/office/drawing/2014/main" id="{DD7B1F8E-6E0A-4CBC-A5D4-B431EAB89E87}"/>
              </a:ext>
            </a:extLst>
          </p:cNvPr>
          <p:cNvSpPr/>
          <p:nvPr/>
        </p:nvSpPr>
        <p:spPr>
          <a:xfrm>
            <a:off x="676045" y="3071429"/>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5" name="Rounded Rectangle 4">
            <a:extLst>
              <a:ext uri="{FF2B5EF4-FFF2-40B4-BE49-F238E27FC236}">
                <a16:creationId xmlns:a16="http://schemas.microsoft.com/office/drawing/2014/main" id="{121081E3-18B0-48C4-A6AF-C3F31F7BA5FC}"/>
              </a:ext>
            </a:extLst>
          </p:cNvPr>
          <p:cNvSpPr/>
          <p:nvPr>
            <p:custDataLst>
              <p:tags r:id="rId3"/>
            </p:custDataLst>
          </p:nvPr>
        </p:nvSpPr>
        <p:spPr>
          <a:xfrm>
            <a:off x="676044" y="496584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80" name="Rectangle 79">
            <a:extLst>
              <a:ext uri="{FF2B5EF4-FFF2-40B4-BE49-F238E27FC236}">
                <a16:creationId xmlns:a16="http://schemas.microsoft.com/office/drawing/2014/main" id="{3ED1E5F4-501B-40E1-AA40-BC95B9F80CE0}"/>
              </a:ext>
            </a:extLst>
          </p:cNvPr>
          <p:cNvSpPr/>
          <p:nvPr/>
        </p:nvSpPr>
        <p:spPr>
          <a:xfrm rot="5400000">
            <a:off x="2708001" y="313664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3</a:t>
            </a:r>
            <a:endParaRPr lang="en-US" sz="1200" b="1" dirty="0">
              <a:solidFill>
                <a:schemeClr val="accent1"/>
              </a:solidFill>
              <a:latin typeface="Arial" panose="020B0604020202020204" pitchFamily="34" charset="0"/>
            </a:endParaRPr>
          </a:p>
        </p:txBody>
      </p:sp>
      <p:cxnSp>
        <p:nvCxnSpPr>
          <p:cNvPr id="81" name="Straight Connector 80">
            <a:extLst>
              <a:ext uri="{FF2B5EF4-FFF2-40B4-BE49-F238E27FC236}">
                <a16:creationId xmlns:a16="http://schemas.microsoft.com/office/drawing/2014/main" id="{A938F608-86CE-4A69-B391-4A16FFBAA4E0}"/>
              </a:ext>
            </a:extLst>
          </p:cNvPr>
          <p:cNvCxnSpPr>
            <a:cxnSpLocks/>
          </p:cNvCxnSpPr>
          <p:nvPr/>
        </p:nvCxnSpPr>
        <p:spPr>
          <a:xfrm>
            <a:off x="676045" y="4909368"/>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2" name="Rectangle: Top Corners Rounded 81">
            <a:extLst>
              <a:ext uri="{FF2B5EF4-FFF2-40B4-BE49-F238E27FC236}">
                <a16:creationId xmlns:a16="http://schemas.microsoft.com/office/drawing/2014/main" id="{11D09090-395E-4BC2-9398-F97DA07E4B4E}"/>
              </a:ext>
            </a:extLst>
          </p:cNvPr>
          <p:cNvSpPr/>
          <p:nvPr/>
        </p:nvSpPr>
        <p:spPr>
          <a:xfrm>
            <a:off x="676045" y="4555868"/>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84" name="Graphic 83" descr="Single gear with solid fill">
            <a:extLst>
              <a:ext uri="{FF2B5EF4-FFF2-40B4-BE49-F238E27FC236}">
                <a16:creationId xmlns:a16="http://schemas.microsoft.com/office/drawing/2014/main" id="{52AF1F0F-B586-4E2F-9562-EEB3F61DC188}"/>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8656" y="1739717"/>
            <a:ext cx="226800" cy="226800"/>
          </a:xfrm>
          <a:prstGeom prst="rect">
            <a:avLst/>
          </a:prstGeom>
        </p:spPr>
      </p:pic>
      <p:pic>
        <p:nvPicPr>
          <p:cNvPr id="85" name="Graphic 84" descr="Single gear with solid fill">
            <a:extLst>
              <a:ext uri="{FF2B5EF4-FFF2-40B4-BE49-F238E27FC236}">
                <a16:creationId xmlns:a16="http://schemas.microsoft.com/office/drawing/2014/main" id="{430A606A-A21F-40EA-BA4E-65FDBE76C018}"/>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8656" y="3138055"/>
            <a:ext cx="226800" cy="226800"/>
          </a:xfrm>
          <a:prstGeom prst="rect">
            <a:avLst/>
          </a:prstGeom>
        </p:spPr>
      </p:pic>
      <p:pic>
        <p:nvPicPr>
          <p:cNvPr id="86" name="Graphic 85" descr="Single gear with solid fill">
            <a:extLst>
              <a:ext uri="{FF2B5EF4-FFF2-40B4-BE49-F238E27FC236}">
                <a16:creationId xmlns:a16="http://schemas.microsoft.com/office/drawing/2014/main" id="{9FE75C97-3C1F-4AB4-BA2C-8FA927129D74}"/>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8656" y="4622494"/>
            <a:ext cx="226800" cy="226800"/>
          </a:xfrm>
          <a:prstGeom prst="rect">
            <a:avLst/>
          </a:prstGeom>
        </p:spPr>
      </p:pic>
      <p:sp>
        <p:nvSpPr>
          <p:cNvPr id="87" name="Rectangle 86">
            <a:extLst>
              <a:ext uri="{FF2B5EF4-FFF2-40B4-BE49-F238E27FC236}">
                <a16:creationId xmlns:a16="http://schemas.microsoft.com/office/drawing/2014/main" id="{CBE134E8-F5C9-4F48-AFD3-6458C85D46CD}"/>
              </a:ext>
            </a:extLst>
          </p:cNvPr>
          <p:cNvSpPr/>
          <p:nvPr/>
        </p:nvSpPr>
        <p:spPr>
          <a:xfrm>
            <a:off x="4640919" y="1511370"/>
            <a:ext cx="3891895" cy="4523667"/>
          </a:xfrm>
          <a:prstGeom prst="rect">
            <a:avLst/>
          </a:prstGeom>
          <a:solidFill>
            <a:srgbClr val="FFFFFF"/>
          </a:solidFill>
          <a:ln w="25400" cap="flat"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108000" rtlCol="0" anchor="ctr"/>
          <a:lstStyle/>
          <a:p>
            <a:pPr algn="ctr">
              <a:lnSpc>
                <a:spcPct val="95000"/>
              </a:lnSpc>
            </a:pPr>
            <a:endParaRPr lang="en-US" sz="1200" kern="0" dirty="0">
              <a:solidFill>
                <a:srgbClr val="575757"/>
              </a:solidFill>
              <a:latin typeface="Arial" panose="020B0604020202020204" pitchFamily="34" charset="0"/>
            </a:endParaRPr>
          </a:p>
        </p:txBody>
      </p:sp>
      <p:sp>
        <p:nvSpPr>
          <p:cNvPr id="88" name="Rounded Rectangle 4">
            <a:extLst>
              <a:ext uri="{FF2B5EF4-FFF2-40B4-BE49-F238E27FC236}">
                <a16:creationId xmlns:a16="http://schemas.microsoft.com/office/drawing/2014/main" id="{66A9EF00-38FA-4EC8-93B7-5B4E48DBBEE8}"/>
              </a:ext>
            </a:extLst>
          </p:cNvPr>
          <p:cNvSpPr/>
          <p:nvPr>
            <p:custDataLst>
              <p:tags r:id="rId4"/>
            </p:custDataLst>
          </p:nvPr>
        </p:nvSpPr>
        <p:spPr>
          <a:xfrm>
            <a:off x="4705775" y="2083070"/>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89" name="Rectangle 88">
            <a:extLst>
              <a:ext uri="{FF2B5EF4-FFF2-40B4-BE49-F238E27FC236}">
                <a16:creationId xmlns:a16="http://schemas.microsoft.com/office/drawing/2014/main" id="{5A9925D7-B348-4911-AA49-5C8C80D841E2}"/>
              </a:ext>
            </a:extLst>
          </p:cNvPr>
          <p:cNvSpPr/>
          <p:nvPr/>
        </p:nvSpPr>
        <p:spPr>
          <a:xfrm rot="5400000">
            <a:off x="6737732" y="25386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1</a:t>
            </a:r>
            <a:endParaRPr lang="en-US" sz="1200" b="1" dirty="0">
              <a:solidFill>
                <a:schemeClr val="accent1"/>
              </a:solidFill>
              <a:latin typeface="Arial" panose="020B0604020202020204" pitchFamily="34" charset="0"/>
            </a:endParaRPr>
          </a:p>
        </p:txBody>
      </p:sp>
      <p:cxnSp>
        <p:nvCxnSpPr>
          <p:cNvPr id="90" name="Straight Connector 89">
            <a:extLst>
              <a:ext uri="{FF2B5EF4-FFF2-40B4-BE49-F238E27FC236}">
                <a16:creationId xmlns:a16="http://schemas.microsoft.com/office/drawing/2014/main" id="{22FDA46C-03EE-4988-9BA5-BCC4005BBFEC}"/>
              </a:ext>
            </a:extLst>
          </p:cNvPr>
          <p:cNvCxnSpPr>
            <a:cxnSpLocks/>
          </p:cNvCxnSpPr>
          <p:nvPr/>
        </p:nvCxnSpPr>
        <p:spPr>
          <a:xfrm>
            <a:off x="4705776" y="2026591"/>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1" name="Rectangle: Top Corners Rounded 90">
            <a:extLst>
              <a:ext uri="{FF2B5EF4-FFF2-40B4-BE49-F238E27FC236}">
                <a16:creationId xmlns:a16="http://schemas.microsoft.com/office/drawing/2014/main" id="{5665D9CE-412E-4846-893F-8A0143B3D0FC}"/>
              </a:ext>
            </a:extLst>
          </p:cNvPr>
          <p:cNvSpPr/>
          <p:nvPr/>
        </p:nvSpPr>
        <p:spPr>
          <a:xfrm>
            <a:off x="4705776" y="1673091"/>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95" name="Rounded Rectangle 4">
            <a:extLst>
              <a:ext uri="{FF2B5EF4-FFF2-40B4-BE49-F238E27FC236}">
                <a16:creationId xmlns:a16="http://schemas.microsoft.com/office/drawing/2014/main" id="{F5ADED8A-0BFB-48E0-B688-65D9AE4396BF}"/>
              </a:ext>
            </a:extLst>
          </p:cNvPr>
          <p:cNvSpPr/>
          <p:nvPr>
            <p:custDataLst>
              <p:tags r:id="rId5"/>
            </p:custDataLst>
          </p:nvPr>
        </p:nvSpPr>
        <p:spPr>
          <a:xfrm>
            <a:off x="4705775" y="348140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96" name="Rectangle 95">
            <a:extLst>
              <a:ext uri="{FF2B5EF4-FFF2-40B4-BE49-F238E27FC236}">
                <a16:creationId xmlns:a16="http://schemas.microsoft.com/office/drawing/2014/main" id="{25EC190B-AAA5-4F17-ADB1-1A4A44A18CE4}"/>
              </a:ext>
            </a:extLst>
          </p:cNvPr>
          <p:cNvSpPr/>
          <p:nvPr/>
        </p:nvSpPr>
        <p:spPr>
          <a:xfrm rot="5400000">
            <a:off x="6737732" y="1652208"/>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2</a:t>
            </a:r>
            <a:endParaRPr lang="en-US" sz="1200" b="1" dirty="0">
              <a:solidFill>
                <a:schemeClr val="accent1"/>
              </a:solidFill>
              <a:latin typeface="Arial" panose="020B0604020202020204" pitchFamily="34" charset="0"/>
            </a:endParaRPr>
          </a:p>
        </p:txBody>
      </p:sp>
      <p:cxnSp>
        <p:nvCxnSpPr>
          <p:cNvPr id="97" name="Straight Connector 96">
            <a:extLst>
              <a:ext uri="{FF2B5EF4-FFF2-40B4-BE49-F238E27FC236}">
                <a16:creationId xmlns:a16="http://schemas.microsoft.com/office/drawing/2014/main" id="{9F4F1674-0256-4CAD-9C22-422EC5C54841}"/>
              </a:ext>
            </a:extLst>
          </p:cNvPr>
          <p:cNvCxnSpPr>
            <a:cxnSpLocks/>
          </p:cNvCxnSpPr>
          <p:nvPr/>
        </p:nvCxnSpPr>
        <p:spPr>
          <a:xfrm>
            <a:off x="4705776" y="3424926"/>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98" name="Rectangle: Top Corners Rounded 97">
            <a:extLst>
              <a:ext uri="{FF2B5EF4-FFF2-40B4-BE49-F238E27FC236}">
                <a16:creationId xmlns:a16="http://schemas.microsoft.com/office/drawing/2014/main" id="{F7772FD2-874F-4D55-BFE1-CDCE05226A1D}"/>
              </a:ext>
            </a:extLst>
          </p:cNvPr>
          <p:cNvSpPr/>
          <p:nvPr/>
        </p:nvSpPr>
        <p:spPr>
          <a:xfrm>
            <a:off x="4705776" y="3071429"/>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99" name="Rounded Rectangle 4">
            <a:extLst>
              <a:ext uri="{FF2B5EF4-FFF2-40B4-BE49-F238E27FC236}">
                <a16:creationId xmlns:a16="http://schemas.microsoft.com/office/drawing/2014/main" id="{C68E99B7-17BD-491A-B1BE-7D36C0E27EAB}"/>
              </a:ext>
            </a:extLst>
          </p:cNvPr>
          <p:cNvSpPr/>
          <p:nvPr>
            <p:custDataLst>
              <p:tags r:id="rId6"/>
            </p:custDataLst>
          </p:nvPr>
        </p:nvSpPr>
        <p:spPr>
          <a:xfrm>
            <a:off x="4705775" y="4965848"/>
            <a:ext cx="3781706" cy="875955"/>
          </a:xfrm>
          <a:prstGeom prst="rect">
            <a:avLst/>
          </a:prstGeom>
          <a:noFill/>
          <a:ln w="1079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10795" cap="rnd" cmpd="sng" algn="ctr">
                <a:solidFill>
                  <a:schemeClr val="tx2"/>
                </a:solidFill>
                <a:prstDash val="solid"/>
                <a:round/>
                <a:headEnd type="none" w="med" len="med"/>
                <a:tailEnd type="none" w="med" len="med"/>
              </a14:hiddenLine>
            </a:ext>
            <a:ext uri="{31F19639-BCED-4A60-ADC4-E9642A236FB7}">
              <a14:hiddenScene3d xmlns:a14="http://schemas.microsoft.com/office/drawing/2010/main">
                <a:camera prst="legacyObliqueFront">
                  <a:rot lat="0" lon="0" rev="0"/>
                </a:camera>
                <a:lightRig rig="threePt" dir="t"/>
              </a14:hiddenScene3d>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noAutofit/>
          </a:bodyPr>
          <a:lstStyle/>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a:p>
            <a:pPr marL="222728" lvl="1" indent="-148487">
              <a:buClr>
                <a:schemeClr val="accent1"/>
              </a:buClr>
              <a:buSzPct val="100000"/>
              <a:buFont typeface="Trebuchet MS" panose="020B0603020202020204" pitchFamily="34" charset="0"/>
              <a:buChar char="•"/>
              <a:defRPr/>
            </a:pPr>
            <a:r>
              <a:rPr lang="en-US" sz="1000" dirty="0">
                <a:solidFill>
                  <a:schemeClr val="tx2"/>
                </a:solidFill>
                <a:latin typeface="Arial" panose="020B0604020202020204" pitchFamily="34" charset="0"/>
              </a:rPr>
              <a:t>Lorem ipsum dolor sit amet, consectetur adipiscing elit. Curabitur purus dui, euismod quis placerat eget, venenatis nec nibh. Mauris sit </a:t>
            </a:r>
          </a:p>
        </p:txBody>
      </p:sp>
      <p:sp>
        <p:nvSpPr>
          <p:cNvPr id="100" name="Rectangle 99">
            <a:extLst>
              <a:ext uri="{FF2B5EF4-FFF2-40B4-BE49-F238E27FC236}">
                <a16:creationId xmlns:a16="http://schemas.microsoft.com/office/drawing/2014/main" id="{BAF508BE-5D81-470A-AEBB-FA9F0E610C7F}"/>
              </a:ext>
            </a:extLst>
          </p:cNvPr>
          <p:cNvSpPr/>
          <p:nvPr/>
        </p:nvSpPr>
        <p:spPr>
          <a:xfrm rot="5400000">
            <a:off x="6737732" y="3136647"/>
            <a:ext cx="204413" cy="323203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chemeClr val="tx2"/>
                </a:solidFill>
              </a14:hiddenFill>
            </a:ext>
            <a:ext uri="{91240B29-F687-4F45-9708-019B960494DF}">
              <a14:hiddenLine xmlns:a14="http://schemas.microsoft.com/office/drawing/2010/main" w="9525" cap="rnd" cmpd="sng" algn="ctr">
                <a:solidFill>
                  <a:schemeClr val="tx2"/>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r>
              <a:rPr lang="da-DK" sz="1200" b="1" dirty="0">
                <a:solidFill>
                  <a:schemeClr val="accent1"/>
                </a:solidFill>
                <a:latin typeface="Arial" panose="020B0604020202020204" pitchFamily="34" charset="0"/>
              </a:rPr>
              <a:t>Header 3</a:t>
            </a:r>
            <a:endParaRPr lang="en-US" sz="1200" b="1" dirty="0">
              <a:solidFill>
                <a:schemeClr val="accent1"/>
              </a:solidFill>
              <a:latin typeface="Arial" panose="020B0604020202020204" pitchFamily="34" charset="0"/>
            </a:endParaRPr>
          </a:p>
        </p:txBody>
      </p:sp>
      <p:cxnSp>
        <p:nvCxnSpPr>
          <p:cNvPr id="101" name="Straight Connector 100">
            <a:extLst>
              <a:ext uri="{FF2B5EF4-FFF2-40B4-BE49-F238E27FC236}">
                <a16:creationId xmlns:a16="http://schemas.microsoft.com/office/drawing/2014/main" id="{EE556182-C7DA-44D3-9CE1-D9239F8500C3}"/>
              </a:ext>
            </a:extLst>
          </p:cNvPr>
          <p:cNvCxnSpPr>
            <a:cxnSpLocks/>
          </p:cNvCxnSpPr>
          <p:nvPr/>
        </p:nvCxnSpPr>
        <p:spPr>
          <a:xfrm>
            <a:off x="4705776" y="4909368"/>
            <a:ext cx="3707754" cy="0"/>
          </a:xfrm>
          <a:prstGeom prst="line">
            <a:avLst/>
          </a:prstGeom>
          <a:ln w="12700" cap="rnd" cmpd="sng" algn="ctr">
            <a:solidFill>
              <a:schemeClr val="tx1">
                <a:lumMod val="60000"/>
                <a:lumOff val="40000"/>
              </a:schemeClr>
            </a:solidFill>
            <a:prstDash val="solid"/>
            <a:round/>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102" name="Rectangle: Top Corners Rounded 101">
            <a:extLst>
              <a:ext uri="{FF2B5EF4-FFF2-40B4-BE49-F238E27FC236}">
                <a16:creationId xmlns:a16="http://schemas.microsoft.com/office/drawing/2014/main" id="{70F9ACB9-E81D-40F7-BC90-97A0173479EB}"/>
              </a:ext>
            </a:extLst>
          </p:cNvPr>
          <p:cNvSpPr/>
          <p:nvPr/>
        </p:nvSpPr>
        <p:spPr>
          <a:xfrm>
            <a:off x="4705776" y="4555868"/>
            <a:ext cx="451842" cy="360053"/>
          </a:xfrm>
          <a:prstGeom prst="round2Same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pic>
        <p:nvPicPr>
          <p:cNvPr id="103" name="Graphic 102" descr="Single gear with solid fill">
            <a:extLst>
              <a:ext uri="{FF2B5EF4-FFF2-40B4-BE49-F238E27FC236}">
                <a16:creationId xmlns:a16="http://schemas.microsoft.com/office/drawing/2014/main" id="{4DCD9FF1-19BA-4B1A-8AA1-4177173F5784}"/>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818387" y="1739717"/>
            <a:ext cx="226800" cy="226800"/>
          </a:xfrm>
          <a:prstGeom prst="rect">
            <a:avLst/>
          </a:prstGeom>
        </p:spPr>
      </p:pic>
      <p:pic>
        <p:nvPicPr>
          <p:cNvPr id="104" name="Graphic 103" descr="Single gear with solid fill">
            <a:extLst>
              <a:ext uri="{FF2B5EF4-FFF2-40B4-BE49-F238E27FC236}">
                <a16:creationId xmlns:a16="http://schemas.microsoft.com/office/drawing/2014/main" id="{7C690282-6F0F-496D-9AE9-4CF52F801DCC}"/>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818387" y="3138055"/>
            <a:ext cx="226800" cy="226800"/>
          </a:xfrm>
          <a:prstGeom prst="rect">
            <a:avLst/>
          </a:prstGeom>
        </p:spPr>
      </p:pic>
      <p:pic>
        <p:nvPicPr>
          <p:cNvPr id="105" name="Graphic 104" descr="Single gear with solid fill">
            <a:extLst>
              <a:ext uri="{FF2B5EF4-FFF2-40B4-BE49-F238E27FC236}">
                <a16:creationId xmlns:a16="http://schemas.microsoft.com/office/drawing/2014/main" id="{92AC7EC2-3A02-468C-A0E0-AB4669C69021}"/>
              </a:ext>
            </a:extLst>
          </p:cNvPr>
          <p:cNvPicPr>
            <a:picLocks/>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818387" y="4622494"/>
            <a:ext cx="226800" cy="226800"/>
          </a:xfrm>
          <a:prstGeom prst="rect">
            <a:avLst/>
          </a:prstGeom>
        </p:spPr>
      </p:pic>
    </p:spTree>
    <p:extLst>
      <p:ext uri="{BB962C8B-B14F-4D97-AF65-F5344CB8AC3E}">
        <p14:creationId xmlns:p14="http://schemas.microsoft.com/office/powerpoint/2010/main" val="259686202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CE225A4-79AA-43DB-A53B-456AA467C7E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216</a:t>
            </a:fld>
            <a:endParaRPr lang="en-PH" dirty="0"/>
          </a:p>
        </p:txBody>
      </p:sp>
      <p:sp>
        <p:nvSpPr>
          <p:cNvPr id="8" name="Subtitle 7">
            <a:extLst>
              <a:ext uri="{FF2B5EF4-FFF2-40B4-BE49-F238E27FC236}">
                <a16:creationId xmlns:a16="http://schemas.microsoft.com/office/drawing/2014/main" id="{F8B74412-9009-4369-A843-5237BFEA06E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4767BBBE-A0D0-4643-B078-0F6BB4D92671}"/>
              </a:ext>
            </a:extLst>
          </p:cNvPr>
          <p:cNvSpPr>
            <a:spLocks noGrp="1"/>
          </p:cNvSpPr>
          <p:nvPr>
            <p:ph type="title"/>
          </p:nvPr>
        </p:nvSpPr>
        <p:spPr>
          <a:xfrm>
            <a:off x="628650" y="2546508"/>
            <a:ext cx="7886700" cy="1600556"/>
          </a:xfrm>
        </p:spPr>
        <p:txBody>
          <a:bodyPr/>
          <a:lstStyle/>
          <a:p>
            <a:r>
              <a:rPr lang="en-PH" dirty="0"/>
              <a:t>Panel Slides</a:t>
            </a:r>
          </a:p>
        </p:txBody>
      </p:sp>
    </p:spTree>
    <p:extLst>
      <p:ext uri="{BB962C8B-B14F-4D97-AF65-F5344CB8AC3E}">
        <p14:creationId xmlns:p14="http://schemas.microsoft.com/office/powerpoint/2010/main" val="318621218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58448-A60D-48EE-959B-B6DBE9AF9ED2}"/>
              </a:ext>
            </a:extLst>
          </p:cNvPr>
          <p:cNvSpPr>
            <a:spLocks noGrp="1"/>
          </p:cNvSpPr>
          <p:nvPr>
            <p:ph type="title"/>
          </p:nvPr>
        </p:nvSpPr>
        <p:spPr/>
        <p:txBody>
          <a:bodyPr>
            <a:normAutofit/>
          </a:bodyPr>
          <a:lstStyle/>
          <a:p>
            <a:r>
              <a:rPr lang="en-PH" dirty="0"/>
              <a:t>Dual Panel Layout</a:t>
            </a:r>
          </a:p>
        </p:txBody>
      </p:sp>
      <p:sp>
        <p:nvSpPr>
          <p:cNvPr id="3" name="Slide Number Placeholder 2">
            <a:extLst>
              <a:ext uri="{FF2B5EF4-FFF2-40B4-BE49-F238E27FC236}">
                <a16:creationId xmlns:a16="http://schemas.microsoft.com/office/drawing/2014/main" id="{90C8D811-D092-4BC2-A27D-FF50BCB740A7}"/>
              </a:ext>
            </a:extLst>
          </p:cNvPr>
          <p:cNvSpPr>
            <a:spLocks noGrp="1"/>
          </p:cNvSpPr>
          <p:nvPr>
            <p:ph type="sldNum" sz="quarter" idx="12"/>
          </p:nvPr>
        </p:nvSpPr>
        <p:spPr/>
        <p:txBody>
          <a:bodyPr/>
          <a:lstStyle/>
          <a:p>
            <a:fld id="{40FCC99B-2112-4769-A0F7-9B55781EDC8A}" type="slidenum">
              <a:rPr lang="en-PH" smtClean="0"/>
              <a:t>217</a:t>
            </a:fld>
            <a:endParaRPr lang="en-PH" dirty="0"/>
          </a:p>
        </p:txBody>
      </p:sp>
      <p:grpSp>
        <p:nvGrpSpPr>
          <p:cNvPr id="4" name="Group 3">
            <a:extLst>
              <a:ext uri="{FF2B5EF4-FFF2-40B4-BE49-F238E27FC236}">
                <a16:creationId xmlns:a16="http://schemas.microsoft.com/office/drawing/2014/main" id="{E9A9F008-FF5E-46E9-ACC5-B320218F139E}"/>
              </a:ext>
            </a:extLst>
          </p:cNvPr>
          <p:cNvGrpSpPr/>
          <p:nvPr/>
        </p:nvGrpSpPr>
        <p:grpSpPr>
          <a:xfrm>
            <a:off x="628651" y="1511369"/>
            <a:ext cx="7886700" cy="4523672"/>
            <a:chOff x="471489" y="2086832"/>
            <a:chExt cx="8244252" cy="3471965"/>
          </a:xfrm>
        </p:grpSpPr>
        <p:sp>
          <p:nvSpPr>
            <p:cNvPr id="9" name="ee4pHeader1">
              <a:extLst>
                <a:ext uri="{FF2B5EF4-FFF2-40B4-BE49-F238E27FC236}">
                  <a16:creationId xmlns:a16="http://schemas.microsoft.com/office/drawing/2014/main" id="{9D1DEB48-87C0-491D-9B9A-73240BEE5684}"/>
                </a:ext>
              </a:extLst>
            </p:cNvPr>
            <p:cNvSpPr txBox="1"/>
            <p:nvPr/>
          </p:nvSpPr>
          <p:spPr>
            <a:xfrm>
              <a:off x="4818024" y="2086835"/>
              <a:ext cx="3734666" cy="467775"/>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400" dirty="0">
                  <a:solidFill>
                    <a:schemeClr val="bg1"/>
                  </a:solidFill>
                  <a:latin typeface="Arial" panose="020B0604020202020204" pitchFamily="34" charset="0"/>
                  <a:cs typeface="Roboto" pitchFamily="2" charset="0"/>
                </a:rPr>
                <a:t>Lorem ipsum dolor sit amet,</a:t>
              </a:r>
              <a:endParaRPr lang="en-US" sz="1400" spc="-15" dirty="0">
                <a:solidFill>
                  <a:schemeClr val="bg1"/>
                </a:solidFill>
                <a:latin typeface="Arial" panose="020B0604020202020204" pitchFamily="34" charset="0"/>
              </a:endParaRPr>
            </a:p>
          </p:txBody>
        </p:sp>
        <p:sp>
          <p:nvSpPr>
            <p:cNvPr id="10" name="Rectangle 9">
              <a:extLst>
                <a:ext uri="{FF2B5EF4-FFF2-40B4-BE49-F238E27FC236}">
                  <a16:creationId xmlns:a16="http://schemas.microsoft.com/office/drawing/2014/main" id="{89F77B18-D6DC-4E28-85E4-B2E9C1436DA3}"/>
                </a:ext>
              </a:extLst>
            </p:cNvPr>
            <p:cNvSpPr/>
            <p:nvPr/>
          </p:nvSpPr>
          <p:spPr>
            <a:xfrm flipV="1">
              <a:off x="4664034" y="2554609"/>
              <a:ext cx="4051707" cy="300418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1" name="Right Triangle 10">
              <a:extLst>
                <a:ext uri="{FF2B5EF4-FFF2-40B4-BE49-F238E27FC236}">
                  <a16:creationId xmlns:a16="http://schemas.microsoft.com/office/drawing/2014/main" id="{37F7BF3D-ED6D-4104-B9D2-705FCE6E4E07}"/>
                </a:ext>
              </a:extLst>
            </p:cNvPr>
            <p:cNvSpPr/>
            <p:nvPr/>
          </p:nvSpPr>
          <p:spPr>
            <a:xfrm flipH="1">
              <a:off x="4664034" y="2438790"/>
              <a:ext cx="153990" cy="11535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2" name="Right Triangle 11">
              <a:extLst>
                <a:ext uri="{FF2B5EF4-FFF2-40B4-BE49-F238E27FC236}">
                  <a16:creationId xmlns:a16="http://schemas.microsoft.com/office/drawing/2014/main" id="{1E80F392-EF0B-4182-98A9-4E261C739F42}"/>
                </a:ext>
              </a:extLst>
            </p:cNvPr>
            <p:cNvSpPr/>
            <p:nvPr/>
          </p:nvSpPr>
          <p:spPr>
            <a:xfrm>
              <a:off x="8552688" y="2438790"/>
              <a:ext cx="153989" cy="11535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4" name="ee4pHeader1">
              <a:extLst>
                <a:ext uri="{FF2B5EF4-FFF2-40B4-BE49-F238E27FC236}">
                  <a16:creationId xmlns:a16="http://schemas.microsoft.com/office/drawing/2014/main" id="{B1A6D077-9098-45DA-8EBD-FE51A111BBB2}"/>
                </a:ext>
              </a:extLst>
            </p:cNvPr>
            <p:cNvSpPr txBox="1"/>
            <p:nvPr/>
          </p:nvSpPr>
          <p:spPr>
            <a:xfrm>
              <a:off x="625480" y="2086832"/>
              <a:ext cx="3734666" cy="467775"/>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400" dirty="0">
                  <a:solidFill>
                    <a:schemeClr val="bg1"/>
                  </a:solidFill>
                  <a:latin typeface="Arial" panose="020B0604020202020204" pitchFamily="34" charset="0"/>
                  <a:cs typeface="Roboto" pitchFamily="2" charset="0"/>
                </a:rPr>
                <a:t>Lorem ipsum dolor sit amet,</a:t>
              </a:r>
              <a:endParaRPr lang="en-US" sz="1400" spc="-15" dirty="0">
                <a:solidFill>
                  <a:schemeClr val="bg1"/>
                </a:solidFill>
                <a:latin typeface="Arial" panose="020B0604020202020204" pitchFamily="34" charset="0"/>
              </a:endParaRPr>
            </a:p>
          </p:txBody>
        </p:sp>
        <p:sp>
          <p:nvSpPr>
            <p:cNvPr id="15" name="Rectangle 14">
              <a:extLst>
                <a:ext uri="{FF2B5EF4-FFF2-40B4-BE49-F238E27FC236}">
                  <a16:creationId xmlns:a16="http://schemas.microsoft.com/office/drawing/2014/main" id="{F473DFEE-6E90-4758-B37C-D5BF2C9F2114}"/>
                </a:ext>
              </a:extLst>
            </p:cNvPr>
            <p:cNvSpPr/>
            <p:nvPr/>
          </p:nvSpPr>
          <p:spPr>
            <a:xfrm flipV="1">
              <a:off x="471489" y="2554607"/>
              <a:ext cx="4051707" cy="300418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6" name="Right Triangle 15">
              <a:extLst>
                <a:ext uri="{FF2B5EF4-FFF2-40B4-BE49-F238E27FC236}">
                  <a16:creationId xmlns:a16="http://schemas.microsoft.com/office/drawing/2014/main" id="{8EC335F2-E342-41FA-9C11-81F12E9ECC17}"/>
                </a:ext>
              </a:extLst>
            </p:cNvPr>
            <p:cNvSpPr/>
            <p:nvPr/>
          </p:nvSpPr>
          <p:spPr>
            <a:xfrm flipH="1">
              <a:off x="471491" y="2438790"/>
              <a:ext cx="153989" cy="11535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7" name="Right Triangle 16">
              <a:extLst>
                <a:ext uri="{FF2B5EF4-FFF2-40B4-BE49-F238E27FC236}">
                  <a16:creationId xmlns:a16="http://schemas.microsoft.com/office/drawing/2014/main" id="{827E256B-74D9-4F3A-A296-854D15FD359C}"/>
                </a:ext>
              </a:extLst>
            </p:cNvPr>
            <p:cNvSpPr/>
            <p:nvPr/>
          </p:nvSpPr>
          <p:spPr>
            <a:xfrm>
              <a:off x="4360149" y="2438790"/>
              <a:ext cx="153989" cy="11535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9" name="ee4pContent1">
              <a:extLst>
                <a:ext uri="{FF2B5EF4-FFF2-40B4-BE49-F238E27FC236}">
                  <a16:creationId xmlns:a16="http://schemas.microsoft.com/office/drawing/2014/main" id="{DEE13FFD-E757-44E6-B052-2BA1FEBB555C}"/>
                </a:ext>
              </a:extLst>
            </p:cNvPr>
            <p:cNvSpPr txBox="1">
              <a:spLocks/>
            </p:cNvSpPr>
            <p:nvPr/>
          </p:nvSpPr>
          <p:spPr>
            <a:xfrm>
              <a:off x="538487" y="2650538"/>
              <a:ext cx="3917710" cy="1344522"/>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endParaRPr lang="en-US" sz="1100" dirty="0">
                <a:solidFill>
                  <a:schemeClr val="tx1"/>
                </a:solidFill>
                <a:latin typeface="Arial" panose="020B0604020202020204" pitchFamily="34" charset="0"/>
                <a:cs typeface="Roboto" pitchFamily="2" charset="0"/>
              </a:endParaRPr>
            </a:p>
          </p:txBody>
        </p:sp>
        <p:sp>
          <p:nvSpPr>
            <p:cNvPr id="20" name="ee4pContent1">
              <a:extLst>
                <a:ext uri="{FF2B5EF4-FFF2-40B4-BE49-F238E27FC236}">
                  <a16:creationId xmlns:a16="http://schemas.microsoft.com/office/drawing/2014/main" id="{18063DFA-7C37-4030-B070-FFD53C9EBFAE}"/>
                </a:ext>
              </a:extLst>
            </p:cNvPr>
            <p:cNvSpPr txBox="1"/>
            <p:nvPr/>
          </p:nvSpPr>
          <p:spPr>
            <a:xfrm>
              <a:off x="538487" y="4061230"/>
              <a:ext cx="3917710" cy="582852"/>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p:txBody>
        </p:sp>
        <p:sp>
          <p:nvSpPr>
            <p:cNvPr id="21" name="ee4pContent1">
              <a:extLst>
                <a:ext uri="{FF2B5EF4-FFF2-40B4-BE49-F238E27FC236}">
                  <a16:creationId xmlns:a16="http://schemas.microsoft.com/office/drawing/2014/main" id="{7DD0B983-1256-4167-9E71-1E22295F7D5D}"/>
                </a:ext>
              </a:extLst>
            </p:cNvPr>
            <p:cNvSpPr txBox="1"/>
            <p:nvPr/>
          </p:nvSpPr>
          <p:spPr>
            <a:xfrm>
              <a:off x="538487" y="4710259"/>
              <a:ext cx="3917710" cy="7502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p:txBody>
        </p:sp>
        <p:sp>
          <p:nvSpPr>
            <p:cNvPr id="28" name="ee4pContent1">
              <a:extLst>
                <a:ext uri="{FF2B5EF4-FFF2-40B4-BE49-F238E27FC236}">
                  <a16:creationId xmlns:a16="http://schemas.microsoft.com/office/drawing/2014/main" id="{36BD9119-189A-4F8F-8D96-3E4C8896CDDC}"/>
                </a:ext>
              </a:extLst>
            </p:cNvPr>
            <p:cNvSpPr txBox="1">
              <a:spLocks/>
            </p:cNvSpPr>
            <p:nvPr/>
          </p:nvSpPr>
          <p:spPr>
            <a:xfrm>
              <a:off x="4731033" y="2650540"/>
              <a:ext cx="3917710" cy="1344522"/>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p:txBody>
        </p:sp>
        <p:sp>
          <p:nvSpPr>
            <p:cNvPr id="29" name="ee4pContent1">
              <a:extLst>
                <a:ext uri="{FF2B5EF4-FFF2-40B4-BE49-F238E27FC236}">
                  <a16:creationId xmlns:a16="http://schemas.microsoft.com/office/drawing/2014/main" id="{2116039E-FAEF-4316-94B9-4A7B8B90FE7D}"/>
                </a:ext>
              </a:extLst>
            </p:cNvPr>
            <p:cNvSpPr txBox="1"/>
            <p:nvPr/>
          </p:nvSpPr>
          <p:spPr>
            <a:xfrm>
              <a:off x="4731033" y="4061229"/>
              <a:ext cx="3917710" cy="582852"/>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p:txBody>
        </p:sp>
        <p:sp>
          <p:nvSpPr>
            <p:cNvPr id="30" name="ee4pContent1">
              <a:extLst>
                <a:ext uri="{FF2B5EF4-FFF2-40B4-BE49-F238E27FC236}">
                  <a16:creationId xmlns:a16="http://schemas.microsoft.com/office/drawing/2014/main" id="{C1CBA2D2-94B5-491F-9477-373489C35F59}"/>
                </a:ext>
              </a:extLst>
            </p:cNvPr>
            <p:cNvSpPr txBox="1"/>
            <p:nvPr/>
          </p:nvSpPr>
          <p:spPr>
            <a:xfrm>
              <a:off x="4731033" y="4710256"/>
              <a:ext cx="3917710" cy="7502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Curabitur purus dui, euismod</a:t>
              </a:r>
            </a:p>
          </p:txBody>
        </p:sp>
      </p:grpSp>
    </p:spTree>
    <p:extLst>
      <p:ext uri="{BB962C8B-B14F-4D97-AF65-F5344CB8AC3E}">
        <p14:creationId xmlns:p14="http://schemas.microsoft.com/office/powerpoint/2010/main" val="2935077260"/>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58448-A60D-48EE-959B-B6DBE9AF9ED2}"/>
              </a:ext>
            </a:extLst>
          </p:cNvPr>
          <p:cNvSpPr>
            <a:spLocks noGrp="1"/>
          </p:cNvSpPr>
          <p:nvPr>
            <p:ph type="title"/>
          </p:nvPr>
        </p:nvSpPr>
        <p:spPr/>
        <p:txBody>
          <a:bodyPr>
            <a:normAutofit/>
          </a:bodyPr>
          <a:lstStyle/>
          <a:p>
            <a:r>
              <a:rPr lang="en-PH" dirty="0"/>
              <a:t>Three Panel Layout</a:t>
            </a:r>
          </a:p>
        </p:txBody>
      </p:sp>
      <p:sp>
        <p:nvSpPr>
          <p:cNvPr id="3" name="Slide Number Placeholder 2">
            <a:extLst>
              <a:ext uri="{FF2B5EF4-FFF2-40B4-BE49-F238E27FC236}">
                <a16:creationId xmlns:a16="http://schemas.microsoft.com/office/drawing/2014/main" id="{90C8D811-D092-4BC2-A27D-FF50BCB740A7}"/>
              </a:ext>
            </a:extLst>
          </p:cNvPr>
          <p:cNvSpPr>
            <a:spLocks noGrp="1"/>
          </p:cNvSpPr>
          <p:nvPr>
            <p:ph type="sldNum" sz="quarter" idx="12"/>
          </p:nvPr>
        </p:nvSpPr>
        <p:spPr/>
        <p:txBody>
          <a:bodyPr/>
          <a:lstStyle/>
          <a:p>
            <a:fld id="{40FCC99B-2112-4769-A0F7-9B55781EDC8A}" type="slidenum">
              <a:rPr lang="en-PH" smtClean="0"/>
              <a:t>218</a:t>
            </a:fld>
            <a:endParaRPr lang="en-PH" dirty="0"/>
          </a:p>
        </p:txBody>
      </p:sp>
      <p:sp>
        <p:nvSpPr>
          <p:cNvPr id="4" name="ee4pHeader1">
            <a:extLst>
              <a:ext uri="{FF2B5EF4-FFF2-40B4-BE49-F238E27FC236}">
                <a16:creationId xmlns:a16="http://schemas.microsoft.com/office/drawing/2014/main" id="{09E6D320-D719-44B7-B395-E8BCC7663B32}"/>
              </a:ext>
            </a:extLst>
          </p:cNvPr>
          <p:cNvSpPr txBox="1"/>
          <p:nvPr/>
        </p:nvSpPr>
        <p:spPr>
          <a:xfrm>
            <a:off x="6043634" y="1511373"/>
            <a:ext cx="2368310"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400" dirty="0">
                <a:solidFill>
                  <a:schemeClr val="bg1"/>
                </a:solidFill>
                <a:latin typeface="Arial" panose="020B0604020202020204" pitchFamily="34" charset="0"/>
                <a:cs typeface="Roboto" pitchFamily="2" charset="0"/>
              </a:rPr>
              <a:t>Lorem ipsum dolor sit amet,</a:t>
            </a:r>
            <a:endParaRPr lang="en-US" sz="1400" spc="-15" dirty="0">
              <a:solidFill>
                <a:schemeClr val="bg1"/>
              </a:solidFill>
              <a:latin typeface="Arial" panose="020B0604020202020204" pitchFamily="34" charset="0"/>
            </a:endParaRPr>
          </a:p>
        </p:txBody>
      </p:sp>
      <p:sp>
        <p:nvSpPr>
          <p:cNvPr id="5" name="Rectangle 4">
            <a:extLst>
              <a:ext uri="{FF2B5EF4-FFF2-40B4-BE49-F238E27FC236}">
                <a16:creationId xmlns:a16="http://schemas.microsoft.com/office/drawing/2014/main" id="{F8AD6817-C801-4C80-919D-937421E5CBBE}"/>
              </a:ext>
            </a:extLst>
          </p:cNvPr>
          <p:cNvSpPr/>
          <p:nvPr/>
        </p:nvSpPr>
        <p:spPr>
          <a:xfrm flipV="1">
            <a:off x="5945990" y="2120842"/>
            <a:ext cx="256936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6" name="Right Triangle 5">
            <a:extLst>
              <a:ext uri="{FF2B5EF4-FFF2-40B4-BE49-F238E27FC236}">
                <a16:creationId xmlns:a16="http://schemas.microsoft.com/office/drawing/2014/main" id="{73000266-C1E7-423A-83A6-CED7B7AB9EE9}"/>
              </a:ext>
            </a:extLst>
          </p:cNvPr>
          <p:cNvSpPr/>
          <p:nvPr/>
        </p:nvSpPr>
        <p:spPr>
          <a:xfrm flipH="1">
            <a:off x="5945990"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7" name="Right Triangle 6">
            <a:extLst>
              <a:ext uri="{FF2B5EF4-FFF2-40B4-BE49-F238E27FC236}">
                <a16:creationId xmlns:a16="http://schemas.microsoft.com/office/drawing/2014/main" id="{FD3B7D2B-B056-4ADB-A6AD-FB4F363FA3EE}"/>
              </a:ext>
            </a:extLst>
          </p:cNvPr>
          <p:cNvSpPr/>
          <p:nvPr/>
        </p:nvSpPr>
        <p:spPr>
          <a:xfrm>
            <a:off x="8411949"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9" name="ee4pHeader1">
            <a:extLst>
              <a:ext uri="{FF2B5EF4-FFF2-40B4-BE49-F238E27FC236}">
                <a16:creationId xmlns:a16="http://schemas.microsoft.com/office/drawing/2014/main" id="{9D1DEB48-87C0-491D-9B9A-73240BEE5684}"/>
              </a:ext>
            </a:extLst>
          </p:cNvPr>
          <p:cNvSpPr txBox="1"/>
          <p:nvPr/>
        </p:nvSpPr>
        <p:spPr>
          <a:xfrm>
            <a:off x="3384966" y="1511373"/>
            <a:ext cx="2368310"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400" dirty="0">
                <a:solidFill>
                  <a:schemeClr val="bg1"/>
                </a:solidFill>
                <a:latin typeface="Arial" panose="020B0604020202020204" pitchFamily="34" charset="0"/>
                <a:cs typeface="Roboto" pitchFamily="2" charset="0"/>
              </a:rPr>
              <a:t>Lorem ipsum dolor sit amet,</a:t>
            </a:r>
            <a:endParaRPr lang="en-US" sz="1400" spc="-15" dirty="0">
              <a:solidFill>
                <a:schemeClr val="bg1"/>
              </a:solidFill>
              <a:latin typeface="Arial" panose="020B0604020202020204" pitchFamily="34" charset="0"/>
            </a:endParaRPr>
          </a:p>
        </p:txBody>
      </p:sp>
      <p:sp>
        <p:nvSpPr>
          <p:cNvPr id="10" name="Rectangle 9">
            <a:extLst>
              <a:ext uri="{FF2B5EF4-FFF2-40B4-BE49-F238E27FC236}">
                <a16:creationId xmlns:a16="http://schemas.microsoft.com/office/drawing/2014/main" id="{89F77B18-D6DC-4E28-85E4-B2E9C1436DA3}"/>
              </a:ext>
            </a:extLst>
          </p:cNvPr>
          <p:cNvSpPr/>
          <p:nvPr/>
        </p:nvSpPr>
        <p:spPr>
          <a:xfrm flipV="1">
            <a:off x="3287320" y="2120842"/>
            <a:ext cx="256936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1" name="Right Triangle 10">
            <a:extLst>
              <a:ext uri="{FF2B5EF4-FFF2-40B4-BE49-F238E27FC236}">
                <a16:creationId xmlns:a16="http://schemas.microsoft.com/office/drawing/2014/main" id="{37F7BF3D-ED6D-4104-B9D2-705FCE6E4E07}"/>
              </a:ext>
            </a:extLst>
          </p:cNvPr>
          <p:cNvSpPr/>
          <p:nvPr/>
        </p:nvSpPr>
        <p:spPr>
          <a:xfrm flipH="1">
            <a:off x="3287320"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2" name="Right Triangle 11">
            <a:extLst>
              <a:ext uri="{FF2B5EF4-FFF2-40B4-BE49-F238E27FC236}">
                <a16:creationId xmlns:a16="http://schemas.microsoft.com/office/drawing/2014/main" id="{1E80F392-EF0B-4182-98A9-4E261C739F42}"/>
              </a:ext>
            </a:extLst>
          </p:cNvPr>
          <p:cNvSpPr/>
          <p:nvPr/>
        </p:nvSpPr>
        <p:spPr>
          <a:xfrm>
            <a:off x="5753282"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4" name="ee4pHeader1">
            <a:extLst>
              <a:ext uri="{FF2B5EF4-FFF2-40B4-BE49-F238E27FC236}">
                <a16:creationId xmlns:a16="http://schemas.microsoft.com/office/drawing/2014/main" id="{B1A6D077-9098-45DA-8EBD-FE51A111BBB2}"/>
              </a:ext>
            </a:extLst>
          </p:cNvPr>
          <p:cNvSpPr txBox="1"/>
          <p:nvPr/>
        </p:nvSpPr>
        <p:spPr>
          <a:xfrm>
            <a:off x="726297" y="1511369"/>
            <a:ext cx="2368310"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400" dirty="0">
                <a:solidFill>
                  <a:schemeClr val="bg1"/>
                </a:solidFill>
                <a:latin typeface="Arial" panose="020B0604020202020204" pitchFamily="34" charset="0"/>
                <a:cs typeface="Roboto" pitchFamily="2" charset="0"/>
              </a:rPr>
              <a:t>Lorem ipsum dolor sit amet,</a:t>
            </a:r>
            <a:endParaRPr lang="en-US" sz="1400" spc="-15" dirty="0">
              <a:solidFill>
                <a:schemeClr val="bg1"/>
              </a:solidFill>
              <a:latin typeface="Arial" panose="020B0604020202020204" pitchFamily="34" charset="0"/>
            </a:endParaRPr>
          </a:p>
        </p:txBody>
      </p:sp>
      <p:sp>
        <p:nvSpPr>
          <p:cNvPr id="15" name="Rectangle 14">
            <a:extLst>
              <a:ext uri="{FF2B5EF4-FFF2-40B4-BE49-F238E27FC236}">
                <a16:creationId xmlns:a16="http://schemas.microsoft.com/office/drawing/2014/main" id="{F473DFEE-6E90-4758-B37C-D5BF2C9F2114}"/>
              </a:ext>
            </a:extLst>
          </p:cNvPr>
          <p:cNvSpPr/>
          <p:nvPr/>
        </p:nvSpPr>
        <p:spPr>
          <a:xfrm flipV="1">
            <a:off x="628650" y="2120839"/>
            <a:ext cx="256936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6" name="Right Triangle 15">
            <a:extLst>
              <a:ext uri="{FF2B5EF4-FFF2-40B4-BE49-F238E27FC236}">
                <a16:creationId xmlns:a16="http://schemas.microsoft.com/office/drawing/2014/main" id="{8EC335F2-E342-41FA-9C11-81F12E9ECC17}"/>
              </a:ext>
            </a:extLst>
          </p:cNvPr>
          <p:cNvSpPr/>
          <p:nvPr/>
        </p:nvSpPr>
        <p:spPr>
          <a:xfrm flipH="1">
            <a:off x="628650"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7" name="Right Triangle 16">
            <a:extLst>
              <a:ext uri="{FF2B5EF4-FFF2-40B4-BE49-F238E27FC236}">
                <a16:creationId xmlns:a16="http://schemas.microsoft.com/office/drawing/2014/main" id="{827E256B-74D9-4F3A-A296-854D15FD359C}"/>
              </a:ext>
            </a:extLst>
          </p:cNvPr>
          <p:cNvSpPr/>
          <p:nvPr/>
        </p:nvSpPr>
        <p:spPr>
          <a:xfrm>
            <a:off x="3094613" y="1969940"/>
            <a:ext cx="97651"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9" name="ee4pContent1">
            <a:extLst>
              <a:ext uri="{FF2B5EF4-FFF2-40B4-BE49-F238E27FC236}">
                <a16:creationId xmlns:a16="http://schemas.microsoft.com/office/drawing/2014/main" id="{DEE13FFD-E757-44E6-B052-2BA1FEBB555C}"/>
              </a:ext>
            </a:extLst>
          </p:cNvPr>
          <p:cNvSpPr txBox="1">
            <a:spLocks/>
          </p:cNvSpPr>
          <p:nvPr/>
        </p:nvSpPr>
        <p:spPr>
          <a:xfrm>
            <a:off x="671138" y="2245830"/>
            <a:ext cx="2484387"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20" name="ee4pContent1">
            <a:extLst>
              <a:ext uri="{FF2B5EF4-FFF2-40B4-BE49-F238E27FC236}">
                <a16:creationId xmlns:a16="http://schemas.microsoft.com/office/drawing/2014/main" id="{18063DFA-7C37-4030-B070-FFD53C9EBFAE}"/>
              </a:ext>
            </a:extLst>
          </p:cNvPr>
          <p:cNvSpPr txBox="1"/>
          <p:nvPr/>
        </p:nvSpPr>
        <p:spPr>
          <a:xfrm>
            <a:off x="671138" y="4083840"/>
            <a:ext cx="2484387"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21" name="ee4pContent1">
            <a:extLst>
              <a:ext uri="{FF2B5EF4-FFF2-40B4-BE49-F238E27FC236}">
                <a16:creationId xmlns:a16="http://schemas.microsoft.com/office/drawing/2014/main" id="{7DD0B983-1256-4167-9E71-1E22295F7D5D}"/>
              </a:ext>
            </a:extLst>
          </p:cNvPr>
          <p:cNvSpPr txBox="1"/>
          <p:nvPr/>
        </p:nvSpPr>
        <p:spPr>
          <a:xfrm>
            <a:off x="671138" y="4929468"/>
            <a:ext cx="2484387"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28" name="ee4pContent1">
            <a:extLst>
              <a:ext uri="{FF2B5EF4-FFF2-40B4-BE49-F238E27FC236}">
                <a16:creationId xmlns:a16="http://schemas.microsoft.com/office/drawing/2014/main" id="{36BD9119-189A-4F8F-8D96-3E4C8896CDDC}"/>
              </a:ext>
            </a:extLst>
          </p:cNvPr>
          <p:cNvSpPr txBox="1">
            <a:spLocks/>
          </p:cNvSpPr>
          <p:nvPr/>
        </p:nvSpPr>
        <p:spPr>
          <a:xfrm>
            <a:off x="3329807" y="2245832"/>
            <a:ext cx="2484387"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29" name="ee4pContent1">
            <a:extLst>
              <a:ext uri="{FF2B5EF4-FFF2-40B4-BE49-F238E27FC236}">
                <a16:creationId xmlns:a16="http://schemas.microsoft.com/office/drawing/2014/main" id="{2116039E-FAEF-4316-94B9-4A7B8B90FE7D}"/>
              </a:ext>
            </a:extLst>
          </p:cNvPr>
          <p:cNvSpPr txBox="1"/>
          <p:nvPr/>
        </p:nvSpPr>
        <p:spPr>
          <a:xfrm>
            <a:off x="3329807" y="4083840"/>
            <a:ext cx="2484387"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30" name="ee4pContent1">
            <a:extLst>
              <a:ext uri="{FF2B5EF4-FFF2-40B4-BE49-F238E27FC236}">
                <a16:creationId xmlns:a16="http://schemas.microsoft.com/office/drawing/2014/main" id="{C1CBA2D2-94B5-491F-9477-373489C35F59}"/>
              </a:ext>
            </a:extLst>
          </p:cNvPr>
          <p:cNvSpPr txBox="1"/>
          <p:nvPr/>
        </p:nvSpPr>
        <p:spPr>
          <a:xfrm>
            <a:off x="3329807" y="4929468"/>
            <a:ext cx="2484387"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31" name="ee4pContent1">
            <a:extLst>
              <a:ext uri="{FF2B5EF4-FFF2-40B4-BE49-F238E27FC236}">
                <a16:creationId xmlns:a16="http://schemas.microsoft.com/office/drawing/2014/main" id="{CA88FEB7-9D01-4536-A9C1-B16105BFA700}"/>
              </a:ext>
            </a:extLst>
          </p:cNvPr>
          <p:cNvSpPr txBox="1">
            <a:spLocks/>
          </p:cNvSpPr>
          <p:nvPr/>
        </p:nvSpPr>
        <p:spPr>
          <a:xfrm>
            <a:off x="5988477" y="2245832"/>
            <a:ext cx="2484387"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32" name="ee4pContent1">
            <a:extLst>
              <a:ext uri="{FF2B5EF4-FFF2-40B4-BE49-F238E27FC236}">
                <a16:creationId xmlns:a16="http://schemas.microsoft.com/office/drawing/2014/main" id="{FB8F8293-52E4-4633-B90A-64BF618ED46B}"/>
              </a:ext>
            </a:extLst>
          </p:cNvPr>
          <p:cNvSpPr txBox="1"/>
          <p:nvPr/>
        </p:nvSpPr>
        <p:spPr>
          <a:xfrm>
            <a:off x="5988477" y="4083840"/>
            <a:ext cx="2484387"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
        <p:nvSpPr>
          <p:cNvPr id="33" name="ee4pContent1">
            <a:extLst>
              <a:ext uri="{FF2B5EF4-FFF2-40B4-BE49-F238E27FC236}">
                <a16:creationId xmlns:a16="http://schemas.microsoft.com/office/drawing/2014/main" id="{C0D909BA-F86E-4F4C-97CE-5BF1C2CA132B}"/>
              </a:ext>
            </a:extLst>
          </p:cNvPr>
          <p:cNvSpPr txBox="1"/>
          <p:nvPr/>
        </p:nvSpPr>
        <p:spPr>
          <a:xfrm>
            <a:off x="5988477" y="4929468"/>
            <a:ext cx="2484387"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1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100" dirty="0">
                <a:solidFill>
                  <a:schemeClr val="tx1"/>
                </a:solidFill>
                <a:latin typeface="Arial" panose="020B0604020202020204" pitchFamily="34" charset="0"/>
                <a:cs typeface="Roboto" pitchFamily="2" charset="0"/>
              </a:rPr>
              <a:t>Lorem ipsum dolor sit amet, consectetur adipiscing elit. </a:t>
            </a:r>
          </a:p>
        </p:txBody>
      </p:sp>
    </p:spTree>
    <p:extLst>
      <p:ext uri="{BB962C8B-B14F-4D97-AF65-F5344CB8AC3E}">
        <p14:creationId xmlns:p14="http://schemas.microsoft.com/office/powerpoint/2010/main" val="2326311100"/>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58448-A60D-48EE-959B-B6DBE9AF9ED2}"/>
              </a:ext>
            </a:extLst>
          </p:cNvPr>
          <p:cNvSpPr>
            <a:spLocks noGrp="1"/>
          </p:cNvSpPr>
          <p:nvPr>
            <p:ph type="title"/>
          </p:nvPr>
        </p:nvSpPr>
        <p:spPr/>
        <p:txBody>
          <a:bodyPr>
            <a:normAutofit/>
          </a:bodyPr>
          <a:lstStyle/>
          <a:p>
            <a:r>
              <a:rPr lang="en-PH" dirty="0"/>
              <a:t>Four Panel Layout</a:t>
            </a:r>
          </a:p>
        </p:txBody>
      </p:sp>
      <p:sp>
        <p:nvSpPr>
          <p:cNvPr id="3" name="Slide Number Placeholder 2">
            <a:extLst>
              <a:ext uri="{FF2B5EF4-FFF2-40B4-BE49-F238E27FC236}">
                <a16:creationId xmlns:a16="http://schemas.microsoft.com/office/drawing/2014/main" id="{90C8D811-D092-4BC2-A27D-FF50BCB740A7}"/>
              </a:ext>
            </a:extLst>
          </p:cNvPr>
          <p:cNvSpPr>
            <a:spLocks noGrp="1"/>
          </p:cNvSpPr>
          <p:nvPr>
            <p:ph type="sldNum" sz="quarter" idx="12"/>
          </p:nvPr>
        </p:nvSpPr>
        <p:spPr/>
        <p:txBody>
          <a:bodyPr/>
          <a:lstStyle/>
          <a:p>
            <a:fld id="{40FCC99B-2112-4769-A0F7-9B55781EDC8A}" type="slidenum">
              <a:rPr lang="en-PH" smtClean="0"/>
              <a:t>219</a:t>
            </a:fld>
            <a:endParaRPr lang="en-PH" dirty="0"/>
          </a:p>
        </p:txBody>
      </p:sp>
      <p:sp>
        <p:nvSpPr>
          <p:cNvPr id="14" name="ee4pHeader1">
            <a:extLst>
              <a:ext uri="{FF2B5EF4-FFF2-40B4-BE49-F238E27FC236}">
                <a16:creationId xmlns:a16="http://schemas.microsoft.com/office/drawing/2014/main" id="{B1A6D077-9098-45DA-8EBD-FE51A111BBB2}"/>
              </a:ext>
            </a:extLst>
          </p:cNvPr>
          <p:cNvSpPr txBox="1"/>
          <p:nvPr/>
        </p:nvSpPr>
        <p:spPr>
          <a:xfrm>
            <a:off x="701679" y="1511369"/>
            <a:ext cx="1771218"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200" dirty="0">
                <a:solidFill>
                  <a:schemeClr val="bg1"/>
                </a:solidFill>
                <a:latin typeface="Arial" panose="020B0604020202020204" pitchFamily="34" charset="0"/>
                <a:cs typeface="Roboto" pitchFamily="2" charset="0"/>
              </a:rPr>
              <a:t>Lorem ipsum dolor sit amet,</a:t>
            </a:r>
            <a:endParaRPr lang="en-US" sz="1200" spc="-15" dirty="0">
              <a:solidFill>
                <a:schemeClr val="bg1"/>
              </a:solidFill>
              <a:latin typeface="Arial" panose="020B0604020202020204" pitchFamily="34" charset="0"/>
            </a:endParaRPr>
          </a:p>
        </p:txBody>
      </p:sp>
      <p:sp>
        <p:nvSpPr>
          <p:cNvPr id="15" name="Rectangle 14">
            <a:extLst>
              <a:ext uri="{FF2B5EF4-FFF2-40B4-BE49-F238E27FC236}">
                <a16:creationId xmlns:a16="http://schemas.microsoft.com/office/drawing/2014/main" id="{F473DFEE-6E90-4758-B37C-D5BF2C9F2114}"/>
              </a:ext>
            </a:extLst>
          </p:cNvPr>
          <p:cNvSpPr/>
          <p:nvPr/>
        </p:nvSpPr>
        <p:spPr>
          <a:xfrm flipV="1">
            <a:off x="628651" y="2120839"/>
            <a:ext cx="192158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6" name="Right Triangle 15">
            <a:extLst>
              <a:ext uri="{FF2B5EF4-FFF2-40B4-BE49-F238E27FC236}">
                <a16:creationId xmlns:a16="http://schemas.microsoft.com/office/drawing/2014/main" id="{8EC335F2-E342-41FA-9C11-81F12E9ECC17}"/>
              </a:ext>
            </a:extLst>
          </p:cNvPr>
          <p:cNvSpPr/>
          <p:nvPr/>
        </p:nvSpPr>
        <p:spPr>
          <a:xfrm flipH="1">
            <a:off x="628650"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9" name="ee4pContent1">
            <a:extLst>
              <a:ext uri="{FF2B5EF4-FFF2-40B4-BE49-F238E27FC236}">
                <a16:creationId xmlns:a16="http://schemas.microsoft.com/office/drawing/2014/main" id="{DEE13FFD-E757-44E6-B052-2BA1FEBB555C}"/>
              </a:ext>
            </a:extLst>
          </p:cNvPr>
          <p:cNvSpPr txBox="1">
            <a:spLocks/>
          </p:cNvSpPr>
          <p:nvPr/>
        </p:nvSpPr>
        <p:spPr>
          <a:xfrm>
            <a:off x="660423" y="2245830"/>
            <a:ext cx="1858030"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20" name="ee4pContent1">
            <a:extLst>
              <a:ext uri="{FF2B5EF4-FFF2-40B4-BE49-F238E27FC236}">
                <a16:creationId xmlns:a16="http://schemas.microsoft.com/office/drawing/2014/main" id="{18063DFA-7C37-4030-B070-FFD53C9EBFAE}"/>
              </a:ext>
            </a:extLst>
          </p:cNvPr>
          <p:cNvSpPr txBox="1"/>
          <p:nvPr/>
        </p:nvSpPr>
        <p:spPr>
          <a:xfrm>
            <a:off x="660423" y="4083840"/>
            <a:ext cx="1858030"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00" dirty="0">
                <a:solidFill>
                  <a:schemeClr val="tx1"/>
                </a:solidFill>
                <a:latin typeface="Arial" panose="020B0604020202020204" pitchFamily="34" charset="0"/>
                <a:cs typeface="Roboto" pitchFamily="2" charset="0"/>
              </a:rPr>
              <a:t>Lorem ipsum dolor sit amet, consectetur adipiscing elit. </a:t>
            </a:r>
          </a:p>
        </p:txBody>
      </p:sp>
      <p:sp>
        <p:nvSpPr>
          <p:cNvPr id="21" name="ee4pContent1">
            <a:extLst>
              <a:ext uri="{FF2B5EF4-FFF2-40B4-BE49-F238E27FC236}">
                <a16:creationId xmlns:a16="http://schemas.microsoft.com/office/drawing/2014/main" id="{7DD0B983-1256-4167-9E71-1E22295F7D5D}"/>
              </a:ext>
            </a:extLst>
          </p:cNvPr>
          <p:cNvSpPr txBox="1"/>
          <p:nvPr/>
        </p:nvSpPr>
        <p:spPr>
          <a:xfrm>
            <a:off x="660423" y="4929468"/>
            <a:ext cx="1858030"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17" name="Right Triangle 16">
            <a:extLst>
              <a:ext uri="{FF2B5EF4-FFF2-40B4-BE49-F238E27FC236}">
                <a16:creationId xmlns:a16="http://schemas.microsoft.com/office/drawing/2014/main" id="{827E256B-74D9-4F3A-A296-854D15FD359C}"/>
              </a:ext>
            </a:extLst>
          </p:cNvPr>
          <p:cNvSpPr/>
          <p:nvPr/>
        </p:nvSpPr>
        <p:spPr>
          <a:xfrm>
            <a:off x="2472901"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9" name="ee4pHeader1">
            <a:extLst>
              <a:ext uri="{FF2B5EF4-FFF2-40B4-BE49-F238E27FC236}">
                <a16:creationId xmlns:a16="http://schemas.microsoft.com/office/drawing/2014/main" id="{9D1DEB48-87C0-491D-9B9A-73240BEE5684}"/>
              </a:ext>
            </a:extLst>
          </p:cNvPr>
          <p:cNvSpPr txBox="1"/>
          <p:nvPr/>
        </p:nvSpPr>
        <p:spPr>
          <a:xfrm>
            <a:off x="2690054" y="1511373"/>
            <a:ext cx="1771218"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200" dirty="0">
                <a:solidFill>
                  <a:schemeClr val="bg1"/>
                </a:solidFill>
                <a:latin typeface="Arial" panose="020B0604020202020204" pitchFamily="34" charset="0"/>
                <a:cs typeface="Roboto" pitchFamily="2" charset="0"/>
              </a:rPr>
              <a:t>Lorem ipsum dolor sit amet,</a:t>
            </a:r>
            <a:endParaRPr lang="en-US" sz="1200" spc="-15" dirty="0">
              <a:solidFill>
                <a:schemeClr val="bg1"/>
              </a:solidFill>
              <a:latin typeface="Arial" panose="020B0604020202020204" pitchFamily="34" charset="0"/>
            </a:endParaRPr>
          </a:p>
        </p:txBody>
      </p:sp>
      <p:sp>
        <p:nvSpPr>
          <p:cNvPr id="10" name="Rectangle 9">
            <a:extLst>
              <a:ext uri="{FF2B5EF4-FFF2-40B4-BE49-F238E27FC236}">
                <a16:creationId xmlns:a16="http://schemas.microsoft.com/office/drawing/2014/main" id="{89F77B18-D6DC-4E28-85E4-B2E9C1436DA3}"/>
              </a:ext>
            </a:extLst>
          </p:cNvPr>
          <p:cNvSpPr/>
          <p:nvPr/>
        </p:nvSpPr>
        <p:spPr>
          <a:xfrm flipV="1">
            <a:off x="2617024" y="2120842"/>
            <a:ext cx="192158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1" name="Right Triangle 10">
            <a:extLst>
              <a:ext uri="{FF2B5EF4-FFF2-40B4-BE49-F238E27FC236}">
                <a16:creationId xmlns:a16="http://schemas.microsoft.com/office/drawing/2014/main" id="{37F7BF3D-ED6D-4104-B9D2-705FCE6E4E07}"/>
              </a:ext>
            </a:extLst>
          </p:cNvPr>
          <p:cNvSpPr/>
          <p:nvPr/>
        </p:nvSpPr>
        <p:spPr>
          <a:xfrm flipH="1">
            <a:off x="2617024"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28" name="ee4pContent1">
            <a:extLst>
              <a:ext uri="{FF2B5EF4-FFF2-40B4-BE49-F238E27FC236}">
                <a16:creationId xmlns:a16="http://schemas.microsoft.com/office/drawing/2014/main" id="{36BD9119-189A-4F8F-8D96-3E4C8896CDDC}"/>
              </a:ext>
            </a:extLst>
          </p:cNvPr>
          <p:cNvSpPr txBox="1">
            <a:spLocks/>
          </p:cNvSpPr>
          <p:nvPr/>
        </p:nvSpPr>
        <p:spPr>
          <a:xfrm>
            <a:off x="2648795" y="2245832"/>
            <a:ext cx="1858030"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29" name="ee4pContent1">
            <a:extLst>
              <a:ext uri="{FF2B5EF4-FFF2-40B4-BE49-F238E27FC236}">
                <a16:creationId xmlns:a16="http://schemas.microsoft.com/office/drawing/2014/main" id="{2116039E-FAEF-4316-94B9-4A7B8B90FE7D}"/>
              </a:ext>
            </a:extLst>
          </p:cNvPr>
          <p:cNvSpPr txBox="1"/>
          <p:nvPr/>
        </p:nvSpPr>
        <p:spPr>
          <a:xfrm>
            <a:off x="2648795" y="4083840"/>
            <a:ext cx="1858030"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00" dirty="0">
                <a:solidFill>
                  <a:schemeClr val="tx1"/>
                </a:solidFill>
                <a:latin typeface="Arial" panose="020B0604020202020204" pitchFamily="34" charset="0"/>
                <a:cs typeface="Roboto" pitchFamily="2" charset="0"/>
              </a:rPr>
              <a:t>Lorem ipsum dolor sit amet, consectetur adipiscing elit. </a:t>
            </a:r>
          </a:p>
        </p:txBody>
      </p:sp>
      <p:sp>
        <p:nvSpPr>
          <p:cNvPr id="30" name="ee4pContent1">
            <a:extLst>
              <a:ext uri="{FF2B5EF4-FFF2-40B4-BE49-F238E27FC236}">
                <a16:creationId xmlns:a16="http://schemas.microsoft.com/office/drawing/2014/main" id="{C1CBA2D2-94B5-491F-9477-373489C35F59}"/>
              </a:ext>
            </a:extLst>
          </p:cNvPr>
          <p:cNvSpPr txBox="1"/>
          <p:nvPr/>
        </p:nvSpPr>
        <p:spPr>
          <a:xfrm>
            <a:off x="2648795" y="4929468"/>
            <a:ext cx="1858030"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12" name="Right Triangle 11">
            <a:extLst>
              <a:ext uri="{FF2B5EF4-FFF2-40B4-BE49-F238E27FC236}">
                <a16:creationId xmlns:a16="http://schemas.microsoft.com/office/drawing/2014/main" id="{1E80F392-EF0B-4182-98A9-4E261C739F42}"/>
              </a:ext>
            </a:extLst>
          </p:cNvPr>
          <p:cNvSpPr/>
          <p:nvPr/>
        </p:nvSpPr>
        <p:spPr>
          <a:xfrm>
            <a:off x="4461273"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4" name="ee4pHeader1">
            <a:extLst>
              <a:ext uri="{FF2B5EF4-FFF2-40B4-BE49-F238E27FC236}">
                <a16:creationId xmlns:a16="http://schemas.microsoft.com/office/drawing/2014/main" id="{09E6D320-D719-44B7-B395-E8BCC7663B32}"/>
              </a:ext>
            </a:extLst>
          </p:cNvPr>
          <p:cNvSpPr txBox="1"/>
          <p:nvPr/>
        </p:nvSpPr>
        <p:spPr>
          <a:xfrm>
            <a:off x="4678426" y="1511373"/>
            <a:ext cx="1771218"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200" dirty="0">
                <a:solidFill>
                  <a:schemeClr val="bg1"/>
                </a:solidFill>
                <a:latin typeface="Arial" panose="020B0604020202020204" pitchFamily="34" charset="0"/>
                <a:cs typeface="Roboto" pitchFamily="2" charset="0"/>
              </a:rPr>
              <a:t>Lorem ipsum dolor sit amet,</a:t>
            </a:r>
            <a:endParaRPr lang="en-US" sz="1200" spc="-15" dirty="0">
              <a:solidFill>
                <a:schemeClr val="bg1"/>
              </a:solidFill>
              <a:latin typeface="Arial" panose="020B0604020202020204" pitchFamily="34" charset="0"/>
            </a:endParaRPr>
          </a:p>
        </p:txBody>
      </p:sp>
      <p:sp>
        <p:nvSpPr>
          <p:cNvPr id="5" name="Rectangle 4">
            <a:extLst>
              <a:ext uri="{FF2B5EF4-FFF2-40B4-BE49-F238E27FC236}">
                <a16:creationId xmlns:a16="http://schemas.microsoft.com/office/drawing/2014/main" id="{F8AD6817-C801-4C80-919D-937421E5CBBE}"/>
              </a:ext>
            </a:extLst>
          </p:cNvPr>
          <p:cNvSpPr/>
          <p:nvPr/>
        </p:nvSpPr>
        <p:spPr>
          <a:xfrm flipV="1">
            <a:off x="4605398" y="2120842"/>
            <a:ext cx="192158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6" name="Right Triangle 5">
            <a:extLst>
              <a:ext uri="{FF2B5EF4-FFF2-40B4-BE49-F238E27FC236}">
                <a16:creationId xmlns:a16="http://schemas.microsoft.com/office/drawing/2014/main" id="{73000266-C1E7-423A-83A6-CED7B7AB9EE9}"/>
              </a:ext>
            </a:extLst>
          </p:cNvPr>
          <p:cNvSpPr/>
          <p:nvPr/>
        </p:nvSpPr>
        <p:spPr>
          <a:xfrm flipH="1">
            <a:off x="4605396"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 name="Right Triangle 6">
            <a:extLst>
              <a:ext uri="{FF2B5EF4-FFF2-40B4-BE49-F238E27FC236}">
                <a16:creationId xmlns:a16="http://schemas.microsoft.com/office/drawing/2014/main" id="{FD3B7D2B-B056-4ADB-A6AD-FB4F363FA3EE}"/>
              </a:ext>
            </a:extLst>
          </p:cNvPr>
          <p:cNvSpPr/>
          <p:nvPr/>
        </p:nvSpPr>
        <p:spPr>
          <a:xfrm>
            <a:off x="6449647"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1" name="ee4pContent1">
            <a:extLst>
              <a:ext uri="{FF2B5EF4-FFF2-40B4-BE49-F238E27FC236}">
                <a16:creationId xmlns:a16="http://schemas.microsoft.com/office/drawing/2014/main" id="{CA88FEB7-9D01-4536-A9C1-B16105BFA700}"/>
              </a:ext>
            </a:extLst>
          </p:cNvPr>
          <p:cNvSpPr txBox="1">
            <a:spLocks/>
          </p:cNvSpPr>
          <p:nvPr/>
        </p:nvSpPr>
        <p:spPr>
          <a:xfrm>
            <a:off x="4637167" y="2245832"/>
            <a:ext cx="1858030"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32" name="ee4pContent1">
            <a:extLst>
              <a:ext uri="{FF2B5EF4-FFF2-40B4-BE49-F238E27FC236}">
                <a16:creationId xmlns:a16="http://schemas.microsoft.com/office/drawing/2014/main" id="{FB8F8293-52E4-4633-B90A-64BF618ED46B}"/>
              </a:ext>
            </a:extLst>
          </p:cNvPr>
          <p:cNvSpPr txBox="1"/>
          <p:nvPr/>
        </p:nvSpPr>
        <p:spPr>
          <a:xfrm>
            <a:off x="4637167" y="4083840"/>
            <a:ext cx="1858030"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00" dirty="0">
                <a:solidFill>
                  <a:schemeClr val="tx1"/>
                </a:solidFill>
                <a:latin typeface="Arial" panose="020B0604020202020204" pitchFamily="34" charset="0"/>
                <a:cs typeface="Roboto" pitchFamily="2" charset="0"/>
              </a:rPr>
              <a:t>Lorem ipsum dolor sit amet, consectetur adipiscing elit. </a:t>
            </a:r>
          </a:p>
        </p:txBody>
      </p:sp>
      <p:sp>
        <p:nvSpPr>
          <p:cNvPr id="33" name="ee4pContent1">
            <a:extLst>
              <a:ext uri="{FF2B5EF4-FFF2-40B4-BE49-F238E27FC236}">
                <a16:creationId xmlns:a16="http://schemas.microsoft.com/office/drawing/2014/main" id="{C0D909BA-F86E-4F4C-97CE-5BF1C2CA132B}"/>
              </a:ext>
            </a:extLst>
          </p:cNvPr>
          <p:cNvSpPr txBox="1"/>
          <p:nvPr/>
        </p:nvSpPr>
        <p:spPr>
          <a:xfrm>
            <a:off x="4637167" y="4929468"/>
            <a:ext cx="1858030"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25" name="ee4pHeader1">
            <a:extLst>
              <a:ext uri="{FF2B5EF4-FFF2-40B4-BE49-F238E27FC236}">
                <a16:creationId xmlns:a16="http://schemas.microsoft.com/office/drawing/2014/main" id="{7C0B3E55-22F8-4466-A97F-41A39758D9AC}"/>
              </a:ext>
            </a:extLst>
          </p:cNvPr>
          <p:cNvSpPr txBox="1"/>
          <p:nvPr/>
        </p:nvSpPr>
        <p:spPr>
          <a:xfrm>
            <a:off x="6666798" y="1511373"/>
            <a:ext cx="1771218" cy="609470"/>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defPPr>
              <a:defRPr lang="en-US"/>
            </a:defPPr>
            <a:lvl1pPr lvl="0" algn="ctr">
              <a:lnSpc>
                <a:spcPct val="95000"/>
              </a:lnSpc>
              <a:defRPr b="1" kern="0">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lvl="3" algn="ctr"/>
            <a:r>
              <a:rPr lang="en-US" sz="1200" dirty="0">
                <a:solidFill>
                  <a:schemeClr val="bg1"/>
                </a:solidFill>
                <a:latin typeface="Arial" panose="020B0604020202020204" pitchFamily="34" charset="0"/>
                <a:cs typeface="Roboto" pitchFamily="2" charset="0"/>
              </a:rPr>
              <a:t>Lorem ipsum dolor sit amet,</a:t>
            </a:r>
            <a:endParaRPr lang="en-US" sz="1200" spc="-15" dirty="0">
              <a:solidFill>
                <a:schemeClr val="bg1"/>
              </a:solidFill>
              <a:latin typeface="Arial" panose="020B0604020202020204" pitchFamily="34" charset="0"/>
            </a:endParaRPr>
          </a:p>
        </p:txBody>
      </p:sp>
      <p:sp>
        <p:nvSpPr>
          <p:cNvPr id="26" name="Rectangle 25">
            <a:extLst>
              <a:ext uri="{FF2B5EF4-FFF2-40B4-BE49-F238E27FC236}">
                <a16:creationId xmlns:a16="http://schemas.microsoft.com/office/drawing/2014/main" id="{E1A3823B-923A-4ABF-9A2F-4C8FC19F316F}"/>
              </a:ext>
            </a:extLst>
          </p:cNvPr>
          <p:cNvSpPr/>
          <p:nvPr/>
        </p:nvSpPr>
        <p:spPr>
          <a:xfrm flipV="1">
            <a:off x="6593770" y="2120842"/>
            <a:ext cx="1921580" cy="3914198"/>
          </a:xfrm>
          <a:prstGeom prst="rect">
            <a:avLst/>
          </a:prstGeom>
          <a:solidFill>
            <a:schemeClr val="bg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27" name="Right Triangle 26">
            <a:extLst>
              <a:ext uri="{FF2B5EF4-FFF2-40B4-BE49-F238E27FC236}">
                <a16:creationId xmlns:a16="http://schemas.microsoft.com/office/drawing/2014/main" id="{9A08839C-4849-4D63-BBF2-468B835941C9}"/>
              </a:ext>
            </a:extLst>
          </p:cNvPr>
          <p:cNvSpPr/>
          <p:nvPr/>
        </p:nvSpPr>
        <p:spPr>
          <a:xfrm flipH="1">
            <a:off x="6593768"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4" name="Right Triangle 33">
            <a:extLst>
              <a:ext uri="{FF2B5EF4-FFF2-40B4-BE49-F238E27FC236}">
                <a16:creationId xmlns:a16="http://schemas.microsoft.com/office/drawing/2014/main" id="{6C6C3DD6-26DF-4A73-9CC4-F896BEE4B126}"/>
              </a:ext>
            </a:extLst>
          </p:cNvPr>
          <p:cNvSpPr/>
          <p:nvPr/>
        </p:nvSpPr>
        <p:spPr>
          <a:xfrm>
            <a:off x="8438017" y="1969940"/>
            <a:ext cx="73032" cy="150303"/>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5" name="ee4pContent1">
            <a:extLst>
              <a:ext uri="{FF2B5EF4-FFF2-40B4-BE49-F238E27FC236}">
                <a16:creationId xmlns:a16="http://schemas.microsoft.com/office/drawing/2014/main" id="{E81DB4CF-B178-4D7B-AD6D-909EC3A6C09D}"/>
              </a:ext>
            </a:extLst>
          </p:cNvPr>
          <p:cNvSpPr txBox="1">
            <a:spLocks/>
          </p:cNvSpPr>
          <p:nvPr/>
        </p:nvSpPr>
        <p:spPr>
          <a:xfrm>
            <a:off x="6625539" y="2245832"/>
            <a:ext cx="1858030" cy="17517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
        <p:nvSpPr>
          <p:cNvPr id="36" name="ee4pContent1">
            <a:extLst>
              <a:ext uri="{FF2B5EF4-FFF2-40B4-BE49-F238E27FC236}">
                <a16:creationId xmlns:a16="http://schemas.microsoft.com/office/drawing/2014/main" id="{3B188F05-CACF-4FAF-87F2-11FF3F1641C3}"/>
              </a:ext>
            </a:extLst>
          </p:cNvPr>
          <p:cNvSpPr txBox="1"/>
          <p:nvPr/>
        </p:nvSpPr>
        <p:spPr>
          <a:xfrm>
            <a:off x="6625539" y="4083840"/>
            <a:ext cx="1858030" cy="75940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0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00" dirty="0">
                <a:solidFill>
                  <a:schemeClr val="tx1"/>
                </a:solidFill>
                <a:latin typeface="Arial" panose="020B0604020202020204" pitchFamily="34" charset="0"/>
                <a:cs typeface="Roboto" pitchFamily="2" charset="0"/>
              </a:rPr>
              <a:t>Lorem ipsum dolor sit amet, consectetur adipiscing elit. </a:t>
            </a:r>
          </a:p>
        </p:txBody>
      </p:sp>
      <p:sp>
        <p:nvSpPr>
          <p:cNvPr id="37" name="ee4pContent1">
            <a:extLst>
              <a:ext uri="{FF2B5EF4-FFF2-40B4-BE49-F238E27FC236}">
                <a16:creationId xmlns:a16="http://schemas.microsoft.com/office/drawing/2014/main" id="{B1A536C2-5FFC-4A27-9D98-199CEA0860F2}"/>
              </a:ext>
            </a:extLst>
          </p:cNvPr>
          <p:cNvSpPr txBox="1"/>
          <p:nvPr/>
        </p:nvSpPr>
        <p:spPr>
          <a:xfrm>
            <a:off x="6625539" y="4929468"/>
            <a:ext cx="1858030" cy="977454"/>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80992" lvl="1" indent="0">
              <a:spcAft>
                <a:spcPts val="225"/>
              </a:spcAft>
              <a:buClr>
                <a:schemeClr val="tx2"/>
              </a:buClr>
              <a:buNone/>
            </a:pPr>
            <a:r>
              <a:rPr lang="en-US" sz="1050" b="1" dirty="0">
                <a:solidFill>
                  <a:schemeClr val="accent1"/>
                </a:solidFill>
                <a:latin typeface="Arial" panose="020B0604020202020204" pitchFamily="34" charset="0"/>
                <a:cs typeface="Roboto" pitchFamily="2" charset="0"/>
              </a:rPr>
              <a:t>Header</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a:p>
            <a:pPr marL="242864" lvl="1" indent="-105954">
              <a:buClr>
                <a:schemeClr val="accent1"/>
              </a:buClr>
            </a:pPr>
            <a:r>
              <a:rPr lang="en-US" sz="1050" dirty="0">
                <a:solidFill>
                  <a:schemeClr val="tx1"/>
                </a:solidFill>
                <a:latin typeface="Arial" panose="020B0604020202020204" pitchFamily="34" charset="0"/>
                <a:cs typeface="Roboto" pitchFamily="2" charset="0"/>
              </a:rPr>
              <a:t>Lorem ipsum dolor sit amet, consectetur adipiscing elit. </a:t>
            </a:r>
          </a:p>
        </p:txBody>
      </p:sp>
    </p:spTree>
    <p:extLst>
      <p:ext uri="{BB962C8B-B14F-4D97-AF65-F5344CB8AC3E}">
        <p14:creationId xmlns:p14="http://schemas.microsoft.com/office/powerpoint/2010/main" val="190392583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F37718F-E969-4E66-8483-8FD8DFDBD96D}"/>
              </a:ext>
            </a:extLst>
          </p:cNvPr>
          <p:cNvSpPr>
            <a:spLocks noGrp="1"/>
          </p:cNvSpPr>
          <p:nvPr>
            <p:ph type="title"/>
          </p:nvPr>
        </p:nvSpPr>
        <p:spPr>
          <a:xfrm>
            <a:off x="628650" y="365125"/>
            <a:ext cx="7886700" cy="617538"/>
          </a:xfrm>
        </p:spPr>
        <p:txBody>
          <a:bodyPr>
            <a:normAutofit/>
          </a:bodyPr>
          <a:lstStyle/>
          <a:p>
            <a:r>
              <a:rPr lang="en-PH" dirty="0"/>
              <a:t>Two Column Icon List</a:t>
            </a:r>
          </a:p>
        </p:txBody>
      </p:sp>
      <p:sp>
        <p:nvSpPr>
          <p:cNvPr id="2" name="Slide Number Placeholder 1">
            <a:extLst>
              <a:ext uri="{FF2B5EF4-FFF2-40B4-BE49-F238E27FC236}">
                <a16:creationId xmlns:a16="http://schemas.microsoft.com/office/drawing/2014/main" id="{FF9D3567-06E6-4F10-A303-89179BD8A47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a:t>
            </a:fld>
            <a:endParaRPr lang="en-PH" dirty="0"/>
          </a:p>
        </p:txBody>
      </p:sp>
      <p:grpSp>
        <p:nvGrpSpPr>
          <p:cNvPr id="38" name="Group 37">
            <a:extLst>
              <a:ext uri="{FF2B5EF4-FFF2-40B4-BE49-F238E27FC236}">
                <a16:creationId xmlns:a16="http://schemas.microsoft.com/office/drawing/2014/main" id="{818083E5-1F92-411F-89D8-D6130AA508E3}"/>
              </a:ext>
            </a:extLst>
          </p:cNvPr>
          <p:cNvGrpSpPr/>
          <p:nvPr/>
        </p:nvGrpSpPr>
        <p:grpSpPr>
          <a:xfrm>
            <a:off x="628650" y="3073606"/>
            <a:ext cx="540042" cy="540042"/>
            <a:chOff x="721966" y="1986158"/>
            <a:chExt cx="674902" cy="674902"/>
          </a:xfrm>
        </p:grpSpPr>
        <p:sp>
          <p:nvSpPr>
            <p:cNvPr id="39" name="Oval 38">
              <a:extLst>
                <a:ext uri="{FF2B5EF4-FFF2-40B4-BE49-F238E27FC236}">
                  <a16:creationId xmlns:a16="http://schemas.microsoft.com/office/drawing/2014/main" id="{D947024A-9AB7-41C1-9B12-142EE139CA3D}"/>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0" name="Group 39">
              <a:extLst>
                <a:ext uri="{FF2B5EF4-FFF2-40B4-BE49-F238E27FC236}">
                  <a16:creationId xmlns:a16="http://schemas.microsoft.com/office/drawing/2014/main" id="{72D41060-9AB1-4BE2-A501-38610BDADA07}"/>
                </a:ext>
              </a:extLst>
            </p:cNvPr>
            <p:cNvGrpSpPr/>
            <p:nvPr/>
          </p:nvGrpSpPr>
          <p:grpSpPr>
            <a:xfrm>
              <a:off x="808583" y="2072775"/>
              <a:ext cx="501668" cy="501668"/>
              <a:chOff x="1649691" y="3230880"/>
              <a:chExt cx="914400" cy="914400"/>
            </a:xfrm>
          </p:grpSpPr>
          <p:sp>
            <p:nvSpPr>
              <p:cNvPr id="41" name="Accent">
                <a:extLst>
                  <a:ext uri="{FF2B5EF4-FFF2-40B4-BE49-F238E27FC236}">
                    <a16:creationId xmlns:a16="http://schemas.microsoft.com/office/drawing/2014/main" id="{6D8F4274-7774-4F9F-BE09-0268E1E6F1E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2" name="Outline">
                <a:extLst>
                  <a:ext uri="{FF2B5EF4-FFF2-40B4-BE49-F238E27FC236}">
                    <a16:creationId xmlns:a16="http://schemas.microsoft.com/office/drawing/2014/main" id="{D5AD649B-101F-45A0-AB3A-36AC743E858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3" name="Group 42">
            <a:extLst>
              <a:ext uri="{FF2B5EF4-FFF2-40B4-BE49-F238E27FC236}">
                <a16:creationId xmlns:a16="http://schemas.microsoft.com/office/drawing/2014/main" id="{4CEE1BAD-5619-49A8-B808-22542AC66E24}"/>
              </a:ext>
            </a:extLst>
          </p:cNvPr>
          <p:cNvGrpSpPr/>
          <p:nvPr/>
        </p:nvGrpSpPr>
        <p:grpSpPr>
          <a:xfrm>
            <a:off x="628650" y="4220441"/>
            <a:ext cx="540042" cy="540042"/>
            <a:chOff x="721966" y="1986158"/>
            <a:chExt cx="674902" cy="674902"/>
          </a:xfrm>
        </p:grpSpPr>
        <p:sp>
          <p:nvSpPr>
            <p:cNvPr id="44" name="Oval 43">
              <a:extLst>
                <a:ext uri="{FF2B5EF4-FFF2-40B4-BE49-F238E27FC236}">
                  <a16:creationId xmlns:a16="http://schemas.microsoft.com/office/drawing/2014/main" id="{54CB5A71-11B8-468C-AFE5-55C9B4D4B05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5" name="Group 44">
              <a:extLst>
                <a:ext uri="{FF2B5EF4-FFF2-40B4-BE49-F238E27FC236}">
                  <a16:creationId xmlns:a16="http://schemas.microsoft.com/office/drawing/2014/main" id="{190C9285-35AA-4953-B65E-909DDAFB9879}"/>
                </a:ext>
              </a:extLst>
            </p:cNvPr>
            <p:cNvGrpSpPr/>
            <p:nvPr/>
          </p:nvGrpSpPr>
          <p:grpSpPr>
            <a:xfrm>
              <a:off x="808583" y="2072775"/>
              <a:ext cx="501668" cy="501668"/>
              <a:chOff x="1649691" y="3230880"/>
              <a:chExt cx="914400" cy="914400"/>
            </a:xfrm>
          </p:grpSpPr>
          <p:sp>
            <p:nvSpPr>
              <p:cNvPr id="46" name="Accent">
                <a:extLst>
                  <a:ext uri="{FF2B5EF4-FFF2-40B4-BE49-F238E27FC236}">
                    <a16:creationId xmlns:a16="http://schemas.microsoft.com/office/drawing/2014/main" id="{C83B79F1-AF3C-476F-98D0-44B8ACB1119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7" name="Outline">
                <a:extLst>
                  <a:ext uri="{FF2B5EF4-FFF2-40B4-BE49-F238E27FC236}">
                    <a16:creationId xmlns:a16="http://schemas.microsoft.com/office/drawing/2014/main" id="{14395B86-9292-454E-879A-CBC8847154C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8" name="Group 47">
            <a:extLst>
              <a:ext uri="{FF2B5EF4-FFF2-40B4-BE49-F238E27FC236}">
                <a16:creationId xmlns:a16="http://schemas.microsoft.com/office/drawing/2014/main" id="{0882C2F6-AF21-4A64-9B70-0B8C4D12376F}"/>
              </a:ext>
            </a:extLst>
          </p:cNvPr>
          <p:cNvGrpSpPr/>
          <p:nvPr/>
        </p:nvGrpSpPr>
        <p:grpSpPr>
          <a:xfrm>
            <a:off x="628650" y="5367275"/>
            <a:ext cx="540042" cy="540042"/>
            <a:chOff x="721966" y="1986158"/>
            <a:chExt cx="674902" cy="674902"/>
          </a:xfrm>
        </p:grpSpPr>
        <p:sp>
          <p:nvSpPr>
            <p:cNvPr id="49" name="Oval 48">
              <a:extLst>
                <a:ext uri="{FF2B5EF4-FFF2-40B4-BE49-F238E27FC236}">
                  <a16:creationId xmlns:a16="http://schemas.microsoft.com/office/drawing/2014/main" id="{9A95DBED-6DE0-4E20-93EE-0FFB94DCE562}"/>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0" name="Group 49">
              <a:extLst>
                <a:ext uri="{FF2B5EF4-FFF2-40B4-BE49-F238E27FC236}">
                  <a16:creationId xmlns:a16="http://schemas.microsoft.com/office/drawing/2014/main" id="{A1BFCD13-C677-4C4B-8391-CBAD3EFBB32C}"/>
                </a:ext>
              </a:extLst>
            </p:cNvPr>
            <p:cNvGrpSpPr/>
            <p:nvPr/>
          </p:nvGrpSpPr>
          <p:grpSpPr>
            <a:xfrm>
              <a:off x="808583" y="2072775"/>
              <a:ext cx="501668" cy="501668"/>
              <a:chOff x="1649691" y="3230880"/>
              <a:chExt cx="914400" cy="914400"/>
            </a:xfrm>
          </p:grpSpPr>
          <p:sp>
            <p:nvSpPr>
              <p:cNvPr id="51" name="Accent">
                <a:extLst>
                  <a:ext uri="{FF2B5EF4-FFF2-40B4-BE49-F238E27FC236}">
                    <a16:creationId xmlns:a16="http://schemas.microsoft.com/office/drawing/2014/main" id="{AA282D0D-49BE-4597-978B-79E93A0F176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2" name="Outline">
                <a:extLst>
                  <a:ext uri="{FF2B5EF4-FFF2-40B4-BE49-F238E27FC236}">
                    <a16:creationId xmlns:a16="http://schemas.microsoft.com/office/drawing/2014/main" id="{7E44188D-5D70-43EF-BE23-2B7561EDF9A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35" name="Arrow: Pentagon 34">
            <a:extLst>
              <a:ext uri="{FF2B5EF4-FFF2-40B4-BE49-F238E27FC236}">
                <a16:creationId xmlns:a16="http://schemas.microsoft.com/office/drawing/2014/main" id="{EF6B0FF4-3F2E-4957-8D0B-8DF1F4AFF1E6}"/>
              </a:ext>
            </a:extLst>
          </p:cNvPr>
          <p:cNvSpPr/>
          <p:nvPr/>
        </p:nvSpPr>
        <p:spPr>
          <a:xfrm>
            <a:off x="0" y="1909823"/>
            <a:ext cx="4331970" cy="675347"/>
          </a:xfrm>
          <a:prstGeom prst="homePlate">
            <a:avLst>
              <a:gd name="adj" fmla="val 2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500" dirty="0"/>
              <a:t>Lorem ipsum dolor sit amet, consectetur</a:t>
            </a:r>
          </a:p>
        </p:txBody>
      </p:sp>
      <p:sp>
        <p:nvSpPr>
          <p:cNvPr id="17" name="TextBox 16">
            <a:extLst>
              <a:ext uri="{FF2B5EF4-FFF2-40B4-BE49-F238E27FC236}">
                <a16:creationId xmlns:a16="http://schemas.microsoft.com/office/drawing/2014/main" id="{E02EA74B-58AF-432F-A0DA-A3113F511A91}"/>
              </a:ext>
            </a:extLst>
          </p:cNvPr>
          <p:cNvSpPr txBox="1"/>
          <p:nvPr/>
        </p:nvSpPr>
        <p:spPr>
          <a:xfrm>
            <a:off x="1400772" y="2974695"/>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sp>
        <p:nvSpPr>
          <p:cNvPr id="18" name="TextBox 17">
            <a:extLst>
              <a:ext uri="{FF2B5EF4-FFF2-40B4-BE49-F238E27FC236}">
                <a16:creationId xmlns:a16="http://schemas.microsoft.com/office/drawing/2014/main" id="{0EB84F09-46E0-4A2B-8A11-8DF2EBE646C9}"/>
              </a:ext>
            </a:extLst>
          </p:cNvPr>
          <p:cNvSpPr txBox="1"/>
          <p:nvPr/>
        </p:nvSpPr>
        <p:spPr>
          <a:xfrm>
            <a:off x="1401574" y="4121531"/>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sp>
        <p:nvSpPr>
          <p:cNvPr id="19" name="TextBox 18">
            <a:extLst>
              <a:ext uri="{FF2B5EF4-FFF2-40B4-BE49-F238E27FC236}">
                <a16:creationId xmlns:a16="http://schemas.microsoft.com/office/drawing/2014/main" id="{64506A00-08E2-4E69-A0FA-D4F98AC0E92D}"/>
              </a:ext>
            </a:extLst>
          </p:cNvPr>
          <p:cNvSpPr txBox="1"/>
          <p:nvPr/>
        </p:nvSpPr>
        <p:spPr>
          <a:xfrm>
            <a:off x="1401574" y="5268364"/>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cxnSp>
        <p:nvCxnSpPr>
          <p:cNvPr id="23" name="Straight Connector 22">
            <a:extLst>
              <a:ext uri="{FF2B5EF4-FFF2-40B4-BE49-F238E27FC236}">
                <a16:creationId xmlns:a16="http://schemas.microsoft.com/office/drawing/2014/main" id="{7F1C4A1D-9C69-4AFC-ACBE-7CA334F49AC5}"/>
              </a:ext>
            </a:extLst>
          </p:cNvPr>
          <p:cNvCxnSpPr>
            <a:cxnSpLocks/>
          </p:cNvCxnSpPr>
          <p:nvPr/>
        </p:nvCxnSpPr>
        <p:spPr>
          <a:xfrm>
            <a:off x="628650" y="3917041"/>
            <a:ext cx="370332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BA48098-8E7B-43DF-BE41-1E6A95CFBDFA}"/>
              </a:ext>
            </a:extLst>
          </p:cNvPr>
          <p:cNvCxnSpPr>
            <a:cxnSpLocks/>
          </p:cNvCxnSpPr>
          <p:nvPr/>
        </p:nvCxnSpPr>
        <p:spPr>
          <a:xfrm>
            <a:off x="628650" y="5063877"/>
            <a:ext cx="370332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58" name="Group 57">
            <a:extLst>
              <a:ext uri="{FF2B5EF4-FFF2-40B4-BE49-F238E27FC236}">
                <a16:creationId xmlns:a16="http://schemas.microsoft.com/office/drawing/2014/main" id="{982D03A3-1667-4369-B9D8-BAB2BC60F862}"/>
              </a:ext>
            </a:extLst>
          </p:cNvPr>
          <p:cNvGrpSpPr/>
          <p:nvPr/>
        </p:nvGrpSpPr>
        <p:grpSpPr>
          <a:xfrm>
            <a:off x="4866734" y="4220441"/>
            <a:ext cx="540042" cy="540042"/>
            <a:chOff x="721966" y="1986158"/>
            <a:chExt cx="674902" cy="674902"/>
          </a:xfrm>
        </p:grpSpPr>
        <p:sp>
          <p:nvSpPr>
            <p:cNvPr id="59" name="Oval 58">
              <a:extLst>
                <a:ext uri="{FF2B5EF4-FFF2-40B4-BE49-F238E27FC236}">
                  <a16:creationId xmlns:a16="http://schemas.microsoft.com/office/drawing/2014/main" id="{FE69C619-C55B-4821-8A5E-8C327A6E926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60" name="Group 59">
              <a:extLst>
                <a:ext uri="{FF2B5EF4-FFF2-40B4-BE49-F238E27FC236}">
                  <a16:creationId xmlns:a16="http://schemas.microsoft.com/office/drawing/2014/main" id="{2E0917C2-8CEB-4605-814F-D4391325CA2F}"/>
                </a:ext>
              </a:extLst>
            </p:cNvPr>
            <p:cNvGrpSpPr/>
            <p:nvPr/>
          </p:nvGrpSpPr>
          <p:grpSpPr>
            <a:xfrm>
              <a:off x="808583" y="2072775"/>
              <a:ext cx="501668" cy="501668"/>
              <a:chOff x="1649691" y="3230880"/>
              <a:chExt cx="914400" cy="914400"/>
            </a:xfrm>
          </p:grpSpPr>
          <p:sp>
            <p:nvSpPr>
              <p:cNvPr id="61" name="Accent">
                <a:extLst>
                  <a:ext uri="{FF2B5EF4-FFF2-40B4-BE49-F238E27FC236}">
                    <a16:creationId xmlns:a16="http://schemas.microsoft.com/office/drawing/2014/main" id="{5B54B9AA-9C3D-4F0C-B945-38B8C4D80E9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2" name="Outline">
                <a:extLst>
                  <a:ext uri="{FF2B5EF4-FFF2-40B4-BE49-F238E27FC236}">
                    <a16:creationId xmlns:a16="http://schemas.microsoft.com/office/drawing/2014/main" id="{2FC39702-0235-4084-9772-79B3567E79D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63" name="Group 62">
            <a:extLst>
              <a:ext uri="{FF2B5EF4-FFF2-40B4-BE49-F238E27FC236}">
                <a16:creationId xmlns:a16="http://schemas.microsoft.com/office/drawing/2014/main" id="{CA6C31B6-C093-4C32-A5D2-0076E1C314D0}"/>
              </a:ext>
            </a:extLst>
          </p:cNvPr>
          <p:cNvGrpSpPr/>
          <p:nvPr/>
        </p:nvGrpSpPr>
        <p:grpSpPr>
          <a:xfrm>
            <a:off x="4866734" y="5367275"/>
            <a:ext cx="540042" cy="540042"/>
            <a:chOff x="721966" y="1986158"/>
            <a:chExt cx="674902" cy="674902"/>
          </a:xfrm>
        </p:grpSpPr>
        <p:sp>
          <p:nvSpPr>
            <p:cNvPr id="64" name="Oval 63">
              <a:extLst>
                <a:ext uri="{FF2B5EF4-FFF2-40B4-BE49-F238E27FC236}">
                  <a16:creationId xmlns:a16="http://schemas.microsoft.com/office/drawing/2014/main" id="{6FC56019-D0D3-456A-8CA2-23E558B8ABFB}"/>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65" name="Group 64">
              <a:extLst>
                <a:ext uri="{FF2B5EF4-FFF2-40B4-BE49-F238E27FC236}">
                  <a16:creationId xmlns:a16="http://schemas.microsoft.com/office/drawing/2014/main" id="{D6DC765C-DBE1-4827-B813-F78E747AA362}"/>
                </a:ext>
              </a:extLst>
            </p:cNvPr>
            <p:cNvGrpSpPr/>
            <p:nvPr/>
          </p:nvGrpSpPr>
          <p:grpSpPr>
            <a:xfrm>
              <a:off x="808583" y="2072775"/>
              <a:ext cx="501668" cy="501668"/>
              <a:chOff x="1649691" y="3230880"/>
              <a:chExt cx="914400" cy="914400"/>
            </a:xfrm>
          </p:grpSpPr>
          <p:sp>
            <p:nvSpPr>
              <p:cNvPr id="66" name="Accent">
                <a:extLst>
                  <a:ext uri="{FF2B5EF4-FFF2-40B4-BE49-F238E27FC236}">
                    <a16:creationId xmlns:a16="http://schemas.microsoft.com/office/drawing/2014/main" id="{65DC68FA-8DA2-4345-94F9-CE774F3BD64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7" name="Outline">
                <a:extLst>
                  <a:ext uri="{FF2B5EF4-FFF2-40B4-BE49-F238E27FC236}">
                    <a16:creationId xmlns:a16="http://schemas.microsoft.com/office/drawing/2014/main" id="{1F92BC09-FC6F-4A8C-8ACF-8DE075BDBF9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10" name="Group 9">
            <a:extLst>
              <a:ext uri="{FF2B5EF4-FFF2-40B4-BE49-F238E27FC236}">
                <a16:creationId xmlns:a16="http://schemas.microsoft.com/office/drawing/2014/main" id="{2C20D05C-D265-424F-8259-F06BE8249436}"/>
              </a:ext>
            </a:extLst>
          </p:cNvPr>
          <p:cNvGrpSpPr/>
          <p:nvPr/>
        </p:nvGrpSpPr>
        <p:grpSpPr>
          <a:xfrm>
            <a:off x="4866734" y="2974695"/>
            <a:ext cx="3648616" cy="737864"/>
            <a:chOff x="4866734" y="2974695"/>
            <a:chExt cx="3648616" cy="737864"/>
          </a:xfrm>
        </p:grpSpPr>
        <p:grpSp>
          <p:nvGrpSpPr>
            <p:cNvPr id="53" name="Group 52">
              <a:extLst>
                <a:ext uri="{FF2B5EF4-FFF2-40B4-BE49-F238E27FC236}">
                  <a16:creationId xmlns:a16="http://schemas.microsoft.com/office/drawing/2014/main" id="{A728B107-5BCB-4847-A1E4-9E1D29A170BB}"/>
                </a:ext>
              </a:extLst>
            </p:cNvPr>
            <p:cNvGrpSpPr/>
            <p:nvPr/>
          </p:nvGrpSpPr>
          <p:grpSpPr>
            <a:xfrm>
              <a:off x="4866734" y="3073606"/>
              <a:ext cx="540042" cy="540042"/>
              <a:chOff x="721966" y="1986158"/>
              <a:chExt cx="674902" cy="674902"/>
            </a:xfrm>
          </p:grpSpPr>
          <p:sp>
            <p:nvSpPr>
              <p:cNvPr id="54" name="Oval 53">
                <a:extLst>
                  <a:ext uri="{FF2B5EF4-FFF2-40B4-BE49-F238E27FC236}">
                    <a16:creationId xmlns:a16="http://schemas.microsoft.com/office/drawing/2014/main" id="{B430246A-A6CC-43FE-9269-E7574BEDF3DB}"/>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5" name="Group 54">
                <a:extLst>
                  <a:ext uri="{FF2B5EF4-FFF2-40B4-BE49-F238E27FC236}">
                    <a16:creationId xmlns:a16="http://schemas.microsoft.com/office/drawing/2014/main" id="{BB4282BF-77C2-4F06-9F18-BE80115AE58C}"/>
                  </a:ext>
                </a:extLst>
              </p:cNvPr>
              <p:cNvGrpSpPr/>
              <p:nvPr/>
            </p:nvGrpSpPr>
            <p:grpSpPr>
              <a:xfrm>
                <a:off x="808583" y="2072775"/>
                <a:ext cx="501668" cy="501668"/>
                <a:chOff x="1649691" y="3230880"/>
                <a:chExt cx="914400" cy="914400"/>
              </a:xfrm>
            </p:grpSpPr>
            <p:sp>
              <p:nvSpPr>
                <p:cNvPr id="56" name="Accent">
                  <a:extLst>
                    <a:ext uri="{FF2B5EF4-FFF2-40B4-BE49-F238E27FC236}">
                      <a16:creationId xmlns:a16="http://schemas.microsoft.com/office/drawing/2014/main" id="{FE10284A-02D2-450E-A155-474F273E49B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7" name="Outline">
                  <a:extLst>
                    <a:ext uri="{FF2B5EF4-FFF2-40B4-BE49-F238E27FC236}">
                      <a16:creationId xmlns:a16="http://schemas.microsoft.com/office/drawing/2014/main" id="{7004BF13-75BB-4187-BD35-64471E1015A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
          <p:nvSpPr>
            <p:cNvPr id="20" name="TextBox 19">
              <a:extLst>
                <a:ext uri="{FF2B5EF4-FFF2-40B4-BE49-F238E27FC236}">
                  <a16:creationId xmlns:a16="http://schemas.microsoft.com/office/drawing/2014/main" id="{96AA3ED2-6E02-40FC-B356-9508DB7873F9}"/>
                </a:ext>
              </a:extLst>
            </p:cNvPr>
            <p:cNvSpPr txBox="1"/>
            <p:nvPr/>
          </p:nvSpPr>
          <p:spPr>
            <a:xfrm>
              <a:off x="5694743" y="2974695"/>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grpSp>
      <p:sp>
        <p:nvSpPr>
          <p:cNvPr id="21" name="TextBox 20">
            <a:extLst>
              <a:ext uri="{FF2B5EF4-FFF2-40B4-BE49-F238E27FC236}">
                <a16:creationId xmlns:a16="http://schemas.microsoft.com/office/drawing/2014/main" id="{0F7E75D8-7D92-463A-AE09-B8BFC37A7ED1}"/>
              </a:ext>
            </a:extLst>
          </p:cNvPr>
          <p:cNvSpPr txBox="1"/>
          <p:nvPr/>
        </p:nvSpPr>
        <p:spPr>
          <a:xfrm>
            <a:off x="5694743" y="4121531"/>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sp>
        <p:nvSpPr>
          <p:cNvPr id="22" name="TextBox 21">
            <a:extLst>
              <a:ext uri="{FF2B5EF4-FFF2-40B4-BE49-F238E27FC236}">
                <a16:creationId xmlns:a16="http://schemas.microsoft.com/office/drawing/2014/main" id="{07CA8A3D-811A-46DD-BABA-8CE74EA9A634}"/>
              </a:ext>
            </a:extLst>
          </p:cNvPr>
          <p:cNvSpPr txBox="1"/>
          <p:nvPr/>
        </p:nvSpPr>
        <p:spPr>
          <a:xfrm>
            <a:off x="5694743" y="5268364"/>
            <a:ext cx="2820607" cy="737864"/>
          </a:xfrm>
          <a:prstGeom prst="rect">
            <a:avLst/>
          </a:prstGeom>
          <a:noFill/>
        </p:spPr>
        <p:txBody>
          <a:bodyPr wrap="square" lIns="0" tIns="0" rIns="0" bIns="0" rtlCol="0" anchor="ctr">
            <a:normAutofit/>
          </a:bodyPr>
          <a:lstStyle/>
          <a:p>
            <a:pPr marL="0" lvl="1"/>
            <a:r>
              <a:rPr lang="en-PH" sz="1200" dirty="0"/>
              <a:t>Lorem ipsum dolor sit amet, consectetur adipiscing elit. Ut tempor, quam et mattis pulvinar, mauris ligula suscipit arcu, sed elementum diam </a:t>
            </a:r>
          </a:p>
        </p:txBody>
      </p:sp>
      <p:cxnSp>
        <p:nvCxnSpPr>
          <p:cNvPr id="25" name="Straight Connector 24">
            <a:extLst>
              <a:ext uri="{FF2B5EF4-FFF2-40B4-BE49-F238E27FC236}">
                <a16:creationId xmlns:a16="http://schemas.microsoft.com/office/drawing/2014/main" id="{41D52414-4F2F-4C23-80DB-FBD9B76497A1}"/>
              </a:ext>
            </a:extLst>
          </p:cNvPr>
          <p:cNvCxnSpPr>
            <a:cxnSpLocks/>
          </p:cNvCxnSpPr>
          <p:nvPr/>
        </p:nvCxnSpPr>
        <p:spPr>
          <a:xfrm>
            <a:off x="4812030" y="3917041"/>
            <a:ext cx="370332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08DBB72-0AA4-4B7E-8FDC-CAA9C67F8C44}"/>
              </a:ext>
            </a:extLst>
          </p:cNvPr>
          <p:cNvCxnSpPr>
            <a:cxnSpLocks/>
          </p:cNvCxnSpPr>
          <p:nvPr/>
        </p:nvCxnSpPr>
        <p:spPr>
          <a:xfrm>
            <a:off x="4812030" y="5063877"/>
            <a:ext cx="3703320" cy="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9" name="Arrow: Pentagon 68">
            <a:extLst>
              <a:ext uri="{FF2B5EF4-FFF2-40B4-BE49-F238E27FC236}">
                <a16:creationId xmlns:a16="http://schemas.microsoft.com/office/drawing/2014/main" id="{F15B2136-580E-4A90-A183-E31730A03AEC}"/>
              </a:ext>
            </a:extLst>
          </p:cNvPr>
          <p:cNvSpPr/>
          <p:nvPr/>
        </p:nvSpPr>
        <p:spPr>
          <a:xfrm flipH="1">
            <a:off x="4812030" y="1909823"/>
            <a:ext cx="4331970" cy="675347"/>
          </a:xfrm>
          <a:prstGeom prst="homePlate">
            <a:avLst>
              <a:gd name="adj" fmla="val 2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500" dirty="0"/>
              <a:t>Lorem ipsum dolor sit amet, consectetur</a:t>
            </a:r>
          </a:p>
        </p:txBody>
      </p:sp>
      <p:sp>
        <p:nvSpPr>
          <p:cNvPr id="72" name="TextBox 71">
            <a:extLst>
              <a:ext uri="{FF2B5EF4-FFF2-40B4-BE49-F238E27FC236}">
                <a16:creationId xmlns:a16="http://schemas.microsoft.com/office/drawing/2014/main" id="{89880BD5-E321-47F2-AF79-B8EA07720B63}"/>
              </a:ext>
            </a:extLst>
          </p:cNvPr>
          <p:cNvSpPr txBox="1"/>
          <p:nvPr/>
        </p:nvSpPr>
        <p:spPr>
          <a:xfrm>
            <a:off x="628815" y="1360727"/>
            <a:ext cx="788653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Tree>
    <p:extLst>
      <p:ext uri="{BB962C8B-B14F-4D97-AF65-F5344CB8AC3E}">
        <p14:creationId xmlns:p14="http://schemas.microsoft.com/office/powerpoint/2010/main" val="1583436164"/>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Three Card Panel with Dates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220</a:t>
            </a:fld>
            <a:endParaRPr lang="en-PH" dirty="0"/>
          </a:p>
        </p:txBody>
      </p:sp>
      <p:sp>
        <p:nvSpPr>
          <p:cNvPr id="8" name="Rectangle: Rounded Corners 7">
            <a:extLst>
              <a:ext uri="{FF2B5EF4-FFF2-40B4-BE49-F238E27FC236}">
                <a16:creationId xmlns:a16="http://schemas.microsoft.com/office/drawing/2014/main" id="{CB4924D3-84D1-4854-95EC-0D45E9A2AC1D}"/>
              </a:ext>
            </a:extLst>
          </p:cNvPr>
          <p:cNvSpPr/>
          <p:nvPr/>
        </p:nvSpPr>
        <p:spPr>
          <a:xfrm>
            <a:off x="628651" y="1511374"/>
            <a:ext cx="2512765" cy="4523663"/>
          </a:xfrm>
          <a:prstGeom prst="roundRect">
            <a:avLst>
              <a:gd name="adj" fmla="val 11501"/>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6" name="Rectangle: Top Corners Rounded 5">
            <a:extLst>
              <a:ext uri="{FF2B5EF4-FFF2-40B4-BE49-F238E27FC236}">
                <a16:creationId xmlns:a16="http://schemas.microsoft.com/office/drawing/2014/main" id="{29C23E15-0FCF-4D79-8FD6-CB658D33FE01}"/>
              </a:ext>
            </a:extLst>
          </p:cNvPr>
          <p:cNvSpPr/>
          <p:nvPr/>
        </p:nvSpPr>
        <p:spPr>
          <a:xfrm>
            <a:off x="635509" y="1511369"/>
            <a:ext cx="2512764" cy="1617518"/>
          </a:xfrm>
          <a:prstGeom prst="round2SameRect">
            <a:avLst>
              <a:gd name="adj1" fmla="val 16437"/>
              <a:gd name="adj2" fmla="val 0"/>
            </a:avLst>
          </a:prstGeom>
          <a:solidFill>
            <a:schemeClr val="bg1">
              <a:lumMod val="5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grpSp>
        <p:nvGrpSpPr>
          <p:cNvPr id="18" name="Group 17">
            <a:extLst>
              <a:ext uri="{FF2B5EF4-FFF2-40B4-BE49-F238E27FC236}">
                <a16:creationId xmlns:a16="http://schemas.microsoft.com/office/drawing/2014/main" id="{3DA7CC29-0C22-4C2B-A9DA-0F6B5713E26F}"/>
              </a:ext>
            </a:extLst>
          </p:cNvPr>
          <p:cNvGrpSpPr/>
          <p:nvPr/>
        </p:nvGrpSpPr>
        <p:grpSpPr>
          <a:xfrm>
            <a:off x="1510291" y="1664195"/>
            <a:ext cx="763200" cy="761784"/>
            <a:chOff x="1649691" y="3230880"/>
            <a:chExt cx="914400" cy="914400"/>
          </a:xfrm>
          <a:solidFill>
            <a:schemeClr val="bg1"/>
          </a:solidFill>
        </p:grpSpPr>
        <p:sp>
          <p:nvSpPr>
            <p:cNvPr id="19" name="Accent">
              <a:extLst>
                <a:ext uri="{FF2B5EF4-FFF2-40B4-BE49-F238E27FC236}">
                  <a16:creationId xmlns:a16="http://schemas.microsoft.com/office/drawing/2014/main" id="{EA90956F-0572-4D13-8AB6-E6FDBC8815F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0" name="Outline">
              <a:extLst>
                <a:ext uri="{FF2B5EF4-FFF2-40B4-BE49-F238E27FC236}">
                  <a16:creationId xmlns:a16="http://schemas.microsoft.com/office/drawing/2014/main" id="{7B9463D4-8410-4E4C-B1DA-870CBBC2570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
        <p:nvSpPr>
          <p:cNvPr id="21" name="TextBox 20">
            <a:extLst>
              <a:ext uri="{FF2B5EF4-FFF2-40B4-BE49-F238E27FC236}">
                <a16:creationId xmlns:a16="http://schemas.microsoft.com/office/drawing/2014/main" id="{43073731-47B1-4B94-BB93-917726338180}"/>
              </a:ext>
            </a:extLst>
          </p:cNvPr>
          <p:cNvSpPr txBox="1"/>
          <p:nvPr/>
        </p:nvSpPr>
        <p:spPr>
          <a:xfrm>
            <a:off x="872776" y="3303416"/>
            <a:ext cx="2031372" cy="648545"/>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a:t>
            </a:r>
          </a:p>
        </p:txBody>
      </p:sp>
      <p:sp>
        <p:nvSpPr>
          <p:cNvPr id="22" name="TextBox 21">
            <a:extLst>
              <a:ext uri="{FF2B5EF4-FFF2-40B4-BE49-F238E27FC236}">
                <a16:creationId xmlns:a16="http://schemas.microsoft.com/office/drawing/2014/main" id="{6DB252D1-26BF-464F-8870-685C9DAE886E}"/>
              </a:ext>
            </a:extLst>
          </p:cNvPr>
          <p:cNvSpPr txBox="1"/>
          <p:nvPr/>
        </p:nvSpPr>
        <p:spPr>
          <a:xfrm>
            <a:off x="876202" y="4126496"/>
            <a:ext cx="2031372" cy="8647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p:txBody>
      </p:sp>
      <p:sp>
        <p:nvSpPr>
          <p:cNvPr id="23" name="TextBox 22">
            <a:extLst>
              <a:ext uri="{FF2B5EF4-FFF2-40B4-BE49-F238E27FC236}">
                <a16:creationId xmlns:a16="http://schemas.microsoft.com/office/drawing/2014/main" id="{91AFEA14-278F-420A-9E13-F16D99761B31}"/>
              </a:ext>
            </a:extLst>
          </p:cNvPr>
          <p:cNvSpPr txBox="1"/>
          <p:nvPr/>
        </p:nvSpPr>
        <p:spPr>
          <a:xfrm>
            <a:off x="876202" y="2425974"/>
            <a:ext cx="2031372" cy="5250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275" b="1" dirty="0">
                <a:solidFill>
                  <a:schemeClr val="bg1"/>
                </a:solidFill>
                <a:latin typeface="Arial" panose="020B0604020202020204" pitchFamily="34" charset="0"/>
              </a:rPr>
              <a:t>Lorem ipsum dolor sit amet, </a:t>
            </a:r>
          </a:p>
        </p:txBody>
      </p:sp>
      <p:sp>
        <p:nvSpPr>
          <p:cNvPr id="24" name="Rectangle: Rounded Corners 23">
            <a:extLst>
              <a:ext uri="{FF2B5EF4-FFF2-40B4-BE49-F238E27FC236}">
                <a16:creationId xmlns:a16="http://schemas.microsoft.com/office/drawing/2014/main" id="{C78BBD33-DDE6-4DD3-A1A3-7B9AAA72B712}"/>
              </a:ext>
            </a:extLst>
          </p:cNvPr>
          <p:cNvSpPr/>
          <p:nvPr/>
        </p:nvSpPr>
        <p:spPr>
          <a:xfrm>
            <a:off x="921922" y="5270421"/>
            <a:ext cx="1926232" cy="572296"/>
          </a:xfrm>
          <a:prstGeom prst="roundRect">
            <a:avLst>
              <a:gd name="adj" fmla="val 4071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b="1" dirty="0"/>
              <a:t>Xxxx </a:t>
            </a:r>
            <a:r>
              <a:rPr lang="en-PH" sz="1350" dirty="0"/>
              <a:t>xx/xx</a:t>
            </a:r>
            <a:endParaRPr lang="en-PH" sz="2400" b="1" dirty="0"/>
          </a:p>
        </p:txBody>
      </p:sp>
      <p:sp>
        <p:nvSpPr>
          <p:cNvPr id="25" name="Rectangle: Rounded Corners 24">
            <a:extLst>
              <a:ext uri="{FF2B5EF4-FFF2-40B4-BE49-F238E27FC236}">
                <a16:creationId xmlns:a16="http://schemas.microsoft.com/office/drawing/2014/main" id="{AB064FB3-9AA2-4B80-8AB1-CDC841818AA7}"/>
              </a:ext>
            </a:extLst>
          </p:cNvPr>
          <p:cNvSpPr/>
          <p:nvPr/>
        </p:nvSpPr>
        <p:spPr>
          <a:xfrm>
            <a:off x="3312188" y="1511377"/>
            <a:ext cx="2512765" cy="4523663"/>
          </a:xfrm>
          <a:prstGeom prst="roundRect">
            <a:avLst>
              <a:gd name="adj" fmla="val 11501"/>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Rectangle: Top Corners Rounded 25">
            <a:extLst>
              <a:ext uri="{FF2B5EF4-FFF2-40B4-BE49-F238E27FC236}">
                <a16:creationId xmlns:a16="http://schemas.microsoft.com/office/drawing/2014/main" id="{5358EBEC-D778-46BD-ACF5-4F75E2E933A5}"/>
              </a:ext>
            </a:extLst>
          </p:cNvPr>
          <p:cNvSpPr/>
          <p:nvPr/>
        </p:nvSpPr>
        <p:spPr>
          <a:xfrm>
            <a:off x="3319048" y="1511373"/>
            <a:ext cx="2512764" cy="1617518"/>
          </a:xfrm>
          <a:prstGeom prst="round2SameRect">
            <a:avLst>
              <a:gd name="adj1" fmla="val 18260"/>
              <a:gd name="adj2" fmla="val 0"/>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grpSp>
        <p:nvGrpSpPr>
          <p:cNvPr id="27" name="Group 26">
            <a:extLst>
              <a:ext uri="{FF2B5EF4-FFF2-40B4-BE49-F238E27FC236}">
                <a16:creationId xmlns:a16="http://schemas.microsoft.com/office/drawing/2014/main" id="{5A30BE70-5E7F-4F30-AE72-2E633B01072F}"/>
              </a:ext>
            </a:extLst>
          </p:cNvPr>
          <p:cNvGrpSpPr/>
          <p:nvPr/>
        </p:nvGrpSpPr>
        <p:grpSpPr>
          <a:xfrm>
            <a:off x="4193830" y="1664195"/>
            <a:ext cx="763200" cy="761784"/>
            <a:chOff x="1649691" y="3230880"/>
            <a:chExt cx="914400" cy="914400"/>
          </a:xfrm>
          <a:solidFill>
            <a:schemeClr val="bg1"/>
          </a:solidFill>
        </p:grpSpPr>
        <p:sp>
          <p:nvSpPr>
            <p:cNvPr id="28" name="Accent">
              <a:extLst>
                <a:ext uri="{FF2B5EF4-FFF2-40B4-BE49-F238E27FC236}">
                  <a16:creationId xmlns:a16="http://schemas.microsoft.com/office/drawing/2014/main" id="{4101618A-2876-4B31-BD86-AAEF56ED0FB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9" name="Outline">
              <a:extLst>
                <a:ext uri="{FF2B5EF4-FFF2-40B4-BE49-F238E27FC236}">
                  <a16:creationId xmlns:a16="http://schemas.microsoft.com/office/drawing/2014/main" id="{95B36B91-6B00-4141-8050-E91E237D4B6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
        <p:nvSpPr>
          <p:cNvPr id="30" name="TextBox 29">
            <a:extLst>
              <a:ext uri="{FF2B5EF4-FFF2-40B4-BE49-F238E27FC236}">
                <a16:creationId xmlns:a16="http://schemas.microsoft.com/office/drawing/2014/main" id="{2B89024E-456E-4CA9-A082-006B2440D422}"/>
              </a:ext>
            </a:extLst>
          </p:cNvPr>
          <p:cNvSpPr txBox="1"/>
          <p:nvPr/>
        </p:nvSpPr>
        <p:spPr>
          <a:xfrm>
            <a:off x="3556317" y="3303417"/>
            <a:ext cx="2031372" cy="648545"/>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a:t>
            </a:r>
          </a:p>
        </p:txBody>
      </p:sp>
      <p:sp>
        <p:nvSpPr>
          <p:cNvPr id="31" name="TextBox 30">
            <a:extLst>
              <a:ext uri="{FF2B5EF4-FFF2-40B4-BE49-F238E27FC236}">
                <a16:creationId xmlns:a16="http://schemas.microsoft.com/office/drawing/2014/main" id="{1171EBD4-8649-4D4C-B697-F6F0F16E035F}"/>
              </a:ext>
            </a:extLst>
          </p:cNvPr>
          <p:cNvSpPr txBox="1"/>
          <p:nvPr/>
        </p:nvSpPr>
        <p:spPr>
          <a:xfrm>
            <a:off x="3559740" y="4126496"/>
            <a:ext cx="2031372" cy="8647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p:txBody>
      </p:sp>
      <p:sp>
        <p:nvSpPr>
          <p:cNvPr id="32" name="TextBox 31">
            <a:extLst>
              <a:ext uri="{FF2B5EF4-FFF2-40B4-BE49-F238E27FC236}">
                <a16:creationId xmlns:a16="http://schemas.microsoft.com/office/drawing/2014/main" id="{47746F9E-BD36-487A-BC47-8B19D4DF0683}"/>
              </a:ext>
            </a:extLst>
          </p:cNvPr>
          <p:cNvSpPr txBox="1"/>
          <p:nvPr/>
        </p:nvSpPr>
        <p:spPr>
          <a:xfrm>
            <a:off x="3559743" y="2425974"/>
            <a:ext cx="2031372" cy="5250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275" b="1" dirty="0">
                <a:solidFill>
                  <a:schemeClr val="bg1"/>
                </a:solidFill>
                <a:latin typeface="Arial" panose="020B0604020202020204" pitchFamily="34" charset="0"/>
              </a:rPr>
              <a:t>Lorem ipsum dolor sit amet, </a:t>
            </a:r>
          </a:p>
        </p:txBody>
      </p:sp>
      <p:sp>
        <p:nvSpPr>
          <p:cNvPr id="33" name="Rectangle: Rounded Corners 32">
            <a:extLst>
              <a:ext uri="{FF2B5EF4-FFF2-40B4-BE49-F238E27FC236}">
                <a16:creationId xmlns:a16="http://schemas.microsoft.com/office/drawing/2014/main" id="{A63BD283-885C-46FF-97E3-6AEDBAE28CB6}"/>
              </a:ext>
            </a:extLst>
          </p:cNvPr>
          <p:cNvSpPr/>
          <p:nvPr/>
        </p:nvSpPr>
        <p:spPr>
          <a:xfrm>
            <a:off x="3605461" y="5270425"/>
            <a:ext cx="1926232" cy="572296"/>
          </a:xfrm>
          <a:prstGeom prst="roundRect">
            <a:avLst>
              <a:gd name="adj" fmla="val 40716"/>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b="1" dirty="0"/>
              <a:t>Xxxx </a:t>
            </a:r>
            <a:r>
              <a:rPr lang="en-PH" sz="1350" dirty="0"/>
              <a:t>xx/xx</a:t>
            </a:r>
            <a:endParaRPr lang="en-PH" sz="2400" b="1" dirty="0"/>
          </a:p>
        </p:txBody>
      </p:sp>
      <p:sp>
        <p:nvSpPr>
          <p:cNvPr id="37" name="Rectangle: Rounded Corners 36">
            <a:extLst>
              <a:ext uri="{FF2B5EF4-FFF2-40B4-BE49-F238E27FC236}">
                <a16:creationId xmlns:a16="http://schemas.microsoft.com/office/drawing/2014/main" id="{52A2E605-3271-40B1-9CDB-51CA2DAD635A}"/>
              </a:ext>
            </a:extLst>
          </p:cNvPr>
          <p:cNvSpPr/>
          <p:nvPr/>
        </p:nvSpPr>
        <p:spPr>
          <a:xfrm>
            <a:off x="5995727" y="1511377"/>
            <a:ext cx="2512765" cy="4523663"/>
          </a:xfrm>
          <a:prstGeom prst="roundRect">
            <a:avLst>
              <a:gd name="adj" fmla="val 11501"/>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38" name="Rectangle: Top Corners Rounded 37">
            <a:extLst>
              <a:ext uri="{FF2B5EF4-FFF2-40B4-BE49-F238E27FC236}">
                <a16:creationId xmlns:a16="http://schemas.microsoft.com/office/drawing/2014/main" id="{DBA2DE20-9648-4508-80C3-B1FBE4DBF8B1}"/>
              </a:ext>
            </a:extLst>
          </p:cNvPr>
          <p:cNvSpPr/>
          <p:nvPr/>
        </p:nvSpPr>
        <p:spPr>
          <a:xfrm>
            <a:off x="6002587" y="1511373"/>
            <a:ext cx="2512764" cy="1617518"/>
          </a:xfrm>
          <a:prstGeom prst="round2SameRect">
            <a:avLst>
              <a:gd name="adj1" fmla="val 17653"/>
              <a:gd name="adj2" fmla="val 0"/>
            </a:avLst>
          </a:prstGeom>
          <a:solidFill>
            <a:schemeClr val="bg1">
              <a:lumMod val="5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54864" rIns="54000" bIns="54864" numCol="1" spcCol="0" rtlCol="0" fromWordArt="0" anchor="b" anchorCtr="0" forceAA="0" compatLnSpc="1">
            <a:prstTxWarp prst="textNoShape">
              <a:avLst/>
            </a:prstTxWarp>
            <a:noAutofit/>
          </a:bodyPr>
          <a:lstStyle/>
          <a:p>
            <a:endParaRPr lang="en-US" sz="1200" dirty="0">
              <a:solidFill>
                <a:schemeClr val="bg1"/>
              </a:solidFill>
              <a:latin typeface="Franklin Gothic Book" panose="020B0503020102020204" pitchFamily="34" charset="0"/>
            </a:endParaRPr>
          </a:p>
        </p:txBody>
      </p:sp>
      <p:grpSp>
        <p:nvGrpSpPr>
          <p:cNvPr id="39" name="Group 38">
            <a:extLst>
              <a:ext uri="{FF2B5EF4-FFF2-40B4-BE49-F238E27FC236}">
                <a16:creationId xmlns:a16="http://schemas.microsoft.com/office/drawing/2014/main" id="{68615E02-CC48-42C2-9AF9-06340E03C682}"/>
              </a:ext>
            </a:extLst>
          </p:cNvPr>
          <p:cNvGrpSpPr/>
          <p:nvPr/>
        </p:nvGrpSpPr>
        <p:grpSpPr>
          <a:xfrm>
            <a:off x="6877369" y="1664195"/>
            <a:ext cx="763200" cy="761784"/>
            <a:chOff x="1649691" y="3230880"/>
            <a:chExt cx="914400" cy="914400"/>
          </a:xfrm>
          <a:solidFill>
            <a:schemeClr val="bg1"/>
          </a:solidFill>
        </p:grpSpPr>
        <p:sp>
          <p:nvSpPr>
            <p:cNvPr id="44" name="Accent">
              <a:extLst>
                <a:ext uri="{FF2B5EF4-FFF2-40B4-BE49-F238E27FC236}">
                  <a16:creationId xmlns:a16="http://schemas.microsoft.com/office/drawing/2014/main" id="{B1E350AF-AE57-4F41-A2A5-A592BC6A5D4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45" name="Outline">
              <a:extLst>
                <a:ext uri="{FF2B5EF4-FFF2-40B4-BE49-F238E27FC236}">
                  <a16:creationId xmlns:a16="http://schemas.microsoft.com/office/drawing/2014/main" id="{9DBBA560-5B3E-411C-A119-1E379FC6614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
        <p:nvSpPr>
          <p:cNvPr id="40" name="TextBox 39">
            <a:extLst>
              <a:ext uri="{FF2B5EF4-FFF2-40B4-BE49-F238E27FC236}">
                <a16:creationId xmlns:a16="http://schemas.microsoft.com/office/drawing/2014/main" id="{37B34E02-A528-4199-94EB-F87B23650EC4}"/>
              </a:ext>
            </a:extLst>
          </p:cNvPr>
          <p:cNvSpPr txBox="1"/>
          <p:nvPr/>
        </p:nvSpPr>
        <p:spPr>
          <a:xfrm>
            <a:off x="6239854" y="3303417"/>
            <a:ext cx="2031372" cy="648545"/>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a:t>
            </a:r>
          </a:p>
        </p:txBody>
      </p:sp>
      <p:sp>
        <p:nvSpPr>
          <p:cNvPr id="41" name="TextBox 40">
            <a:extLst>
              <a:ext uri="{FF2B5EF4-FFF2-40B4-BE49-F238E27FC236}">
                <a16:creationId xmlns:a16="http://schemas.microsoft.com/office/drawing/2014/main" id="{234446D6-C4C8-4D33-9D1E-A7CF586D9EA2}"/>
              </a:ext>
            </a:extLst>
          </p:cNvPr>
          <p:cNvSpPr txBox="1"/>
          <p:nvPr/>
        </p:nvSpPr>
        <p:spPr>
          <a:xfrm>
            <a:off x="6243280" y="4126496"/>
            <a:ext cx="2031372" cy="8647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a:p>
            <a:pPr marL="140482" indent="-140482" algn="ctr">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a:t>
            </a:r>
          </a:p>
        </p:txBody>
      </p:sp>
      <p:sp>
        <p:nvSpPr>
          <p:cNvPr id="42" name="TextBox 41">
            <a:extLst>
              <a:ext uri="{FF2B5EF4-FFF2-40B4-BE49-F238E27FC236}">
                <a16:creationId xmlns:a16="http://schemas.microsoft.com/office/drawing/2014/main" id="{17B5A043-A6D2-41A0-ABA8-F85E9BB218B2}"/>
              </a:ext>
            </a:extLst>
          </p:cNvPr>
          <p:cNvSpPr txBox="1"/>
          <p:nvPr/>
        </p:nvSpPr>
        <p:spPr>
          <a:xfrm>
            <a:off x="6243280" y="2425974"/>
            <a:ext cx="2031372" cy="5250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b"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lgn="ctr">
              <a:spcAft>
                <a:spcPts val="450"/>
              </a:spcAft>
              <a:buClr>
                <a:schemeClr val="accent1"/>
              </a:buClr>
              <a:buNone/>
            </a:pPr>
            <a:r>
              <a:rPr lang="en-US" sz="1275" b="1" dirty="0">
                <a:solidFill>
                  <a:schemeClr val="bg1"/>
                </a:solidFill>
                <a:latin typeface="Arial" panose="020B0604020202020204" pitchFamily="34" charset="0"/>
              </a:rPr>
              <a:t>Lorem ipsum dolor sit amet, </a:t>
            </a:r>
          </a:p>
        </p:txBody>
      </p:sp>
      <p:sp>
        <p:nvSpPr>
          <p:cNvPr id="43" name="Rectangle: Rounded Corners 42">
            <a:extLst>
              <a:ext uri="{FF2B5EF4-FFF2-40B4-BE49-F238E27FC236}">
                <a16:creationId xmlns:a16="http://schemas.microsoft.com/office/drawing/2014/main" id="{722B3D65-3907-4739-8D75-183A4E098E45}"/>
              </a:ext>
            </a:extLst>
          </p:cNvPr>
          <p:cNvSpPr/>
          <p:nvPr/>
        </p:nvSpPr>
        <p:spPr>
          <a:xfrm>
            <a:off x="6289000" y="5270425"/>
            <a:ext cx="1926232" cy="572296"/>
          </a:xfrm>
          <a:prstGeom prst="roundRect">
            <a:avLst>
              <a:gd name="adj" fmla="val 40716"/>
            </a:avLst>
          </a:pr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400" b="1" dirty="0"/>
              <a:t>Xxxx </a:t>
            </a:r>
            <a:r>
              <a:rPr lang="en-PH" sz="1350" dirty="0"/>
              <a:t>xx/xx</a:t>
            </a:r>
            <a:endParaRPr lang="en-PH" sz="2400" b="1" dirty="0"/>
          </a:p>
        </p:txBody>
      </p:sp>
    </p:spTree>
    <p:extLst>
      <p:ext uri="{BB962C8B-B14F-4D97-AF65-F5344CB8AC3E}">
        <p14:creationId xmlns:p14="http://schemas.microsoft.com/office/powerpoint/2010/main" val="194255948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Benefit–Drawback Comparison Panel</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221</a:t>
            </a:fld>
            <a:endParaRPr lang="en-PH" dirty="0"/>
          </a:p>
        </p:txBody>
      </p:sp>
      <p:sp>
        <p:nvSpPr>
          <p:cNvPr id="6" name="Rectangle 5">
            <a:extLst>
              <a:ext uri="{FF2B5EF4-FFF2-40B4-BE49-F238E27FC236}">
                <a16:creationId xmlns:a16="http://schemas.microsoft.com/office/drawing/2014/main" id="{CF04FECA-7578-4DB8-9BF9-0B181D91C28A}"/>
              </a:ext>
            </a:extLst>
          </p:cNvPr>
          <p:cNvSpPr/>
          <p:nvPr/>
        </p:nvSpPr>
        <p:spPr>
          <a:xfrm>
            <a:off x="628651" y="2474282"/>
            <a:ext cx="941039" cy="1500117"/>
          </a:xfrm>
          <a:prstGeom prst="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de-DE" sz="1100" dirty="0">
                <a:solidFill>
                  <a:srgbClr val="FFFFFF"/>
                </a:solidFill>
              </a:rPr>
              <a:t>Lorem ipsum dolor sit amet, consectetur adipiscing </a:t>
            </a:r>
          </a:p>
        </p:txBody>
      </p:sp>
      <p:sp>
        <p:nvSpPr>
          <p:cNvPr id="7" name="Rectangle 6">
            <a:extLst>
              <a:ext uri="{FF2B5EF4-FFF2-40B4-BE49-F238E27FC236}">
                <a16:creationId xmlns:a16="http://schemas.microsoft.com/office/drawing/2014/main" id="{3078EB34-CEC8-4F1F-BD01-CA038B53A957}"/>
              </a:ext>
            </a:extLst>
          </p:cNvPr>
          <p:cNvSpPr/>
          <p:nvPr/>
        </p:nvSpPr>
        <p:spPr>
          <a:xfrm>
            <a:off x="628651" y="4088254"/>
            <a:ext cx="941039" cy="765314"/>
          </a:xfrm>
          <a:prstGeom prst="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de-DE" sz="1100" dirty="0">
                <a:solidFill>
                  <a:srgbClr val="FFFFFF"/>
                </a:solidFill>
              </a:rPr>
              <a:t>Lorem ipsum dolor sit amet, </a:t>
            </a:r>
          </a:p>
        </p:txBody>
      </p:sp>
      <p:sp>
        <p:nvSpPr>
          <p:cNvPr id="8" name="Rectangle 7">
            <a:extLst>
              <a:ext uri="{FF2B5EF4-FFF2-40B4-BE49-F238E27FC236}">
                <a16:creationId xmlns:a16="http://schemas.microsoft.com/office/drawing/2014/main" id="{B75308E4-B6E0-4F90-A47A-F0AF3C75EEB7}"/>
              </a:ext>
            </a:extLst>
          </p:cNvPr>
          <p:cNvSpPr/>
          <p:nvPr/>
        </p:nvSpPr>
        <p:spPr>
          <a:xfrm>
            <a:off x="628651" y="4955108"/>
            <a:ext cx="941039" cy="909373"/>
          </a:xfrm>
          <a:prstGeom prst="rect">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da-DK" sz="1100" dirty="0">
                <a:solidFill>
                  <a:srgbClr val="FFFFFF"/>
                </a:solidFill>
              </a:rPr>
              <a:t>Lorem ipsum dolor sit amet, </a:t>
            </a:r>
          </a:p>
        </p:txBody>
      </p:sp>
      <p:sp>
        <p:nvSpPr>
          <p:cNvPr id="9" name="Rectangle: Rounded Corners 8">
            <a:extLst>
              <a:ext uri="{FF2B5EF4-FFF2-40B4-BE49-F238E27FC236}">
                <a16:creationId xmlns:a16="http://schemas.microsoft.com/office/drawing/2014/main" id="{D318CD12-8A36-4463-A249-ACDCA4658957}"/>
              </a:ext>
            </a:extLst>
          </p:cNvPr>
          <p:cNvSpPr/>
          <p:nvPr/>
        </p:nvSpPr>
        <p:spPr>
          <a:xfrm>
            <a:off x="4700567" y="1511369"/>
            <a:ext cx="1440207" cy="4523671"/>
          </a:xfrm>
          <a:prstGeom prst="round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10" name="Rectangle: Rounded Corners 9">
            <a:extLst>
              <a:ext uri="{FF2B5EF4-FFF2-40B4-BE49-F238E27FC236}">
                <a16:creationId xmlns:a16="http://schemas.microsoft.com/office/drawing/2014/main" id="{BF35D339-BF8A-4311-B47A-FB894C6F1A0C}"/>
              </a:ext>
            </a:extLst>
          </p:cNvPr>
          <p:cNvSpPr/>
          <p:nvPr/>
        </p:nvSpPr>
        <p:spPr>
          <a:xfrm>
            <a:off x="3944272" y="1593875"/>
            <a:ext cx="2101342" cy="4358659"/>
          </a:xfrm>
          <a:prstGeom prst="roundRect">
            <a:avLst>
              <a:gd name="adj" fmla="val 5567"/>
            </a:avLst>
          </a:prstGeom>
          <a:solidFill>
            <a:srgbClr val="FFFFFF"/>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11" name="Rectangle 10">
            <a:extLst>
              <a:ext uri="{FF2B5EF4-FFF2-40B4-BE49-F238E27FC236}">
                <a16:creationId xmlns:a16="http://schemas.microsoft.com/office/drawing/2014/main" id="{520ADE6A-1C25-424B-A552-E8ABF9CEA510}"/>
              </a:ext>
            </a:extLst>
          </p:cNvPr>
          <p:cNvSpPr/>
          <p:nvPr/>
        </p:nvSpPr>
        <p:spPr>
          <a:xfrm>
            <a:off x="3948821" y="1758793"/>
            <a:ext cx="2089946" cy="685709"/>
          </a:xfrm>
          <a:prstGeom prst="rect">
            <a:avLst/>
          </a:prstGeom>
          <a:solidFill>
            <a:schemeClr val="accent2">
              <a:lumMod val="25000"/>
              <a:lumOff val="75000"/>
            </a:schemeClr>
          </a:solidFill>
          <a:ln w="10795" cap="flat" cmpd="sng" algn="ctr">
            <a:noFill/>
            <a:prstDash val="solid"/>
          </a:ln>
          <a:effectLst/>
        </p:spPr>
        <p:txBody>
          <a:bodyPr lIns="102870" tIns="0" rIns="0" bIns="0" rtlCol="0" anchor="ctr"/>
          <a:lstStyle/>
          <a:p>
            <a:pPr defTabSz="685732">
              <a:lnSpc>
                <a:spcPct val="95000"/>
              </a:lnSpc>
              <a:defRPr/>
            </a:pPr>
            <a:r>
              <a:rPr lang="en-US" sz="1100" kern="0" dirty="0">
                <a:solidFill>
                  <a:schemeClr val="tx2"/>
                </a:solidFill>
              </a:rPr>
              <a:t>Lorem ipsum dolor sit amet, consectetur adipiscing elit. Curabitur purus dui, euismod</a:t>
            </a:r>
          </a:p>
        </p:txBody>
      </p:sp>
      <p:sp>
        <p:nvSpPr>
          <p:cNvPr id="12" name="ee4pContent1">
            <a:extLst>
              <a:ext uri="{FF2B5EF4-FFF2-40B4-BE49-F238E27FC236}">
                <a16:creationId xmlns:a16="http://schemas.microsoft.com/office/drawing/2014/main" id="{B8BA63D7-1CF5-4928-A297-1740D2D28DD3}"/>
              </a:ext>
            </a:extLst>
          </p:cNvPr>
          <p:cNvSpPr txBox="1">
            <a:spLocks/>
          </p:cNvSpPr>
          <p:nvPr/>
        </p:nvSpPr>
        <p:spPr>
          <a:xfrm>
            <a:off x="3945031" y="2486602"/>
            <a:ext cx="2099822" cy="150011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a:t>
            </a:r>
          </a:p>
        </p:txBody>
      </p:sp>
      <p:sp>
        <p:nvSpPr>
          <p:cNvPr id="13" name="ee4pContent1">
            <a:extLst>
              <a:ext uri="{FF2B5EF4-FFF2-40B4-BE49-F238E27FC236}">
                <a16:creationId xmlns:a16="http://schemas.microsoft.com/office/drawing/2014/main" id="{E5FC367E-ED52-4930-BB0E-902EF20804B0}"/>
              </a:ext>
            </a:extLst>
          </p:cNvPr>
          <p:cNvSpPr txBox="1">
            <a:spLocks/>
          </p:cNvSpPr>
          <p:nvPr/>
        </p:nvSpPr>
        <p:spPr>
          <a:xfrm>
            <a:off x="3945031" y="4088254"/>
            <a:ext cx="2099822" cy="553998"/>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sp>
        <p:nvSpPr>
          <p:cNvPr id="14" name="ee4pContent1">
            <a:extLst>
              <a:ext uri="{FF2B5EF4-FFF2-40B4-BE49-F238E27FC236}">
                <a16:creationId xmlns:a16="http://schemas.microsoft.com/office/drawing/2014/main" id="{0BBBA825-2FB6-4681-85CF-B4DF7699EB07}"/>
              </a:ext>
            </a:extLst>
          </p:cNvPr>
          <p:cNvSpPr txBox="1">
            <a:spLocks/>
          </p:cNvSpPr>
          <p:nvPr/>
        </p:nvSpPr>
        <p:spPr>
          <a:xfrm>
            <a:off x="3945031" y="4955109"/>
            <a:ext cx="2099822" cy="69249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cxnSp>
        <p:nvCxnSpPr>
          <p:cNvPr id="15" name="Straight Connector 14">
            <a:extLst>
              <a:ext uri="{FF2B5EF4-FFF2-40B4-BE49-F238E27FC236}">
                <a16:creationId xmlns:a16="http://schemas.microsoft.com/office/drawing/2014/main" id="{AA5C5D3F-E566-41C4-B133-6BD0ABDEE76D}"/>
              </a:ext>
            </a:extLst>
          </p:cNvPr>
          <p:cNvCxnSpPr/>
          <p:nvPr/>
        </p:nvCxnSpPr>
        <p:spPr>
          <a:xfrm>
            <a:off x="4040172" y="4037483"/>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29F352EF-EEF2-4516-AC93-4886C66AB481}"/>
              </a:ext>
            </a:extLst>
          </p:cNvPr>
          <p:cNvCxnSpPr/>
          <p:nvPr/>
        </p:nvCxnSpPr>
        <p:spPr>
          <a:xfrm>
            <a:off x="4040172" y="4904339"/>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sp>
        <p:nvSpPr>
          <p:cNvPr id="17" name="Rectangle: Rounded Corners 16">
            <a:extLst>
              <a:ext uri="{FF2B5EF4-FFF2-40B4-BE49-F238E27FC236}">
                <a16:creationId xmlns:a16="http://schemas.microsoft.com/office/drawing/2014/main" id="{4D7BAB20-C956-4C6A-BBF6-AB94F88D8925}"/>
              </a:ext>
            </a:extLst>
          </p:cNvPr>
          <p:cNvSpPr/>
          <p:nvPr/>
        </p:nvSpPr>
        <p:spPr>
          <a:xfrm>
            <a:off x="7075144" y="1511369"/>
            <a:ext cx="1440207" cy="4523671"/>
          </a:xfrm>
          <a:prstGeom prst="round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18" name="Rectangle: Rounded Corners 17">
            <a:extLst>
              <a:ext uri="{FF2B5EF4-FFF2-40B4-BE49-F238E27FC236}">
                <a16:creationId xmlns:a16="http://schemas.microsoft.com/office/drawing/2014/main" id="{E10802F6-5173-463C-8C1A-D4AD1F2AC0EC}"/>
              </a:ext>
            </a:extLst>
          </p:cNvPr>
          <p:cNvSpPr/>
          <p:nvPr/>
        </p:nvSpPr>
        <p:spPr>
          <a:xfrm>
            <a:off x="6318850" y="1593875"/>
            <a:ext cx="2101342" cy="4358659"/>
          </a:xfrm>
          <a:prstGeom prst="roundRect">
            <a:avLst>
              <a:gd name="adj" fmla="val 5567"/>
            </a:avLst>
          </a:prstGeom>
          <a:solidFill>
            <a:srgbClr val="FFFFFF"/>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19" name="Rectangle 18">
            <a:extLst>
              <a:ext uri="{FF2B5EF4-FFF2-40B4-BE49-F238E27FC236}">
                <a16:creationId xmlns:a16="http://schemas.microsoft.com/office/drawing/2014/main" id="{61EC463F-CBB1-4058-80B3-71B778CB7CA7}"/>
              </a:ext>
            </a:extLst>
          </p:cNvPr>
          <p:cNvSpPr/>
          <p:nvPr/>
        </p:nvSpPr>
        <p:spPr>
          <a:xfrm>
            <a:off x="6323398" y="1758793"/>
            <a:ext cx="2089946" cy="685709"/>
          </a:xfrm>
          <a:prstGeom prst="rect">
            <a:avLst/>
          </a:prstGeom>
          <a:solidFill>
            <a:schemeClr val="accent2">
              <a:lumMod val="25000"/>
              <a:lumOff val="75000"/>
            </a:schemeClr>
          </a:solidFill>
          <a:ln w="10795" cap="flat" cmpd="sng" algn="ctr">
            <a:noFill/>
            <a:prstDash val="solid"/>
          </a:ln>
          <a:effectLst/>
        </p:spPr>
        <p:txBody>
          <a:bodyPr lIns="102870" tIns="0" rIns="0" bIns="0" rtlCol="0" anchor="ctr"/>
          <a:lstStyle/>
          <a:p>
            <a:pPr defTabSz="685732">
              <a:lnSpc>
                <a:spcPct val="95000"/>
              </a:lnSpc>
              <a:defRPr/>
            </a:pPr>
            <a:r>
              <a:rPr lang="en-US" sz="1100" kern="0" dirty="0">
                <a:solidFill>
                  <a:schemeClr val="tx2"/>
                </a:solidFill>
              </a:rPr>
              <a:t>Lorem ipsum dolor sit amet, consectetur adipiscing elit. Curabitur purus dui, euismod</a:t>
            </a:r>
          </a:p>
        </p:txBody>
      </p:sp>
      <p:sp>
        <p:nvSpPr>
          <p:cNvPr id="20" name="ee4pContent1">
            <a:extLst>
              <a:ext uri="{FF2B5EF4-FFF2-40B4-BE49-F238E27FC236}">
                <a16:creationId xmlns:a16="http://schemas.microsoft.com/office/drawing/2014/main" id="{E5CE60C1-0B29-40B4-86F8-E757E16FC450}"/>
              </a:ext>
            </a:extLst>
          </p:cNvPr>
          <p:cNvSpPr txBox="1">
            <a:spLocks/>
          </p:cNvSpPr>
          <p:nvPr/>
        </p:nvSpPr>
        <p:spPr>
          <a:xfrm>
            <a:off x="6319609" y="2486603"/>
            <a:ext cx="2099822" cy="1107996"/>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a:t>
            </a:r>
          </a:p>
        </p:txBody>
      </p:sp>
      <p:sp>
        <p:nvSpPr>
          <p:cNvPr id="21" name="ee4pContent1">
            <a:extLst>
              <a:ext uri="{FF2B5EF4-FFF2-40B4-BE49-F238E27FC236}">
                <a16:creationId xmlns:a16="http://schemas.microsoft.com/office/drawing/2014/main" id="{8F2948D9-5F95-47F8-A8A1-19B9CC8686BE}"/>
              </a:ext>
            </a:extLst>
          </p:cNvPr>
          <p:cNvSpPr txBox="1">
            <a:spLocks/>
          </p:cNvSpPr>
          <p:nvPr/>
        </p:nvSpPr>
        <p:spPr>
          <a:xfrm>
            <a:off x="6319609" y="4088254"/>
            <a:ext cx="2099822" cy="553998"/>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202480" lvl="1" indent="-134988">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sp>
        <p:nvSpPr>
          <p:cNvPr id="22" name="ee4pContent1">
            <a:extLst>
              <a:ext uri="{FF2B5EF4-FFF2-40B4-BE49-F238E27FC236}">
                <a16:creationId xmlns:a16="http://schemas.microsoft.com/office/drawing/2014/main" id="{59BF9701-8AEA-4CFC-B521-4A4D1B660186}"/>
              </a:ext>
            </a:extLst>
          </p:cNvPr>
          <p:cNvSpPr txBox="1">
            <a:spLocks/>
          </p:cNvSpPr>
          <p:nvPr/>
        </p:nvSpPr>
        <p:spPr>
          <a:xfrm>
            <a:off x="6319609" y="4955109"/>
            <a:ext cx="2099822" cy="69249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cxnSp>
        <p:nvCxnSpPr>
          <p:cNvPr id="23" name="Straight Connector 22">
            <a:extLst>
              <a:ext uri="{FF2B5EF4-FFF2-40B4-BE49-F238E27FC236}">
                <a16:creationId xmlns:a16="http://schemas.microsoft.com/office/drawing/2014/main" id="{FDB3AADC-C594-4741-A358-9BE45BD180C9}"/>
              </a:ext>
            </a:extLst>
          </p:cNvPr>
          <p:cNvCxnSpPr/>
          <p:nvPr/>
        </p:nvCxnSpPr>
        <p:spPr>
          <a:xfrm>
            <a:off x="6414749" y="4037483"/>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3AF213E1-A82C-4536-9A21-FB8683C35DBB}"/>
              </a:ext>
            </a:extLst>
          </p:cNvPr>
          <p:cNvCxnSpPr/>
          <p:nvPr/>
        </p:nvCxnSpPr>
        <p:spPr>
          <a:xfrm>
            <a:off x="6414749" y="4904339"/>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sp>
        <p:nvSpPr>
          <p:cNvPr id="25" name="Rectangle: Rounded Corners 24">
            <a:extLst>
              <a:ext uri="{FF2B5EF4-FFF2-40B4-BE49-F238E27FC236}">
                <a16:creationId xmlns:a16="http://schemas.microsoft.com/office/drawing/2014/main" id="{DE9B4B93-2052-4E13-981C-DA51A89D9932}"/>
              </a:ext>
            </a:extLst>
          </p:cNvPr>
          <p:cNvSpPr/>
          <p:nvPr/>
        </p:nvSpPr>
        <p:spPr>
          <a:xfrm>
            <a:off x="2325989" y="1511369"/>
            <a:ext cx="1440207" cy="4523671"/>
          </a:xfrm>
          <a:prstGeom prst="round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26" name="Rectangle: Rounded Corners 25">
            <a:extLst>
              <a:ext uri="{FF2B5EF4-FFF2-40B4-BE49-F238E27FC236}">
                <a16:creationId xmlns:a16="http://schemas.microsoft.com/office/drawing/2014/main" id="{FD4794F4-6017-4FC8-91B8-7816975FFFBE}"/>
              </a:ext>
            </a:extLst>
          </p:cNvPr>
          <p:cNvSpPr/>
          <p:nvPr/>
        </p:nvSpPr>
        <p:spPr>
          <a:xfrm>
            <a:off x="1569695" y="1593875"/>
            <a:ext cx="2101342" cy="4358659"/>
          </a:xfrm>
          <a:prstGeom prst="roundRect">
            <a:avLst>
              <a:gd name="adj" fmla="val 5567"/>
            </a:avLst>
          </a:prstGeom>
          <a:solidFill>
            <a:srgbClr val="FFFFFF"/>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1000">
              <a:solidFill>
                <a:srgbClr val="FFFFFF"/>
              </a:solidFill>
            </a:endParaRPr>
          </a:p>
        </p:txBody>
      </p:sp>
      <p:sp>
        <p:nvSpPr>
          <p:cNvPr id="27" name="Rectangle 26">
            <a:extLst>
              <a:ext uri="{FF2B5EF4-FFF2-40B4-BE49-F238E27FC236}">
                <a16:creationId xmlns:a16="http://schemas.microsoft.com/office/drawing/2014/main" id="{1EDBF152-485B-4A25-BBD9-FE00F77D2AB3}"/>
              </a:ext>
            </a:extLst>
          </p:cNvPr>
          <p:cNvSpPr/>
          <p:nvPr/>
        </p:nvSpPr>
        <p:spPr>
          <a:xfrm>
            <a:off x="1574243" y="1758793"/>
            <a:ext cx="2089946" cy="685709"/>
          </a:xfrm>
          <a:prstGeom prst="rect">
            <a:avLst/>
          </a:prstGeom>
          <a:solidFill>
            <a:schemeClr val="accent2">
              <a:lumMod val="25000"/>
              <a:lumOff val="75000"/>
            </a:schemeClr>
          </a:solidFill>
          <a:ln w="10795" cap="flat" cmpd="sng" algn="ctr">
            <a:noFill/>
            <a:prstDash val="solid"/>
          </a:ln>
          <a:effectLst/>
        </p:spPr>
        <p:txBody>
          <a:bodyPr lIns="102870" tIns="0" rIns="0" bIns="0" rtlCol="0" anchor="ctr"/>
          <a:lstStyle/>
          <a:p>
            <a:pPr defTabSz="685732">
              <a:lnSpc>
                <a:spcPct val="95000"/>
              </a:lnSpc>
              <a:defRPr/>
            </a:pPr>
            <a:r>
              <a:rPr lang="en-US" sz="1100" kern="0" dirty="0">
                <a:solidFill>
                  <a:schemeClr val="tx2"/>
                </a:solidFill>
              </a:rPr>
              <a:t>Lorem ipsum dolor sit amet, consectetur adipiscing elit. Curabitur purus dui, euismod</a:t>
            </a:r>
          </a:p>
        </p:txBody>
      </p:sp>
      <p:sp>
        <p:nvSpPr>
          <p:cNvPr id="28" name="ee4pContent1">
            <a:extLst>
              <a:ext uri="{FF2B5EF4-FFF2-40B4-BE49-F238E27FC236}">
                <a16:creationId xmlns:a16="http://schemas.microsoft.com/office/drawing/2014/main" id="{29DA219A-95C3-4114-8123-39A97F17BBC0}"/>
              </a:ext>
            </a:extLst>
          </p:cNvPr>
          <p:cNvSpPr txBox="1">
            <a:spLocks/>
          </p:cNvSpPr>
          <p:nvPr/>
        </p:nvSpPr>
        <p:spPr>
          <a:xfrm>
            <a:off x="1570454" y="2486602"/>
            <a:ext cx="2099822" cy="150011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a:t>
            </a:r>
          </a:p>
        </p:txBody>
      </p:sp>
      <p:sp>
        <p:nvSpPr>
          <p:cNvPr id="29" name="ee4pContent1">
            <a:extLst>
              <a:ext uri="{FF2B5EF4-FFF2-40B4-BE49-F238E27FC236}">
                <a16:creationId xmlns:a16="http://schemas.microsoft.com/office/drawing/2014/main" id="{72F3AE2E-D569-471C-BAD2-1F3139F6B7E1}"/>
              </a:ext>
            </a:extLst>
          </p:cNvPr>
          <p:cNvSpPr txBox="1">
            <a:spLocks/>
          </p:cNvSpPr>
          <p:nvPr/>
        </p:nvSpPr>
        <p:spPr>
          <a:xfrm>
            <a:off x="1570454" y="4088254"/>
            <a:ext cx="2099822" cy="69249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sp>
        <p:nvSpPr>
          <p:cNvPr id="30" name="ee4pContent1">
            <a:extLst>
              <a:ext uri="{FF2B5EF4-FFF2-40B4-BE49-F238E27FC236}">
                <a16:creationId xmlns:a16="http://schemas.microsoft.com/office/drawing/2014/main" id="{7345553A-E9FC-4B68-A15E-36D02D0B3243}"/>
              </a:ext>
            </a:extLst>
          </p:cNvPr>
          <p:cNvSpPr txBox="1">
            <a:spLocks/>
          </p:cNvSpPr>
          <p:nvPr/>
        </p:nvSpPr>
        <p:spPr>
          <a:xfrm>
            <a:off x="1570454" y="4955109"/>
            <a:ext cx="2099822" cy="692497"/>
          </a:xfrm>
          <a:prstGeom prst="rect">
            <a:avLst/>
          </a:prstGeom>
          <a:noFill/>
          <a:ln w="9525" cap="flat" cmpd="sng" algn="ctr">
            <a:noFill/>
            <a:prstDash val="solid"/>
          </a:ln>
          <a:effectLst/>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lvl="1">
              <a:buClr>
                <a:schemeClr val="accent1"/>
              </a:buClr>
            </a:pPr>
            <a:r>
              <a:rPr lang="en-US" sz="900" dirty="0">
                <a:solidFill>
                  <a:schemeClr val="tx1"/>
                </a:solidFill>
                <a:latin typeface="+mn-lt"/>
                <a:cs typeface="Roboto" pitchFamily="2" charset="0"/>
              </a:rPr>
              <a:t>Lorem ipsum dolor sit amet, consectetur adipiscing elit. Curabitur purus dui, euismod quis placerat eget, venenatis nec nibh. Mauris sit </a:t>
            </a:r>
          </a:p>
        </p:txBody>
      </p:sp>
      <p:cxnSp>
        <p:nvCxnSpPr>
          <p:cNvPr id="31" name="Straight Connector 30">
            <a:extLst>
              <a:ext uri="{FF2B5EF4-FFF2-40B4-BE49-F238E27FC236}">
                <a16:creationId xmlns:a16="http://schemas.microsoft.com/office/drawing/2014/main" id="{5A2847B5-D76F-461C-A589-2DAC0B719815}"/>
              </a:ext>
            </a:extLst>
          </p:cNvPr>
          <p:cNvCxnSpPr/>
          <p:nvPr/>
        </p:nvCxnSpPr>
        <p:spPr>
          <a:xfrm>
            <a:off x="1665594" y="4037483"/>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F7E8DD5-EC7E-4A46-A6E2-A91DF521A56A}"/>
              </a:ext>
            </a:extLst>
          </p:cNvPr>
          <p:cNvCxnSpPr/>
          <p:nvPr/>
        </p:nvCxnSpPr>
        <p:spPr>
          <a:xfrm>
            <a:off x="1665594" y="4904339"/>
            <a:ext cx="1902830" cy="0"/>
          </a:xfrm>
          <a:prstGeom prst="line">
            <a:avLst/>
          </a:prstGeom>
          <a:ln w="12700" cap="rnd" cmpd="sng" algn="ctr">
            <a:solidFill>
              <a:schemeClr val="bg1">
                <a:lumMod val="50000"/>
              </a:schemeClr>
            </a:solidFill>
            <a:prstDash val="sysDot"/>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1921127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Three Column Calculation Panel</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222</a:t>
            </a:fld>
            <a:endParaRPr lang="en-PH" dirty="0"/>
          </a:p>
        </p:txBody>
      </p:sp>
      <p:sp>
        <p:nvSpPr>
          <p:cNvPr id="6" name="Rectangle: Rounded Corners 5">
            <a:extLst>
              <a:ext uri="{FF2B5EF4-FFF2-40B4-BE49-F238E27FC236}">
                <a16:creationId xmlns:a16="http://schemas.microsoft.com/office/drawing/2014/main" id="{359D36E9-D308-450D-88D3-DB0DD12069C5}"/>
              </a:ext>
            </a:extLst>
          </p:cNvPr>
          <p:cNvSpPr/>
          <p:nvPr/>
        </p:nvSpPr>
        <p:spPr>
          <a:xfrm>
            <a:off x="628650" y="2000897"/>
            <a:ext cx="2457462" cy="495696"/>
          </a:xfrm>
          <a:prstGeom prst="round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bg1"/>
                </a:solidFill>
                <a:ea typeface="Calibri" pitchFamily="34" charset="-122"/>
                <a:cs typeface="Calibri" pitchFamily="34" charset="-120"/>
              </a:rPr>
              <a:t>Lorem ipsum dolor</a:t>
            </a:r>
          </a:p>
        </p:txBody>
      </p:sp>
      <p:sp>
        <p:nvSpPr>
          <p:cNvPr id="9" name="Shape 5">
            <a:extLst>
              <a:ext uri="{FF2B5EF4-FFF2-40B4-BE49-F238E27FC236}">
                <a16:creationId xmlns:a16="http://schemas.microsoft.com/office/drawing/2014/main" id="{6F4BB828-1281-4315-BD81-935E9ABBB193}"/>
              </a:ext>
            </a:extLst>
          </p:cNvPr>
          <p:cNvSpPr/>
          <p:nvPr/>
        </p:nvSpPr>
        <p:spPr>
          <a:xfrm>
            <a:off x="896685" y="2661367"/>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0" name="Text 6">
            <a:extLst>
              <a:ext uri="{FF2B5EF4-FFF2-40B4-BE49-F238E27FC236}">
                <a16:creationId xmlns:a16="http://schemas.microsoft.com/office/drawing/2014/main" id="{A2262535-CF5D-49F7-B1EE-E897A9A2A060}"/>
              </a:ext>
            </a:extLst>
          </p:cNvPr>
          <p:cNvSpPr/>
          <p:nvPr/>
        </p:nvSpPr>
        <p:spPr>
          <a:xfrm>
            <a:off x="974882" y="2704091"/>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11" name="Text 7">
            <a:extLst>
              <a:ext uri="{FF2B5EF4-FFF2-40B4-BE49-F238E27FC236}">
                <a16:creationId xmlns:a16="http://schemas.microsoft.com/office/drawing/2014/main" id="{406B27B3-E304-477E-B845-22BAE4788E19}"/>
              </a:ext>
            </a:extLst>
          </p:cNvPr>
          <p:cNvSpPr/>
          <p:nvPr/>
        </p:nvSpPr>
        <p:spPr>
          <a:xfrm>
            <a:off x="974881" y="298180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12" name="Shape 9">
            <a:extLst>
              <a:ext uri="{FF2B5EF4-FFF2-40B4-BE49-F238E27FC236}">
                <a16:creationId xmlns:a16="http://schemas.microsoft.com/office/drawing/2014/main" id="{926AEA72-06FD-465C-A6A3-4E771D721AB5}"/>
              </a:ext>
            </a:extLst>
          </p:cNvPr>
          <p:cNvSpPr/>
          <p:nvPr/>
        </p:nvSpPr>
        <p:spPr>
          <a:xfrm>
            <a:off x="896685" y="3537226"/>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3" name="Text 10">
            <a:extLst>
              <a:ext uri="{FF2B5EF4-FFF2-40B4-BE49-F238E27FC236}">
                <a16:creationId xmlns:a16="http://schemas.microsoft.com/office/drawing/2014/main" id="{9121E359-3C4D-491A-AAD9-072371E16C87}"/>
              </a:ext>
            </a:extLst>
          </p:cNvPr>
          <p:cNvSpPr/>
          <p:nvPr/>
        </p:nvSpPr>
        <p:spPr>
          <a:xfrm>
            <a:off x="974882" y="3579950"/>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14" name="Text 11">
            <a:extLst>
              <a:ext uri="{FF2B5EF4-FFF2-40B4-BE49-F238E27FC236}">
                <a16:creationId xmlns:a16="http://schemas.microsoft.com/office/drawing/2014/main" id="{D7049AFD-3CF9-468F-A56A-C2AD1B04E26D}"/>
              </a:ext>
            </a:extLst>
          </p:cNvPr>
          <p:cNvSpPr/>
          <p:nvPr/>
        </p:nvSpPr>
        <p:spPr>
          <a:xfrm>
            <a:off x="974881" y="385766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15" name="Shape 13">
            <a:extLst>
              <a:ext uri="{FF2B5EF4-FFF2-40B4-BE49-F238E27FC236}">
                <a16:creationId xmlns:a16="http://schemas.microsoft.com/office/drawing/2014/main" id="{89F4F892-2B92-4F6F-AB7C-181C836E2C87}"/>
              </a:ext>
            </a:extLst>
          </p:cNvPr>
          <p:cNvSpPr/>
          <p:nvPr/>
        </p:nvSpPr>
        <p:spPr>
          <a:xfrm>
            <a:off x="896685" y="4413085"/>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6" name="Text 14">
            <a:extLst>
              <a:ext uri="{FF2B5EF4-FFF2-40B4-BE49-F238E27FC236}">
                <a16:creationId xmlns:a16="http://schemas.microsoft.com/office/drawing/2014/main" id="{1DE6452E-FCA3-4E60-B19D-54BFAA2FE806}"/>
              </a:ext>
            </a:extLst>
          </p:cNvPr>
          <p:cNvSpPr/>
          <p:nvPr/>
        </p:nvSpPr>
        <p:spPr>
          <a:xfrm>
            <a:off x="974882" y="445580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17" name="Text 15">
            <a:extLst>
              <a:ext uri="{FF2B5EF4-FFF2-40B4-BE49-F238E27FC236}">
                <a16:creationId xmlns:a16="http://schemas.microsoft.com/office/drawing/2014/main" id="{1B5109CD-B3D8-42B4-97F9-905E0B00242C}"/>
              </a:ext>
            </a:extLst>
          </p:cNvPr>
          <p:cNvSpPr/>
          <p:nvPr/>
        </p:nvSpPr>
        <p:spPr>
          <a:xfrm>
            <a:off x="974881" y="473352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18" name="Shape 17">
            <a:extLst>
              <a:ext uri="{FF2B5EF4-FFF2-40B4-BE49-F238E27FC236}">
                <a16:creationId xmlns:a16="http://schemas.microsoft.com/office/drawing/2014/main" id="{662B482C-D972-4C96-910C-CF584BE9E1F8}"/>
              </a:ext>
            </a:extLst>
          </p:cNvPr>
          <p:cNvSpPr/>
          <p:nvPr/>
        </p:nvSpPr>
        <p:spPr>
          <a:xfrm>
            <a:off x="896685" y="5288948"/>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19" name="Text 18">
            <a:extLst>
              <a:ext uri="{FF2B5EF4-FFF2-40B4-BE49-F238E27FC236}">
                <a16:creationId xmlns:a16="http://schemas.microsoft.com/office/drawing/2014/main" id="{67BB7EAD-A596-4128-98F2-BD6923177E4C}"/>
              </a:ext>
            </a:extLst>
          </p:cNvPr>
          <p:cNvSpPr/>
          <p:nvPr/>
        </p:nvSpPr>
        <p:spPr>
          <a:xfrm>
            <a:off x="974882" y="533166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20" name="Text 19">
            <a:extLst>
              <a:ext uri="{FF2B5EF4-FFF2-40B4-BE49-F238E27FC236}">
                <a16:creationId xmlns:a16="http://schemas.microsoft.com/office/drawing/2014/main" id="{A8F0BA1C-8AC5-4190-A3CB-98D9008C7E44}"/>
              </a:ext>
            </a:extLst>
          </p:cNvPr>
          <p:cNvSpPr/>
          <p:nvPr/>
        </p:nvSpPr>
        <p:spPr>
          <a:xfrm>
            <a:off x="974881" y="560938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21" name="Isosceles Triangle 20">
            <a:extLst>
              <a:ext uri="{FF2B5EF4-FFF2-40B4-BE49-F238E27FC236}">
                <a16:creationId xmlns:a16="http://schemas.microsoft.com/office/drawing/2014/main" id="{004E176A-A2CA-4F40-9809-C85884EC7CC4}"/>
              </a:ext>
            </a:extLst>
          </p:cNvPr>
          <p:cNvSpPr/>
          <p:nvPr/>
        </p:nvSpPr>
        <p:spPr>
          <a:xfrm>
            <a:off x="2688003" y="2895556"/>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2" name="Isosceles Triangle 21">
            <a:extLst>
              <a:ext uri="{FF2B5EF4-FFF2-40B4-BE49-F238E27FC236}">
                <a16:creationId xmlns:a16="http://schemas.microsoft.com/office/drawing/2014/main" id="{6D15EE8B-33F8-42E8-AC7E-C801077BC247}"/>
              </a:ext>
            </a:extLst>
          </p:cNvPr>
          <p:cNvSpPr/>
          <p:nvPr/>
        </p:nvSpPr>
        <p:spPr>
          <a:xfrm>
            <a:off x="2688003" y="3771417"/>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3" name="Isosceles Triangle 22">
            <a:extLst>
              <a:ext uri="{FF2B5EF4-FFF2-40B4-BE49-F238E27FC236}">
                <a16:creationId xmlns:a16="http://schemas.microsoft.com/office/drawing/2014/main" id="{D71FADCA-9BE3-44C6-8C56-DB757BEB6449}"/>
              </a:ext>
            </a:extLst>
          </p:cNvPr>
          <p:cNvSpPr/>
          <p:nvPr/>
        </p:nvSpPr>
        <p:spPr>
          <a:xfrm>
            <a:off x="2688003" y="4647276"/>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24" name="Isosceles Triangle 23">
            <a:extLst>
              <a:ext uri="{FF2B5EF4-FFF2-40B4-BE49-F238E27FC236}">
                <a16:creationId xmlns:a16="http://schemas.microsoft.com/office/drawing/2014/main" id="{4CBB27BB-9502-4C78-9F6E-87FD183C4921}"/>
              </a:ext>
            </a:extLst>
          </p:cNvPr>
          <p:cNvSpPr/>
          <p:nvPr/>
        </p:nvSpPr>
        <p:spPr>
          <a:xfrm>
            <a:off x="2688003" y="5523136"/>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57" name="Straight Connector 56">
            <a:extLst>
              <a:ext uri="{FF2B5EF4-FFF2-40B4-BE49-F238E27FC236}">
                <a16:creationId xmlns:a16="http://schemas.microsoft.com/office/drawing/2014/main" id="{4FED2582-B11E-42C4-BCBC-94091D4F4E5C}"/>
              </a:ext>
            </a:extLst>
          </p:cNvPr>
          <p:cNvCxnSpPr/>
          <p:nvPr/>
        </p:nvCxnSpPr>
        <p:spPr>
          <a:xfrm>
            <a:off x="732207" y="2510118"/>
            <a:ext cx="0" cy="3524919"/>
          </a:xfrm>
          <a:prstGeom prst="line">
            <a:avLst/>
          </a:prstGeom>
          <a:ln w="15875">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0" name="Oval 59">
            <a:extLst>
              <a:ext uri="{FF2B5EF4-FFF2-40B4-BE49-F238E27FC236}">
                <a16:creationId xmlns:a16="http://schemas.microsoft.com/office/drawing/2014/main" id="{D71BE86F-423E-4614-BB46-2E1697E98DBA}"/>
              </a:ext>
            </a:extLst>
          </p:cNvPr>
          <p:cNvSpPr/>
          <p:nvPr/>
        </p:nvSpPr>
        <p:spPr>
          <a:xfrm>
            <a:off x="646302" y="2917388"/>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1" name="Oval 60">
            <a:extLst>
              <a:ext uri="{FF2B5EF4-FFF2-40B4-BE49-F238E27FC236}">
                <a16:creationId xmlns:a16="http://schemas.microsoft.com/office/drawing/2014/main" id="{357D556C-9709-493E-94C3-0B63E1E8573D}"/>
              </a:ext>
            </a:extLst>
          </p:cNvPr>
          <p:cNvSpPr/>
          <p:nvPr/>
        </p:nvSpPr>
        <p:spPr>
          <a:xfrm>
            <a:off x="646302" y="379324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2" name="Oval 61">
            <a:extLst>
              <a:ext uri="{FF2B5EF4-FFF2-40B4-BE49-F238E27FC236}">
                <a16:creationId xmlns:a16="http://schemas.microsoft.com/office/drawing/2014/main" id="{110F91E2-835B-45AC-8426-3B2B8C20FD4A}"/>
              </a:ext>
            </a:extLst>
          </p:cNvPr>
          <p:cNvSpPr/>
          <p:nvPr/>
        </p:nvSpPr>
        <p:spPr>
          <a:xfrm>
            <a:off x="646302" y="466910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3" name="Oval 62">
            <a:extLst>
              <a:ext uri="{FF2B5EF4-FFF2-40B4-BE49-F238E27FC236}">
                <a16:creationId xmlns:a16="http://schemas.microsoft.com/office/drawing/2014/main" id="{FAD66698-3F1C-43A3-A9D1-B56B55FAA390}"/>
              </a:ext>
            </a:extLst>
          </p:cNvPr>
          <p:cNvSpPr/>
          <p:nvPr/>
        </p:nvSpPr>
        <p:spPr>
          <a:xfrm>
            <a:off x="646302" y="5544966"/>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72" name="Straight Connector 71">
            <a:extLst>
              <a:ext uri="{FF2B5EF4-FFF2-40B4-BE49-F238E27FC236}">
                <a16:creationId xmlns:a16="http://schemas.microsoft.com/office/drawing/2014/main" id="{0E829018-EB33-49D0-95A2-D7276D20D14E}"/>
              </a:ext>
            </a:extLst>
          </p:cNvPr>
          <p:cNvCxnSpPr>
            <a:cxnSpLocks/>
            <a:stCxn id="60" idx="6"/>
            <a:endCxn id="9" idx="1"/>
          </p:cNvCxnSpPr>
          <p:nvPr/>
        </p:nvCxnSpPr>
        <p:spPr>
          <a:xfrm>
            <a:off x="829902" y="3008505"/>
            <a:ext cx="667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F71E78D-828A-48A3-A43C-C24BA8F2F737}"/>
              </a:ext>
            </a:extLst>
          </p:cNvPr>
          <p:cNvCxnSpPr>
            <a:cxnSpLocks/>
            <a:stCxn id="61" idx="6"/>
            <a:endCxn id="12" idx="1"/>
          </p:cNvCxnSpPr>
          <p:nvPr/>
        </p:nvCxnSpPr>
        <p:spPr>
          <a:xfrm>
            <a:off x="829902" y="3884364"/>
            <a:ext cx="66783" cy="1"/>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F81642B-B676-4891-9806-875A033EF655}"/>
              </a:ext>
            </a:extLst>
          </p:cNvPr>
          <p:cNvCxnSpPr>
            <a:cxnSpLocks/>
            <a:stCxn id="62" idx="6"/>
            <a:endCxn id="15" idx="1"/>
          </p:cNvCxnSpPr>
          <p:nvPr/>
        </p:nvCxnSpPr>
        <p:spPr>
          <a:xfrm>
            <a:off x="829902" y="4760224"/>
            <a:ext cx="66783"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F815CB83-74E9-4021-B1E1-6A160F387489}"/>
              </a:ext>
            </a:extLst>
          </p:cNvPr>
          <p:cNvCxnSpPr>
            <a:cxnSpLocks/>
            <a:stCxn id="63" idx="6"/>
            <a:endCxn id="18" idx="1"/>
          </p:cNvCxnSpPr>
          <p:nvPr/>
        </p:nvCxnSpPr>
        <p:spPr>
          <a:xfrm>
            <a:off x="829902" y="5636083"/>
            <a:ext cx="66783" cy="4"/>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Rounded Corners 6">
            <a:extLst>
              <a:ext uri="{FF2B5EF4-FFF2-40B4-BE49-F238E27FC236}">
                <a16:creationId xmlns:a16="http://schemas.microsoft.com/office/drawing/2014/main" id="{DD4C8500-2A00-494A-8F3E-2789C00409FA}"/>
              </a:ext>
            </a:extLst>
          </p:cNvPr>
          <p:cNvSpPr/>
          <p:nvPr/>
        </p:nvSpPr>
        <p:spPr>
          <a:xfrm>
            <a:off x="3337242" y="2000901"/>
            <a:ext cx="2457462" cy="495696"/>
          </a:xfrm>
          <a:prstGeom prst="round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bg1"/>
                </a:solidFill>
                <a:ea typeface="Calibri" pitchFamily="34" charset="-122"/>
                <a:cs typeface="Calibri" pitchFamily="34" charset="-120"/>
              </a:rPr>
              <a:t>Lorem ipsum dolor</a:t>
            </a:r>
          </a:p>
        </p:txBody>
      </p:sp>
      <p:sp>
        <p:nvSpPr>
          <p:cNvPr id="25" name="Shape 24">
            <a:extLst>
              <a:ext uri="{FF2B5EF4-FFF2-40B4-BE49-F238E27FC236}">
                <a16:creationId xmlns:a16="http://schemas.microsoft.com/office/drawing/2014/main" id="{9EF90C59-A25C-4700-9A88-B428E9C3599D}"/>
              </a:ext>
            </a:extLst>
          </p:cNvPr>
          <p:cNvSpPr/>
          <p:nvPr/>
        </p:nvSpPr>
        <p:spPr>
          <a:xfrm>
            <a:off x="3605273" y="2661371"/>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26" name="Text 25">
            <a:extLst>
              <a:ext uri="{FF2B5EF4-FFF2-40B4-BE49-F238E27FC236}">
                <a16:creationId xmlns:a16="http://schemas.microsoft.com/office/drawing/2014/main" id="{8241A476-9347-44E7-92C8-9730ACBD0D61}"/>
              </a:ext>
            </a:extLst>
          </p:cNvPr>
          <p:cNvSpPr/>
          <p:nvPr/>
        </p:nvSpPr>
        <p:spPr>
          <a:xfrm>
            <a:off x="3683472" y="2704091"/>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27" name="Text 26">
            <a:extLst>
              <a:ext uri="{FF2B5EF4-FFF2-40B4-BE49-F238E27FC236}">
                <a16:creationId xmlns:a16="http://schemas.microsoft.com/office/drawing/2014/main" id="{13E9A9C9-3DCC-4A68-8A3D-261A2EC8A5AE}"/>
              </a:ext>
            </a:extLst>
          </p:cNvPr>
          <p:cNvSpPr/>
          <p:nvPr/>
        </p:nvSpPr>
        <p:spPr>
          <a:xfrm>
            <a:off x="3683470" y="298180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28" name="Shape 28">
            <a:extLst>
              <a:ext uri="{FF2B5EF4-FFF2-40B4-BE49-F238E27FC236}">
                <a16:creationId xmlns:a16="http://schemas.microsoft.com/office/drawing/2014/main" id="{9B92A5C3-308C-4379-ACF7-A3E8371892CD}"/>
              </a:ext>
            </a:extLst>
          </p:cNvPr>
          <p:cNvSpPr/>
          <p:nvPr/>
        </p:nvSpPr>
        <p:spPr>
          <a:xfrm>
            <a:off x="3605273" y="3537230"/>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29" name="Text 29">
            <a:extLst>
              <a:ext uri="{FF2B5EF4-FFF2-40B4-BE49-F238E27FC236}">
                <a16:creationId xmlns:a16="http://schemas.microsoft.com/office/drawing/2014/main" id="{1951D35C-FDC3-4FFD-9DB5-C6196BBA73A9}"/>
              </a:ext>
            </a:extLst>
          </p:cNvPr>
          <p:cNvSpPr/>
          <p:nvPr/>
        </p:nvSpPr>
        <p:spPr>
          <a:xfrm>
            <a:off x="3683472" y="3579950"/>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30" name="Text 30">
            <a:extLst>
              <a:ext uri="{FF2B5EF4-FFF2-40B4-BE49-F238E27FC236}">
                <a16:creationId xmlns:a16="http://schemas.microsoft.com/office/drawing/2014/main" id="{F0EDCAF1-247E-424A-8B17-672C11C66A06}"/>
              </a:ext>
            </a:extLst>
          </p:cNvPr>
          <p:cNvSpPr/>
          <p:nvPr/>
        </p:nvSpPr>
        <p:spPr>
          <a:xfrm>
            <a:off x="3683470" y="385766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31" name="Shape 32">
            <a:extLst>
              <a:ext uri="{FF2B5EF4-FFF2-40B4-BE49-F238E27FC236}">
                <a16:creationId xmlns:a16="http://schemas.microsoft.com/office/drawing/2014/main" id="{E3FD7307-7B32-404B-9150-B08C71139F88}"/>
              </a:ext>
            </a:extLst>
          </p:cNvPr>
          <p:cNvSpPr/>
          <p:nvPr/>
        </p:nvSpPr>
        <p:spPr>
          <a:xfrm>
            <a:off x="3605273" y="4413089"/>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32" name="Text 33">
            <a:extLst>
              <a:ext uri="{FF2B5EF4-FFF2-40B4-BE49-F238E27FC236}">
                <a16:creationId xmlns:a16="http://schemas.microsoft.com/office/drawing/2014/main" id="{D31B67C1-3FD2-479B-9E7B-58562094F628}"/>
              </a:ext>
            </a:extLst>
          </p:cNvPr>
          <p:cNvSpPr/>
          <p:nvPr/>
        </p:nvSpPr>
        <p:spPr>
          <a:xfrm>
            <a:off x="3683472" y="445580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33" name="Text 34">
            <a:extLst>
              <a:ext uri="{FF2B5EF4-FFF2-40B4-BE49-F238E27FC236}">
                <a16:creationId xmlns:a16="http://schemas.microsoft.com/office/drawing/2014/main" id="{E6333E97-8499-4292-BE28-4C7EB20BE7CD}"/>
              </a:ext>
            </a:extLst>
          </p:cNvPr>
          <p:cNvSpPr/>
          <p:nvPr/>
        </p:nvSpPr>
        <p:spPr>
          <a:xfrm>
            <a:off x="3683470" y="473352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34" name="Shape 36">
            <a:extLst>
              <a:ext uri="{FF2B5EF4-FFF2-40B4-BE49-F238E27FC236}">
                <a16:creationId xmlns:a16="http://schemas.microsoft.com/office/drawing/2014/main" id="{47EC050D-479A-4500-9A9F-533B45BF54C3}"/>
              </a:ext>
            </a:extLst>
          </p:cNvPr>
          <p:cNvSpPr/>
          <p:nvPr/>
        </p:nvSpPr>
        <p:spPr>
          <a:xfrm>
            <a:off x="3605273" y="5288948"/>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35" name="Text 37">
            <a:extLst>
              <a:ext uri="{FF2B5EF4-FFF2-40B4-BE49-F238E27FC236}">
                <a16:creationId xmlns:a16="http://schemas.microsoft.com/office/drawing/2014/main" id="{953A4FEF-23AC-40ED-AD78-1DD917F1E33C}"/>
              </a:ext>
            </a:extLst>
          </p:cNvPr>
          <p:cNvSpPr/>
          <p:nvPr/>
        </p:nvSpPr>
        <p:spPr>
          <a:xfrm>
            <a:off x="3683472" y="533166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36" name="Text 38">
            <a:extLst>
              <a:ext uri="{FF2B5EF4-FFF2-40B4-BE49-F238E27FC236}">
                <a16:creationId xmlns:a16="http://schemas.microsoft.com/office/drawing/2014/main" id="{73B3D56D-6F5F-4502-8F2E-77055F70CEA8}"/>
              </a:ext>
            </a:extLst>
          </p:cNvPr>
          <p:cNvSpPr/>
          <p:nvPr/>
        </p:nvSpPr>
        <p:spPr>
          <a:xfrm>
            <a:off x="3683470" y="560938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37" name="Isosceles Triangle 36">
            <a:extLst>
              <a:ext uri="{FF2B5EF4-FFF2-40B4-BE49-F238E27FC236}">
                <a16:creationId xmlns:a16="http://schemas.microsoft.com/office/drawing/2014/main" id="{FD50E54D-460C-41B4-AEB0-30C01F55DAAF}"/>
              </a:ext>
            </a:extLst>
          </p:cNvPr>
          <p:cNvSpPr/>
          <p:nvPr/>
        </p:nvSpPr>
        <p:spPr>
          <a:xfrm>
            <a:off x="5398040" y="2895556"/>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8" name="Isosceles Triangle 37">
            <a:extLst>
              <a:ext uri="{FF2B5EF4-FFF2-40B4-BE49-F238E27FC236}">
                <a16:creationId xmlns:a16="http://schemas.microsoft.com/office/drawing/2014/main" id="{1BD71409-C5AC-4023-B5FA-4971355853F0}"/>
              </a:ext>
            </a:extLst>
          </p:cNvPr>
          <p:cNvSpPr/>
          <p:nvPr/>
        </p:nvSpPr>
        <p:spPr>
          <a:xfrm flipV="1">
            <a:off x="5398040" y="3771417"/>
            <a:ext cx="276523" cy="225913"/>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39" name="Isosceles Triangle 38">
            <a:extLst>
              <a:ext uri="{FF2B5EF4-FFF2-40B4-BE49-F238E27FC236}">
                <a16:creationId xmlns:a16="http://schemas.microsoft.com/office/drawing/2014/main" id="{DF5BFD61-3D24-4BFA-BB64-BBB5426EAF48}"/>
              </a:ext>
            </a:extLst>
          </p:cNvPr>
          <p:cNvSpPr/>
          <p:nvPr/>
        </p:nvSpPr>
        <p:spPr>
          <a:xfrm>
            <a:off x="5398040" y="4647276"/>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0" name="Isosceles Triangle 39">
            <a:extLst>
              <a:ext uri="{FF2B5EF4-FFF2-40B4-BE49-F238E27FC236}">
                <a16:creationId xmlns:a16="http://schemas.microsoft.com/office/drawing/2014/main" id="{34E1C103-A7DD-4EAD-BBBB-CA38EB714AD8}"/>
              </a:ext>
            </a:extLst>
          </p:cNvPr>
          <p:cNvSpPr/>
          <p:nvPr/>
        </p:nvSpPr>
        <p:spPr>
          <a:xfrm flipV="1">
            <a:off x="5398040" y="5523136"/>
            <a:ext cx="276523" cy="22591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58" name="Straight Connector 57">
            <a:extLst>
              <a:ext uri="{FF2B5EF4-FFF2-40B4-BE49-F238E27FC236}">
                <a16:creationId xmlns:a16="http://schemas.microsoft.com/office/drawing/2014/main" id="{E0FA5D56-F666-426E-9E40-ADBDD987EA47}"/>
              </a:ext>
            </a:extLst>
          </p:cNvPr>
          <p:cNvCxnSpPr/>
          <p:nvPr/>
        </p:nvCxnSpPr>
        <p:spPr>
          <a:xfrm>
            <a:off x="3440795" y="2510120"/>
            <a:ext cx="0" cy="3524919"/>
          </a:xfrm>
          <a:prstGeom prst="line">
            <a:avLst/>
          </a:prstGeom>
          <a:ln w="15875">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4" name="Oval 63">
            <a:extLst>
              <a:ext uri="{FF2B5EF4-FFF2-40B4-BE49-F238E27FC236}">
                <a16:creationId xmlns:a16="http://schemas.microsoft.com/office/drawing/2014/main" id="{B6CEAA54-FB0D-4944-AEA2-7E428666E567}"/>
              </a:ext>
            </a:extLst>
          </p:cNvPr>
          <p:cNvSpPr/>
          <p:nvPr/>
        </p:nvSpPr>
        <p:spPr>
          <a:xfrm>
            <a:off x="3349816" y="2917388"/>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5" name="Oval 64">
            <a:extLst>
              <a:ext uri="{FF2B5EF4-FFF2-40B4-BE49-F238E27FC236}">
                <a16:creationId xmlns:a16="http://schemas.microsoft.com/office/drawing/2014/main" id="{3D1C59FD-4F34-4F8E-9FF2-3925211B8D28}"/>
              </a:ext>
            </a:extLst>
          </p:cNvPr>
          <p:cNvSpPr/>
          <p:nvPr/>
        </p:nvSpPr>
        <p:spPr>
          <a:xfrm>
            <a:off x="3349816" y="379324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6" name="Oval 65">
            <a:extLst>
              <a:ext uri="{FF2B5EF4-FFF2-40B4-BE49-F238E27FC236}">
                <a16:creationId xmlns:a16="http://schemas.microsoft.com/office/drawing/2014/main" id="{A95317EC-4BA5-485B-99EA-6DBD135650D8}"/>
              </a:ext>
            </a:extLst>
          </p:cNvPr>
          <p:cNvSpPr/>
          <p:nvPr/>
        </p:nvSpPr>
        <p:spPr>
          <a:xfrm>
            <a:off x="3349816" y="466910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7" name="Oval 66">
            <a:extLst>
              <a:ext uri="{FF2B5EF4-FFF2-40B4-BE49-F238E27FC236}">
                <a16:creationId xmlns:a16="http://schemas.microsoft.com/office/drawing/2014/main" id="{40ED8D57-E1EC-4982-850A-777D385CA93F}"/>
              </a:ext>
            </a:extLst>
          </p:cNvPr>
          <p:cNvSpPr/>
          <p:nvPr/>
        </p:nvSpPr>
        <p:spPr>
          <a:xfrm>
            <a:off x="3349816" y="5544966"/>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76" name="Straight Connector 75">
            <a:extLst>
              <a:ext uri="{FF2B5EF4-FFF2-40B4-BE49-F238E27FC236}">
                <a16:creationId xmlns:a16="http://schemas.microsoft.com/office/drawing/2014/main" id="{7068ED3D-B71E-4E17-953D-F497300B439A}"/>
              </a:ext>
            </a:extLst>
          </p:cNvPr>
          <p:cNvCxnSpPr>
            <a:cxnSpLocks/>
            <a:stCxn id="64" idx="6"/>
            <a:endCxn id="25" idx="1"/>
          </p:cNvCxnSpPr>
          <p:nvPr/>
        </p:nvCxnSpPr>
        <p:spPr>
          <a:xfrm>
            <a:off x="3533416" y="3008505"/>
            <a:ext cx="71857" cy="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407B6A22-48E1-4EBA-A07F-A3E7A6C232B0}"/>
              </a:ext>
            </a:extLst>
          </p:cNvPr>
          <p:cNvCxnSpPr>
            <a:cxnSpLocks/>
            <a:stCxn id="65" idx="6"/>
            <a:endCxn id="28" idx="1"/>
          </p:cNvCxnSpPr>
          <p:nvPr/>
        </p:nvCxnSpPr>
        <p:spPr>
          <a:xfrm>
            <a:off x="3533416" y="3884364"/>
            <a:ext cx="71857" cy="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22C3160-5379-4413-9219-853158B143C0}"/>
              </a:ext>
            </a:extLst>
          </p:cNvPr>
          <p:cNvCxnSpPr>
            <a:cxnSpLocks/>
            <a:stCxn id="66" idx="6"/>
            <a:endCxn id="31" idx="1"/>
          </p:cNvCxnSpPr>
          <p:nvPr/>
        </p:nvCxnSpPr>
        <p:spPr>
          <a:xfrm>
            <a:off x="3533416" y="4760224"/>
            <a:ext cx="71857" cy="4"/>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8925CDF7-A453-4465-8E56-83BDB863E092}"/>
              </a:ext>
            </a:extLst>
          </p:cNvPr>
          <p:cNvCxnSpPr>
            <a:cxnSpLocks/>
            <a:stCxn id="67" idx="6"/>
            <a:endCxn id="34" idx="1"/>
          </p:cNvCxnSpPr>
          <p:nvPr/>
        </p:nvCxnSpPr>
        <p:spPr>
          <a:xfrm>
            <a:off x="3533416" y="5636083"/>
            <a:ext cx="71857" cy="4"/>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8" name="Rectangle: Rounded Corners 7">
            <a:extLst>
              <a:ext uri="{FF2B5EF4-FFF2-40B4-BE49-F238E27FC236}">
                <a16:creationId xmlns:a16="http://schemas.microsoft.com/office/drawing/2014/main" id="{6AA3153F-25CD-472E-9FC8-04ECE77A345B}"/>
              </a:ext>
            </a:extLst>
          </p:cNvPr>
          <p:cNvSpPr/>
          <p:nvPr/>
        </p:nvSpPr>
        <p:spPr>
          <a:xfrm>
            <a:off x="6057888" y="2000901"/>
            <a:ext cx="2457462" cy="495696"/>
          </a:xfrm>
          <a:prstGeom prst="roundRect">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bg1"/>
                </a:solidFill>
                <a:ea typeface="Calibri" pitchFamily="34" charset="-122"/>
                <a:cs typeface="Calibri" pitchFamily="34" charset="-120"/>
              </a:rPr>
              <a:t>Lorem ipsum dolor</a:t>
            </a:r>
          </a:p>
        </p:txBody>
      </p:sp>
      <p:sp>
        <p:nvSpPr>
          <p:cNvPr id="41" name="Shape 43">
            <a:extLst>
              <a:ext uri="{FF2B5EF4-FFF2-40B4-BE49-F238E27FC236}">
                <a16:creationId xmlns:a16="http://schemas.microsoft.com/office/drawing/2014/main" id="{1866A6D0-BC1D-45A8-BE5E-E7F7404FA65D}"/>
              </a:ext>
            </a:extLst>
          </p:cNvPr>
          <p:cNvSpPr/>
          <p:nvPr/>
        </p:nvSpPr>
        <p:spPr>
          <a:xfrm>
            <a:off x="6325920" y="2661371"/>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42" name="Text 44">
            <a:extLst>
              <a:ext uri="{FF2B5EF4-FFF2-40B4-BE49-F238E27FC236}">
                <a16:creationId xmlns:a16="http://schemas.microsoft.com/office/drawing/2014/main" id="{64D62548-9769-4CDC-81E2-EBD54C0DCA52}"/>
              </a:ext>
            </a:extLst>
          </p:cNvPr>
          <p:cNvSpPr/>
          <p:nvPr/>
        </p:nvSpPr>
        <p:spPr>
          <a:xfrm>
            <a:off x="6404119" y="2704091"/>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43" name="Text 45">
            <a:extLst>
              <a:ext uri="{FF2B5EF4-FFF2-40B4-BE49-F238E27FC236}">
                <a16:creationId xmlns:a16="http://schemas.microsoft.com/office/drawing/2014/main" id="{73627AC4-AB58-41CB-9EDC-69C2B26D398E}"/>
              </a:ext>
            </a:extLst>
          </p:cNvPr>
          <p:cNvSpPr/>
          <p:nvPr/>
        </p:nvSpPr>
        <p:spPr>
          <a:xfrm>
            <a:off x="6404116" y="298180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44" name="Text 46">
            <a:extLst>
              <a:ext uri="{FF2B5EF4-FFF2-40B4-BE49-F238E27FC236}">
                <a16:creationId xmlns:a16="http://schemas.microsoft.com/office/drawing/2014/main" id="{FCBA8C20-09B3-4D5B-AEDC-9BE33C2F38D3}"/>
              </a:ext>
            </a:extLst>
          </p:cNvPr>
          <p:cNvSpPr/>
          <p:nvPr/>
        </p:nvSpPr>
        <p:spPr>
          <a:xfrm>
            <a:off x="8106094" y="2848287"/>
            <a:ext cx="312776" cy="320436"/>
          </a:xfrm>
          <a:prstGeom prst="rect">
            <a:avLst/>
          </a:prstGeom>
          <a:noFill/>
          <a:ln/>
        </p:spPr>
        <p:txBody>
          <a:bodyPr wrap="square" lIns="0" tIns="0" rIns="0" bIns="0" rtlCol="0" anchor="ctr"/>
          <a:lstStyle/>
          <a:p>
            <a:pPr algn="ctr"/>
            <a:r>
              <a:rPr lang="en-US" sz="1600" b="1" dirty="0">
                <a:ea typeface="Calibri" pitchFamily="34" charset="-122"/>
                <a:cs typeface="Calibri" pitchFamily="34" charset="-120"/>
              </a:rPr>
              <a:t>=</a:t>
            </a:r>
            <a:endParaRPr lang="en-US" sz="1600" dirty="0"/>
          </a:p>
        </p:txBody>
      </p:sp>
      <p:sp>
        <p:nvSpPr>
          <p:cNvPr id="45" name="Shape 47">
            <a:extLst>
              <a:ext uri="{FF2B5EF4-FFF2-40B4-BE49-F238E27FC236}">
                <a16:creationId xmlns:a16="http://schemas.microsoft.com/office/drawing/2014/main" id="{F64FC2CD-C98C-4A53-A1DB-8906A6AC04E4}"/>
              </a:ext>
            </a:extLst>
          </p:cNvPr>
          <p:cNvSpPr/>
          <p:nvPr/>
        </p:nvSpPr>
        <p:spPr>
          <a:xfrm>
            <a:off x="6325920" y="3537230"/>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46" name="Text 48">
            <a:extLst>
              <a:ext uri="{FF2B5EF4-FFF2-40B4-BE49-F238E27FC236}">
                <a16:creationId xmlns:a16="http://schemas.microsoft.com/office/drawing/2014/main" id="{4E9345CF-C378-4788-908E-24DB5524CD58}"/>
              </a:ext>
            </a:extLst>
          </p:cNvPr>
          <p:cNvSpPr/>
          <p:nvPr/>
        </p:nvSpPr>
        <p:spPr>
          <a:xfrm>
            <a:off x="6404119" y="3579950"/>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47" name="Text 49">
            <a:extLst>
              <a:ext uri="{FF2B5EF4-FFF2-40B4-BE49-F238E27FC236}">
                <a16:creationId xmlns:a16="http://schemas.microsoft.com/office/drawing/2014/main" id="{B399AF69-7379-4C52-B1F1-ACCD904443A4}"/>
              </a:ext>
            </a:extLst>
          </p:cNvPr>
          <p:cNvSpPr/>
          <p:nvPr/>
        </p:nvSpPr>
        <p:spPr>
          <a:xfrm>
            <a:off x="6404116" y="385766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48" name="Shape 51">
            <a:extLst>
              <a:ext uri="{FF2B5EF4-FFF2-40B4-BE49-F238E27FC236}">
                <a16:creationId xmlns:a16="http://schemas.microsoft.com/office/drawing/2014/main" id="{44521F12-8B11-4E1D-A5F8-1E795C655BF4}"/>
              </a:ext>
            </a:extLst>
          </p:cNvPr>
          <p:cNvSpPr/>
          <p:nvPr/>
        </p:nvSpPr>
        <p:spPr>
          <a:xfrm>
            <a:off x="6325920" y="4413089"/>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49" name="Text 52">
            <a:extLst>
              <a:ext uri="{FF2B5EF4-FFF2-40B4-BE49-F238E27FC236}">
                <a16:creationId xmlns:a16="http://schemas.microsoft.com/office/drawing/2014/main" id="{04A63577-EF15-4F7D-A01C-311D16AEE15E}"/>
              </a:ext>
            </a:extLst>
          </p:cNvPr>
          <p:cNvSpPr/>
          <p:nvPr/>
        </p:nvSpPr>
        <p:spPr>
          <a:xfrm>
            <a:off x="6404119" y="445580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50" name="Text 53">
            <a:extLst>
              <a:ext uri="{FF2B5EF4-FFF2-40B4-BE49-F238E27FC236}">
                <a16:creationId xmlns:a16="http://schemas.microsoft.com/office/drawing/2014/main" id="{9E584609-EF20-4611-BBD4-565FF79F87D2}"/>
              </a:ext>
            </a:extLst>
          </p:cNvPr>
          <p:cNvSpPr/>
          <p:nvPr/>
        </p:nvSpPr>
        <p:spPr>
          <a:xfrm>
            <a:off x="6404116" y="4733522"/>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51" name="Shape 55">
            <a:extLst>
              <a:ext uri="{FF2B5EF4-FFF2-40B4-BE49-F238E27FC236}">
                <a16:creationId xmlns:a16="http://schemas.microsoft.com/office/drawing/2014/main" id="{A0088D3D-7E19-4706-B33D-D46AF1EAFA4D}"/>
              </a:ext>
            </a:extLst>
          </p:cNvPr>
          <p:cNvSpPr/>
          <p:nvPr/>
        </p:nvSpPr>
        <p:spPr>
          <a:xfrm>
            <a:off x="6325920" y="5288948"/>
            <a:ext cx="2189427" cy="694278"/>
          </a:xfrm>
          <a:prstGeom prst="roundRect">
            <a:avLst/>
          </a:prstGeom>
          <a:solidFill>
            <a:schemeClr val="bg1"/>
          </a:solidFill>
          <a:ln w="15875">
            <a:solidFill>
              <a:schemeClr val="bg1">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sp>
      <p:sp>
        <p:nvSpPr>
          <p:cNvPr id="52" name="Text 56">
            <a:extLst>
              <a:ext uri="{FF2B5EF4-FFF2-40B4-BE49-F238E27FC236}">
                <a16:creationId xmlns:a16="http://schemas.microsoft.com/office/drawing/2014/main" id="{F055AB05-3869-40D1-A6B5-E0AFA5E0633B}"/>
              </a:ext>
            </a:extLst>
          </p:cNvPr>
          <p:cNvSpPr/>
          <p:nvPr/>
        </p:nvSpPr>
        <p:spPr>
          <a:xfrm>
            <a:off x="6404119" y="5331669"/>
            <a:ext cx="1876652" cy="320436"/>
          </a:xfrm>
          <a:prstGeom prst="rect">
            <a:avLst/>
          </a:prstGeom>
          <a:noFill/>
          <a:ln/>
        </p:spPr>
        <p:txBody>
          <a:bodyPr wrap="square" lIns="0" tIns="0" rIns="0" bIns="0" rtlCol="0" anchor="ctr"/>
          <a:lstStyle/>
          <a:p>
            <a:r>
              <a:rPr lang="da-DK" sz="1000" dirty="0">
                <a:ea typeface="Calibri" pitchFamily="34" charset="-122"/>
                <a:cs typeface="Calibri" pitchFamily="34" charset="-120"/>
              </a:rPr>
              <a:t>Lorem ipsum dolor sit amet</a:t>
            </a:r>
          </a:p>
        </p:txBody>
      </p:sp>
      <p:sp>
        <p:nvSpPr>
          <p:cNvPr id="53" name="Text 57">
            <a:extLst>
              <a:ext uri="{FF2B5EF4-FFF2-40B4-BE49-F238E27FC236}">
                <a16:creationId xmlns:a16="http://schemas.microsoft.com/office/drawing/2014/main" id="{2B5AED50-C64F-4549-90B6-7345F631FD30}"/>
              </a:ext>
            </a:extLst>
          </p:cNvPr>
          <p:cNvSpPr/>
          <p:nvPr/>
        </p:nvSpPr>
        <p:spPr>
          <a:xfrm>
            <a:off x="6404116" y="5609381"/>
            <a:ext cx="1563876" cy="320436"/>
          </a:xfrm>
          <a:prstGeom prst="rect">
            <a:avLst/>
          </a:prstGeom>
          <a:noFill/>
          <a:ln/>
        </p:spPr>
        <p:txBody>
          <a:bodyPr wrap="square" lIns="0" tIns="0" rIns="0" bIns="0" rtlCol="0" anchor="ctr"/>
          <a:lstStyle/>
          <a:p>
            <a:r>
              <a:rPr lang="en-US" sz="1400" b="1" dirty="0">
                <a:solidFill>
                  <a:schemeClr val="accent1"/>
                </a:solidFill>
                <a:ea typeface="Calibri" pitchFamily="34" charset="-122"/>
                <a:cs typeface="Calibri" pitchFamily="34" charset="-120"/>
              </a:rPr>
              <a:t>XXXXXX</a:t>
            </a:r>
            <a:endParaRPr lang="en-US" sz="1400" dirty="0">
              <a:solidFill>
                <a:schemeClr val="accent1"/>
              </a:solidFill>
            </a:endParaRPr>
          </a:p>
        </p:txBody>
      </p:sp>
      <p:sp>
        <p:nvSpPr>
          <p:cNvPr id="54" name="Text 58">
            <a:extLst>
              <a:ext uri="{FF2B5EF4-FFF2-40B4-BE49-F238E27FC236}">
                <a16:creationId xmlns:a16="http://schemas.microsoft.com/office/drawing/2014/main" id="{A4FAEE65-4551-4086-9634-9251895A8411}"/>
              </a:ext>
            </a:extLst>
          </p:cNvPr>
          <p:cNvSpPr/>
          <p:nvPr/>
        </p:nvSpPr>
        <p:spPr>
          <a:xfrm>
            <a:off x="8109483" y="5475865"/>
            <a:ext cx="312776" cy="320436"/>
          </a:xfrm>
          <a:prstGeom prst="rect">
            <a:avLst/>
          </a:prstGeom>
          <a:noFill/>
          <a:ln/>
        </p:spPr>
        <p:txBody>
          <a:bodyPr wrap="square" lIns="0" tIns="0" rIns="0" bIns="0" rtlCol="0" anchor="ctr"/>
          <a:lstStyle/>
          <a:p>
            <a:pPr algn="ctr"/>
            <a:r>
              <a:rPr lang="en-US" sz="1600" b="1" dirty="0">
                <a:ea typeface="Calibri" pitchFamily="34" charset="-122"/>
                <a:cs typeface="Calibri" pitchFamily="34" charset="-120"/>
              </a:rPr>
              <a:t>=</a:t>
            </a:r>
            <a:endParaRPr lang="en-US" sz="1600" dirty="0"/>
          </a:p>
        </p:txBody>
      </p:sp>
      <p:sp>
        <p:nvSpPr>
          <p:cNvPr id="55" name="Isosceles Triangle 54">
            <a:extLst>
              <a:ext uri="{FF2B5EF4-FFF2-40B4-BE49-F238E27FC236}">
                <a16:creationId xmlns:a16="http://schemas.microsoft.com/office/drawing/2014/main" id="{74A90C2A-AB34-4E05-B4C0-BDFFACE08122}"/>
              </a:ext>
            </a:extLst>
          </p:cNvPr>
          <p:cNvSpPr/>
          <p:nvPr/>
        </p:nvSpPr>
        <p:spPr>
          <a:xfrm>
            <a:off x="8127610" y="3771414"/>
            <a:ext cx="276523" cy="225913"/>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56" name="Isosceles Triangle 55">
            <a:extLst>
              <a:ext uri="{FF2B5EF4-FFF2-40B4-BE49-F238E27FC236}">
                <a16:creationId xmlns:a16="http://schemas.microsoft.com/office/drawing/2014/main" id="{768A1E28-BE60-421A-BC20-FCC192FC4028}"/>
              </a:ext>
            </a:extLst>
          </p:cNvPr>
          <p:cNvSpPr/>
          <p:nvPr/>
        </p:nvSpPr>
        <p:spPr>
          <a:xfrm flipV="1">
            <a:off x="8127610" y="4647273"/>
            <a:ext cx="276523" cy="225913"/>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59" name="Straight Connector 58">
            <a:extLst>
              <a:ext uri="{FF2B5EF4-FFF2-40B4-BE49-F238E27FC236}">
                <a16:creationId xmlns:a16="http://schemas.microsoft.com/office/drawing/2014/main" id="{C611905B-3462-4F64-B3E2-67F22B298A7B}"/>
              </a:ext>
            </a:extLst>
          </p:cNvPr>
          <p:cNvCxnSpPr>
            <a:cxnSpLocks/>
          </p:cNvCxnSpPr>
          <p:nvPr/>
        </p:nvCxnSpPr>
        <p:spPr>
          <a:xfrm>
            <a:off x="6157461" y="2510120"/>
            <a:ext cx="0" cy="3524919"/>
          </a:xfrm>
          <a:prstGeom prst="line">
            <a:avLst/>
          </a:prstGeom>
          <a:ln w="15875">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68" name="Oval 67">
            <a:extLst>
              <a:ext uri="{FF2B5EF4-FFF2-40B4-BE49-F238E27FC236}">
                <a16:creationId xmlns:a16="http://schemas.microsoft.com/office/drawing/2014/main" id="{94D55E90-9A6F-4DDD-9436-1FDBAAED1D66}"/>
              </a:ext>
            </a:extLst>
          </p:cNvPr>
          <p:cNvSpPr/>
          <p:nvPr/>
        </p:nvSpPr>
        <p:spPr>
          <a:xfrm>
            <a:off x="6067354" y="2917388"/>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9" name="Oval 68">
            <a:extLst>
              <a:ext uri="{FF2B5EF4-FFF2-40B4-BE49-F238E27FC236}">
                <a16:creationId xmlns:a16="http://schemas.microsoft.com/office/drawing/2014/main" id="{CD759CC4-5860-4223-A552-51F7AB2A8DE1}"/>
              </a:ext>
            </a:extLst>
          </p:cNvPr>
          <p:cNvSpPr/>
          <p:nvPr/>
        </p:nvSpPr>
        <p:spPr>
          <a:xfrm>
            <a:off x="6067354" y="379324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0" name="Oval 69">
            <a:extLst>
              <a:ext uri="{FF2B5EF4-FFF2-40B4-BE49-F238E27FC236}">
                <a16:creationId xmlns:a16="http://schemas.microsoft.com/office/drawing/2014/main" id="{E73E7810-5CD4-4A20-B6C8-425D154BC9DA}"/>
              </a:ext>
            </a:extLst>
          </p:cNvPr>
          <p:cNvSpPr/>
          <p:nvPr/>
        </p:nvSpPr>
        <p:spPr>
          <a:xfrm>
            <a:off x="6067354" y="4669107"/>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1" name="Oval 70">
            <a:extLst>
              <a:ext uri="{FF2B5EF4-FFF2-40B4-BE49-F238E27FC236}">
                <a16:creationId xmlns:a16="http://schemas.microsoft.com/office/drawing/2014/main" id="{03BBB0BA-C829-4580-99D7-8B99B5A345E7}"/>
              </a:ext>
            </a:extLst>
          </p:cNvPr>
          <p:cNvSpPr/>
          <p:nvPr/>
        </p:nvSpPr>
        <p:spPr>
          <a:xfrm>
            <a:off x="6067354" y="5544966"/>
            <a:ext cx="183600" cy="182234"/>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cxnSp>
        <p:nvCxnSpPr>
          <p:cNvPr id="80" name="Straight Connector 79">
            <a:extLst>
              <a:ext uri="{FF2B5EF4-FFF2-40B4-BE49-F238E27FC236}">
                <a16:creationId xmlns:a16="http://schemas.microsoft.com/office/drawing/2014/main" id="{5D5BB069-EB18-4880-A9FF-66C895F8CD54}"/>
              </a:ext>
            </a:extLst>
          </p:cNvPr>
          <p:cNvCxnSpPr>
            <a:cxnSpLocks/>
            <a:stCxn id="71" idx="6"/>
            <a:endCxn id="51" idx="1"/>
          </p:cNvCxnSpPr>
          <p:nvPr/>
        </p:nvCxnSpPr>
        <p:spPr>
          <a:xfrm>
            <a:off x="6250954" y="5636083"/>
            <a:ext cx="74966" cy="4"/>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FB44C3EE-CBF0-48A7-BE9E-81C61B8BA279}"/>
              </a:ext>
            </a:extLst>
          </p:cNvPr>
          <p:cNvCxnSpPr>
            <a:cxnSpLocks/>
            <a:stCxn id="70" idx="6"/>
            <a:endCxn id="48" idx="1"/>
          </p:cNvCxnSpPr>
          <p:nvPr/>
        </p:nvCxnSpPr>
        <p:spPr>
          <a:xfrm>
            <a:off x="6250954" y="4760224"/>
            <a:ext cx="74966" cy="4"/>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3E97B7CA-1CC2-439A-A023-7B404A3924E3}"/>
              </a:ext>
            </a:extLst>
          </p:cNvPr>
          <p:cNvCxnSpPr>
            <a:cxnSpLocks/>
            <a:stCxn id="69" idx="6"/>
            <a:endCxn id="45" idx="1"/>
          </p:cNvCxnSpPr>
          <p:nvPr/>
        </p:nvCxnSpPr>
        <p:spPr>
          <a:xfrm>
            <a:off x="6250954" y="3884364"/>
            <a:ext cx="74966" cy="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94A575F1-3C50-44C3-B582-5C9A857A2BC1}"/>
              </a:ext>
            </a:extLst>
          </p:cNvPr>
          <p:cNvCxnSpPr>
            <a:cxnSpLocks/>
            <a:stCxn id="68" idx="6"/>
            <a:endCxn id="41" idx="1"/>
          </p:cNvCxnSpPr>
          <p:nvPr/>
        </p:nvCxnSpPr>
        <p:spPr>
          <a:xfrm>
            <a:off x="6250954" y="3008505"/>
            <a:ext cx="74966" cy="5"/>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A68C6EC7-689F-4CC6-8712-A07877C51E8F}"/>
              </a:ext>
            </a:extLst>
          </p:cNvPr>
          <p:cNvSpPr txBox="1"/>
          <p:nvPr/>
        </p:nvSpPr>
        <p:spPr>
          <a:xfrm>
            <a:off x="628653" y="1511368"/>
            <a:ext cx="7875563" cy="365259"/>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350" b="1" dirty="0">
                <a:solidFill>
                  <a:schemeClr val="accent1"/>
                </a:solidFill>
              </a:rPr>
              <a:t>Lorem ipsum dolor sit amet, consectetur adipiscing</a:t>
            </a:r>
          </a:p>
        </p:txBody>
      </p:sp>
    </p:spTree>
    <p:extLst>
      <p:ext uri="{BB962C8B-B14F-4D97-AF65-F5344CB8AC3E}">
        <p14:creationId xmlns:p14="http://schemas.microsoft.com/office/powerpoint/2010/main" val="60098004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3E3B35A-9BBB-49C5-BAE0-127A751E3D8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223</a:t>
            </a:fld>
            <a:endParaRPr lang="en-PH" dirty="0"/>
          </a:p>
        </p:txBody>
      </p:sp>
      <p:sp>
        <p:nvSpPr>
          <p:cNvPr id="8" name="Subtitle 7">
            <a:extLst>
              <a:ext uri="{FF2B5EF4-FFF2-40B4-BE49-F238E27FC236}">
                <a16:creationId xmlns:a16="http://schemas.microsoft.com/office/drawing/2014/main" id="{A688160B-1DE1-4872-8C83-970A567AD5E2}"/>
              </a:ext>
            </a:extLst>
          </p:cNvPr>
          <p:cNvSpPr>
            <a:spLocks noGrp="1"/>
          </p:cNvSpPr>
          <p:nvPr>
            <p:ph type="subTitle" idx="13"/>
          </p:nvPr>
        </p:nvSpPr>
        <p:spPr/>
        <p:txBody>
          <a:bodyPr/>
          <a:lstStyle/>
          <a:p>
            <a:endParaRPr lang="en-PH" dirty="0"/>
          </a:p>
        </p:txBody>
      </p:sp>
      <p:sp>
        <p:nvSpPr>
          <p:cNvPr id="6" name="Title 5">
            <a:extLst>
              <a:ext uri="{FF2B5EF4-FFF2-40B4-BE49-F238E27FC236}">
                <a16:creationId xmlns:a16="http://schemas.microsoft.com/office/drawing/2014/main" id="{D4290CDB-0B49-4151-89CC-C88B2FD269E9}"/>
              </a:ext>
            </a:extLst>
          </p:cNvPr>
          <p:cNvSpPr>
            <a:spLocks noGrp="1"/>
          </p:cNvSpPr>
          <p:nvPr>
            <p:ph type="title"/>
          </p:nvPr>
        </p:nvSpPr>
        <p:spPr>
          <a:xfrm>
            <a:off x="628650" y="2546508"/>
            <a:ext cx="7886700" cy="1600556"/>
          </a:xfrm>
        </p:spPr>
        <p:txBody>
          <a:bodyPr/>
          <a:lstStyle/>
          <a:p>
            <a:r>
              <a:rPr lang="en-PH" dirty="0"/>
              <a:t>Bio Slides</a:t>
            </a:r>
          </a:p>
        </p:txBody>
      </p:sp>
    </p:spTree>
    <p:extLst>
      <p:ext uri="{BB962C8B-B14F-4D97-AF65-F5344CB8AC3E}">
        <p14:creationId xmlns:p14="http://schemas.microsoft.com/office/powerpoint/2010/main" val="175995091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4D8BAD2-934D-4DDD-BFCF-C099611A988C}"/>
              </a:ext>
            </a:extLst>
          </p:cNvPr>
          <p:cNvSpPr>
            <a:spLocks noGrp="1"/>
          </p:cNvSpPr>
          <p:nvPr>
            <p:ph type="title"/>
          </p:nvPr>
        </p:nvSpPr>
        <p:spPr>
          <a:xfrm>
            <a:off x="611188" y="2767012"/>
            <a:ext cx="2120586" cy="707709"/>
          </a:xfrm>
        </p:spPr>
        <p:txBody>
          <a:bodyPr>
            <a:normAutofit/>
          </a:bodyPr>
          <a:lstStyle/>
          <a:p>
            <a:r>
              <a:rPr lang="en-US" sz="1500" b="1" dirty="0">
                <a:solidFill>
                  <a:schemeClr val="accent4"/>
                </a:solidFill>
              </a:rPr>
              <a:t>Bio Slide – Single Profile (Green Panel)</a:t>
            </a:r>
            <a:endParaRPr lang="en-PH" sz="1500" b="1" dirty="0">
              <a:solidFill>
                <a:schemeClr val="accent4"/>
              </a:solidFill>
            </a:endParaRPr>
          </a:p>
        </p:txBody>
      </p:sp>
      <p:sp>
        <p:nvSpPr>
          <p:cNvPr id="3" name="Slide Number Placeholder 2">
            <a:extLst>
              <a:ext uri="{FF2B5EF4-FFF2-40B4-BE49-F238E27FC236}">
                <a16:creationId xmlns:a16="http://schemas.microsoft.com/office/drawing/2014/main" id="{4963BDCC-4778-43AA-825A-BC1CD21B3119}"/>
              </a:ext>
            </a:extLst>
          </p:cNvPr>
          <p:cNvSpPr>
            <a:spLocks noGrp="1"/>
          </p:cNvSpPr>
          <p:nvPr>
            <p:ph type="sldNum" sz="quarter" idx="12"/>
          </p:nvPr>
        </p:nvSpPr>
        <p:spPr/>
        <p:txBody>
          <a:bodyPr/>
          <a:lstStyle/>
          <a:p>
            <a:fld id="{40FCC99B-2112-4769-A0F7-9B55781EDC8A}" type="slidenum">
              <a:rPr lang="en-PH" smtClean="0"/>
              <a:t>224</a:t>
            </a:fld>
            <a:endParaRPr lang="en-PH" dirty="0"/>
          </a:p>
        </p:txBody>
      </p:sp>
      <p:sp>
        <p:nvSpPr>
          <p:cNvPr id="5" name="Title 3">
            <a:extLst>
              <a:ext uri="{FF2B5EF4-FFF2-40B4-BE49-F238E27FC236}">
                <a16:creationId xmlns:a16="http://schemas.microsoft.com/office/drawing/2014/main" id="{79CCA57A-77E1-4335-B54E-36B973C0E4A3}"/>
              </a:ext>
            </a:extLst>
          </p:cNvPr>
          <p:cNvSpPr txBox="1">
            <a:spLocks/>
          </p:cNvSpPr>
          <p:nvPr/>
        </p:nvSpPr>
        <p:spPr>
          <a:xfrm>
            <a:off x="611188" y="3582876"/>
            <a:ext cx="2120586" cy="251460"/>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350" dirty="0">
                <a:latin typeface="Arial" panose="020B0604020202020204" pitchFamily="34" charset="0"/>
              </a:rPr>
              <a:t>Position</a:t>
            </a:r>
            <a:endParaRPr lang="en-PH" sz="1350" dirty="0">
              <a:latin typeface="Arial" panose="020B0604020202020204" pitchFamily="34" charset="0"/>
            </a:endParaRPr>
          </a:p>
        </p:txBody>
      </p:sp>
      <p:sp>
        <p:nvSpPr>
          <p:cNvPr id="6" name="Title 3">
            <a:extLst>
              <a:ext uri="{FF2B5EF4-FFF2-40B4-BE49-F238E27FC236}">
                <a16:creationId xmlns:a16="http://schemas.microsoft.com/office/drawing/2014/main" id="{A1B8EBD7-B45C-44ED-A39B-E7D3FE99837C}"/>
              </a:ext>
            </a:extLst>
          </p:cNvPr>
          <p:cNvSpPr txBox="1">
            <a:spLocks/>
          </p:cNvSpPr>
          <p:nvPr/>
        </p:nvSpPr>
        <p:spPr>
          <a:xfrm>
            <a:off x="611188" y="4040432"/>
            <a:ext cx="2120586" cy="34313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latin typeface="Arial" panose="020B0604020202020204" pitchFamily="34" charset="0"/>
              </a:rPr>
              <a:t>Brief Description</a:t>
            </a:r>
            <a:endParaRPr lang="en-PH" sz="1200" b="1" dirty="0">
              <a:latin typeface="Arial" panose="020B0604020202020204" pitchFamily="34" charset="0"/>
            </a:endParaRPr>
          </a:p>
        </p:txBody>
      </p:sp>
      <p:sp>
        <p:nvSpPr>
          <p:cNvPr id="7" name="ee4pContent1">
            <a:extLst>
              <a:ext uri="{FF2B5EF4-FFF2-40B4-BE49-F238E27FC236}">
                <a16:creationId xmlns:a16="http://schemas.microsoft.com/office/drawing/2014/main" id="{724CDCD2-BAE3-441E-8E2F-97848B7DF361}"/>
              </a:ext>
            </a:extLst>
          </p:cNvPr>
          <p:cNvSpPr txBox="1"/>
          <p:nvPr/>
        </p:nvSpPr>
        <p:spPr>
          <a:xfrm>
            <a:off x="611188" y="4383569"/>
            <a:ext cx="2120586" cy="116526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buClr>
                <a:schemeClr val="bg1"/>
              </a:buClr>
              <a:buFont typeface="Trebuchet MS" panose="020B0703020202090204" pitchFamily="34" charset="0"/>
              <a:buChar char="•"/>
            </a:pPr>
            <a:r>
              <a:rPr lang="en-US" dirty="0">
                <a:solidFill>
                  <a:schemeClr val="bg1"/>
                </a:solidFill>
                <a:latin typeface="Arial" panose="020B0604020202020204" pitchFamily="34" charset="0"/>
              </a:rPr>
              <a:t>Lorem ipsum dolor sit amet, consectetur adipiscing elit.</a:t>
            </a:r>
          </a:p>
          <a:p>
            <a:pPr marL="283472" lvl="1" indent="-188982">
              <a:buClr>
                <a:schemeClr val="bg1"/>
              </a:buClr>
              <a:buFont typeface="Trebuchet MS" panose="020B0703020202090204" pitchFamily="34" charset="0"/>
              <a:buChar char="•"/>
            </a:pPr>
            <a:r>
              <a:rPr lang="en-US" dirty="0">
                <a:solidFill>
                  <a:schemeClr val="bg1"/>
                </a:solidFill>
                <a:latin typeface="Arial" panose="020B0604020202020204" pitchFamily="34" charset="0"/>
              </a:rPr>
              <a:t>Curabitur purus dui, euismod quis placerat eget, venenatis nec nibh. Mauris sit </a:t>
            </a:r>
          </a:p>
        </p:txBody>
      </p:sp>
      <p:pic>
        <p:nvPicPr>
          <p:cNvPr id="11" name="Picture 10">
            <a:extLst>
              <a:ext uri="{FF2B5EF4-FFF2-40B4-BE49-F238E27FC236}">
                <a16:creationId xmlns:a16="http://schemas.microsoft.com/office/drawing/2014/main" id="{4A082DFD-5D39-4E4E-BAAF-5EBCB70E4CA8}"/>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715363" y="749530"/>
            <a:ext cx="1714500" cy="1714500"/>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95250">
            <a:gradFill>
              <a:gsLst>
                <a:gs pos="0">
                  <a:schemeClr val="accent4"/>
                </a:gs>
                <a:gs pos="100000">
                  <a:schemeClr val="accent4">
                    <a:lumMod val="75000"/>
                  </a:schemeClr>
                </a:gs>
              </a:gsLst>
              <a:lin ang="5400000" scaled="1"/>
            </a:gradFill>
          </a:ln>
        </p:spPr>
      </p:pic>
      <p:cxnSp>
        <p:nvCxnSpPr>
          <p:cNvPr id="12" name="Straight Connector 11">
            <a:extLst>
              <a:ext uri="{FF2B5EF4-FFF2-40B4-BE49-F238E27FC236}">
                <a16:creationId xmlns:a16="http://schemas.microsoft.com/office/drawing/2014/main" id="{A70FB597-BC19-4E3D-BDA8-C252E9FFA83C}"/>
              </a:ext>
            </a:extLst>
          </p:cNvPr>
          <p:cNvCxnSpPr>
            <a:cxnSpLocks/>
          </p:cNvCxnSpPr>
          <p:nvPr/>
        </p:nvCxnSpPr>
        <p:spPr>
          <a:xfrm>
            <a:off x="608465" y="3914992"/>
            <a:ext cx="2089019" cy="0"/>
          </a:xfrm>
          <a:prstGeom prst="line">
            <a:avLst/>
          </a:prstGeom>
          <a:ln>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15" name="ee4pHeader3">
            <a:extLst>
              <a:ext uri="{FF2B5EF4-FFF2-40B4-BE49-F238E27FC236}">
                <a16:creationId xmlns:a16="http://schemas.microsoft.com/office/drawing/2014/main" id="{BD9CB8A9-9A91-4FD7-818B-C23640A4C5E5}"/>
              </a:ext>
            </a:extLst>
          </p:cNvPr>
          <p:cNvSpPr txBox="1"/>
          <p:nvPr/>
        </p:nvSpPr>
        <p:spPr>
          <a:xfrm>
            <a:off x="3491069" y="373627"/>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16" name="TextBox 15">
            <a:extLst>
              <a:ext uri="{FF2B5EF4-FFF2-40B4-BE49-F238E27FC236}">
                <a16:creationId xmlns:a16="http://schemas.microsoft.com/office/drawing/2014/main" id="{49E87B2A-0E10-4911-B263-B75C6F570069}"/>
              </a:ext>
            </a:extLst>
          </p:cNvPr>
          <p:cNvSpPr txBox="1"/>
          <p:nvPr/>
        </p:nvSpPr>
        <p:spPr>
          <a:xfrm>
            <a:off x="3491069" y="820069"/>
            <a:ext cx="5041743" cy="6955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p>
        </p:txBody>
      </p:sp>
      <p:sp>
        <p:nvSpPr>
          <p:cNvPr id="17" name="ee4pHeader3">
            <a:extLst>
              <a:ext uri="{FF2B5EF4-FFF2-40B4-BE49-F238E27FC236}">
                <a16:creationId xmlns:a16="http://schemas.microsoft.com/office/drawing/2014/main" id="{F9BFD348-52CE-4C45-B5C4-F7FA40D482FB}"/>
              </a:ext>
            </a:extLst>
          </p:cNvPr>
          <p:cNvSpPr txBox="1"/>
          <p:nvPr/>
        </p:nvSpPr>
        <p:spPr>
          <a:xfrm>
            <a:off x="3491069" y="1605099"/>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18" name="TextBox 17">
            <a:extLst>
              <a:ext uri="{FF2B5EF4-FFF2-40B4-BE49-F238E27FC236}">
                <a16:creationId xmlns:a16="http://schemas.microsoft.com/office/drawing/2014/main" id="{A3851C33-DFAD-4F88-B0C0-1DF56F6B93ED}"/>
              </a:ext>
            </a:extLst>
          </p:cNvPr>
          <p:cNvSpPr txBox="1"/>
          <p:nvPr/>
        </p:nvSpPr>
        <p:spPr>
          <a:xfrm>
            <a:off x="3491069" y="2051535"/>
            <a:ext cx="5041743" cy="275202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a:p>
            <a:pPr marL="214293" indent="-214293">
              <a:spcAft>
                <a:spcPts val="450"/>
              </a:spcAft>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sp>
        <p:nvSpPr>
          <p:cNvPr id="19" name="ee4pHeader3">
            <a:extLst>
              <a:ext uri="{FF2B5EF4-FFF2-40B4-BE49-F238E27FC236}">
                <a16:creationId xmlns:a16="http://schemas.microsoft.com/office/drawing/2014/main" id="{5A6D76F1-BCC5-424E-9B75-ED36084AFA8F}"/>
              </a:ext>
            </a:extLst>
          </p:cNvPr>
          <p:cNvSpPr txBox="1"/>
          <p:nvPr/>
        </p:nvSpPr>
        <p:spPr>
          <a:xfrm>
            <a:off x="3491069" y="4893036"/>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20" name="TextBox 19">
            <a:extLst>
              <a:ext uri="{FF2B5EF4-FFF2-40B4-BE49-F238E27FC236}">
                <a16:creationId xmlns:a16="http://schemas.microsoft.com/office/drawing/2014/main" id="{3CDD35FB-92D0-4472-8188-7763F5DAD408}"/>
              </a:ext>
            </a:extLst>
          </p:cNvPr>
          <p:cNvSpPr txBox="1"/>
          <p:nvPr/>
        </p:nvSpPr>
        <p:spPr>
          <a:xfrm>
            <a:off x="3491069" y="5339479"/>
            <a:ext cx="5041743" cy="6955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p>
        </p:txBody>
      </p:sp>
    </p:spTree>
    <p:extLst>
      <p:ext uri="{BB962C8B-B14F-4D97-AF65-F5344CB8AC3E}">
        <p14:creationId xmlns:p14="http://schemas.microsoft.com/office/powerpoint/2010/main" val="309048778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3BDCC-4778-43AA-825A-BC1CD21B3119}"/>
              </a:ext>
            </a:extLst>
          </p:cNvPr>
          <p:cNvSpPr>
            <a:spLocks noGrp="1"/>
          </p:cNvSpPr>
          <p:nvPr>
            <p:ph type="sldNum" sz="quarter" idx="12"/>
          </p:nvPr>
        </p:nvSpPr>
        <p:spPr/>
        <p:txBody>
          <a:bodyPr/>
          <a:lstStyle/>
          <a:p>
            <a:fld id="{40FCC99B-2112-4769-A0F7-9B55781EDC8A}" type="slidenum">
              <a:rPr lang="en-PH" smtClean="0"/>
              <a:t>225</a:t>
            </a:fld>
            <a:endParaRPr lang="en-PH" dirty="0"/>
          </a:p>
        </p:txBody>
      </p:sp>
      <p:sp>
        <p:nvSpPr>
          <p:cNvPr id="28" name="Title 3">
            <a:extLst>
              <a:ext uri="{FF2B5EF4-FFF2-40B4-BE49-F238E27FC236}">
                <a16:creationId xmlns:a16="http://schemas.microsoft.com/office/drawing/2014/main" id="{041E59A3-D8A6-4612-8C23-F13037AA668E}"/>
              </a:ext>
            </a:extLst>
          </p:cNvPr>
          <p:cNvSpPr txBox="1">
            <a:spLocks/>
          </p:cNvSpPr>
          <p:nvPr/>
        </p:nvSpPr>
        <p:spPr>
          <a:xfrm>
            <a:off x="611188" y="2767012"/>
            <a:ext cx="2120586" cy="70770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200" b="0" kern="1200">
                <a:solidFill>
                  <a:schemeClr val="accent1"/>
                </a:solidFill>
                <a:latin typeface="+mj-lt"/>
                <a:ea typeface="+mj-ea"/>
                <a:cs typeface="+mj-cs"/>
              </a:defRPr>
            </a:lvl1pPr>
          </a:lstStyle>
          <a:p>
            <a:r>
              <a:rPr lang="en-US" sz="1500" b="1" dirty="0">
                <a:solidFill>
                  <a:schemeClr val="tx2"/>
                </a:solidFill>
              </a:rPr>
              <a:t>Bio Slide – Single Profile (Green Panel)</a:t>
            </a:r>
            <a:endParaRPr lang="en-PH" sz="1500" b="1" dirty="0">
              <a:solidFill>
                <a:schemeClr val="tx2"/>
              </a:solidFill>
            </a:endParaRPr>
          </a:p>
        </p:txBody>
      </p:sp>
      <p:sp>
        <p:nvSpPr>
          <p:cNvPr id="29" name="Title 3">
            <a:extLst>
              <a:ext uri="{FF2B5EF4-FFF2-40B4-BE49-F238E27FC236}">
                <a16:creationId xmlns:a16="http://schemas.microsoft.com/office/drawing/2014/main" id="{9D48C195-BFE3-4CA6-9587-98655703FE69}"/>
              </a:ext>
            </a:extLst>
          </p:cNvPr>
          <p:cNvSpPr txBox="1">
            <a:spLocks/>
          </p:cNvSpPr>
          <p:nvPr/>
        </p:nvSpPr>
        <p:spPr>
          <a:xfrm>
            <a:off x="611188" y="3582876"/>
            <a:ext cx="2120586" cy="251460"/>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350" dirty="0">
                <a:solidFill>
                  <a:schemeClr val="tx1"/>
                </a:solidFill>
                <a:latin typeface="Arial" panose="020B0604020202020204" pitchFamily="34" charset="0"/>
              </a:rPr>
              <a:t>Position</a:t>
            </a:r>
            <a:endParaRPr lang="en-PH" sz="1350" dirty="0">
              <a:solidFill>
                <a:schemeClr val="tx1"/>
              </a:solidFill>
              <a:latin typeface="Arial" panose="020B0604020202020204" pitchFamily="34" charset="0"/>
            </a:endParaRPr>
          </a:p>
        </p:txBody>
      </p:sp>
      <p:sp>
        <p:nvSpPr>
          <p:cNvPr id="30" name="Title 3">
            <a:extLst>
              <a:ext uri="{FF2B5EF4-FFF2-40B4-BE49-F238E27FC236}">
                <a16:creationId xmlns:a16="http://schemas.microsoft.com/office/drawing/2014/main" id="{CA5E7E6C-3C4A-4735-BD4A-7449B5A6F629}"/>
              </a:ext>
            </a:extLst>
          </p:cNvPr>
          <p:cNvSpPr txBox="1">
            <a:spLocks/>
          </p:cNvSpPr>
          <p:nvPr/>
        </p:nvSpPr>
        <p:spPr>
          <a:xfrm>
            <a:off x="611188" y="4040432"/>
            <a:ext cx="2120586" cy="34313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tx1"/>
                </a:solidFill>
                <a:latin typeface="Arial" panose="020B0604020202020204" pitchFamily="34" charset="0"/>
              </a:rPr>
              <a:t>Brief Description</a:t>
            </a:r>
            <a:endParaRPr lang="en-PH" sz="1200" b="1" dirty="0">
              <a:solidFill>
                <a:schemeClr val="tx1"/>
              </a:solidFill>
              <a:latin typeface="Arial" panose="020B0604020202020204" pitchFamily="34" charset="0"/>
            </a:endParaRPr>
          </a:p>
        </p:txBody>
      </p:sp>
      <p:sp>
        <p:nvSpPr>
          <p:cNvPr id="31" name="ee4pContent1">
            <a:extLst>
              <a:ext uri="{FF2B5EF4-FFF2-40B4-BE49-F238E27FC236}">
                <a16:creationId xmlns:a16="http://schemas.microsoft.com/office/drawing/2014/main" id="{52753BE7-5F82-4FF9-8ED1-D5F55FCD947D}"/>
              </a:ext>
            </a:extLst>
          </p:cNvPr>
          <p:cNvSpPr txBox="1"/>
          <p:nvPr/>
        </p:nvSpPr>
        <p:spPr>
          <a:xfrm>
            <a:off x="611188" y="4383569"/>
            <a:ext cx="2120586" cy="116526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lnSpcReduction="100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83472" lvl="1" indent="-188982">
              <a:buClr>
                <a:schemeClr val="bg1"/>
              </a:buClr>
              <a:buFont typeface="Trebuchet MS" panose="020B0703020202090204" pitchFamily="34" charset="0"/>
              <a:buChar char="•"/>
            </a:pPr>
            <a:r>
              <a:rPr lang="en-US" dirty="0">
                <a:solidFill>
                  <a:schemeClr val="tx1"/>
                </a:solidFill>
                <a:latin typeface="Arial" panose="020B0604020202020204" pitchFamily="34" charset="0"/>
              </a:rPr>
              <a:t>Lorem ipsum dolor sit amet, consectetur adipiscing elit.</a:t>
            </a:r>
          </a:p>
          <a:p>
            <a:pPr marL="283472" lvl="1" indent="-188982">
              <a:buClr>
                <a:schemeClr val="bg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p:txBody>
      </p:sp>
      <p:cxnSp>
        <p:nvCxnSpPr>
          <p:cNvPr id="33" name="Straight Connector 32">
            <a:extLst>
              <a:ext uri="{FF2B5EF4-FFF2-40B4-BE49-F238E27FC236}">
                <a16:creationId xmlns:a16="http://schemas.microsoft.com/office/drawing/2014/main" id="{E0D149D4-9317-438B-8A08-774C1A4E9CF0}"/>
              </a:ext>
            </a:extLst>
          </p:cNvPr>
          <p:cNvCxnSpPr>
            <a:cxnSpLocks/>
          </p:cNvCxnSpPr>
          <p:nvPr/>
        </p:nvCxnSpPr>
        <p:spPr>
          <a:xfrm>
            <a:off x="608465" y="3914992"/>
            <a:ext cx="2089019" cy="0"/>
          </a:xfrm>
          <a:prstGeom prst="line">
            <a:avLst/>
          </a:prstGeom>
          <a:ln>
            <a:solidFill>
              <a:schemeClr val="tx2"/>
            </a:solidFill>
            <a:prstDash val="sysDot"/>
          </a:ln>
        </p:spPr>
        <p:style>
          <a:lnRef idx="1">
            <a:schemeClr val="accent1"/>
          </a:lnRef>
          <a:fillRef idx="0">
            <a:schemeClr val="accent1"/>
          </a:fillRef>
          <a:effectRef idx="0">
            <a:schemeClr val="accent1"/>
          </a:effectRef>
          <a:fontRef idx="minor">
            <a:schemeClr val="tx1"/>
          </a:fontRef>
        </p:style>
      </p:cxnSp>
      <p:sp>
        <p:nvSpPr>
          <p:cNvPr id="34" name="ee4pHeader3">
            <a:extLst>
              <a:ext uri="{FF2B5EF4-FFF2-40B4-BE49-F238E27FC236}">
                <a16:creationId xmlns:a16="http://schemas.microsoft.com/office/drawing/2014/main" id="{60DD311D-B045-4654-B8E1-CBDA56197138}"/>
              </a:ext>
            </a:extLst>
          </p:cNvPr>
          <p:cNvSpPr txBox="1"/>
          <p:nvPr/>
        </p:nvSpPr>
        <p:spPr>
          <a:xfrm>
            <a:off x="3491069" y="373627"/>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35" name="TextBox 34">
            <a:extLst>
              <a:ext uri="{FF2B5EF4-FFF2-40B4-BE49-F238E27FC236}">
                <a16:creationId xmlns:a16="http://schemas.microsoft.com/office/drawing/2014/main" id="{C9C130C4-BD56-47D0-8775-BE59AAA5DE2B}"/>
              </a:ext>
            </a:extLst>
          </p:cNvPr>
          <p:cNvSpPr txBox="1"/>
          <p:nvPr/>
        </p:nvSpPr>
        <p:spPr>
          <a:xfrm>
            <a:off x="3491069" y="820069"/>
            <a:ext cx="5033806" cy="6955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p>
        </p:txBody>
      </p:sp>
      <p:sp>
        <p:nvSpPr>
          <p:cNvPr id="36" name="ee4pHeader3">
            <a:extLst>
              <a:ext uri="{FF2B5EF4-FFF2-40B4-BE49-F238E27FC236}">
                <a16:creationId xmlns:a16="http://schemas.microsoft.com/office/drawing/2014/main" id="{501198C2-F25A-40E1-B751-21C7F8FC651D}"/>
              </a:ext>
            </a:extLst>
          </p:cNvPr>
          <p:cNvSpPr txBox="1"/>
          <p:nvPr/>
        </p:nvSpPr>
        <p:spPr>
          <a:xfrm>
            <a:off x="3491069" y="1605099"/>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37" name="TextBox 36">
            <a:extLst>
              <a:ext uri="{FF2B5EF4-FFF2-40B4-BE49-F238E27FC236}">
                <a16:creationId xmlns:a16="http://schemas.microsoft.com/office/drawing/2014/main" id="{C4F4AC84-0A45-45B9-AF34-A8337956602D}"/>
              </a:ext>
            </a:extLst>
          </p:cNvPr>
          <p:cNvSpPr txBox="1"/>
          <p:nvPr/>
        </p:nvSpPr>
        <p:spPr>
          <a:xfrm>
            <a:off x="3491069" y="2051535"/>
            <a:ext cx="5033806" cy="275202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a:p>
            <a:pPr marL="214293" indent="-214293">
              <a:spcAft>
                <a:spcPts val="450"/>
              </a:spcAft>
              <a:buClr>
                <a:schemeClr val="accent1"/>
              </a:buClr>
              <a:buFont typeface="Arial" panose="020B0604020202020204" pitchFamily="34" charset="0"/>
              <a:buChar char="•"/>
            </a:pPr>
            <a:endParaRPr lang="en-US" sz="1050" dirty="0">
              <a:solidFill>
                <a:schemeClr val="tx1"/>
              </a:solidFill>
              <a:latin typeface="Arial" panose="020B0604020202020204" pitchFamily="34" charset="0"/>
            </a:endParaRPr>
          </a:p>
        </p:txBody>
      </p:sp>
      <p:sp>
        <p:nvSpPr>
          <p:cNvPr id="38" name="ee4pHeader3">
            <a:extLst>
              <a:ext uri="{FF2B5EF4-FFF2-40B4-BE49-F238E27FC236}">
                <a16:creationId xmlns:a16="http://schemas.microsoft.com/office/drawing/2014/main" id="{755EE25C-2E75-4117-9A61-85F663CCE5C3}"/>
              </a:ext>
            </a:extLst>
          </p:cNvPr>
          <p:cNvSpPr txBox="1"/>
          <p:nvPr/>
        </p:nvSpPr>
        <p:spPr>
          <a:xfrm>
            <a:off x="3491069" y="4893036"/>
            <a:ext cx="5224668" cy="364968"/>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a:t>
            </a:r>
          </a:p>
        </p:txBody>
      </p:sp>
      <p:sp>
        <p:nvSpPr>
          <p:cNvPr id="39" name="TextBox 38">
            <a:extLst>
              <a:ext uri="{FF2B5EF4-FFF2-40B4-BE49-F238E27FC236}">
                <a16:creationId xmlns:a16="http://schemas.microsoft.com/office/drawing/2014/main" id="{BB90BE81-5630-4BFD-9B39-C1523F30FEBC}"/>
              </a:ext>
            </a:extLst>
          </p:cNvPr>
          <p:cNvSpPr txBox="1"/>
          <p:nvPr/>
        </p:nvSpPr>
        <p:spPr>
          <a:xfrm>
            <a:off x="3491069" y="5339479"/>
            <a:ext cx="5024281" cy="69555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p>
        </p:txBody>
      </p:sp>
      <p:pic>
        <p:nvPicPr>
          <p:cNvPr id="16" name="Picture 15">
            <a:extLst>
              <a:ext uri="{FF2B5EF4-FFF2-40B4-BE49-F238E27FC236}">
                <a16:creationId xmlns:a16="http://schemas.microsoft.com/office/drawing/2014/main" id="{F896C4A1-BAA5-4444-BE07-2D3743E5B0CF}"/>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715363" y="749530"/>
            <a:ext cx="1714500" cy="1714500"/>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95250">
            <a:gradFill>
              <a:gsLst>
                <a:gs pos="0">
                  <a:schemeClr val="bg1">
                    <a:lumMod val="50000"/>
                  </a:schemeClr>
                </a:gs>
                <a:gs pos="100000">
                  <a:schemeClr val="tx1"/>
                </a:gs>
              </a:gsLst>
              <a:lin ang="5400000" scaled="1"/>
            </a:gradFill>
          </a:ln>
        </p:spPr>
      </p:pic>
    </p:spTree>
    <p:extLst>
      <p:ext uri="{BB962C8B-B14F-4D97-AF65-F5344CB8AC3E}">
        <p14:creationId xmlns:p14="http://schemas.microsoft.com/office/powerpoint/2010/main" val="154773437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E66D20-0F06-4B0A-9DC9-901EEA83B398}"/>
              </a:ext>
            </a:extLst>
          </p:cNvPr>
          <p:cNvSpPr>
            <a:spLocks noGrp="1"/>
          </p:cNvSpPr>
          <p:nvPr>
            <p:ph type="title"/>
          </p:nvPr>
        </p:nvSpPr>
        <p:spPr/>
        <p:txBody>
          <a:bodyPr>
            <a:normAutofit/>
          </a:bodyPr>
          <a:lstStyle/>
          <a:p>
            <a:r>
              <a:rPr lang="en-US" dirty="0"/>
              <a:t>Basic Team Slide with Three People</a:t>
            </a:r>
            <a:endParaRPr lang="en-PH" dirty="0"/>
          </a:p>
        </p:txBody>
      </p:sp>
      <p:sp>
        <p:nvSpPr>
          <p:cNvPr id="4" name="Slide Number Placeholder 3">
            <a:extLst>
              <a:ext uri="{FF2B5EF4-FFF2-40B4-BE49-F238E27FC236}">
                <a16:creationId xmlns:a16="http://schemas.microsoft.com/office/drawing/2014/main" id="{DF185FC0-2942-45CA-A95F-8DE17F6025D8}"/>
              </a:ext>
            </a:extLst>
          </p:cNvPr>
          <p:cNvSpPr>
            <a:spLocks noGrp="1"/>
          </p:cNvSpPr>
          <p:nvPr>
            <p:ph type="sldNum" sz="quarter" idx="12"/>
          </p:nvPr>
        </p:nvSpPr>
        <p:spPr/>
        <p:txBody>
          <a:bodyPr/>
          <a:lstStyle/>
          <a:p>
            <a:fld id="{40FCC99B-2112-4769-A0F7-9B55781EDC8A}" type="slidenum">
              <a:rPr lang="en-PH" smtClean="0"/>
              <a:t>226</a:t>
            </a:fld>
            <a:endParaRPr lang="en-PH" dirty="0"/>
          </a:p>
        </p:txBody>
      </p:sp>
      <p:pic>
        <p:nvPicPr>
          <p:cNvPr id="7" name="Picture 6">
            <a:extLst>
              <a:ext uri="{FF2B5EF4-FFF2-40B4-BE49-F238E27FC236}">
                <a16:creationId xmlns:a16="http://schemas.microsoft.com/office/drawing/2014/main" id="{A4142C9A-335F-43AC-9676-14A65F269B51}"/>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28650" y="1511369"/>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63" name="Picture 62">
            <a:extLst>
              <a:ext uri="{FF2B5EF4-FFF2-40B4-BE49-F238E27FC236}">
                <a16:creationId xmlns:a16="http://schemas.microsoft.com/office/drawing/2014/main" id="{52D3807F-70E7-412C-931C-B2C7AF66CC58}"/>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3306810"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64" name="Picture 63">
            <a:extLst>
              <a:ext uri="{FF2B5EF4-FFF2-40B4-BE49-F238E27FC236}">
                <a16:creationId xmlns:a16="http://schemas.microsoft.com/office/drawing/2014/main" id="{DA986268-D110-42BC-B72D-E55556DA063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5984970"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sp>
        <p:nvSpPr>
          <p:cNvPr id="11" name="Title 3">
            <a:extLst>
              <a:ext uri="{FF2B5EF4-FFF2-40B4-BE49-F238E27FC236}">
                <a16:creationId xmlns:a16="http://schemas.microsoft.com/office/drawing/2014/main" id="{52851F8F-E49A-4A72-92D0-C4DEECC83741}"/>
              </a:ext>
            </a:extLst>
          </p:cNvPr>
          <p:cNvSpPr txBox="1">
            <a:spLocks/>
          </p:cNvSpPr>
          <p:nvPr/>
        </p:nvSpPr>
        <p:spPr>
          <a:xfrm>
            <a:off x="628650" y="2537792"/>
            <a:ext cx="2530380"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600" b="1" dirty="0">
                <a:latin typeface="Arial" panose="020B0604020202020204" pitchFamily="34" charset="0"/>
              </a:rPr>
              <a:t>Name</a:t>
            </a:r>
            <a:endParaRPr lang="en-PH" sz="1600" b="1" dirty="0">
              <a:latin typeface="Arial" panose="020B0604020202020204" pitchFamily="34" charset="0"/>
            </a:endParaRPr>
          </a:p>
        </p:txBody>
      </p:sp>
      <p:sp>
        <p:nvSpPr>
          <p:cNvPr id="12" name="Title 3">
            <a:extLst>
              <a:ext uri="{FF2B5EF4-FFF2-40B4-BE49-F238E27FC236}">
                <a16:creationId xmlns:a16="http://schemas.microsoft.com/office/drawing/2014/main" id="{B7AE07BA-DC95-45A9-A228-FDAE80612CA1}"/>
              </a:ext>
            </a:extLst>
          </p:cNvPr>
          <p:cNvSpPr txBox="1">
            <a:spLocks/>
          </p:cNvSpPr>
          <p:nvPr/>
        </p:nvSpPr>
        <p:spPr>
          <a:xfrm>
            <a:off x="628650" y="2965150"/>
            <a:ext cx="2530380" cy="182861"/>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13" name="Title 3">
            <a:extLst>
              <a:ext uri="{FF2B5EF4-FFF2-40B4-BE49-F238E27FC236}">
                <a16:creationId xmlns:a16="http://schemas.microsoft.com/office/drawing/2014/main" id="{5F9F6644-93BA-4FDF-8F05-51184157CFAE}"/>
              </a:ext>
            </a:extLst>
          </p:cNvPr>
          <p:cNvSpPr txBox="1">
            <a:spLocks/>
          </p:cNvSpPr>
          <p:nvPr/>
        </p:nvSpPr>
        <p:spPr>
          <a:xfrm>
            <a:off x="628650" y="3407576"/>
            <a:ext cx="2530380"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tx1"/>
                </a:solidFill>
                <a:latin typeface="Arial" panose="020B0604020202020204" pitchFamily="34" charset="0"/>
              </a:rPr>
              <a:t>Brief Description</a:t>
            </a:r>
            <a:endParaRPr lang="en-PH" sz="1200" b="1" dirty="0">
              <a:solidFill>
                <a:schemeClr val="tx1"/>
              </a:solidFill>
              <a:latin typeface="Arial" panose="020B0604020202020204" pitchFamily="34" charset="0"/>
            </a:endParaRPr>
          </a:p>
        </p:txBody>
      </p:sp>
      <p:sp>
        <p:nvSpPr>
          <p:cNvPr id="14" name="ee4pContent1">
            <a:extLst>
              <a:ext uri="{FF2B5EF4-FFF2-40B4-BE49-F238E27FC236}">
                <a16:creationId xmlns:a16="http://schemas.microsoft.com/office/drawing/2014/main" id="{3BC6BDCB-D675-4A29-B361-FE3A5E5B6E63}"/>
              </a:ext>
            </a:extLst>
          </p:cNvPr>
          <p:cNvSpPr txBox="1"/>
          <p:nvPr/>
        </p:nvSpPr>
        <p:spPr>
          <a:xfrm>
            <a:off x="628650" y="3721587"/>
            <a:ext cx="2530380" cy="231345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dirty="0">
              <a:solidFill>
                <a:schemeClr val="tx1"/>
              </a:solidFill>
              <a:latin typeface="Arial" panose="020B0604020202020204" pitchFamily="34" charset="0"/>
            </a:endParaRPr>
          </a:p>
        </p:txBody>
      </p:sp>
      <p:cxnSp>
        <p:nvCxnSpPr>
          <p:cNvPr id="15" name="Straight Connector 14">
            <a:extLst>
              <a:ext uri="{FF2B5EF4-FFF2-40B4-BE49-F238E27FC236}">
                <a16:creationId xmlns:a16="http://schemas.microsoft.com/office/drawing/2014/main" id="{A4072FAE-FA06-4F2A-936A-C90D6DEDAFE6}"/>
              </a:ext>
            </a:extLst>
          </p:cNvPr>
          <p:cNvCxnSpPr>
            <a:cxnSpLocks/>
          </p:cNvCxnSpPr>
          <p:nvPr/>
        </p:nvCxnSpPr>
        <p:spPr>
          <a:xfrm>
            <a:off x="647483" y="3272314"/>
            <a:ext cx="2492713"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1" name="Title 3">
            <a:extLst>
              <a:ext uri="{FF2B5EF4-FFF2-40B4-BE49-F238E27FC236}">
                <a16:creationId xmlns:a16="http://schemas.microsoft.com/office/drawing/2014/main" id="{F7FA73CB-3848-4DFA-A447-C565493CA5F2}"/>
              </a:ext>
            </a:extLst>
          </p:cNvPr>
          <p:cNvSpPr txBox="1">
            <a:spLocks/>
          </p:cNvSpPr>
          <p:nvPr/>
        </p:nvSpPr>
        <p:spPr>
          <a:xfrm>
            <a:off x="3306813" y="2537794"/>
            <a:ext cx="2530380"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600" b="1" dirty="0">
                <a:latin typeface="Arial" panose="020B0604020202020204" pitchFamily="34" charset="0"/>
              </a:rPr>
              <a:t>Name</a:t>
            </a:r>
            <a:endParaRPr lang="en-PH" sz="1600" b="1" dirty="0">
              <a:latin typeface="Arial" panose="020B0604020202020204" pitchFamily="34" charset="0"/>
            </a:endParaRPr>
          </a:p>
        </p:txBody>
      </p:sp>
      <p:sp>
        <p:nvSpPr>
          <p:cNvPr id="52" name="Title 3">
            <a:extLst>
              <a:ext uri="{FF2B5EF4-FFF2-40B4-BE49-F238E27FC236}">
                <a16:creationId xmlns:a16="http://schemas.microsoft.com/office/drawing/2014/main" id="{071A7F53-5C48-4760-87C8-60DA0BBDCA28}"/>
              </a:ext>
            </a:extLst>
          </p:cNvPr>
          <p:cNvSpPr txBox="1">
            <a:spLocks/>
          </p:cNvSpPr>
          <p:nvPr/>
        </p:nvSpPr>
        <p:spPr>
          <a:xfrm>
            <a:off x="3306813" y="2965154"/>
            <a:ext cx="2530380" cy="182861"/>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53" name="Title 3">
            <a:extLst>
              <a:ext uri="{FF2B5EF4-FFF2-40B4-BE49-F238E27FC236}">
                <a16:creationId xmlns:a16="http://schemas.microsoft.com/office/drawing/2014/main" id="{571BC4B4-627B-4C51-A1BF-595D59B25EC6}"/>
              </a:ext>
            </a:extLst>
          </p:cNvPr>
          <p:cNvSpPr txBox="1">
            <a:spLocks/>
          </p:cNvSpPr>
          <p:nvPr/>
        </p:nvSpPr>
        <p:spPr>
          <a:xfrm>
            <a:off x="3306813" y="3407578"/>
            <a:ext cx="2530380"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tx1"/>
                </a:solidFill>
                <a:latin typeface="Arial" panose="020B0604020202020204" pitchFamily="34" charset="0"/>
              </a:rPr>
              <a:t>Brief Description</a:t>
            </a:r>
            <a:endParaRPr lang="en-PH" sz="1200" b="1" dirty="0">
              <a:solidFill>
                <a:schemeClr val="tx1"/>
              </a:solidFill>
              <a:latin typeface="Arial" panose="020B0604020202020204" pitchFamily="34" charset="0"/>
            </a:endParaRPr>
          </a:p>
        </p:txBody>
      </p:sp>
      <p:cxnSp>
        <p:nvCxnSpPr>
          <p:cNvPr id="55" name="Straight Connector 54">
            <a:extLst>
              <a:ext uri="{FF2B5EF4-FFF2-40B4-BE49-F238E27FC236}">
                <a16:creationId xmlns:a16="http://schemas.microsoft.com/office/drawing/2014/main" id="{BAA10CC4-E41B-4769-A8CC-6C13AAEBE72E}"/>
              </a:ext>
            </a:extLst>
          </p:cNvPr>
          <p:cNvCxnSpPr>
            <a:cxnSpLocks/>
          </p:cNvCxnSpPr>
          <p:nvPr/>
        </p:nvCxnSpPr>
        <p:spPr>
          <a:xfrm>
            <a:off x="3325643" y="3272314"/>
            <a:ext cx="2492713"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 name="Title 3">
            <a:extLst>
              <a:ext uri="{FF2B5EF4-FFF2-40B4-BE49-F238E27FC236}">
                <a16:creationId xmlns:a16="http://schemas.microsoft.com/office/drawing/2014/main" id="{FC79AB93-D5CB-439E-92F1-D3D74EACCC6B}"/>
              </a:ext>
            </a:extLst>
          </p:cNvPr>
          <p:cNvSpPr txBox="1">
            <a:spLocks/>
          </p:cNvSpPr>
          <p:nvPr/>
        </p:nvSpPr>
        <p:spPr>
          <a:xfrm>
            <a:off x="5984970" y="2537794"/>
            <a:ext cx="2530380"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600" b="1" dirty="0">
                <a:latin typeface="Arial" panose="020B0604020202020204" pitchFamily="34" charset="0"/>
              </a:rPr>
              <a:t>Name</a:t>
            </a:r>
            <a:endParaRPr lang="en-PH" sz="1600" b="1" dirty="0">
              <a:latin typeface="Arial" panose="020B0604020202020204" pitchFamily="34" charset="0"/>
            </a:endParaRPr>
          </a:p>
        </p:txBody>
      </p:sp>
      <p:sp>
        <p:nvSpPr>
          <p:cNvPr id="58" name="Title 3">
            <a:extLst>
              <a:ext uri="{FF2B5EF4-FFF2-40B4-BE49-F238E27FC236}">
                <a16:creationId xmlns:a16="http://schemas.microsoft.com/office/drawing/2014/main" id="{C7A9C8C3-6593-4F59-B61A-C0785B277DE0}"/>
              </a:ext>
            </a:extLst>
          </p:cNvPr>
          <p:cNvSpPr txBox="1">
            <a:spLocks/>
          </p:cNvSpPr>
          <p:nvPr/>
        </p:nvSpPr>
        <p:spPr>
          <a:xfrm>
            <a:off x="5984970" y="2965154"/>
            <a:ext cx="2530380" cy="182861"/>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59" name="Title 3">
            <a:extLst>
              <a:ext uri="{FF2B5EF4-FFF2-40B4-BE49-F238E27FC236}">
                <a16:creationId xmlns:a16="http://schemas.microsoft.com/office/drawing/2014/main" id="{81F5C452-1BCC-4B52-A8CD-64270DEA93F4}"/>
              </a:ext>
            </a:extLst>
          </p:cNvPr>
          <p:cNvSpPr txBox="1">
            <a:spLocks/>
          </p:cNvSpPr>
          <p:nvPr/>
        </p:nvSpPr>
        <p:spPr>
          <a:xfrm>
            <a:off x="5984970" y="3407578"/>
            <a:ext cx="2530380"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tx1"/>
                </a:solidFill>
                <a:latin typeface="Arial" panose="020B0604020202020204" pitchFamily="34" charset="0"/>
              </a:rPr>
              <a:t>Brief Description</a:t>
            </a:r>
            <a:endParaRPr lang="en-PH" sz="1200" b="1" dirty="0">
              <a:solidFill>
                <a:schemeClr val="tx1"/>
              </a:solidFill>
              <a:latin typeface="Arial" panose="020B0604020202020204" pitchFamily="34" charset="0"/>
            </a:endParaRPr>
          </a:p>
        </p:txBody>
      </p:sp>
      <p:cxnSp>
        <p:nvCxnSpPr>
          <p:cNvPr id="61" name="Straight Connector 60">
            <a:extLst>
              <a:ext uri="{FF2B5EF4-FFF2-40B4-BE49-F238E27FC236}">
                <a16:creationId xmlns:a16="http://schemas.microsoft.com/office/drawing/2014/main" id="{548A4DD8-4792-4CC8-9B9E-D80FF4F458D9}"/>
              </a:ext>
            </a:extLst>
          </p:cNvPr>
          <p:cNvCxnSpPr>
            <a:cxnSpLocks/>
          </p:cNvCxnSpPr>
          <p:nvPr/>
        </p:nvCxnSpPr>
        <p:spPr>
          <a:xfrm>
            <a:off x="6003803" y="3272314"/>
            <a:ext cx="2492713"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5" name="ee4pContent1">
            <a:extLst>
              <a:ext uri="{FF2B5EF4-FFF2-40B4-BE49-F238E27FC236}">
                <a16:creationId xmlns:a16="http://schemas.microsoft.com/office/drawing/2014/main" id="{10249359-DB8A-4CBC-B578-F9FB2E8955AD}"/>
              </a:ext>
            </a:extLst>
          </p:cNvPr>
          <p:cNvSpPr txBox="1"/>
          <p:nvPr/>
        </p:nvSpPr>
        <p:spPr>
          <a:xfrm>
            <a:off x="3325643" y="3721589"/>
            <a:ext cx="2530380" cy="231345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dirty="0">
              <a:solidFill>
                <a:schemeClr val="tx1"/>
              </a:solidFill>
              <a:latin typeface="Arial" panose="020B0604020202020204" pitchFamily="34" charset="0"/>
            </a:endParaRPr>
          </a:p>
        </p:txBody>
      </p:sp>
      <p:sp>
        <p:nvSpPr>
          <p:cNvPr id="66" name="ee4pContent1">
            <a:extLst>
              <a:ext uri="{FF2B5EF4-FFF2-40B4-BE49-F238E27FC236}">
                <a16:creationId xmlns:a16="http://schemas.microsoft.com/office/drawing/2014/main" id="{9A1D3946-ED5A-4F73-9B9B-AF2C9CFE4123}"/>
              </a:ext>
            </a:extLst>
          </p:cNvPr>
          <p:cNvSpPr txBox="1"/>
          <p:nvPr/>
        </p:nvSpPr>
        <p:spPr>
          <a:xfrm>
            <a:off x="5984490" y="3721589"/>
            <a:ext cx="2530380" cy="231345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dirty="0">
              <a:solidFill>
                <a:schemeClr val="tx1"/>
              </a:solidFill>
              <a:latin typeface="Arial" panose="020B0604020202020204" pitchFamily="34" charset="0"/>
            </a:endParaRPr>
          </a:p>
        </p:txBody>
      </p:sp>
    </p:spTree>
    <p:extLst>
      <p:ext uri="{BB962C8B-B14F-4D97-AF65-F5344CB8AC3E}">
        <p14:creationId xmlns:p14="http://schemas.microsoft.com/office/powerpoint/2010/main" val="2917278345"/>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E66D20-0F06-4B0A-9DC9-901EEA83B398}"/>
              </a:ext>
            </a:extLst>
          </p:cNvPr>
          <p:cNvSpPr>
            <a:spLocks noGrp="1"/>
          </p:cNvSpPr>
          <p:nvPr>
            <p:ph type="title"/>
          </p:nvPr>
        </p:nvSpPr>
        <p:spPr>
          <a:xfrm>
            <a:off x="628650" y="365127"/>
            <a:ext cx="7886700" cy="618100"/>
          </a:xfrm>
        </p:spPr>
        <p:txBody>
          <a:bodyPr>
            <a:normAutofit/>
          </a:bodyPr>
          <a:lstStyle/>
          <a:p>
            <a:r>
              <a:rPr lang="en-US" dirty="0"/>
              <a:t>Basic Team Slide with Four People</a:t>
            </a:r>
            <a:endParaRPr lang="en-PH" dirty="0"/>
          </a:p>
        </p:txBody>
      </p:sp>
      <p:sp>
        <p:nvSpPr>
          <p:cNvPr id="4" name="Slide Number Placeholder 3">
            <a:extLst>
              <a:ext uri="{FF2B5EF4-FFF2-40B4-BE49-F238E27FC236}">
                <a16:creationId xmlns:a16="http://schemas.microsoft.com/office/drawing/2014/main" id="{DF185FC0-2942-45CA-A95F-8DE17F6025D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227</a:t>
            </a:fld>
            <a:endParaRPr lang="en-PH" dirty="0"/>
          </a:p>
        </p:txBody>
      </p:sp>
      <p:pic>
        <p:nvPicPr>
          <p:cNvPr id="7" name="Picture 6">
            <a:extLst>
              <a:ext uri="{FF2B5EF4-FFF2-40B4-BE49-F238E27FC236}">
                <a16:creationId xmlns:a16="http://schemas.microsoft.com/office/drawing/2014/main" id="{A4142C9A-335F-43AC-9676-14A65F269B51}"/>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28650" y="1511369"/>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63" name="Picture 62">
            <a:extLst>
              <a:ext uri="{FF2B5EF4-FFF2-40B4-BE49-F238E27FC236}">
                <a16:creationId xmlns:a16="http://schemas.microsoft.com/office/drawing/2014/main" id="{52D3807F-70E7-412C-931C-B2C7AF66CC58}"/>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2627053"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64" name="Picture 63">
            <a:extLst>
              <a:ext uri="{FF2B5EF4-FFF2-40B4-BE49-F238E27FC236}">
                <a16:creationId xmlns:a16="http://schemas.microsoft.com/office/drawing/2014/main" id="{DA986268-D110-42BC-B72D-E55556DA063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4625456"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32" name="Picture 31">
            <a:extLst>
              <a:ext uri="{FF2B5EF4-FFF2-40B4-BE49-F238E27FC236}">
                <a16:creationId xmlns:a16="http://schemas.microsoft.com/office/drawing/2014/main" id="{C64FF50F-936F-412C-9E64-5FE3D57F41BC}"/>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623859"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sp>
        <p:nvSpPr>
          <p:cNvPr id="34" name="Title 3">
            <a:extLst>
              <a:ext uri="{FF2B5EF4-FFF2-40B4-BE49-F238E27FC236}">
                <a16:creationId xmlns:a16="http://schemas.microsoft.com/office/drawing/2014/main" id="{6FEA88B1-029D-4A57-872A-6136994DFC7B}"/>
              </a:ext>
            </a:extLst>
          </p:cNvPr>
          <p:cNvSpPr txBox="1">
            <a:spLocks/>
          </p:cNvSpPr>
          <p:nvPr/>
        </p:nvSpPr>
        <p:spPr>
          <a:xfrm>
            <a:off x="628650" y="2537792"/>
            <a:ext cx="189149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35" name="Title 3">
            <a:extLst>
              <a:ext uri="{FF2B5EF4-FFF2-40B4-BE49-F238E27FC236}">
                <a16:creationId xmlns:a16="http://schemas.microsoft.com/office/drawing/2014/main" id="{CE58E053-2D10-42E8-96D7-4CA1DCC35EE3}"/>
              </a:ext>
            </a:extLst>
          </p:cNvPr>
          <p:cNvSpPr txBox="1">
            <a:spLocks/>
          </p:cNvSpPr>
          <p:nvPr/>
        </p:nvSpPr>
        <p:spPr>
          <a:xfrm>
            <a:off x="628650" y="2965150"/>
            <a:ext cx="189149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36" name="Title 3">
            <a:extLst>
              <a:ext uri="{FF2B5EF4-FFF2-40B4-BE49-F238E27FC236}">
                <a16:creationId xmlns:a16="http://schemas.microsoft.com/office/drawing/2014/main" id="{2F37643B-3A1B-426E-9242-EF833D8D98D8}"/>
              </a:ext>
            </a:extLst>
          </p:cNvPr>
          <p:cNvSpPr txBox="1">
            <a:spLocks/>
          </p:cNvSpPr>
          <p:nvPr/>
        </p:nvSpPr>
        <p:spPr>
          <a:xfrm>
            <a:off x="628650" y="3407576"/>
            <a:ext cx="189149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37" name="ee4pContent1">
            <a:extLst>
              <a:ext uri="{FF2B5EF4-FFF2-40B4-BE49-F238E27FC236}">
                <a16:creationId xmlns:a16="http://schemas.microsoft.com/office/drawing/2014/main" id="{FC12507E-1F19-43D3-A39A-2B08BA9ED434}"/>
              </a:ext>
            </a:extLst>
          </p:cNvPr>
          <p:cNvSpPr txBox="1"/>
          <p:nvPr/>
        </p:nvSpPr>
        <p:spPr>
          <a:xfrm>
            <a:off x="628650" y="3721587"/>
            <a:ext cx="1891491" cy="252363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cxnSp>
        <p:nvCxnSpPr>
          <p:cNvPr id="38" name="Straight Connector 37">
            <a:extLst>
              <a:ext uri="{FF2B5EF4-FFF2-40B4-BE49-F238E27FC236}">
                <a16:creationId xmlns:a16="http://schemas.microsoft.com/office/drawing/2014/main" id="{5D61476E-C241-4DA1-B6AF-2D9E1C20A0E2}"/>
              </a:ext>
            </a:extLst>
          </p:cNvPr>
          <p:cNvCxnSpPr>
            <a:cxnSpLocks/>
          </p:cNvCxnSpPr>
          <p:nvPr/>
        </p:nvCxnSpPr>
        <p:spPr>
          <a:xfrm>
            <a:off x="642728" y="3272314"/>
            <a:ext cx="1863334"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39" name="Title 3">
            <a:extLst>
              <a:ext uri="{FF2B5EF4-FFF2-40B4-BE49-F238E27FC236}">
                <a16:creationId xmlns:a16="http://schemas.microsoft.com/office/drawing/2014/main" id="{2CEA5BD0-34D8-4B66-8FE7-8597F11AA590}"/>
              </a:ext>
            </a:extLst>
          </p:cNvPr>
          <p:cNvSpPr txBox="1">
            <a:spLocks/>
          </p:cNvSpPr>
          <p:nvPr/>
        </p:nvSpPr>
        <p:spPr>
          <a:xfrm>
            <a:off x="2622122" y="2537794"/>
            <a:ext cx="1891490"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40" name="Title 3">
            <a:extLst>
              <a:ext uri="{FF2B5EF4-FFF2-40B4-BE49-F238E27FC236}">
                <a16:creationId xmlns:a16="http://schemas.microsoft.com/office/drawing/2014/main" id="{B71B54AC-6C7A-4817-BFEB-D9D5E4A7142D}"/>
              </a:ext>
            </a:extLst>
          </p:cNvPr>
          <p:cNvSpPr txBox="1">
            <a:spLocks/>
          </p:cNvSpPr>
          <p:nvPr/>
        </p:nvSpPr>
        <p:spPr>
          <a:xfrm>
            <a:off x="2622122" y="2965154"/>
            <a:ext cx="1891490"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41" name="Title 3">
            <a:extLst>
              <a:ext uri="{FF2B5EF4-FFF2-40B4-BE49-F238E27FC236}">
                <a16:creationId xmlns:a16="http://schemas.microsoft.com/office/drawing/2014/main" id="{A47693B9-6CED-4D18-B917-B514B6556037}"/>
              </a:ext>
            </a:extLst>
          </p:cNvPr>
          <p:cNvSpPr txBox="1">
            <a:spLocks/>
          </p:cNvSpPr>
          <p:nvPr/>
        </p:nvSpPr>
        <p:spPr>
          <a:xfrm>
            <a:off x="2622122" y="3407578"/>
            <a:ext cx="1891490"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42" name="Straight Connector 41">
            <a:extLst>
              <a:ext uri="{FF2B5EF4-FFF2-40B4-BE49-F238E27FC236}">
                <a16:creationId xmlns:a16="http://schemas.microsoft.com/office/drawing/2014/main" id="{55108E39-99BD-4C80-8D15-55C0D3CE238E}"/>
              </a:ext>
            </a:extLst>
          </p:cNvPr>
          <p:cNvCxnSpPr>
            <a:cxnSpLocks/>
          </p:cNvCxnSpPr>
          <p:nvPr/>
        </p:nvCxnSpPr>
        <p:spPr>
          <a:xfrm>
            <a:off x="2636198" y="3272314"/>
            <a:ext cx="1863333"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7" name="ee4pContent1">
            <a:extLst>
              <a:ext uri="{FF2B5EF4-FFF2-40B4-BE49-F238E27FC236}">
                <a16:creationId xmlns:a16="http://schemas.microsoft.com/office/drawing/2014/main" id="{043C3BEC-D814-424C-9E38-4A8BBAE4D85D}"/>
              </a:ext>
            </a:extLst>
          </p:cNvPr>
          <p:cNvSpPr txBox="1"/>
          <p:nvPr/>
        </p:nvSpPr>
        <p:spPr>
          <a:xfrm>
            <a:off x="2636198" y="3721589"/>
            <a:ext cx="1891490" cy="252363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
        <p:nvSpPr>
          <p:cNvPr id="43" name="Title 3">
            <a:extLst>
              <a:ext uri="{FF2B5EF4-FFF2-40B4-BE49-F238E27FC236}">
                <a16:creationId xmlns:a16="http://schemas.microsoft.com/office/drawing/2014/main" id="{16A864E5-614A-4FB4-99E6-9396096BF19E}"/>
              </a:ext>
            </a:extLst>
          </p:cNvPr>
          <p:cNvSpPr txBox="1">
            <a:spLocks/>
          </p:cNvSpPr>
          <p:nvPr/>
        </p:nvSpPr>
        <p:spPr>
          <a:xfrm>
            <a:off x="4630029" y="2537794"/>
            <a:ext cx="189149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44" name="Title 3">
            <a:extLst>
              <a:ext uri="{FF2B5EF4-FFF2-40B4-BE49-F238E27FC236}">
                <a16:creationId xmlns:a16="http://schemas.microsoft.com/office/drawing/2014/main" id="{15F345EB-191D-4D8E-96B2-228B17A362AA}"/>
              </a:ext>
            </a:extLst>
          </p:cNvPr>
          <p:cNvSpPr txBox="1">
            <a:spLocks/>
          </p:cNvSpPr>
          <p:nvPr/>
        </p:nvSpPr>
        <p:spPr>
          <a:xfrm>
            <a:off x="4630029" y="2965154"/>
            <a:ext cx="189149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45" name="Title 3">
            <a:extLst>
              <a:ext uri="{FF2B5EF4-FFF2-40B4-BE49-F238E27FC236}">
                <a16:creationId xmlns:a16="http://schemas.microsoft.com/office/drawing/2014/main" id="{959F8E60-0FAC-4690-B901-5322543FFD8D}"/>
              </a:ext>
            </a:extLst>
          </p:cNvPr>
          <p:cNvSpPr txBox="1">
            <a:spLocks/>
          </p:cNvSpPr>
          <p:nvPr/>
        </p:nvSpPr>
        <p:spPr>
          <a:xfrm>
            <a:off x="4630029" y="3407578"/>
            <a:ext cx="189149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46" name="Straight Connector 45">
            <a:extLst>
              <a:ext uri="{FF2B5EF4-FFF2-40B4-BE49-F238E27FC236}">
                <a16:creationId xmlns:a16="http://schemas.microsoft.com/office/drawing/2014/main" id="{679E888B-476C-41CD-AB2F-12E31ED15C49}"/>
              </a:ext>
            </a:extLst>
          </p:cNvPr>
          <p:cNvCxnSpPr>
            <a:cxnSpLocks/>
          </p:cNvCxnSpPr>
          <p:nvPr/>
        </p:nvCxnSpPr>
        <p:spPr>
          <a:xfrm>
            <a:off x="4644107" y="3272314"/>
            <a:ext cx="1863334"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48" name="ee4pContent1">
            <a:extLst>
              <a:ext uri="{FF2B5EF4-FFF2-40B4-BE49-F238E27FC236}">
                <a16:creationId xmlns:a16="http://schemas.microsoft.com/office/drawing/2014/main" id="{4E4B2CB2-F6F1-4365-97EC-D2FB65FFB965}"/>
              </a:ext>
            </a:extLst>
          </p:cNvPr>
          <p:cNvSpPr txBox="1"/>
          <p:nvPr/>
        </p:nvSpPr>
        <p:spPr>
          <a:xfrm>
            <a:off x="4629670" y="3721589"/>
            <a:ext cx="1891491" cy="252363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
        <p:nvSpPr>
          <p:cNvPr id="50" name="Title 3">
            <a:extLst>
              <a:ext uri="{FF2B5EF4-FFF2-40B4-BE49-F238E27FC236}">
                <a16:creationId xmlns:a16="http://schemas.microsoft.com/office/drawing/2014/main" id="{ACE5DF66-E949-4D1E-911C-A8357D890B3E}"/>
              </a:ext>
            </a:extLst>
          </p:cNvPr>
          <p:cNvSpPr txBox="1">
            <a:spLocks/>
          </p:cNvSpPr>
          <p:nvPr/>
        </p:nvSpPr>
        <p:spPr>
          <a:xfrm>
            <a:off x="6623859" y="2537794"/>
            <a:ext cx="189149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54" name="Title 3">
            <a:extLst>
              <a:ext uri="{FF2B5EF4-FFF2-40B4-BE49-F238E27FC236}">
                <a16:creationId xmlns:a16="http://schemas.microsoft.com/office/drawing/2014/main" id="{75F5E844-5D89-4139-BB9F-2E5D2E59A6B3}"/>
              </a:ext>
            </a:extLst>
          </p:cNvPr>
          <p:cNvSpPr txBox="1">
            <a:spLocks/>
          </p:cNvSpPr>
          <p:nvPr/>
        </p:nvSpPr>
        <p:spPr>
          <a:xfrm>
            <a:off x="6623859" y="2965154"/>
            <a:ext cx="189149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56" name="Title 3">
            <a:extLst>
              <a:ext uri="{FF2B5EF4-FFF2-40B4-BE49-F238E27FC236}">
                <a16:creationId xmlns:a16="http://schemas.microsoft.com/office/drawing/2014/main" id="{700BCA48-B422-443D-B56C-14BFAF04F65B}"/>
              </a:ext>
            </a:extLst>
          </p:cNvPr>
          <p:cNvSpPr txBox="1">
            <a:spLocks/>
          </p:cNvSpPr>
          <p:nvPr/>
        </p:nvSpPr>
        <p:spPr>
          <a:xfrm>
            <a:off x="6623859" y="3407578"/>
            <a:ext cx="189149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60" name="Straight Connector 59">
            <a:extLst>
              <a:ext uri="{FF2B5EF4-FFF2-40B4-BE49-F238E27FC236}">
                <a16:creationId xmlns:a16="http://schemas.microsoft.com/office/drawing/2014/main" id="{7E254E1F-0863-419A-BE08-A4371514D179}"/>
              </a:ext>
            </a:extLst>
          </p:cNvPr>
          <p:cNvCxnSpPr>
            <a:cxnSpLocks/>
          </p:cNvCxnSpPr>
          <p:nvPr/>
        </p:nvCxnSpPr>
        <p:spPr>
          <a:xfrm>
            <a:off x="6637937" y="3272314"/>
            <a:ext cx="1863334"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2" name="ee4pContent1">
            <a:extLst>
              <a:ext uri="{FF2B5EF4-FFF2-40B4-BE49-F238E27FC236}">
                <a16:creationId xmlns:a16="http://schemas.microsoft.com/office/drawing/2014/main" id="{4D3F65FE-2B99-471E-BE6A-DDA996E97A8B}"/>
              </a:ext>
            </a:extLst>
          </p:cNvPr>
          <p:cNvSpPr txBox="1"/>
          <p:nvPr/>
        </p:nvSpPr>
        <p:spPr>
          <a:xfrm>
            <a:off x="6623500" y="3721589"/>
            <a:ext cx="1891491" cy="252363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Tree>
    <p:extLst>
      <p:ext uri="{BB962C8B-B14F-4D97-AF65-F5344CB8AC3E}">
        <p14:creationId xmlns:p14="http://schemas.microsoft.com/office/powerpoint/2010/main" val="1950376094"/>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B2E66D20-0F06-4B0A-9DC9-901EEA83B398}"/>
              </a:ext>
            </a:extLst>
          </p:cNvPr>
          <p:cNvSpPr>
            <a:spLocks noGrp="1"/>
          </p:cNvSpPr>
          <p:nvPr>
            <p:ph type="title"/>
          </p:nvPr>
        </p:nvSpPr>
        <p:spPr>
          <a:xfrm>
            <a:off x="628650" y="365127"/>
            <a:ext cx="7886700" cy="618100"/>
          </a:xfrm>
        </p:spPr>
        <p:txBody>
          <a:bodyPr>
            <a:normAutofit/>
          </a:bodyPr>
          <a:lstStyle/>
          <a:p>
            <a:r>
              <a:rPr lang="en-US" dirty="0"/>
              <a:t>Basic Team Slide with Five People</a:t>
            </a:r>
            <a:endParaRPr lang="en-PH" dirty="0"/>
          </a:p>
        </p:txBody>
      </p:sp>
      <p:sp>
        <p:nvSpPr>
          <p:cNvPr id="4" name="Slide Number Placeholder 3">
            <a:extLst>
              <a:ext uri="{FF2B5EF4-FFF2-40B4-BE49-F238E27FC236}">
                <a16:creationId xmlns:a16="http://schemas.microsoft.com/office/drawing/2014/main" id="{DF185FC0-2942-45CA-A95F-8DE17F6025D8}"/>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228</a:t>
            </a:fld>
            <a:endParaRPr lang="en-PH" dirty="0"/>
          </a:p>
        </p:txBody>
      </p:sp>
      <p:pic>
        <p:nvPicPr>
          <p:cNvPr id="42" name="Picture 41">
            <a:extLst>
              <a:ext uri="{FF2B5EF4-FFF2-40B4-BE49-F238E27FC236}">
                <a16:creationId xmlns:a16="http://schemas.microsoft.com/office/drawing/2014/main" id="{1FEEC1E2-C8CC-4B4E-8CB6-2817A418769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28651" y="1511369"/>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44" name="Picture 43">
            <a:extLst>
              <a:ext uri="{FF2B5EF4-FFF2-40B4-BE49-F238E27FC236}">
                <a16:creationId xmlns:a16="http://schemas.microsoft.com/office/drawing/2014/main" id="{647F14A3-0DE8-43D5-9FF6-0996B66948E5}"/>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2220858"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45" name="Picture 44">
            <a:extLst>
              <a:ext uri="{FF2B5EF4-FFF2-40B4-BE49-F238E27FC236}">
                <a16:creationId xmlns:a16="http://schemas.microsoft.com/office/drawing/2014/main" id="{807F82D9-3AF6-465E-8BFF-E00707794A7C}"/>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3813065"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pic>
        <p:nvPicPr>
          <p:cNvPr id="46" name="Picture 45">
            <a:extLst>
              <a:ext uri="{FF2B5EF4-FFF2-40B4-BE49-F238E27FC236}">
                <a16:creationId xmlns:a16="http://schemas.microsoft.com/office/drawing/2014/main" id="{FA2EA8C5-7193-49D5-B40E-64ADD786677F}"/>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5405272"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sp>
        <p:nvSpPr>
          <p:cNvPr id="47" name="Title 3">
            <a:extLst>
              <a:ext uri="{FF2B5EF4-FFF2-40B4-BE49-F238E27FC236}">
                <a16:creationId xmlns:a16="http://schemas.microsoft.com/office/drawing/2014/main" id="{F49DE7F4-BC74-49FF-A9AC-975C7DCB87D3}"/>
              </a:ext>
            </a:extLst>
          </p:cNvPr>
          <p:cNvSpPr txBox="1">
            <a:spLocks/>
          </p:cNvSpPr>
          <p:nvPr/>
        </p:nvSpPr>
        <p:spPr>
          <a:xfrm>
            <a:off x="628651" y="2537792"/>
            <a:ext cx="151787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48" name="Title 3">
            <a:extLst>
              <a:ext uri="{FF2B5EF4-FFF2-40B4-BE49-F238E27FC236}">
                <a16:creationId xmlns:a16="http://schemas.microsoft.com/office/drawing/2014/main" id="{95EE68FF-DF70-46A9-8950-1B8004EE66E7}"/>
              </a:ext>
            </a:extLst>
          </p:cNvPr>
          <p:cNvSpPr txBox="1">
            <a:spLocks/>
          </p:cNvSpPr>
          <p:nvPr/>
        </p:nvSpPr>
        <p:spPr>
          <a:xfrm>
            <a:off x="628651" y="2965150"/>
            <a:ext cx="151787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49" name="Title 3">
            <a:extLst>
              <a:ext uri="{FF2B5EF4-FFF2-40B4-BE49-F238E27FC236}">
                <a16:creationId xmlns:a16="http://schemas.microsoft.com/office/drawing/2014/main" id="{6E0D43E4-8086-40E4-8A8F-6470721A3A6B}"/>
              </a:ext>
            </a:extLst>
          </p:cNvPr>
          <p:cNvSpPr txBox="1">
            <a:spLocks/>
          </p:cNvSpPr>
          <p:nvPr/>
        </p:nvSpPr>
        <p:spPr>
          <a:xfrm>
            <a:off x="628651" y="3407576"/>
            <a:ext cx="151787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50" name="ee4pContent1">
            <a:extLst>
              <a:ext uri="{FF2B5EF4-FFF2-40B4-BE49-F238E27FC236}">
                <a16:creationId xmlns:a16="http://schemas.microsoft.com/office/drawing/2014/main" id="{D9A994E9-C911-466E-AE0D-9AE84DE78601}"/>
              </a:ext>
            </a:extLst>
          </p:cNvPr>
          <p:cNvSpPr txBox="1"/>
          <p:nvPr/>
        </p:nvSpPr>
        <p:spPr>
          <a:xfrm>
            <a:off x="628651" y="3721586"/>
            <a:ext cx="1517871" cy="2436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cxnSp>
        <p:nvCxnSpPr>
          <p:cNvPr id="54" name="Straight Connector 53">
            <a:extLst>
              <a:ext uri="{FF2B5EF4-FFF2-40B4-BE49-F238E27FC236}">
                <a16:creationId xmlns:a16="http://schemas.microsoft.com/office/drawing/2014/main" id="{347FF96C-83C6-49B8-9C31-297305A3886A}"/>
              </a:ext>
            </a:extLst>
          </p:cNvPr>
          <p:cNvCxnSpPr>
            <a:cxnSpLocks/>
          </p:cNvCxnSpPr>
          <p:nvPr/>
        </p:nvCxnSpPr>
        <p:spPr>
          <a:xfrm>
            <a:off x="639948" y="3272314"/>
            <a:ext cx="149527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6" name="Title 3">
            <a:extLst>
              <a:ext uri="{FF2B5EF4-FFF2-40B4-BE49-F238E27FC236}">
                <a16:creationId xmlns:a16="http://schemas.microsoft.com/office/drawing/2014/main" id="{69DE3C68-AEA9-4F3D-80F1-FAB6B6B89947}"/>
              </a:ext>
            </a:extLst>
          </p:cNvPr>
          <p:cNvSpPr txBox="1">
            <a:spLocks/>
          </p:cNvSpPr>
          <p:nvPr/>
        </p:nvSpPr>
        <p:spPr>
          <a:xfrm>
            <a:off x="2217818" y="2537794"/>
            <a:ext cx="1517870"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60" name="Title 3">
            <a:extLst>
              <a:ext uri="{FF2B5EF4-FFF2-40B4-BE49-F238E27FC236}">
                <a16:creationId xmlns:a16="http://schemas.microsoft.com/office/drawing/2014/main" id="{DEB30BC2-9F08-4844-A4ED-61FAC6EB8A08}"/>
              </a:ext>
            </a:extLst>
          </p:cNvPr>
          <p:cNvSpPr txBox="1">
            <a:spLocks/>
          </p:cNvSpPr>
          <p:nvPr/>
        </p:nvSpPr>
        <p:spPr>
          <a:xfrm>
            <a:off x="2217818" y="2965154"/>
            <a:ext cx="1517870"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62" name="Title 3">
            <a:extLst>
              <a:ext uri="{FF2B5EF4-FFF2-40B4-BE49-F238E27FC236}">
                <a16:creationId xmlns:a16="http://schemas.microsoft.com/office/drawing/2014/main" id="{26751CC8-89E7-48F8-81BE-1D45BA8C316F}"/>
              </a:ext>
            </a:extLst>
          </p:cNvPr>
          <p:cNvSpPr txBox="1">
            <a:spLocks/>
          </p:cNvSpPr>
          <p:nvPr/>
        </p:nvSpPr>
        <p:spPr>
          <a:xfrm>
            <a:off x="2217818" y="3407578"/>
            <a:ext cx="1517870"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67" name="Straight Connector 66">
            <a:extLst>
              <a:ext uri="{FF2B5EF4-FFF2-40B4-BE49-F238E27FC236}">
                <a16:creationId xmlns:a16="http://schemas.microsoft.com/office/drawing/2014/main" id="{DE358F48-B576-4AF1-949D-C315C06490F2}"/>
              </a:ext>
            </a:extLst>
          </p:cNvPr>
          <p:cNvCxnSpPr>
            <a:cxnSpLocks/>
          </p:cNvCxnSpPr>
          <p:nvPr/>
        </p:nvCxnSpPr>
        <p:spPr>
          <a:xfrm>
            <a:off x="2229114" y="3272314"/>
            <a:ext cx="1495275"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8" name="ee4pContent1">
            <a:extLst>
              <a:ext uri="{FF2B5EF4-FFF2-40B4-BE49-F238E27FC236}">
                <a16:creationId xmlns:a16="http://schemas.microsoft.com/office/drawing/2014/main" id="{426E44E6-2B3E-4262-89EC-E2432A3D3610}"/>
              </a:ext>
            </a:extLst>
          </p:cNvPr>
          <p:cNvSpPr txBox="1"/>
          <p:nvPr/>
        </p:nvSpPr>
        <p:spPr>
          <a:xfrm>
            <a:off x="2229114" y="3721588"/>
            <a:ext cx="1517870" cy="2436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
        <p:nvSpPr>
          <p:cNvPr id="69" name="Title 3">
            <a:extLst>
              <a:ext uri="{FF2B5EF4-FFF2-40B4-BE49-F238E27FC236}">
                <a16:creationId xmlns:a16="http://schemas.microsoft.com/office/drawing/2014/main" id="{515D7482-14E8-481C-BC3B-2535E6CC42D2}"/>
              </a:ext>
            </a:extLst>
          </p:cNvPr>
          <p:cNvSpPr txBox="1">
            <a:spLocks/>
          </p:cNvSpPr>
          <p:nvPr/>
        </p:nvSpPr>
        <p:spPr>
          <a:xfrm>
            <a:off x="3818568" y="2537794"/>
            <a:ext cx="151787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70" name="Title 3">
            <a:extLst>
              <a:ext uri="{FF2B5EF4-FFF2-40B4-BE49-F238E27FC236}">
                <a16:creationId xmlns:a16="http://schemas.microsoft.com/office/drawing/2014/main" id="{BD2A4D46-146F-493F-B8DF-ED468274FDB8}"/>
              </a:ext>
            </a:extLst>
          </p:cNvPr>
          <p:cNvSpPr txBox="1">
            <a:spLocks/>
          </p:cNvSpPr>
          <p:nvPr/>
        </p:nvSpPr>
        <p:spPr>
          <a:xfrm>
            <a:off x="3818568" y="2965154"/>
            <a:ext cx="151787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71" name="Title 3">
            <a:extLst>
              <a:ext uri="{FF2B5EF4-FFF2-40B4-BE49-F238E27FC236}">
                <a16:creationId xmlns:a16="http://schemas.microsoft.com/office/drawing/2014/main" id="{4292E2FF-E0CE-4E16-9687-B84E07F01CAA}"/>
              </a:ext>
            </a:extLst>
          </p:cNvPr>
          <p:cNvSpPr txBox="1">
            <a:spLocks/>
          </p:cNvSpPr>
          <p:nvPr/>
        </p:nvSpPr>
        <p:spPr>
          <a:xfrm>
            <a:off x="3818568" y="3407578"/>
            <a:ext cx="151787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72" name="Straight Connector 71">
            <a:extLst>
              <a:ext uri="{FF2B5EF4-FFF2-40B4-BE49-F238E27FC236}">
                <a16:creationId xmlns:a16="http://schemas.microsoft.com/office/drawing/2014/main" id="{2F0E0919-758E-4973-844C-2D00F7F27527}"/>
              </a:ext>
            </a:extLst>
          </p:cNvPr>
          <p:cNvCxnSpPr>
            <a:cxnSpLocks/>
          </p:cNvCxnSpPr>
          <p:nvPr/>
        </p:nvCxnSpPr>
        <p:spPr>
          <a:xfrm>
            <a:off x="3829865" y="3272314"/>
            <a:ext cx="149527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3" name="ee4pContent1">
            <a:extLst>
              <a:ext uri="{FF2B5EF4-FFF2-40B4-BE49-F238E27FC236}">
                <a16:creationId xmlns:a16="http://schemas.microsoft.com/office/drawing/2014/main" id="{79385EC8-7C74-4F00-BE38-434AEB15083F}"/>
              </a:ext>
            </a:extLst>
          </p:cNvPr>
          <p:cNvSpPr txBox="1"/>
          <p:nvPr/>
        </p:nvSpPr>
        <p:spPr>
          <a:xfrm>
            <a:off x="3818280" y="3721588"/>
            <a:ext cx="1517871" cy="2436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
        <p:nvSpPr>
          <p:cNvPr id="74" name="Title 3">
            <a:extLst>
              <a:ext uri="{FF2B5EF4-FFF2-40B4-BE49-F238E27FC236}">
                <a16:creationId xmlns:a16="http://schemas.microsoft.com/office/drawing/2014/main" id="{A43EB26A-9C80-4C90-B2CF-1B932E4AEDC6}"/>
              </a:ext>
            </a:extLst>
          </p:cNvPr>
          <p:cNvSpPr txBox="1">
            <a:spLocks/>
          </p:cNvSpPr>
          <p:nvPr/>
        </p:nvSpPr>
        <p:spPr>
          <a:xfrm>
            <a:off x="5408023" y="2537794"/>
            <a:ext cx="151787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75" name="Title 3">
            <a:extLst>
              <a:ext uri="{FF2B5EF4-FFF2-40B4-BE49-F238E27FC236}">
                <a16:creationId xmlns:a16="http://schemas.microsoft.com/office/drawing/2014/main" id="{43643A80-032A-4DD1-B5E4-24E3EA0CA9F2}"/>
              </a:ext>
            </a:extLst>
          </p:cNvPr>
          <p:cNvSpPr txBox="1">
            <a:spLocks/>
          </p:cNvSpPr>
          <p:nvPr/>
        </p:nvSpPr>
        <p:spPr>
          <a:xfrm>
            <a:off x="5408023" y="2965154"/>
            <a:ext cx="151787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76" name="Title 3">
            <a:extLst>
              <a:ext uri="{FF2B5EF4-FFF2-40B4-BE49-F238E27FC236}">
                <a16:creationId xmlns:a16="http://schemas.microsoft.com/office/drawing/2014/main" id="{5E7A2A9A-87A1-4C3B-B362-53700BE55C31}"/>
              </a:ext>
            </a:extLst>
          </p:cNvPr>
          <p:cNvSpPr txBox="1">
            <a:spLocks/>
          </p:cNvSpPr>
          <p:nvPr/>
        </p:nvSpPr>
        <p:spPr>
          <a:xfrm>
            <a:off x="5408023" y="3407578"/>
            <a:ext cx="151787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77" name="Straight Connector 76">
            <a:extLst>
              <a:ext uri="{FF2B5EF4-FFF2-40B4-BE49-F238E27FC236}">
                <a16:creationId xmlns:a16="http://schemas.microsoft.com/office/drawing/2014/main" id="{D83442BC-F836-433D-B5F6-C78E65AD55E9}"/>
              </a:ext>
            </a:extLst>
          </p:cNvPr>
          <p:cNvCxnSpPr>
            <a:cxnSpLocks/>
          </p:cNvCxnSpPr>
          <p:nvPr/>
        </p:nvCxnSpPr>
        <p:spPr>
          <a:xfrm>
            <a:off x="5419320" y="3272314"/>
            <a:ext cx="149527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78" name="ee4pContent1">
            <a:extLst>
              <a:ext uri="{FF2B5EF4-FFF2-40B4-BE49-F238E27FC236}">
                <a16:creationId xmlns:a16="http://schemas.microsoft.com/office/drawing/2014/main" id="{DD2ED550-A715-49DA-B1ED-3471180FFC9B}"/>
              </a:ext>
            </a:extLst>
          </p:cNvPr>
          <p:cNvSpPr txBox="1"/>
          <p:nvPr/>
        </p:nvSpPr>
        <p:spPr>
          <a:xfrm>
            <a:off x="5407735" y="3721588"/>
            <a:ext cx="1517871" cy="2436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sp>
        <p:nvSpPr>
          <p:cNvPr id="80" name="Title 3">
            <a:extLst>
              <a:ext uri="{FF2B5EF4-FFF2-40B4-BE49-F238E27FC236}">
                <a16:creationId xmlns:a16="http://schemas.microsoft.com/office/drawing/2014/main" id="{32614B6F-1458-4AFD-93EF-C182451C2331}"/>
              </a:ext>
            </a:extLst>
          </p:cNvPr>
          <p:cNvSpPr txBox="1">
            <a:spLocks/>
          </p:cNvSpPr>
          <p:nvPr/>
        </p:nvSpPr>
        <p:spPr>
          <a:xfrm>
            <a:off x="6997480" y="2537794"/>
            <a:ext cx="1517871" cy="341539"/>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81" name="Title 3">
            <a:extLst>
              <a:ext uri="{FF2B5EF4-FFF2-40B4-BE49-F238E27FC236}">
                <a16:creationId xmlns:a16="http://schemas.microsoft.com/office/drawing/2014/main" id="{A1293EC1-DAA1-4054-8753-9CF952BB00C6}"/>
              </a:ext>
            </a:extLst>
          </p:cNvPr>
          <p:cNvSpPr txBox="1">
            <a:spLocks/>
          </p:cNvSpPr>
          <p:nvPr/>
        </p:nvSpPr>
        <p:spPr>
          <a:xfrm>
            <a:off x="6997480" y="2965154"/>
            <a:ext cx="1517871" cy="182861"/>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200" b="1" dirty="0">
                <a:solidFill>
                  <a:schemeClr val="accent6"/>
                </a:solidFill>
                <a:latin typeface="Arial" panose="020B0604020202020204" pitchFamily="34" charset="0"/>
              </a:rPr>
              <a:t>Position</a:t>
            </a:r>
            <a:endParaRPr lang="en-PH" sz="1200" b="1" dirty="0">
              <a:solidFill>
                <a:schemeClr val="accent6"/>
              </a:solidFill>
              <a:latin typeface="Arial" panose="020B0604020202020204" pitchFamily="34" charset="0"/>
            </a:endParaRPr>
          </a:p>
        </p:txBody>
      </p:sp>
      <p:sp>
        <p:nvSpPr>
          <p:cNvPr id="82" name="Title 3">
            <a:extLst>
              <a:ext uri="{FF2B5EF4-FFF2-40B4-BE49-F238E27FC236}">
                <a16:creationId xmlns:a16="http://schemas.microsoft.com/office/drawing/2014/main" id="{60F0C7EC-287B-4DE3-8A03-5345B950BE16}"/>
              </a:ext>
            </a:extLst>
          </p:cNvPr>
          <p:cNvSpPr txBox="1">
            <a:spLocks/>
          </p:cNvSpPr>
          <p:nvPr/>
        </p:nvSpPr>
        <p:spPr>
          <a:xfrm>
            <a:off x="6997480" y="3407578"/>
            <a:ext cx="1517871" cy="249529"/>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cxnSp>
        <p:nvCxnSpPr>
          <p:cNvPr id="83" name="Straight Connector 82">
            <a:extLst>
              <a:ext uri="{FF2B5EF4-FFF2-40B4-BE49-F238E27FC236}">
                <a16:creationId xmlns:a16="http://schemas.microsoft.com/office/drawing/2014/main" id="{ABDE008E-9557-44E6-BB95-E3CF422E4618}"/>
              </a:ext>
            </a:extLst>
          </p:cNvPr>
          <p:cNvCxnSpPr>
            <a:cxnSpLocks/>
          </p:cNvCxnSpPr>
          <p:nvPr/>
        </p:nvCxnSpPr>
        <p:spPr>
          <a:xfrm>
            <a:off x="7008777" y="3272314"/>
            <a:ext cx="1495276" cy="0"/>
          </a:xfrm>
          <a:prstGeom prst="line">
            <a:avLst/>
          </a:prstGeom>
          <a:ln w="952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84" name="ee4pContent1">
            <a:extLst>
              <a:ext uri="{FF2B5EF4-FFF2-40B4-BE49-F238E27FC236}">
                <a16:creationId xmlns:a16="http://schemas.microsoft.com/office/drawing/2014/main" id="{3EAB7391-822C-4240-89E2-31741A3670DB}"/>
              </a:ext>
            </a:extLst>
          </p:cNvPr>
          <p:cNvSpPr txBox="1"/>
          <p:nvPr/>
        </p:nvSpPr>
        <p:spPr>
          <a:xfrm>
            <a:off x="6997192" y="3721588"/>
            <a:ext cx="1517871" cy="2436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pic>
        <p:nvPicPr>
          <p:cNvPr id="85" name="Picture 84">
            <a:extLst>
              <a:ext uri="{FF2B5EF4-FFF2-40B4-BE49-F238E27FC236}">
                <a16:creationId xmlns:a16="http://schemas.microsoft.com/office/drawing/2014/main" id="{FE7346A9-3777-407C-83A3-356B74E87289}"/>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997480" y="1511372"/>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spTree>
    <p:extLst>
      <p:ext uri="{BB962C8B-B14F-4D97-AF65-F5344CB8AC3E}">
        <p14:creationId xmlns:p14="http://schemas.microsoft.com/office/powerpoint/2010/main" val="1643372781"/>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286BCFB-682F-4457-9F1E-3DE333498465}"/>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229</a:t>
            </a:fld>
            <a:endParaRPr lang="en-PH" dirty="0"/>
          </a:p>
        </p:txBody>
      </p:sp>
      <p:sp>
        <p:nvSpPr>
          <p:cNvPr id="8" name="Subtitle 7">
            <a:extLst>
              <a:ext uri="{FF2B5EF4-FFF2-40B4-BE49-F238E27FC236}">
                <a16:creationId xmlns:a16="http://schemas.microsoft.com/office/drawing/2014/main" id="{B0E48B77-603D-40C3-8C0E-552EAD44D732}"/>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F6CE8657-D923-4E26-B69C-9302C7258294}"/>
              </a:ext>
            </a:extLst>
          </p:cNvPr>
          <p:cNvSpPr>
            <a:spLocks noGrp="1"/>
          </p:cNvSpPr>
          <p:nvPr>
            <p:ph type="title"/>
          </p:nvPr>
        </p:nvSpPr>
        <p:spPr>
          <a:xfrm>
            <a:off x="628650" y="2546508"/>
            <a:ext cx="7886700" cy="1600556"/>
          </a:xfrm>
        </p:spPr>
        <p:txBody>
          <a:bodyPr/>
          <a:lstStyle/>
          <a:p>
            <a:r>
              <a:rPr lang="en-US" dirty="0"/>
              <a:t>Visual Profile Slide</a:t>
            </a:r>
            <a:endParaRPr lang="en-PH" dirty="0"/>
          </a:p>
        </p:txBody>
      </p:sp>
    </p:spTree>
    <p:extLst>
      <p:ext uri="{BB962C8B-B14F-4D97-AF65-F5344CB8AC3E}">
        <p14:creationId xmlns:p14="http://schemas.microsoft.com/office/powerpoint/2010/main" val="181523126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DDADFF8-0045-4728-98EF-77699D62235B}"/>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a:t>
            </a:fld>
            <a:endParaRPr lang="en-PH" dirty="0"/>
          </a:p>
        </p:txBody>
      </p:sp>
      <p:sp>
        <p:nvSpPr>
          <p:cNvPr id="8" name="Subtitle 7">
            <a:extLst>
              <a:ext uri="{FF2B5EF4-FFF2-40B4-BE49-F238E27FC236}">
                <a16:creationId xmlns:a16="http://schemas.microsoft.com/office/drawing/2014/main" id="{36BC9163-A387-4E2A-9F41-B26BEF51502E}"/>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AD856381-DC32-4770-8680-4AC95886A2FB}"/>
              </a:ext>
            </a:extLst>
          </p:cNvPr>
          <p:cNvSpPr>
            <a:spLocks noGrp="1"/>
          </p:cNvSpPr>
          <p:nvPr>
            <p:ph type="title"/>
          </p:nvPr>
        </p:nvSpPr>
        <p:spPr>
          <a:xfrm>
            <a:off x="628650" y="2546508"/>
            <a:ext cx="7886700" cy="1600556"/>
          </a:xfrm>
        </p:spPr>
        <p:txBody>
          <a:bodyPr/>
          <a:lstStyle/>
          <a:p>
            <a:r>
              <a:rPr lang="en-PH" dirty="0"/>
              <a:t>Executive Summary Layout</a:t>
            </a:r>
          </a:p>
        </p:txBody>
      </p:sp>
    </p:spTree>
    <p:extLst>
      <p:ext uri="{BB962C8B-B14F-4D97-AF65-F5344CB8AC3E}">
        <p14:creationId xmlns:p14="http://schemas.microsoft.com/office/powerpoint/2010/main" val="78042203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8F04A-3A47-484A-89A5-723F8C088206}"/>
              </a:ext>
            </a:extLst>
          </p:cNvPr>
          <p:cNvSpPr>
            <a:spLocks noGrp="1"/>
          </p:cNvSpPr>
          <p:nvPr>
            <p:ph type="title"/>
          </p:nvPr>
        </p:nvSpPr>
        <p:spPr>
          <a:xfrm>
            <a:off x="628650" y="365127"/>
            <a:ext cx="7886700" cy="618100"/>
          </a:xfrm>
        </p:spPr>
        <p:txBody>
          <a:bodyPr>
            <a:normAutofit/>
          </a:bodyPr>
          <a:lstStyle/>
          <a:p>
            <a:r>
              <a:rPr lang="en-US" dirty="0"/>
              <a:t>Visual Team Slide with Three People</a:t>
            </a:r>
            <a:endParaRPr lang="en-PH" dirty="0"/>
          </a:p>
        </p:txBody>
      </p:sp>
      <p:sp>
        <p:nvSpPr>
          <p:cNvPr id="3" name="Slide Number Placeholder 2">
            <a:extLst>
              <a:ext uri="{FF2B5EF4-FFF2-40B4-BE49-F238E27FC236}">
                <a16:creationId xmlns:a16="http://schemas.microsoft.com/office/drawing/2014/main" id="{8B3810BD-66A5-4E53-8AB0-48BA0A80281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230</a:t>
            </a:fld>
            <a:endParaRPr lang="en-PH" dirty="0"/>
          </a:p>
        </p:txBody>
      </p:sp>
      <p:sp>
        <p:nvSpPr>
          <p:cNvPr id="6" name="Rectangle: Rounded Corners 5">
            <a:extLst>
              <a:ext uri="{FF2B5EF4-FFF2-40B4-BE49-F238E27FC236}">
                <a16:creationId xmlns:a16="http://schemas.microsoft.com/office/drawing/2014/main" id="{E3E8DAEE-0CEC-47A2-963D-2BAB04951310}"/>
              </a:ext>
            </a:extLst>
          </p:cNvPr>
          <p:cNvSpPr/>
          <p:nvPr/>
        </p:nvSpPr>
        <p:spPr>
          <a:xfrm>
            <a:off x="628651" y="2102015"/>
            <a:ext cx="2464821" cy="3876507"/>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 name="Rectangle 6">
            <a:extLst>
              <a:ext uri="{FF2B5EF4-FFF2-40B4-BE49-F238E27FC236}">
                <a16:creationId xmlns:a16="http://schemas.microsoft.com/office/drawing/2014/main" id="{087C7EAA-147B-42E6-A606-869624524992}"/>
              </a:ext>
            </a:extLst>
          </p:cNvPr>
          <p:cNvSpPr/>
          <p:nvPr/>
        </p:nvSpPr>
        <p:spPr>
          <a:xfrm>
            <a:off x="728184" y="5956089"/>
            <a:ext cx="2265755" cy="78951"/>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9" name="Title 3">
            <a:extLst>
              <a:ext uri="{FF2B5EF4-FFF2-40B4-BE49-F238E27FC236}">
                <a16:creationId xmlns:a16="http://schemas.microsoft.com/office/drawing/2014/main" id="{5F5EDD25-D765-4CDC-991C-C45B17D52F81}"/>
              </a:ext>
            </a:extLst>
          </p:cNvPr>
          <p:cNvSpPr txBox="1">
            <a:spLocks/>
          </p:cNvSpPr>
          <p:nvPr/>
        </p:nvSpPr>
        <p:spPr>
          <a:xfrm>
            <a:off x="730112" y="2764902"/>
            <a:ext cx="2261899" cy="343725"/>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800" b="1" dirty="0">
                <a:latin typeface="Arial" panose="020B0604020202020204" pitchFamily="34" charset="0"/>
              </a:rPr>
              <a:t>Name</a:t>
            </a:r>
            <a:endParaRPr lang="en-PH" sz="1800" b="1" dirty="0">
              <a:latin typeface="Arial" panose="020B0604020202020204" pitchFamily="34" charset="0"/>
            </a:endParaRPr>
          </a:p>
        </p:txBody>
      </p:sp>
      <p:sp>
        <p:nvSpPr>
          <p:cNvPr id="20" name="Title 3">
            <a:extLst>
              <a:ext uri="{FF2B5EF4-FFF2-40B4-BE49-F238E27FC236}">
                <a16:creationId xmlns:a16="http://schemas.microsoft.com/office/drawing/2014/main" id="{0265EAFD-398D-4F35-9A73-4A9ACAF69D3F}"/>
              </a:ext>
            </a:extLst>
          </p:cNvPr>
          <p:cNvSpPr txBox="1">
            <a:spLocks/>
          </p:cNvSpPr>
          <p:nvPr/>
        </p:nvSpPr>
        <p:spPr>
          <a:xfrm>
            <a:off x="730112" y="3194999"/>
            <a:ext cx="2261899" cy="184032"/>
          </a:xfrm>
          <a:prstGeom prst="rect">
            <a:avLst/>
          </a:prstGeom>
        </p:spPr>
        <p:txBody>
          <a:bodyPr vert="horz" lIns="0" tIns="0" rIns="0" bIns="0" rtlCol="0" anchor="ctr">
            <a:normAutofit fontScale="85000"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800" b="1" dirty="0">
                <a:solidFill>
                  <a:schemeClr val="accent6"/>
                </a:solidFill>
                <a:latin typeface="Arial" panose="020B0604020202020204" pitchFamily="34" charset="0"/>
              </a:rPr>
              <a:t>Position</a:t>
            </a:r>
            <a:endParaRPr lang="en-PH" sz="1800" b="1" dirty="0">
              <a:solidFill>
                <a:schemeClr val="accent6"/>
              </a:solidFill>
              <a:latin typeface="Arial" panose="020B0604020202020204" pitchFamily="34" charset="0"/>
            </a:endParaRPr>
          </a:p>
        </p:txBody>
      </p:sp>
      <p:sp>
        <p:nvSpPr>
          <p:cNvPr id="21" name="Title 3">
            <a:extLst>
              <a:ext uri="{FF2B5EF4-FFF2-40B4-BE49-F238E27FC236}">
                <a16:creationId xmlns:a16="http://schemas.microsoft.com/office/drawing/2014/main" id="{66F94653-4156-4C25-9D7D-3D062581CF78}"/>
              </a:ext>
            </a:extLst>
          </p:cNvPr>
          <p:cNvSpPr txBox="1">
            <a:spLocks/>
          </p:cNvSpPr>
          <p:nvPr/>
        </p:nvSpPr>
        <p:spPr>
          <a:xfrm>
            <a:off x="730112" y="3640254"/>
            <a:ext cx="2261899" cy="2511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tx1"/>
                </a:solidFill>
                <a:latin typeface="Arial" panose="020B0604020202020204" pitchFamily="34" charset="0"/>
              </a:rPr>
              <a:t>Brief Description</a:t>
            </a:r>
            <a:endParaRPr lang="en-PH" sz="1400" b="1" dirty="0">
              <a:solidFill>
                <a:schemeClr val="tx1"/>
              </a:solidFill>
              <a:latin typeface="Arial" panose="020B0604020202020204" pitchFamily="34" charset="0"/>
            </a:endParaRPr>
          </a:p>
        </p:txBody>
      </p:sp>
      <p:sp>
        <p:nvSpPr>
          <p:cNvPr id="22" name="ee4pContent1">
            <a:extLst>
              <a:ext uri="{FF2B5EF4-FFF2-40B4-BE49-F238E27FC236}">
                <a16:creationId xmlns:a16="http://schemas.microsoft.com/office/drawing/2014/main" id="{7F351414-9F5C-40A6-9EA2-213E15D67606}"/>
              </a:ext>
            </a:extLst>
          </p:cNvPr>
          <p:cNvSpPr txBox="1"/>
          <p:nvPr/>
        </p:nvSpPr>
        <p:spPr>
          <a:xfrm>
            <a:off x="730112" y="3956274"/>
            <a:ext cx="2261899" cy="179724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cxnSp>
        <p:nvCxnSpPr>
          <p:cNvPr id="23" name="Straight Connector 22">
            <a:extLst>
              <a:ext uri="{FF2B5EF4-FFF2-40B4-BE49-F238E27FC236}">
                <a16:creationId xmlns:a16="http://schemas.microsoft.com/office/drawing/2014/main" id="{6511CB31-5328-482C-AD49-88E64091188E}"/>
              </a:ext>
            </a:extLst>
          </p:cNvPr>
          <p:cNvCxnSpPr>
            <a:cxnSpLocks/>
          </p:cNvCxnSpPr>
          <p:nvPr/>
        </p:nvCxnSpPr>
        <p:spPr>
          <a:xfrm>
            <a:off x="746947" y="3504132"/>
            <a:ext cx="2228229"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6" name="Rectangle: Rounded Corners 125">
            <a:extLst>
              <a:ext uri="{FF2B5EF4-FFF2-40B4-BE49-F238E27FC236}">
                <a16:creationId xmlns:a16="http://schemas.microsoft.com/office/drawing/2014/main" id="{AE139D1F-4923-4625-9503-2C8B06B0CF0C}"/>
              </a:ext>
            </a:extLst>
          </p:cNvPr>
          <p:cNvSpPr/>
          <p:nvPr/>
        </p:nvSpPr>
        <p:spPr>
          <a:xfrm>
            <a:off x="3339590" y="2102015"/>
            <a:ext cx="2464821" cy="3876507"/>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7" name="Rectangle 126">
            <a:extLst>
              <a:ext uri="{FF2B5EF4-FFF2-40B4-BE49-F238E27FC236}">
                <a16:creationId xmlns:a16="http://schemas.microsoft.com/office/drawing/2014/main" id="{AE29F08A-DD72-42DB-8E19-71B8033BAD9D}"/>
              </a:ext>
            </a:extLst>
          </p:cNvPr>
          <p:cNvSpPr/>
          <p:nvPr/>
        </p:nvSpPr>
        <p:spPr>
          <a:xfrm>
            <a:off x="3439123" y="5956089"/>
            <a:ext cx="2265755" cy="78951"/>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19" name="Title 3">
            <a:extLst>
              <a:ext uri="{FF2B5EF4-FFF2-40B4-BE49-F238E27FC236}">
                <a16:creationId xmlns:a16="http://schemas.microsoft.com/office/drawing/2014/main" id="{FFCF9C73-BE3F-44C0-83D1-B2B2F3B05377}"/>
              </a:ext>
            </a:extLst>
          </p:cNvPr>
          <p:cNvSpPr txBox="1">
            <a:spLocks/>
          </p:cNvSpPr>
          <p:nvPr/>
        </p:nvSpPr>
        <p:spPr>
          <a:xfrm>
            <a:off x="3441052" y="2764902"/>
            <a:ext cx="2261899" cy="343725"/>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800" b="1" dirty="0">
                <a:latin typeface="Arial" panose="020B0604020202020204" pitchFamily="34" charset="0"/>
              </a:rPr>
              <a:t>Name</a:t>
            </a:r>
            <a:endParaRPr lang="en-PH" sz="1800" b="1" dirty="0">
              <a:latin typeface="Arial" panose="020B0604020202020204" pitchFamily="34" charset="0"/>
            </a:endParaRPr>
          </a:p>
        </p:txBody>
      </p:sp>
      <p:sp>
        <p:nvSpPr>
          <p:cNvPr id="120" name="Title 3">
            <a:extLst>
              <a:ext uri="{FF2B5EF4-FFF2-40B4-BE49-F238E27FC236}">
                <a16:creationId xmlns:a16="http://schemas.microsoft.com/office/drawing/2014/main" id="{A766D1D1-94A4-49D7-AB72-DA9A090EA59B}"/>
              </a:ext>
            </a:extLst>
          </p:cNvPr>
          <p:cNvSpPr txBox="1">
            <a:spLocks/>
          </p:cNvSpPr>
          <p:nvPr/>
        </p:nvSpPr>
        <p:spPr>
          <a:xfrm>
            <a:off x="3441052" y="3194999"/>
            <a:ext cx="2261899" cy="184032"/>
          </a:xfrm>
          <a:prstGeom prst="rect">
            <a:avLst/>
          </a:prstGeom>
        </p:spPr>
        <p:txBody>
          <a:bodyPr vert="horz" lIns="0" tIns="0" rIns="0" bIns="0" rtlCol="0" anchor="ctr">
            <a:normAutofit fontScale="85000"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800" b="1" dirty="0">
                <a:solidFill>
                  <a:schemeClr val="accent6"/>
                </a:solidFill>
                <a:latin typeface="Arial" panose="020B0604020202020204" pitchFamily="34" charset="0"/>
              </a:rPr>
              <a:t>Position</a:t>
            </a:r>
            <a:endParaRPr lang="en-PH" sz="1800" b="1" dirty="0">
              <a:solidFill>
                <a:schemeClr val="accent6"/>
              </a:solidFill>
              <a:latin typeface="Arial" panose="020B0604020202020204" pitchFamily="34" charset="0"/>
            </a:endParaRPr>
          </a:p>
        </p:txBody>
      </p:sp>
      <p:sp>
        <p:nvSpPr>
          <p:cNvPr id="121" name="Title 3">
            <a:extLst>
              <a:ext uri="{FF2B5EF4-FFF2-40B4-BE49-F238E27FC236}">
                <a16:creationId xmlns:a16="http://schemas.microsoft.com/office/drawing/2014/main" id="{0373AEC8-4E19-4143-9D7F-BFDC086DE6CD}"/>
              </a:ext>
            </a:extLst>
          </p:cNvPr>
          <p:cNvSpPr txBox="1">
            <a:spLocks/>
          </p:cNvSpPr>
          <p:nvPr/>
        </p:nvSpPr>
        <p:spPr>
          <a:xfrm>
            <a:off x="3441052" y="3640254"/>
            <a:ext cx="2261899" cy="2511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tx1"/>
                </a:solidFill>
                <a:latin typeface="Arial" panose="020B0604020202020204" pitchFamily="34" charset="0"/>
              </a:rPr>
              <a:t>Brief Description</a:t>
            </a:r>
            <a:endParaRPr lang="en-PH" sz="1400" b="1" dirty="0">
              <a:solidFill>
                <a:schemeClr val="tx1"/>
              </a:solidFill>
              <a:latin typeface="Arial" panose="020B0604020202020204" pitchFamily="34" charset="0"/>
            </a:endParaRPr>
          </a:p>
        </p:txBody>
      </p:sp>
      <p:sp>
        <p:nvSpPr>
          <p:cNvPr id="122" name="ee4pContent1">
            <a:extLst>
              <a:ext uri="{FF2B5EF4-FFF2-40B4-BE49-F238E27FC236}">
                <a16:creationId xmlns:a16="http://schemas.microsoft.com/office/drawing/2014/main" id="{88D6E23B-C178-45D9-8F08-387A96EA8DC6}"/>
              </a:ext>
            </a:extLst>
          </p:cNvPr>
          <p:cNvSpPr txBox="1"/>
          <p:nvPr/>
        </p:nvSpPr>
        <p:spPr>
          <a:xfrm>
            <a:off x="3441052" y="3956274"/>
            <a:ext cx="2261899" cy="179724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cxnSp>
        <p:nvCxnSpPr>
          <p:cNvPr id="123" name="Straight Connector 122">
            <a:extLst>
              <a:ext uri="{FF2B5EF4-FFF2-40B4-BE49-F238E27FC236}">
                <a16:creationId xmlns:a16="http://schemas.microsoft.com/office/drawing/2014/main" id="{9AED807F-9693-4100-92ED-803F68CEDAA2}"/>
              </a:ext>
            </a:extLst>
          </p:cNvPr>
          <p:cNvCxnSpPr>
            <a:cxnSpLocks/>
          </p:cNvCxnSpPr>
          <p:nvPr/>
        </p:nvCxnSpPr>
        <p:spPr>
          <a:xfrm>
            <a:off x="3457887" y="3504132"/>
            <a:ext cx="2228229"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41" name="Rectangle: Rounded Corners 140">
            <a:extLst>
              <a:ext uri="{FF2B5EF4-FFF2-40B4-BE49-F238E27FC236}">
                <a16:creationId xmlns:a16="http://schemas.microsoft.com/office/drawing/2014/main" id="{E87E4AE4-5914-470A-991B-FB58200E156D}"/>
              </a:ext>
            </a:extLst>
          </p:cNvPr>
          <p:cNvSpPr/>
          <p:nvPr/>
        </p:nvSpPr>
        <p:spPr>
          <a:xfrm>
            <a:off x="6050530" y="2102015"/>
            <a:ext cx="2464821" cy="3876507"/>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2" name="Rectangle 141">
            <a:extLst>
              <a:ext uri="{FF2B5EF4-FFF2-40B4-BE49-F238E27FC236}">
                <a16:creationId xmlns:a16="http://schemas.microsoft.com/office/drawing/2014/main" id="{21339482-70C3-4B66-89EC-2CC9C0C2F24C}"/>
              </a:ext>
            </a:extLst>
          </p:cNvPr>
          <p:cNvSpPr/>
          <p:nvPr/>
        </p:nvSpPr>
        <p:spPr>
          <a:xfrm>
            <a:off x="6150063" y="5956089"/>
            <a:ext cx="2265755" cy="78951"/>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4" name="Title 3">
            <a:extLst>
              <a:ext uri="{FF2B5EF4-FFF2-40B4-BE49-F238E27FC236}">
                <a16:creationId xmlns:a16="http://schemas.microsoft.com/office/drawing/2014/main" id="{8FC51BE0-3C94-48AA-BAE9-4F6DB56E7059}"/>
              </a:ext>
            </a:extLst>
          </p:cNvPr>
          <p:cNvSpPr txBox="1">
            <a:spLocks/>
          </p:cNvSpPr>
          <p:nvPr/>
        </p:nvSpPr>
        <p:spPr>
          <a:xfrm>
            <a:off x="6151991" y="2764902"/>
            <a:ext cx="2261899" cy="343725"/>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800" b="1" dirty="0">
                <a:latin typeface="Arial" panose="020B0604020202020204" pitchFamily="34" charset="0"/>
              </a:rPr>
              <a:t>Name</a:t>
            </a:r>
            <a:endParaRPr lang="en-PH" sz="1800" b="1" dirty="0">
              <a:latin typeface="Arial" panose="020B0604020202020204" pitchFamily="34" charset="0"/>
            </a:endParaRPr>
          </a:p>
        </p:txBody>
      </p:sp>
      <p:sp>
        <p:nvSpPr>
          <p:cNvPr id="135" name="Title 3">
            <a:extLst>
              <a:ext uri="{FF2B5EF4-FFF2-40B4-BE49-F238E27FC236}">
                <a16:creationId xmlns:a16="http://schemas.microsoft.com/office/drawing/2014/main" id="{E56641A3-CDE9-45E6-A99D-0682A8A3E112}"/>
              </a:ext>
            </a:extLst>
          </p:cNvPr>
          <p:cNvSpPr txBox="1">
            <a:spLocks/>
          </p:cNvSpPr>
          <p:nvPr/>
        </p:nvSpPr>
        <p:spPr>
          <a:xfrm>
            <a:off x="6151991" y="3194999"/>
            <a:ext cx="2261899" cy="184032"/>
          </a:xfrm>
          <a:prstGeom prst="rect">
            <a:avLst/>
          </a:prstGeom>
        </p:spPr>
        <p:txBody>
          <a:bodyPr vert="horz" lIns="0" tIns="0" rIns="0" bIns="0" rtlCol="0" anchor="ctr">
            <a:normAutofit fontScale="85000"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800" b="1" dirty="0">
                <a:solidFill>
                  <a:schemeClr val="accent6"/>
                </a:solidFill>
                <a:latin typeface="Arial" panose="020B0604020202020204" pitchFamily="34" charset="0"/>
              </a:rPr>
              <a:t>Position</a:t>
            </a:r>
            <a:endParaRPr lang="en-PH" sz="1800" b="1" dirty="0">
              <a:solidFill>
                <a:schemeClr val="accent6"/>
              </a:solidFill>
              <a:latin typeface="Arial" panose="020B0604020202020204" pitchFamily="34" charset="0"/>
            </a:endParaRPr>
          </a:p>
        </p:txBody>
      </p:sp>
      <p:sp>
        <p:nvSpPr>
          <p:cNvPr id="136" name="Title 3">
            <a:extLst>
              <a:ext uri="{FF2B5EF4-FFF2-40B4-BE49-F238E27FC236}">
                <a16:creationId xmlns:a16="http://schemas.microsoft.com/office/drawing/2014/main" id="{987159FF-5251-41A6-9D6C-E0C7AF798BFE}"/>
              </a:ext>
            </a:extLst>
          </p:cNvPr>
          <p:cNvSpPr txBox="1">
            <a:spLocks/>
          </p:cNvSpPr>
          <p:nvPr/>
        </p:nvSpPr>
        <p:spPr>
          <a:xfrm>
            <a:off x="6151991" y="3640254"/>
            <a:ext cx="2261899" cy="2511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400" b="1" dirty="0">
                <a:solidFill>
                  <a:schemeClr val="tx1"/>
                </a:solidFill>
                <a:latin typeface="Arial" panose="020B0604020202020204" pitchFamily="34" charset="0"/>
              </a:rPr>
              <a:t>Brief Description</a:t>
            </a:r>
            <a:endParaRPr lang="en-PH" sz="1400" b="1" dirty="0">
              <a:solidFill>
                <a:schemeClr val="tx1"/>
              </a:solidFill>
              <a:latin typeface="Arial" panose="020B0604020202020204" pitchFamily="34" charset="0"/>
            </a:endParaRPr>
          </a:p>
        </p:txBody>
      </p:sp>
      <p:sp>
        <p:nvSpPr>
          <p:cNvPr id="137" name="ee4pContent1">
            <a:extLst>
              <a:ext uri="{FF2B5EF4-FFF2-40B4-BE49-F238E27FC236}">
                <a16:creationId xmlns:a16="http://schemas.microsoft.com/office/drawing/2014/main" id="{8B5F5972-2785-4726-B9C4-E66023493410}"/>
              </a:ext>
            </a:extLst>
          </p:cNvPr>
          <p:cNvSpPr txBox="1"/>
          <p:nvPr/>
        </p:nvSpPr>
        <p:spPr>
          <a:xfrm>
            <a:off x="6151991" y="3956274"/>
            <a:ext cx="2261899" cy="179724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10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100" dirty="0">
              <a:solidFill>
                <a:schemeClr val="tx1"/>
              </a:solidFill>
              <a:latin typeface="Arial" panose="020B0604020202020204" pitchFamily="34" charset="0"/>
            </a:endParaRPr>
          </a:p>
        </p:txBody>
      </p:sp>
      <p:cxnSp>
        <p:nvCxnSpPr>
          <p:cNvPr id="138" name="Straight Connector 137">
            <a:extLst>
              <a:ext uri="{FF2B5EF4-FFF2-40B4-BE49-F238E27FC236}">
                <a16:creationId xmlns:a16="http://schemas.microsoft.com/office/drawing/2014/main" id="{B0A6FC8C-E5CD-4AE3-91A1-C490A1A4EF98}"/>
              </a:ext>
            </a:extLst>
          </p:cNvPr>
          <p:cNvCxnSpPr>
            <a:cxnSpLocks/>
          </p:cNvCxnSpPr>
          <p:nvPr/>
        </p:nvCxnSpPr>
        <p:spPr>
          <a:xfrm>
            <a:off x="6168826" y="3504132"/>
            <a:ext cx="2228229"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 name="Isosceles Triangle 3">
            <a:extLst>
              <a:ext uri="{FF2B5EF4-FFF2-40B4-BE49-F238E27FC236}">
                <a16:creationId xmlns:a16="http://schemas.microsoft.com/office/drawing/2014/main" id="{913C6E45-CF26-4EFB-B754-99EDD506F79B}"/>
              </a:ext>
            </a:extLst>
          </p:cNvPr>
          <p:cNvSpPr/>
          <p:nvPr/>
        </p:nvSpPr>
        <p:spPr>
          <a:xfrm>
            <a:off x="708678" y="1992708"/>
            <a:ext cx="81583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 name="Isosceles Triangle 4">
            <a:extLst>
              <a:ext uri="{FF2B5EF4-FFF2-40B4-BE49-F238E27FC236}">
                <a16:creationId xmlns:a16="http://schemas.microsoft.com/office/drawing/2014/main" id="{3957FE53-BFCA-441E-91AB-EA7DC832C03E}"/>
              </a:ext>
            </a:extLst>
          </p:cNvPr>
          <p:cNvSpPr/>
          <p:nvPr/>
        </p:nvSpPr>
        <p:spPr>
          <a:xfrm flipH="1">
            <a:off x="2197606" y="1992708"/>
            <a:ext cx="815839"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4" name="Isosceles Triangle 123">
            <a:extLst>
              <a:ext uri="{FF2B5EF4-FFF2-40B4-BE49-F238E27FC236}">
                <a16:creationId xmlns:a16="http://schemas.microsoft.com/office/drawing/2014/main" id="{F15FEE1C-BBBA-4572-B1C9-76D5B1949D56}"/>
              </a:ext>
            </a:extLst>
          </p:cNvPr>
          <p:cNvSpPr/>
          <p:nvPr/>
        </p:nvSpPr>
        <p:spPr>
          <a:xfrm>
            <a:off x="3419617" y="1992708"/>
            <a:ext cx="81583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5" name="Isosceles Triangle 124">
            <a:extLst>
              <a:ext uri="{FF2B5EF4-FFF2-40B4-BE49-F238E27FC236}">
                <a16:creationId xmlns:a16="http://schemas.microsoft.com/office/drawing/2014/main" id="{2961D40C-D81F-4278-A74A-E2E37B4AB207}"/>
              </a:ext>
            </a:extLst>
          </p:cNvPr>
          <p:cNvSpPr/>
          <p:nvPr/>
        </p:nvSpPr>
        <p:spPr>
          <a:xfrm flipH="1">
            <a:off x="4908546" y="1992708"/>
            <a:ext cx="815839"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9" name="Isosceles Triangle 138">
            <a:extLst>
              <a:ext uri="{FF2B5EF4-FFF2-40B4-BE49-F238E27FC236}">
                <a16:creationId xmlns:a16="http://schemas.microsoft.com/office/drawing/2014/main" id="{435A3C26-3D45-4302-A86C-70D5DA02735F}"/>
              </a:ext>
            </a:extLst>
          </p:cNvPr>
          <p:cNvSpPr/>
          <p:nvPr/>
        </p:nvSpPr>
        <p:spPr>
          <a:xfrm>
            <a:off x="6130557" y="1992708"/>
            <a:ext cx="81583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0" name="Isosceles Triangle 139">
            <a:extLst>
              <a:ext uri="{FF2B5EF4-FFF2-40B4-BE49-F238E27FC236}">
                <a16:creationId xmlns:a16="http://schemas.microsoft.com/office/drawing/2014/main" id="{2687AD3D-4018-4955-A0B8-5C70CF280040}"/>
              </a:ext>
            </a:extLst>
          </p:cNvPr>
          <p:cNvSpPr/>
          <p:nvPr/>
        </p:nvSpPr>
        <p:spPr>
          <a:xfrm flipH="1">
            <a:off x="7619486" y="1992708"/>
            <a:ext cx="815839"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nvGrpSpPr>
          <p:cNvPr id="14" name="Group 13">
            <a:extLst>
              <a:ext uri="{FF2B5EF4-FFF2-40B4-BE49-F238E27FC236}">
                <a16:creationId xmlns:a16="http://schemas.microsoft.com/office/drawing/2014/main" id="{9EA8CE76-BC71-4AB3-BDB6-818D41DD643F}"/>
              </a:ext>
            </a:extLst>
          </p:cNvPr>
          <p:cNvGrpSpPr/>
          <p:nvPr/>
        </p:nvGrpSpPr>
        <p:grpSpPr>
          <a:xfrm>
            <a:off x="6767638" y="1511369"/>
            <a:ext cx="1030605" cy="1024361"/>
            <a:chOff x="6905399" y="1511369"/>
            <a:chExt cx="1030605" cy="1024361"/>
          </a:xfrm>
        </p:grpSpPr>
        <p:sp>
          <p:nvSpPr>
            <p:cNvPr id="130" name="Oval 129">
              <a:extLst>
                <a:ext uri="{FF2B5EF4-FFF2-40B4-BE49-F238E27FC236}">
                  <a16:creationId xmlns:a16="http://schemas.microsoft.com/office/drawing/2014/main" id="{CA3401AC-5984-4DBF-9857-1AC2B17C6CCC}"/>
                </a:ext>
              </a:extLst>
            </p:cNvPr>
            <p:cNvSpPr>
              <a:spLocks noChangeAspect="1"/>
            </p:cNvSpPr>
            <p:nvPr/>
          </p:nvSpPr>
          <p:spPr>
            <a:xfrm>
              <a:off x="6905399" y="1511369"/>
              <a:ext cx="1030605" cy="1024361"/>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131" name="Picture 130">
              <a:extLst>
                <a:ext uri="{FF2B5EF4-FFF2-40B4-BE49-F238E27FC236}">
                  <a16:creationId xmlns:a16="http://schemas.microsoft.com/office/drawing/2014/main" id="{F32F42CE-B3D8-4342-BB0E-36FA763BC30C}"/>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6995740" y="1598585"/>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16" name="Group 15">
            <a:extLst>
              <a:ext uri="{FF2B5EF4-FFF2-40B4-BE49-F238E27FC236}">
                <a16:creationId xmlns:a16="http://schemas.microsoft.com/office/drawing/2014/main" id="{BD9DC71A-7A5F-4A55-B9B9-B099E0EDD4CB}"/>
              </a:ext>
            </a:extLst>
          </p:cNvPr>
          <p:cNvGrpSpPr/>
          <p:nvPr/>
        </p:nvGrpSpPr>
        <p:grpSpPr>
          <a:xfrm>
            <a:off x="1208000" y="1511369"/>
            <a:ext cx="1030605" cy="1024361"/>
            <a:chOff x="1208000" y="1511369"/>
            <a:chExt cx="1030605" cy="1024361"/>
          </a:xfrm>
        </p:grpSpPr>
        <p:sp>
          <p:nvSpPr>
            <p:cNvPr id="10" name="Oval 9">
              <a:extLst>
                <a:ext uri="{FF2B5EF4-FFF2-40B4-BE49-F238E27FC236}">
                  <a16:creationId xmlns:a16="http://schemas.microsoft.com/office/drawing/2014/main" id="{23F12329-CE51-4AB0-B473-0BF31AF781EA}"/>
                </a:ext>
              </a:extLst>
            </p:cNvPr>
            <p:cNvSpPr>
              <a:spLocks noChangeAspect="1"/>
            </p:cNvSpPr>
            <p:nvPr/>
          </p:nvSpPr>
          <p:spPr>
            <a:xfrm>
              <a:off x="1208000" y="1511369"/>
              <a:ext cx="1030605" cy="1024361"/>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18" name="Picture 17">
              <a:extLst>
                <a:ext uri="{FF2B5EF4-FFF2-40B4-BE49-F238E27FC236}">
                  <a16:creationId xmlns:a16="http://schemas.microsoft.com/office/drawing/2014/main" id="{7E8F541C-00EA-49F5-A0F8-2198EE8773B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298339" y="1598586"/>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15" name="Group 14">
            <a:extLst>
              <a:ext uri="{FF2B5EF4-FFF2-40B4-BE49-F238E27FC236}">
                <a16:creationId xmlns:a16="http://schemas.microsoft.com/office/drawing/2014/main" id="{6F3AB9BE-F108-4C10-9310-96932282D889}"/>
              </a:ext>
            </a:extLst>
          </p:cNvPr>
          <p:cNvGrpSpPr/>
          <p:nvPr/>
        </p:nvGrpSpPr>
        <p:grpSpPr>
          <a:xfrm>
            <a:off x="3987819" y="1511369"/>
            <a:ext cx="1030605" cy="1024361"/>
            <a:chOff x="4056698" y="1511369"/>
            <a:chExt cx="1030605" cy="1024361"/>
          </a:xfrm>
        </p:grpSpPr>
        <p:sp>
          <p:nvSpPr>
            <p:cNvPr id="115" name="Oval 114">
              <a:extLst>
                <a:ext uri="{FF2B5EF4-FFF2-40B4-BE49-F238E27FC236}">
                  <a16:creationId xmlns:a16="http://schemas.microsoft.com/office/drawing/2014/main" id="{34225EE7-C869-473A-AA55-A3A501935F74}"/>
                </a:ext>
              </a:extLst>
            </p:cNvPr>
            <p:cNvSpPr>
              <a:spLocks noChangeAspect="1"/>
            </p:cNvSpPr>
            <p:nvPr/>
          </p:nvSpPr>
          <p:spPr>
            <a:xfrm>
              <a:off x="4056698" y="1511369"/>
              <a:ext cx="1030605" cy="1024361"/>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116" name="Picture 115">
              <a:extLst>
                <a:ext uri="{FF2B5EF4-FFF2-40B4-BE49-F238E27FC236}">
                  <a16:creationId xmlns:a16="http://schemas.microsoft.com/office/drawing/2014/main" id="{89722B1B-222A-499E-B45A-4BE871C728E3}"/>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4147039" y="1598585"/>
              <a:ext cx="849926" cy="849926"/>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spTree>
    <p:extLst>
      <p:ext uri="{BB962C8B-B14F-4D97-AF65-F5344CB8AC3E}">
        <p14:creationId xmlns:p14="http://schemas.microsoft.com/office/powerpoint/2010/main" val="215026352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8F04A-3A47-484A-89A5-723F8C088206}"/>
              </a:ext>
            </a:extLst>
          </p:cNvPr>
          <p:cNvSpPr>
            <a:spLocks noGrp="1"/>
          </p:cNvSpPr>
          <p:nvPr>
            <p:ph type="title"/>
          </p:nvPr>
        </p:nvSpPr>
        <p:spPr>
          <a:xfrm>
            <a:off x="628650" y="365127"/>
            <a:ext cx="7886700" cy="618100"/>
          </a:xfrm>
        </p:spPr>
        <p:txBody>
          <a:bodyPr>
            <a:normAutofit/>
          </a:bodyPr>
          <a:lstStyle/>
          <a:p>
            <a:r>
              <a:rPr lang="en-US" dirty="0"/>
              <a:t>Visual Team Slide with Four People</a:t>
            </a:r>
            <a:endParaRPr lang="en-PH" dirty="0"/>
          </a:p>
        </p:txBody>
      </p:sp>
      <p:sp>
        <p:nvSpPr>
          <p:cNvPr id="3" name="Slide Number Placeholder 2">
            <a:extLst>
              <a:ext uri="{FF2B5EF4-FFF2-40B4-BE49-F238E27FC236}">
                <a16:creationId xmlns:a16="http://schemas.microsoft.com/office/drawing/2014/main" id="{8B3810BD-66A5-4E53-8AB0-48BA0A80281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231</a:t>
            </a:fld>
            <a:endParaRPr lang="en-PH" dirty="0"/>
          </a:p>
        </p:txBody>
      </p:sp>
      <p:sp>
        <p:nvSpPr>
          <p:cNvPr id="4" name="Isosceles Triangle 3">
            <a:extLst>
              <a:ext uri="{FF2B5EF4-FFF2-40B4-BE49-F238E27FC236}">
                <a16:creationId xmlns:a16="http://schemas.microsoft.com/office/drawing/2014/main" id="{913C6E45-CF26-4EFB-B754-99EDD506F79B}"/>
              </a:ext>
            </a:extLst>
          </p:cNvPr>
          <p:cNvSpPr/>
          <p:nvPr/>
        </p:nvSpPr>
        <p:spPr>
          <a:xfrm>
            <a:off x="688650" y="1851500"/>
            <a:ext cx="61167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5" name="Isosceles Triangle 4">
            <a:extLst>
              <a:ext uri="{FF2B5EF4-FFF2-40B4-BE49-F238E27FC236}">
                <a16:creationId xmlns:a16="http://schemas.microsoft.com/office/drawing/2014/main" id="{3957FE53-BFCA-441E-91AB-EA7DC832C03E}"/>
              </a:ext>
            </a:extLst>
          </p:cNvPr>
          <p:cNvSpPr/>
          <p:nvPr/>
        </p:nvSpPr>
        <p:spPr>
          <a:xfrm flipH="1">
            <a:off x="1804978" y="1851500"/>
            <a:ext cx="611678"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24" name="Isosceles Triangle 123">
            <a:extLst>
              <a:ext uri="{FF2B5EF4-FFF2-40B4-BE49-F238E27FC236}">
                <a16:creationId xmlns:a16="http://schemas.microsoft.com/office/drawing/2014/main" id="{F15FEE1C-BBBA-4572-B1C9-76D5B1949D56}"/>
              </a:ext>
            </a:extLst>
          </p:cNvPr>
          <p:cNvSpPr/>
          <p:nvPr/>
        </p:nvSpPr>
        <p:spPr>
          <a:xfrm>
            <a:off x="2701549" y="1851500"/>
            <a:ext cx="61167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25" name="Isosceles Triangle 124">
            <a:extLst>
              <a:ext uri="{FF2B5EF4-FFF2-40B4-BE49-F238E27FC236}">
                <a16:creationId xmlns:a16="http://schemas.microsoft.com/office/drawing/2014/main" id="{2961D40C-D81F-4278-A74A-E2E37B4AB207}"/>
              </a:ext>
            </a:extLst>
          </p:cNvPr>
          <p:cNvSpPr/>
          <p:nvPr/>
        </p:nvSpPr>
        <p:spPr>
          <a:xfrm flipH="1">
            <a:off x="3817877" y="1851500"/>
            <a:ext cx="611678"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39" name="Isosceles Triangle 138">
            <a:extLst>
              <a:ext uri="{FF2B5EF4-FFF2-40B4-BE49-F238E27FC236}">
                <a16:creationId xmlns:a16="http://schemas.microsoft.com/office/drawing/2014/main" id="{435A3C26-3D45-4302-A86C-70D5DA02735F}"/>
              </a:ext>
            </a:extLst>
          </p:cNvPr>
          <p:cNvSpPr/>
          <p:nvPr/>
        </p:nvSpPr>
        <p:spPr>
          <a:xfrm>
            <a:off x="4714446" y="1851500"/>
            <a:ext cx="61167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40" name="Isosceles Triangle 139">
            <a:extLst>
              <a:ext uri="{FF2B5EF4-FFF2-40B4-BE49-F238E27FC236}">
                <a16:creationId xmlns:a16="http://schemas.microsoft.com/office/drawing/2014/main" id="{2687AD3D-4018-4955-A0B8-5C70CF280040}"/>
              </a:ext>
            </a:extLst>
          </p:cNvPr>
          <p:cNvSpPr/>
          <p:nvPr/>
        </p:nvSpPr>
        <p:spPr>
          <a:xfrm flipH="1">
            <a:off x="5830774" y="1851500"/>
            <a:ext cx="611678"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45" name="Isosceles Triangle 44">
            <a:extLst>
              <a:ext uri="{FF2B5EF4-FFF2-40B4-BE49-F238E27FC236}">
                <a16:creationId xmlns:a16="http://schemas.microsoft.com/office/drawing/2014/main" id="{D74707F0-E470-4658-B718-949538E2E24A}"/>
              </a:ext>
            </a:extLst>
          </p:cNvPr>
          <p:cNvSpPr/>
          <p:nvPr/>
        </p:nvSpPr>
        <p:spPr>
          <a:xfrm>
            <a:off x="6727343" y="1851500"/>
            <a:ext cx="611677"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46" name="Isosceles Triangle 45">
            <a:extLst>
              <a:ext uri="{FF2B5EF4-FFF2-40B4-BE49-F238E27FC236}">
                <a16:creationId xmlns:a16="http://schemas.microsoft.com/office/drawing/2014/main" id="{119AD4D2-FAC6-4D03-9188-FD3D99338F62}"/>
              </a:ext>
            </a:extLst>
          </p:cNvPr>
          <p:cNvSpPr/>
          <p:nvPr/>
        </p:nvSpPr>
        <p:spPr>
          <a:xfrm flipH="1">
            <a:off x="7843671" y="1851500"/>
            <a:ext cx="611678"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6" name="Rectangle: Rounded Corners 5">
            <a:extLst>
              <a:ext uri="{FF2B5EF4-FFF2-40B4-BE49-F238E27FC236}">
                <a16:creationId xmlns:a16="http://schemas.microsoft.com/office/drawing/2014/main" id="{E3E8DAEE-0CEC-47A2-963D-2BAB04951310}"/>
              </a:ext>
            </a:extLst>
          </p:cNvPr>
          <p:cNvSpPr/>
          <p:nvPr/>
        </p:nvSpPr>
        <p:spPr>
          <a:xfrm>
            <a:off x="628649" y="1960807"/>
            <a:ext cx="1848008" cy="4015686"/>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7" name="Rectangle 6">
            <a:extLst>
              <a:ext uri="{FF2B5EF4-FFF2-40B4-BE49-F238E27FC236}">
                <a16:creationId xmlns:a16="http://schemas.microsoft.com/office/drawing/2014/main" id="{087C7EAA-147B-42E6-A606-869624524992}"/>
              </a:ext>
            </a:extLst>
          </p:cNvPr>
          <p:cNvSpPr/>
          <p:nvPr/>
        </p:nvSpPr>
        <p:spPr>
          <a:xfrm>
            <a:off x="703275" y="5953254"/>
            <a:ext cx="1698757" cy="81786"/>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9" name="Title 3">
            <a:extLst>
              <a:ext uri="{FF2B5EF4-FFF2-40B4-BE49-F238E27FC236}">
                <a16:creationId xmlns:a16="http://schemas.microsoft.com/office/drawing/2014/main" id="{5F5EDD25-D765-4CDC-991C-C45B17D52F81}"/>
              </a:ext>
            </a:extLst>
          </p:cNvPr>
          <p:cNvSpPr txBox="1">
            <a:spLocks/>
          </p:cNvSpPr>
          <p:nvPr/>
        </p:nvSpPr>
        <p:spPr>
          <a:xfrm>
            <a:off x="704717" y="2647494"/>
            <a:ext cx="1695866" cy="356066"/>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20" name="Title 3">
            <a:extLst>
              <a:ext uri="{FF2B5EF4-FFF2-40B4-BE49-F238E27FC236}">
                <a16:creationId xmlns:a16="http://schemas.microsoft.com/office/drawing/2014/main" id="{0265EAFD-398D-4F35-9A73-4A9ACAF69D3F}"/>
              </a:ext>
            </a:extLst>
          </p:cNvPr>
          <p:cNvSpPr txBox="1">
            <a:spLocks/>
          </p:cNvSpPr>
          <p:nvPr/>
        </p:nvSpPr>
        <p:spPr>
          <a:xfrm>
            <a:off x="704717" y="3093033"/>
            <a:ext cx="1695866" cy="190639"/>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21" name="Title 3">
            <a:extLst>
              <a:ext uri="{FF2B5EF4-FFF2-40B4-BE49-F238E27FC236}">
                <a16:creationId xmlns:a16="http://schemas.microsoft.com/office/drawing/2014/main" id="{66F94653-4156-4C25-9D7D-3D062581CF78}"/>
              </a:ext>
            </a:extLst>
          </p:cNvPr>
          <p:cNvSpPr txBox="1">
            <a:spLocks/>
          </p:cNvSpPr>
          <p:nvPr/>
        </p:nvSpPr>
        <p:spPr>
          <a:xfrm>
            <a:off x="704717" y="3554274"/>
            <a:ext cx="1695866" cy="260143"/>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22" name="ee4pContent1">
            <a:extLst>
              <a:ext uri="{FF2B5EF4-FFF2-40B4-BE49-F238E27FC236}">
                <a16:creationId xmlns:a16="http://schemas.microsoft.com/office/drawing/2014/main" id="{7F351414-9F5C-40A6-9EA2-213E15D67606}"/>
              </a:ext>
            </a:extLst>
          </p:cNvPr>
          <p:cNvSpPr txBox="1"/>
          <p:nvPr/>
        </p:nvSpPr>
        <p:spPr>
          <a:xfrm>
            <a:off x="704717" y="3881640"/>
            <a:ext cx="1695866" cy="186177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a:t>
            </a:r>
          </a:p>
        </p:txBody>
      </p:sp>
      <p:cxnSp>
        <p:nvCxnSpPr>
          <p:cNvPr id="23" name="Straight Connector 22">
            <a:extLst>
              <a:ext uri="{FF2B5EF4-FFF2-40B4-BE49-F238E27FC236}">
                <a16:creationId xmlns:a16="http://schemas.microsoft.com/office/drawing/2014/main" id="{6511CB31-5328-482C-AD49-88E64091188E}"/>
              </a:ext>
            </a:extLst>
          </p:cNvPr>
          <p:cNvCxnSpPr>
            <a:cxnSpLocks/>
          </p:cNvCxnSpPr>
          <p:nvPr/>
        </p:nvCxnSpPr>
        <p:spPr>
          <a:xfrm>
            <a:off x="717339" y="3413264"/>
            <a:ext cx="1670622"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6" name="Rectangle: Rounded Corners 125">
            <a:extLst>
              <a:ext uri="{FF2B5EF4-FFF2-40B4-BE49-F238E27FC236}">
                <a16:creationId xmlns:a16="http://schemas.microsoft.com/office/drawing/2014/main" id="{AE139D1F-4923-4625-9503-2C8B06B0CF0C}"/>
              </a:ext>
            </a:extLst>
          </p:cNvPr>
          <p:cNvSpPr/>
          <p:nvPr/>
        </p:nvSpPr>
        <p:spPr>
          <a:xfrm>
            <a:off x="2641548" y="1960807"/>
            <a:ext cx="1848008" cy="4015686"/>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27" name="Rectangle 126">
            <a:extLst>
              <a:ext uri="{FF2B5EF4-FFF2-40B4-BE49-F238E27FC236}">
                <a16:creationId xmlns:a16="http://schemas.microsoft.com/office/drawing/2014/main" id="{AE29F08A-DD72-42DB-8E19-71B8033BAD9D}"/>
              </a:ext>
            </a:extLst>
          </p:cNvPr>
          <p:cNvSpPr/>
          <p:nvPr/>
        </p:nvSpPr>
        <p:spPr>
          <a:xfrm>
            <a:off x="2716174" y="5953254"/>
            <a:ext cx="1698757" cy="81786"/>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19" name="Title 3">
            <a:extLst>
              <a:ext uri="{FF2B5EF4-FFF2-40B4-BE49-F238E27FC236}">
                <a16:creationId xmlns:a16="http://schemas.microsoft.com/office/drawing/2014/main" id="{FFCF9C73-BE3F-44C0-83D1-B2B2F3B05377}"/>
              </a:ext>
            </a:extLst>
          </p:cNvPr>
          <p:cNvSpPr txBox="1">
            <a:spLocks/>
          </p:cNvSpPr>
          <p:nvPr/>
        </p:nvSpPr>
        <p:spPr>
          <a:xfrm>
            <a:off x="2717618" y="2647494"/>
            <a:ext cx="1695866" cy="356066"/>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120" name="Title 3">
            <a:extLst>
              <a:ext uri="{FF2B5EF4-FFF2-40B4-BE49-F238E27FC236}">
                <a16:creationId xmlns:a16="http://schemas.microsoft.com/office/drawing/2014/main" id="{A766D1D1-94A4-49D7-AB72-DA9A090EA59B}"/>
              </a:ext>
            </a:extLst>
          </p:cNvPr>
          <p:cNvSpPr txBox="1">
            <a:spLocks/>
          </p:cNvSpPr>
          <p:nvPr/>
        </p:nvSpPr>
        <p:spPr>
          <a:xfrm>
            <a:off x="2717618" y="3093033"/>
            <a:ext cx="1695866" cy="190639"/>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121" name="Title 3">
            <a:extLst>
              <a:ext uri="{FF2B5EF4-FFF2-40B4-BE49-F238E27FC236}">
                <a16:creationId xmlns:a16="http://schemas.microsoft.com/office/drawing/2014/main" id="{0373AEC8-4E19-4143-9D7F-BFDC086DE6CD}"/>
              </a:ext>
            </a:extLst>
          </p:cNvPr>
          <p:cNvSpPr txBox="1">
            <a:spLocks/>
          </p:cNvSpPr>
          <p:nvPr/>
        </p:nvSpPr>
        <p:spPr>
          <a:xfrm>
            <a:off x="2717618" y="3554274"/>
            <a:ext cx="1695866" cy="260143"/>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122" name="ee4pContent1">
            <a:extLst>
              <a:ext uri="{FF2B5EF4-FFF2-40B4-BE49-F238E27FC236}">
                <a16:creationId xmlns:a16="http://schemas.microsoft.com/office/drawing/2014/main" id="{88D6E23B-C178-45D9-8F08-387A96EA8DC6}"/>
              </a:ext>
            </a:extLst>
          </p:cNvPr>
          <p:cNvSpPr txBox="1"/>
          <p:nvPr/>
        </p:nvSpPr>
        <p:spPr>
          <a:xfrm>
            <a:off x="2717618" y="3881640"/>
            <a:ext cx="1695866" cy="186177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a:t>
            </a:r>
          </a:p>
        </p:txBody>
      </p:sp>
      <p:cxnSp>
        <p:nvCxnSpPr>
          <p:cNvPr id="123" name="Straight Connector 122">
            <a:extLst>
              <a:ext uri="{FF2B5EF4-FFF2-40B4-BE49-F238E27FC236}">
                <a16:creationId xmlns:a16="http://schemas.microsoft.com/office/drawing/2014/main" id="{9AED807F-9693-4100-92ED-803F68CEDAA2}"/>
              </a:ext>
            </a:extLst>
          </p:cNvPr>
          <p:cNvCxnSpPr>
            <a:cxnSpLocks/>
          </p:cNvCxnSpPr>
          <p:nvPr/>
        </p:nvCxnSpPr>
        <p:spPr>
          <a:xfrm>
            <a:off x="2730239" y="3413264"/>
            <a:ext cx="1670622"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41" name="Rectangle: Rounded Corners 140">
            <a:extLst>
              <a:ext uri="{FF2B5EF4-FFF2-40B4-BE49-F238E27FC236}">
                <a16:creationId xmlns:a16="http://schemas.microsoft.com/office/drawing/2014/main" id="{E87E4AE4-5914-470A-991B-FB58200E156D}"/>
              </a:ext>
            </a:extLst>
          </p:cNvPr>
          <p:cNvSpPr/>
          <p:nvPr/>
        </p:nvSpPr>
        <p:spPr>
          <a:xfrm>
            <a:off x="4654445" y="1960807"/>
            <a:ext cx="1848008" cy="4015686"/>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42" name="Rectangle 141">
            <a:extLst>
              <a:ext uri="{FF2B5EF4-FFF2-40B4-BE49-F238E27FC236}">
                <a16:creationId xmlns:a16="http://schemas.microsoft.com/office/drawing/2014/main" id="{21339482-70C3-4B66-89EC-2CC9C0C2F24C}"/>
              </a:ext>
            </a:extLst>
          </p:cNvPr>
          <p:cNvSpPr/>
          <p:nvPr/>
        </p:nvSpPr>
        <p:spPr>
          <a:xfrm>
            <a:off x="4729071" y="5953254"/>
            <a:ext cx="1698757" cy="81786"/>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34" name="Title 3">
            <a:extLst>
              <a:ext uri="{FF2B5EF4-FFF2-40B4-BE49-F238E27FC236}">
                <a16:creationId xmlns:a16="http://schemas.microsoft.com/office/drawing/2014/main" id="{8FC51BE0-3C94-48AA-BAE9-4F6DB56E7059}"/>
              </a:ext>
            </a:extLst>
          </p:cNvPr>
          <p:cNvSpPr txBox="1">
            <a:spLocks/>
          </p:cNvSpPr>
          <p:nvPr/>
        </p:nvSpPr>
        <p:spPr>
          <a:xfrm>
            <a:off x="4730512" y="2647494"/>
            <a:ext cx="1695866" cy="356066"/>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135" name="Title 3">
            <a:extLst>
              <a:ext uri="{FF2B5EF4-FFF2-40B4-BE49-F238E27FC236}">
                <a16:creationId xmlns:a16="http://schemas.microsoft.com/office/drawing/2014/main" id="{E56641A3-CDE9-45E6-A99D-0682A8A3E112}"/>
              </a:ext>
            </a:extLst>
          </p:cNvPr>
          <p:cNvSpPr txBox="1">
            <a:spLocks/>
          </p:cNvSpPr>
          <p:nvPr/>
        </p:nvSpPr>
        <p:spPr>
          <a:xfrm>
            <a:off x="4730512" y="3093033"/>
            <a:ext cx="1695866" cy="190639"/>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136" name="Title 3">
            <a:extLst>
              <a:ext uri="{FF2B5EF4-FFF2-40B4-BE49-F238E27FC236}">
                <a16:creationId xmlns:a16="http://schemas.microsoft.com/office/drawing/2014/main" id="{987159FF-5251-41A6-9D6C-E0C7AF798BFE}"/>
              </a:ext>
            </a:extLst>
          </p:cNvPr>
          <p:cNvSpPr txBox="1">
            <a:spLocks/>
          </p:cNvSpPr>
          <p:nvPr/>
        </p:nvSpPr>
        <p:spPr>
          <a:xfrm>
            <a:off x="4730512" y="3554274"/>
            <a:ext cx="1695866" cy="260143"/>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137" name="ee4pContent1">
            <a:extLst>
              <a:ext uri="{FF2B5EF4-FFF2-40B4-BE49-F238E27FC236}">
                <a16:creationId xmlns:a16="http://schemas.microsoft.com/office/drawing/2014/main" id="{8B5F5972-2785-4726-B9C4-E66023493410}"/>
              </a:ext>
            </a:extLst>
          </p:cNvPr>
          <p:cNvSpPr txBox="1"/>
          <p:nvPr/>
        </p:nvSpPr>
        <p:spPr>
          <a:xfrm>
            <a:off x="4730512" y="3881640"/>
            <a:ext cx="1695866" cy="186177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a:t>
            </a:r>
          </a:p>
        </p:txBody>
      </p:sp>
      <p:cxnSp>
        <p:nvCxnSpPr>
          <p:cNvPr id="138" name="Straight Connector 137">
            <a:extLst>
              <a:ext uri="{FF2B5EF4-FFF2-40B4-BE49-F238E27FC236}">
                <a16:creationId xmlns:a16="http://schemas.microsoft.com/office/drawing/2014/main" id="{B0A6FC8C-E5CD-4AE3-91A1-C490A1A4EF98}"/>
              </a:ext>
            </a:extLst>
          </p:cNvPr>
          <p:cNvCxnSpPr>
            <a:cxnSpLocks/>
          </p:cNvCxnSpPr>
          <p:nvPr/>
        </p:nvCxnSpPr>
        <p:spPr>
          <a:xfrm>
            <a:off x="4743134" y="3413264"/>
            <a:ext cx="1670622"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7" name="Rectangle: Rounded Corners 46">
            <a:extLst>
              <a:ext uri="{FF2B5EF4-FFF2-40B4-BE49-F238E27FC236}">
                <a16:creationId xmlns:a16="http://schemas.microsoft.com/office/drawing/2014/main" id="{7858D482-EA37-445E-870D-DE0FFD039509}"/>
              </a:ext>
            </a:extLst>
          </p:cNvPr>
          <p:cNvSpPr/>
          <p:nvPr/>
        </p:nvSpPr>
        <p:spPr>
          <a:xfrm>
            <a:off x="6667342" y="1960807"/>
            <a:ext cx="1848008" cy="4015686"/>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48" name="Rectangle 47">
            <a:extLst>
              <a:ext uri="{FF2B5EF4-FFF2-40B4-BE49-F238E27FC236}">
                <a16:creationId xmlns:a16="http://schemas.microsoft.com/office/drawing/2014/main" id="{1EC8BEDC-D9F8-4BB7-9B47-DD8939803765}"/>
              </a:ext>
            </a:extLst>
          </p:cNvPr>
          <p:cNvSpPr/>
          <p:nvPr/>
        </p:nvSpPr>
        <p:spPr>
          <a:xfrm>
            <a:off x="6741968" y="5953254"/>
            <a:ext cx="1698757" cy="81786"/>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50" name="Title 3">
            <a:extLst>
              <a:ext uri="{FF2B5EF4-FFF2-40B4-BE49-F238E27FC236}">
                <a16:creationId xmlns:a16="http://schemas.microsoft.com/office/drawing/2014/main" id="{63F53F57-A6AC-4BDE-880E-D945296801EC}"/>
              </a:ext>
            </a:extLst>
          </p:cNvPr>
          <p:cNvSpPr txBox="1">
            <a:spLocks/>
          </p:cNvSpPr>
          <p:nvPr/>
        </p:nvSpPr>
        <p:spPr>
          <a:xfrm>
            <a:off x="6743410" y="2647494"/>
            <a:ext cx="1695866" cy="356066"/>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400" b="1" dirty="0">
                <a:latin typeface="Arial" panose="020B0604020202020204" pitchFamily="34" charset="0"/>
              </a:rPr>
              <a:t>Name</a:t>
            </a:r>
            <a:endParaRPr lang="en-PH" sz="1400" b="1" dirty="0">
              <a:latin typeface="Arial" panose="020B0604020202020204" pitchFamily="34" charset="0"/>
            </a:endParaRPr>
          </a:p>
        </p:txBody>
      </p:sp>
      <p:sp>
        <p:nvSpPr>
          <p:cNvPr id="51" name="Title 3">
            <a:extLst>
              <a:ext uri="{FF2B5EF4-FFF2-40B4-BE49-F238E27FC236}">
                <a16:creationId xmlns:a16="http://schemas.microsoft.com/office/drawing/2014/main" id="{3A29C5F0-0B20-479B-94E0-D339EB13EAA0}"/>
              </a:ext>
            </a:extLst>
          </p:cNvPr>
          <p:cNvSpPr txBox="1">
            <a:spLocks/>
          </p:cNvSpPr>
          <p:nvPr/>
        </p:nvSpPr>
        <p:spPr>
          <a:xfrm>
            <a:off x="6743410" y="3093033"/>
            <a:ext cx="1695866" cy="190639"/>
          </a:xfrm>
          <a:prstGeom prst="rect">
            <a:avLst/>
          </a:prstGeom>
        </p:spPr>
        <p:txBody>
          <a:bodyPr vert="horz" lIns="0" tIns="0" rIns="0" bIns="0" rtlCol="0" anchor="ctr">
            <a:normAutofit lnSpcReduction="10000"/>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400" b="1" dirty="0">
                <a:solidFill>
                  <a:schemeClr val="accent6"/>
                </a:solidFill>
                <a:latin typeface="Arial" panose="020B0604020202020204" pitchFamily="34" charset="0"/>
              </a:rPr>
              <a:t>Position</a:t>
            </a:r>
            <a:endParaRPr lang="en-PH" sz="1400" b="1" dirty="0">
              <a:solidFill>
                <a:schemeClr val="accent6"/>
              </a:solidFill>
              <a:latin typeface="Arial" panose="020B0604020202020204" pitchFamily="34" charset="0"/>
            </a:endParaRPr>
          </a:p>
        </p:txBody>
      </p:sp>
      <p:sp>
        <p:nvSpPr>
          <p:cNvPr id="52" name="Title 3">
            <a:extLst>
              <a:ext uri="{FF2B5EF4-FFF2-40B4-BE49-F238E27FC236}">
                <a16:creationId xmlns:a16="http://schemas.microsoft.com/office/drawing/2014/main" id="{4AAF053B-C737-4804-94CE-FD08729224AA}"/>
              </a:ext>
            </a:extLst>
          </p:cNvPr>
          <p:cNvSpPr txBox="1">
            <a:spLocks/>
          </p:cNvSpPr>
          <p:nvPr/>
        </p:nvSpPr>
        <p:spPr>
          <a:xfrm>
            <a:off x="6743410" y="3554274"/>
            <a:ext cx="1695866" cy="260143"/>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100" b="1" dirty="0">
                <a:solidFill>
                  <a:schemeClr val="tx1"/>
                </a:solidFill>
                <a:latin typeface="Arial" panose="020B0604020202020204" pitchFamily="34" charset="0"/>
              </a:rPr>
              <a:t>Brief Description</a:t>
            </a:r>
            <a:endParaRPr lang="en-PH" sz="1100" b="1" dirty="0">
              <a:solidFill>
                <a:schemeClr val="tx1"/>
              </a:solidFill>
              <a:latin typeface="Arial" panose="020B0604020202020204" pitchFamily="34" charset="0"/>
            </a:endParaRPr>
          </a:p>
        </p:txBody>
      </p:sp>
      <p:sp>
        <p:nvSpPr>
          <p:cNvPr id="54" name="ee4pContent1">
            <a:extLst>
              <a:ext uri="{FF2B5EF4-FFF2-40B4-BE49-F238E27FC236}">
                <a16:creationId xmlns:a16="http://schemas.microsoft.com/office/drawing/2014/main" id="{7686BDEB-D89F-4E48-B1FE-B226DE9A7754}"/>
              </a:ext>
            </a:extLst>
          </p:cNvPr>
          <p:cNvSpPr txBox="1"/>
          <p:nvPr/>
        </p:nvSpPr>
        <p:spPr>
          <a:xfrm>
            <a:off x="6743410" y="3881640"/>
            <a:ext cx="1695866" cy="186177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Mauris sit </a:t>
            </a:r>
          </a:p>
          <a:p>
            <a:pPr marL="197624" lvl="1" indent="-102383">
              <a:buClr>
                <a:schemeClr val="accent1"/>
              </a:buClr>
              <a:buFont typeface="Trebuchet MS" panose="020B0703020202090204" pitchFamily="34" charset="0"/>
              <a:buChar char="•"/>
            </a:pPr>
            <a:r>
              <a:rPr lang="en-US" sz="1000" dirty="0">
                <a:solidFill>
                  <a:schemeClr val="tx1"/>
                </a:solidFill>
                <a:latin typeface="Arial" panose="020B0604020202020204" pitchFamily="34" charset="0"/>
              </a:rPr>
              <a:t>Curabitur purus dui, euismod quis placerat eget, venenatis nec nibh. </a:t>
            </a:r>
          </a:p>
        </p:txBody>
      </p:sp>
      <p:cxnSp>
        <p:nvCxnSpPr>
          <p:cNvPr id="55" name="Straight Connector 54">
            <a:extLst>
              <a:ext uri="{FF2B5EF4-FFF2-40B4-BE49-F238E27FC236}">
                <a16:creationId xmlns:a16="http://schemas.microsoft.com/office/drawing/2014/main" id="{E4AED725-F86D-494B-B1FB-F667C4394055}"/>
              </a:ext>
            </a:extLst>
          </p:cNvPr>
          <p:cNvCxnSpPr>
            <a:cxnSpLocks/>
          </p:cNvCxnSpPr>
          <p:nvPr/>
        </p:nvCxnSpPr>
        <p:spPr>
          <a:xfrm>
            <a:off x="6756032" y="3413264"/>
            <a:ext cx="1670622"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F5FC4613-EFB6-4C0E-B5D7-58A1A2586FE6}"/>
              </a:ext>
            </a:extLst>
          </p:cNvPr>
          <p:cNvGrpSpPr/>
          <p:nvPr/>
        </p:nvGrpSpPr>
        <p:grpSpPr>
          <a:xfrm>
            <a:off x="1083132" y="1511369"/>
            <a:ext cx="939042" cy="933353"/>
            <a:chOff x="1610664" y="1286398"/>
            <a:chExt cx="1374140" cy="1365814"/>
          </a:xfrm>
        </p:grpSpPr>
        <p:sp>
          <p:nvSpPr>
            <p:cNvPr id="10" name="Oval 9">
              <a:extLst>
                <a:ext uri="{FF2B5EF4-FFF2-40B4-BE49-F238E27FC236}">
                  <a16:creationId xmlns:a16="http://schemas.microsoft.com/office/drawing/2014/main" id="{23F12329-CE51-4AB0-B473-0BF31AF781EA}"/>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18" name="Picture 17">
              <a:extLst>
                <a:ext uri="{FF2B5EF4-FFF2-40B4-BE49-F238E27FC236}">
                  <a16:creationId xmlns:a16="http://schemas.microsoft.com/office/drawing/2014/main" id="{7E8F541C-00EA-49F5-A0F8-2198EE8773B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60" name="Group 59">
            <a:extLst>
              <a:ext uri="{FF2B5EF4-FFF2-40B4-BE49-F238E27FC236}">
                <a16:creationId xmlns:a16="http://schemas.microsoft.com/office/drawing/2014/main" id="{ECD53A30-AD35-415F-8D37-FB7B54D5EA24}"/>
              </a:ext>
            </a:extLst>
          </p:cNvPr>
          <p:cNvGrpSpPr/>
          <p:nvPr/>
        </p:nvGrpSpPr>
        <p:grpSpPr>
          <a:xfrm>
            <a:off x="3096029" y="1511371"/>
            <a:ext cx="939042" cy="933353"/>
            <a:chOff x="1610664" y="1286398"/>
            <a:chExt cx="1374140" cy="1365814"/>
          </a:xfrm>
        </p:grpSpPr>
        <p:sp>
          <p:nvSpPr>
            <p:cNvPr id="61" name="Oval 60">
              <a:extLst>
                <a:ext uri="{FF2B5EF4-FFF2-40B4-BE49-F238E27FC236}">
                  <a16:creationId xmlns:a16="http://schemas.microsoft.com/office/drawing/2014/main" id="{E314AFFD-B84E-4FDD-8368-6DDCAFC78F64}"/>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62" name="Picture 61">
              <a:extLst>
                <a:ext uri="{FF2B5EF4-FFF2-40B4-BE49-F238E27FC236}">
                  <a16:creationId xmlns:a16="http://schemas.microsoft.com/office/drawing/2014/main" id="{DF51E0CD-CEBD-4551-80D8-A93D4DDC8331}"/>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63" name="Group 62">
            <a:extLst>
              <a:ext uri="{FF2B5EF4-FFF2-40B4-BE49-F238E27FC236}">
                <a16:creationId xmlns:a16="http://schemas.microsoft.com/office/drawing/2014/main" id="{622067F4-4B59-405E-B0A4-A48E1BA3F5FC}"/>
              </a:ext>
            </a:extLst>
          </p:cNvPr>
          <p:cNvGrpSpPr/>
          <p:nvPr/>
        </p:nvGrpSpPr>
        <p:grpSpPr>
          <a:xfrm>
            <a:off x="5108926" y="1511371"/>
            <a:ext cx="939042" cy="933353"/>
            <a:chOff x="1610664" y="1286398"/>
            <a:chExt cx="1374140" cy="1365814"/>
          </a:xfrm>
        </p:grpSpPr>
        <p:sp>
          <p:nvSpPr>
            <p:cNvPr id="64" name="Oval 63">
              <a:extLst>
                <a:ext uri="{FF2B5EF4-FFF2-40B4-BE49-F238E27FC236}">
                  <a16:creationId xmlns:a16="http://schemas.microsoft.com/office/drawing/2014/main" id="{617C4CFE-DF6F-4A9C-A896-DD317A2AD2C8}"/>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65" name="Picture 64">
              <a:extLst>
                <a:ext uri="{FF2B5EF4-FFF2-40B4-BE49-F238E27FC236}">
                  <a16:creationId xmlns:a16="http://schemas.microsoft.com/office/drawing/2014/main" id="{A2C4754D-44D2-4C16-8C3E-9EBA617A6329}"/>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66" name="Group 65">
            <a:extLst>
              <a:ext uri="{FF2B5EF4-FFF2-40B4-BE49-F238E27FC236}">
                <a16:creationId xmlns:a16="http://schemas.microsoft.com/office/drawing/2014/main" id="{9FA7DE9F-76A8-4E6D-A399-9922D7ECBC67}"/>
              </a:ext>
            </a:extLst>
          </p:cNvPr>
          <p:cNvGrpSpPr/>
          <p:nvPr/>
        </p:nvGrpSpPr>
        <p:grpSpPr>
          <a:xfrm>
            <a:off x="7121822" y="1511371"/>
            <a:ext cx="939042" cy="933353"/>
            <a:chOff x="1610664" y="1286398"/>
            <a:chExt cx="1374140" cy="1365814"/>
          </a:xfrm>
        </p:grpSpPr>
        <p:sp>
          <p:nvSpPr>
            <p:cNvPr id="67" name="Oval 66">
              <a:extLst>
                <a:ext uri="{FF2B5EF4-FFF2-40B4-BE49-F238E27FC236}">
                  <a16:creationId xmlns:a16="http://schemas.microsoft.com/office/drawing/2014/main" id="{688CCC1C-9EEF-41E7-A119-1E7FF53CF3C3}"/>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68" name="Picture 67">
              <a:extLst>
                <a:ext uri="{FF2B5EF4-FFF2-40B4-BE49-F238E27FC236}">
                  <a16:creationId xmlns:a16="http://schemas.microsoft.com/office/drawing/2014/main" id="{FC46379B-B207-430B-A919-8CE9A6A15421}"/>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spTree>
    <p:extLst>
      <p:ext uri="{BB962C8B-B14F-4D97-AF65-F5344CB8AC3E}">
        <p14:creationId xmlns:p14="http://schemas.microsoft.com/office/powerpoint/2010/main" val="45979831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88F04A-3A47-484A-89A5-723F8C088206}"/>
              </a:ext>
            </a:extLst>
          </p:cNvPr>
          <p:cNvSpPr>
            <a:spLocks noGrp="1"/>
          </p:cNvSpPr>
          <p:nvPr>
            <p:ph type="title"/>
          </p:nvPr>
        </p:nvSpPr>
        <p:spPr>
          <a:xfrm>
            <a:off x="628650" y="365127"/>
            <a:ext cx="7886700" cy="618100"/>
          </a:xfrm>
        </p:spPr>
        <p:txBody>
          <a:bodyPr>
            <a:normAutofit/>
          </a:bodyPr>
          <a:lstStyle/>
          <a:p>
            <a:r>
              <a:rPr lang="en-US" dirty="0"/>
              <a:t>Visual Team Slide with Five People</a:t>
            </a:r>
            <a:endParaRPr lang="en-PH" dirty="0"/>
          </a:p>
        </p:txBody>
      </p:sp>
      <p:sp>
        <p:nvSpPr>
          <p:cNvPr id="3" name="Slide Number Placeholder 2">
            <a:extLst>
              <a:ext uri="{FF2B5EF4-FFF2-40B4-BE49-F238E27FC236}">
                <a16:creationId xmlns:a16="http://schemas.microsoft.com/office/drawing/2014/main" id="{8B3810BD-66A5-4E53-8AB0-48BA0A80281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232</a:t>
            </a:fld>
            <a:endParaRPr lang="en-PH" dirty="0"/>
          </a:p>
        </p:txBody>
      </p:sp>
      <p:sp>
        <p:nvSpPr>
          <p:cNvPr id="4" name="Isosceles Triangle 3">
            <a:extLst>
              <a:ext uri="{FF2B5EF4-FFF2-40B4-BE49-F238E27FC236}">
                <a16:creationId xmlns:a16="http://schemas.microsoft.com/office/drawing/2014/main" id="{913C6E45-CF26-4EFB-B754-99EDD506F79B}"/>
              </a:ext>
            </a:extLst>
          </p:cNvPr>
          <p:cNvSpPr/>
          <p:nvPr/>
        </p:nvSpPr>
        <p:spPr>
          <a:xfrm>
            <a:off x="676065" y="1779696"/>
            <a:ext cx="483365"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 name="Isosceles Triangle 4">
            <a:extLst>
              <a:ext uri="{FF2B5EF4-FFF2-40B4-BE49-F238E27FC236}">
                <a16:creationId xmlns:a16="http://schemas.microsoft.com/office/drawing/2014/main" id="{3957FE53-BFCA-441E-91AB-EA7DC832C03E}"/>
              </a:ext>
            </a:extLst>
          </p:cNvPr>
          <p:cNvSpPr/>
          <p:nvPr/>
        </p:nvSpPr>
        <p:spPr>
          <a:xfrm flipH="1">
            <a:off x="1558221" y="1779696"/>
            <a:ext cx="483366"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4" name="Isosceles Triangle 123">
            <a:extLst>
              <a:ext uri="{FF2B5EF4-FFF2-40B4-BE49-F238E27FC236}">
                <a16:creationId xmlns:a16="http://schemas.microsoft.com/office/drawing/2014/main" id="{F15FEE1C-BBBA-4572-B1C9-76D5B1949D56}"/>
              </a:ext>
            </a:extLst>
          </p:cNvPr>
          <p:cNvSpPr/>
          <p:nvPr/>
        </p:nvSpPr>
        <p:spPr>
          <a:xfrm>
            <a:off x="2282652" y="1779696"/>
            <a:ext cx="483365"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5" name="Isosceles Triangle 124">
            <a:extLst>
              <a:ext uri="{FF2B5EF4-FFF2-40B4-BE49-F238E27FC236}">
                <a16:creationId xmlns:a16="http://schemas.microsoft.com/office/drawing/2014/main" id="{2961D40C-D81F-4278-A74A-E2E37B4AB207}"/>
              </a:ext>
            </a:extLst>
          </p:cNvPr>
          <p:cNvSpPr/>
          <p:nvPr/>
        </p:nvSpPr>
        <p:spPr>
          <a:xfrm flipH="1">
            <a:off x="3164808" y="1779696"/>
            <a:ext cx="483366"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9" name="Isosceles Triangle 138">
            <a:extLst>
              <a:ext uri="{FF2B5EF4-FFF2-40B4-BE49-F238E27FC236}">
                <a16:creationId xmlns:a16="http://schemas.microsoft.com/office/drawing/2014/main" id="{435A3C26-3D45-4302-A86C-70D5DA02735F}"/>
              </a:ext>
            </a:extLst>
          </p:cNvPr>
          <p:cNvSpPr/>
          <p:nvPr/>
        </p:nvSpPr>
        <p:spPr>
          <a:xfrm>
            <a:off x="3889242" y="1779701"/>
            <a:ext cx="483365" cy="109307"/>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0" name="Isosceles Triangle 139">
            <a:extLst>
              <a:ext uri="{FF2B5EF4-FFF2-40B4-BE49-F238E27FC236}">
                <a16:creationId xmlns:a16="http://schemas.microsoft.com/office/drawing/2014/main" id="{2687AD3D-4018-4955-A0B8-5C70CF280040}"/>
              </a:ext>
            </a:extLst>
          </p:cNvPr>
          <p:cNvSpPr/>
          <p:nvPr/>
        </p:nvSpPr>
        <p:spPr>
          <a:xfrm flipH="1">
            <a:off x="4771400" y="1779701"/>
            <a:ext cx="483366" cy="109307"/>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5" name="Isosceles Triangle 44">
            <a:extLst>
              <a:ext uri="{FF2B5EF4-FFF2-40B4-BE49-F238E27FC236}">
                <a16:creationId xmlns:a16="http://schemas.microsoft.com/office/drawing/2014/main" id="{D74707F0-E470-4658-B718-949538E2E24A}"/>
              </a:ext>
            </a:extLst>
          </p:cNvPr>
          <p:cNvSpPr/>
          <p:nvPr/>
        </p:nvSpPr>
        <p:spPr>
          <a:xfrm>
            <a:off x="5495826" y="1779696"/>
            <a:ext cx="483365"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6" name="Isosceles Triangle 45">
            <a:extLst>
              <a:ext uri="{FF2B5EF4-FFF2-40B4-BE49-F238E27FC236}">
                <a16:creationId xmlns:a16="http://schemas.microsoft.com/office/drawing/2014/main" id="{119AD4D2-FAC6-4D03-9188-FD3D99338F62}"/>
              </a:ext>
            </a:extLst>
          </p:cNvPr>
          <p:cNvSpPr/>
          <p:nvPr/>
        </p:nvSpPr>
        <p:spPr>
          <a:xfrm flipH="1">
            <a:off x="6377982" y="1779696"/>
            <a:ext cx="483366" cy="109306"/>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8" name="Isosceles Triangle 77">
            <a:extLst>
              <a:ext uri="{FF2B5EF4-FFF2-40B4-BE49-F238E27FC236}">
                <a16:creationId xmlns:a16="http://schemas.microsoft.com/office/drawing/2014/main" id="{4A9D2035-2F09-44CA-B366-5E1477CD6B80}"/>
              </a:ext>
            </a:extLst>
          </p:cNvPr>
          <p:cNvSpPr/>
          <p:nvPr/>
        </p:nvSpPr>
        <p:spPr>
          <a:xfrm>
            <a:off x="7102418" y="1779701"/>
            <a:ext cx="483365" cy="109307"/>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9" name="Isosceles Triangle 78">
            <a:extLst>
              <a:ext uri="{FF2B5EF4-FFF2-40B4-BE49-F238E27FC236}">
                <a16:creationId xmlns:a16="http://schemas.microsoft.com/office/drawing/2014/main" id="{2D02F740-F229-4F94-A9F7-976F0E97794E}"/>
              </a:ext>
            </a:extLst>
          </p:cNvPr>
          <p:cNvSpPr/>
          <p:nvPr/>
        </p:nvSpPr>
        <p:spPr>
          <a:xfrm flipH="1">
            <a:off x="7984573" y="1779700"/>
            <a:ext cx="483366" cy="109307"/>
          </a:xfrm>
          <a:prstGeom prst="triangle">
            <a:avLst>
              <a:gd name="adj" fmla="val 100000"/>
            </a:avLst>
          </a:prstGeom>
          <a:solidFill>
            <a:schemeClr val="accent3"/>
          </a:solidFill>
          <a:ln w="7353"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6" name="Rectangle: Rounded Corners 5">
            <a:extLst>
              <a:ext uri="{FF2B5EF4-FFF2-40B4-BE49-F238E27FC236}">
                <a16:creationId xmlns:a16="http://schemas.microsoft.com/office/drawing/2014/main" id="{E3E8DAEE-0CEC-47A2-963D-2BAB04951310}"/>
              </a:ext>
            </a:extLst>
          </p:cNvPr>
          <p:cNvSpPr/>
          <p:nvPr/>
        </p:nvSpPr>
        <p:spPr>
          <a:xfrm>
            <a:off x="628651" y="1889002"/>
            <a:ext cx="1460350" cy="4086449"/>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 name="Rectangle 6">
            <a:extLst>
              <a:ext uri="{FF2B5EF4-FFF2-40B4-BE49-F238E27FC236}">
                <a16:creationId xmlns:a16="http://schemas.microsoft.com/office/drawing/2014/main" id="{087C7EAA-147B-42E6-A606-869624524992}"/>
              </a:ext>
            </a:extLst>
          </p:cNvPr>
          <p:cNvSpPr/>
          <p:nvPr/>
        </p:nvSpPr>
        <p:spPr>
          <a:xfrm>
            <a:off x="687622" y="5951802"/>
            <a:ext cx="1342408" cy="83227"/>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6" name="Rectangle: Rounded Corners 125">
            <a:extLst>
              <a:ext uri="{FF2B5EF4-FFF2-40B4-BE49-F238E27FC236}">
                <a16:creationId xmlns:a16="http://schemas.microsoft.com/office/drawing/2014/main" id="{AE139D1F-4923-4625-9503-2C8B06B0CF0C}"/>
              </a:ext>
            </a:extLst>
          </p:cNvPr>
          <p:cNvSpPr/>
          <p:nvPr/>
        </p:nvSpPr>
        <p:spPr>
          <a:xfrm>
            <a:off x="2235238" y="1889002"/>
            <a:ext cx="1460350" cy="4086449"/>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27" name="Rectangle 126">
            <a:extLst>
              <a:ext uri="{FF2B5EF4-FFF2-40B4-BE49-F238E27FC236}">
                <a16:creationId xmlns:a16="http://schemas.microsoft.com/office/drawing/2014/main" id="{AE29F08A-DD72-42DB-8E19-71B8033BAD9D}"/>
              </a:ext>
            </a:extLst>
          </p:cNvPr>
          <p:cNvSpPr/>
          <p:nvPr/>
        </p:nvSpPr>
        <p:spPr>
          <a:xfrm>
            <a:off x="2294209" y="5951802"/>
            <a:ext cx="1342408" cy="83227"/>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7" name="Rectangle: Rounded Corners 46">
            <a:extLst>
              <a:ext uri="{FF2B5EF4-FFF2-40B4-BE49-F238E27FC236}">
                <a16:creationId xmlns:a16="http://schemas.microsoft.com/office/drawing/2014/main" id="{7858D482-EA37-445E-870D-DE0FFD039509}"/>
              </a:ext>
            </a:extLst>
          </p:cNvPr>
          <p:cNvSpPr/>
          <p:nvPr/>
        </p:nvSpPr>
        <p:spPr>
          <a:xfrm>
            <a:off x="5448413" y="1889002"/>
            <a:ext cx="1460350" cy="4086449"/>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8" name="Rectangle 47">
            <a:extLst>
              <a:ext uri="{FF2B5EF4-FFF2-40B4-BE49-F238E27FC236}">
                <a16:creationId xmlns:a16="http://schemas.microsoft.com/office/drawing/2014/main" id="{1EC8BEDC-D9F8-4BB7-9B47-DD8939803765}"/>
              </a:ext>
            </a:extLst>
          </p:cNvPr>
          <p:cNvSpPr/>
          <p:nvPr/>
        </p:nvSpPr>
        <p:spPr>
          <a:xfrm>
            <a:off x="5507384" y="5951802"/>
            <a:ext cx="1342408" cy="83227"/>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9" name="Title 3">
            <a:extLst>
              <a:ext uri="{FF2B5EF4-FFF2-40B4-BE49-F238E27FC236}">
                <a16:creationId xmlns:a16="http://schemas.microsoft.com/office/drawing/2014/main" id="{5F5EDD25-D765-4CDC-991C-C45B17D52F81}"/>
              </a:ext>
            </a:extLst>
          </p:cNvPr>
          <p:cNvSpPr txBox="1">
            <a:spLocks/>
          </p:cNvSpPr>
          <p:nvPr/>
        </p:nvSpPr>
        <p:spPr>
          <a:xfrm>
            <a:off x="688769" y="2432979"/>
            <a:ext cx="1340123" cy="517157"/>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200" b="1" dirty="0">
                <a:latin typeface="Arial" panose="020B0604020202020204" pitchFamily="34" charset="0"/>
              </a:rPr>
              <a:t>Name</a:t>
            </a:r>
            <a:endParaRPr lang="en-PH" sz="1200" b="1" dirty="0">
              <a:latin typeface="Arial" panose="020B0604020202020204" pitchFamily="34" charset="0"/>
            </a:endParaRPr>
          </a:p>
        </p:txBody>
      </p:sp>
      <p:sp>
        <p:nvSpPr>
          <p:cNvPr id="20" name="Title 3">
            <a:extLst>
              <a:ext uri="{FF2B5EF4-FFF2-40B4-BE49-F238E27FC236}">
                <a16:creationId xmlns:a16="http://schemas.microsoft.com/office/drawing/2014/main" id="{0265EAFD-398D-4F35-9A73-4A9ACAF69D3F}"/>
              </a:ext>
            </a:extLst>
          </p:cNvPr>
          <p:cNvSpPr txBox="1">
            <a:spLocks/>
          </p:cNvSpPr>
          <p:nvPr/>
        </p:nvSpPr>
        <p:spPr>
          <a:xfrm>
            <a:off x="688769" y="3041178"/>
            <a:ext cx="1340123" cy="19399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050" b="1" dirty="0">
                <a:solidFill>
                  <a:schemeClr val="accent6"/>
                </a:solidFill>
                <a:latin typeface="Arial" panose="020B0604020202020204" pitchFamily="34" charset="0"/>
              </a:rPr>
              <a:t>Position</a:t>
            </a:r>
            <a:endParaRPr lang="en-PH" sz="1050" b="1" dirty="0">
              <a:solidFill>
                <a:schemeClr val="accent6"/>
              </a:solidFill>
              <a:latin typeface="Arial" panose="020B0604020202020204" pitchFamily="34" charset="0"/>
            </a:endParaRPr>
          </a:p>
        </p:txBody>
      </p:sp>
      <p:sp>
        <p:nvSpPr>
          <p:cNvPr id="21" name="Title 3">
            <a:extLst>
              <a:ext uri="{FF2B5EF4-FFF2-40B4-BE49-F238E27FC236}">
                <a16:creationId xmlns:a16="http://schemas.microsoft.com/office/drawing/2014/main" id="{66F94653-4156-4C25-9D7D-3D062581CF78}"/>
              </a:ext>
            </a:extLst>
          </p:cNvPr>
          <p:cNvSpPr txBox="1">
            <a:spLocks/>
          </p:cNvSpPr>
          <p:nvPr/>
        </p:nvSpPr>
        <p:spPr>
          <a:xfrm>
            <a:off x="688769" y="3510553"/>
            <a:ext cx="1340123" cy="2647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000" b="1" dirty="0">
                <a:solidFill>
                  <a:schemeClr val="tx1"/>
                </a:solidFill>
                <a:latin typeface="Arial" panose="020B0604020202020204" pitchFamily="34" charset="0"/>
              </a:rPr>
              <a:t>Brief Description</a:t>
            </a:r>
            <a:endParaRPr lang="en-PH" sz="1000" b="1" dirty="0">
              <a:solidFill>
                <a:schemeClr val="tx1"/>
              </a:solidFill>
              <a:latin typeface="Arial" panose="020B0604020202020204" pitchFamily="34" charset="0"/>
            </a:endParaRPr>
          </a:p>
        </p:txBody>
      </p:sp>
      <p:sp>
        <p:nvSpPr>
          <p:cNvPr id="22" name="ee4pContent1">
            <a:extLst>
              <a:ext uri="{FF2B5EF4-FFF2-40B4-BE49-F238E27FC236}">
                <a16:creationId xmlns:a16="http://schemas.microsoft.com/office/drawing/2014/main" id="{7F351414-9F5C-40A6-9EA2-213E15D67606}"/>
              </a:ext>
            </a:extLst>
          </p:cNvPr>
          <p:cNvSpPr txBox="1"/>
          <p:nvPr/>
        </p:nvSpPr>
        <p:spPr>
          <a:xfrm>
            <a:off x="688769" y="3843688"/>
            <a:ext cx="1340123" cy="18945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050" dirty="0">
              <a:solidFill>
                <a:schemeClr val="tx1"/>
              </a:solidFill>
              <a:latin typeface="Arial" panose="020B0604020202020204" pitchFamily="34" charset="0"/>
            </a:endParaRPr>
          </a:p>
        </p:txBody>
      </p:sp>
      <p:cxnSp>
        <p:nvCxnSpPr>
          <p:cNvPr id="23" name="Straight Connector 22">
            <a:extLst>
              <a:ext uri="{FF2B5EF4-FFF2-40B4-BE49-F238E27FC236}">
                <a16:creationId xmlns:a16="http://schemas.microsoft.com/office/drawing/2014/main" id="{6511CB31-5328-482C-AD49-88E64091188E}"/>
              </a:ext>
            </a:extLst>
          </p:cNvPr>
          <p:cNvCxnSpPr>
            <a:cxnSpLocks/>
          </p:cNvCxnSpPr>
          <p:nvPr/>
        </p:nvCxnSpPr>
        <p:spPr>
          <a:xfrm>
            <a:off x="698743" y="3367054"/>
            <a:ext cx="1320175"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19" name="Title 3">
            <a:extLst>
              <a:ext uri="{FF2B5EF4-FFF2-40B4-BE49-F238E27FC236}">
                <a16:creationId xmlns:a16="http://schemas.microsoft.com/office/drawing/2014/main" id="{FFCF9C73-BE3F-44C0-83D1-B2B2F3B05377}"/>
              </a:ext>
            </a:extLst>
          </p:cNvPr>
          <p:cNvSpPr txBox="1">
            <a:spLocks/>
          </p:cNvSpPr>
          <p:nvPr/>
        </p:nvSpPr>
        <p:spPr>
          <a:xfrm>
            <a:off x="2295357" y="2432981"/>
            <a:ext cx="1340123" cy="517157"/>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200" b="1" dirty="0">
                <a:latin typeface="Arial" panose="020B0604020202020204" pitchFamily="34" charset="0"/>
              </a:rPr>
              <a:t>Name</a:t>
            </a:r>
            <a:endParaRPr lang="en-PH" sz="1200" b="1" dirty="0">
              <a:latin typeface="Arial" panose="020B0604020202020204" pitchFamily="34" charset="0"/>
            </a:endParaRPr>
          </a:p>
        </p:txBody>
      </p:sp>
      <p:sp>
        <p:nvSpPr>
          <p:cNvPr id="120" name="Title 3">
            <a:extLst>
              <a:ext uri="{FF2B5EF4-FFF2-40B4-BE49-F238E27FC236}">
                <a16:creationId xmlns:a16="http://schemas.microsoft.com/office/drawing/2014/main" id="{A766D1D1-94A4-49D7-AB72-DA9A090EA59B}"/>
              </a:ext>
            </a:extLst>
          </p:cNvPr>
          <p:cNvSpPr txBox="1">
            <a:spLocks/>
          </p:cNvSpPr>
          <p:nvPr/>
        </p:nvSpPr>
        <p:spPr>
          <a:xfrm>
            <a:off x="2295357" y="3041182"/>
            <a:ext cx="1340123" cy="19399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050" b="1" dirty="0">
                <a:solidFill>
                  <a:schemeClr val="accent6"/>
                </a:solidFill>
                <a:latin typeface="Arial" panose="020B0604020202020204" pitchFamily="34" charset="0"/>
              </a:rPr>
              <a:t>Position</a:t>
            </a:r>
            <a:endParaRPr lang="en-PH" sz="1050" b="1" dirty="0">
              <a:solidFill>
                <a:schemeClr val="accent6"/>
              </a:solidFill>
              <a:latin typeface="Arial" panose="020B0604020202020204" pitchFamily="34" charset="0"/>
            </a:endParaRPr>
          </a:p>
        </p:txBody>
      </p:sp>
      <p:sp>
        <p:nvSpPr>
          <p:cNvPr id="121" name="Title 3">
            <a:extLst>
              <a:ext uri="{FF2B5EF4-FFF2-40B4-BE49-F238E27FC236}">
                <a16:creationId xmlns:a16="http://schemas.microsoft.com/office/drawing/2014/main" id="{0373AEC8-4E19-4143-9D7F-BFDC086DE6CD}"/>
              </a:ext>
            </a:extLst>
          </p:cNvPr>
          <p:cNvSpPr txBox="1">
            <a:spLocks/>
          </p:cNvSpPr>
          <p:nvPr/>
        </p:nvSpPr>
        <p:spPr>
          <a:xfrm>
            <a:off x="2295357" y="3510556"/>
            <a:ext cx="1340123" cy="2647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000" b="1" dirty="0">
                <a:solidFill>
                  <a:schemeClr val="tx1"/>
                </a:solidFill>
                <a:latin typeface="Arial" panose="020B0604020202020204" pitchFamily="34" charset="0"/>
              </a:rPr>
              <a:t>Brief Description</a:t>
            </a:r>
            <a:endParaRPr lang="en-PH" sz="1000" b="1" dirty="0">
              <a:solidFill>
                <a:schemeClr val="tx1"/>
              </a:solidFill>
              <a:latin typeface="Arial" panose="020B0604020202020204" pitchFamily="34" charset="0"/>
            </a:endParaRPr>
          </a:p>
        </p:txBody>
      </p:sp>
      <p:sp>
        <p:nvSpPr>
          <p:cNvPr id="122" name="ee4pContent1">
            <a:extLst>
              <a:ext uri="{FF2B5EF4-FFF2-40B4-BE49-F238E27FC236}">
                <a16:creationId xmlns:a16="http://schemas.microsoft.com/office/drawing/2014/main" id="{88D6E23B-C178-45D9-8F08-387A96EA8DC6}"/>
              </a:ext>
            </a:extLst>
          </p:cNvPr>
          <p:cNvSpPr txBox="1"/>
          <p:nvPr/>
        </p:nvSpPr>
        <p:spPr>
          <a:xfrm>
            <a:off x="2295357" y="3843690"/>
            <a:ext cx="1340123" cy="18945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050" dirty="0">
              <a:solidFill>
                <a:schemeClr val="tx1"/>
              </a:solidFill>
              <a:latin typeface="Arial" panose="020B0604020202020204" pitchFamily="34" charset="0"/>
            </a:endParaRPr>
          </a:p>
        </p:txBody>
      </p:sp>
      <p:cxnSp>
        <p:nvCxnSpPr>
          <p:cNvPr id="123" name="Straight Connector 122">
            <a:extLst>
              <a:ext uri="{FF2B5EF4-FFF2-40B4-BE49-F238E27FC236}">
                <a16:creationId xmlns:a16="http://schemas.microsoft.com/office/drawing/2014/main" id="{9AED807F-9693-4100-92ED-803F68CEDAA2}"/>
              </a:ext>
            </a:extLst>
          </p:cNvPr>
          <p:cNvCxnSpPr>
            <a:cxnSpLocks/>
          </p:cNvCxnSpPr>
          <p:nvPr/>
        </p:nvCxnSpPr>
        <p:spPr>
          <a:xfrm>
            <a:off x="2305331" y="3367054"/>
            <a:ext cx="1320175"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41" name="Rectangle: Rounded Corners 140">
            <a:extLst>
              <a:ext uri="{FF2B5EF4-FFF2-40B4-BE49-F238E27FC236}">
                <a16:creationId xmlns:a16="http://schemas.microsoft.com/office/drawing/2014/main" id="{E87E4AE4-5914-470A-991B-FB58200E156D}"/>
              </a:ext>
            </a:extLst>
          </p:cNvPr>
          <p:cNvSpPr/>
          <p:nvPr/>
        </p:nvSpPr>
        <p:spPr>
          <a:xfrm>
            <a:off x="3841825" y="1889010"/>
            <a:ext cx="1460350" cy="4086449"/>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2" name="Rectangle 141">
            <a:extLst>
              <a:ext uri="{FF2B5EF4-FFF2-40B4-BE49-F238E27FC236}">
                <a16:creationId xmlns:a16="http://schemas.microsoft.com/office/drawing/2014/main" id="{21339482-70C3-4B66-89EC-2CC9C0C2F24C}"/>
              </a:ext>
            </a:extLst>
          </p:cNvPr>
          <p:cNvSpPr/>
          <p:nvPr/>
        </p:nvSpPr>
        <p:spPr>
          <a:xfrm>
            <a:off x="3900797" y="5951812"/>
            <a:ext cx="1342408" cy="83227"/>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4" name="Title 3">
            <a:extLst>
              <a:ext uri="{FF2B5EF4-FFF2-40B4-BE49-F238E27FC236}">
                <a16:creationId xmlns:a16="http://schemas.microsoft.com/office/drawing/2014/main" id="{8FC51BE0-3C94-48AA-BAE9-4F6DB56E7059}"/>
              </a:ext>
            </a:extLst>
          </p:cNvPr>
          <p:cNvSpPr txBox="1">
            <a:spLocks/>
          </p:cNvSpPr>
          <p:nvPr/>
        </p:nvSpPr>
        <p:spPr>
          <a:xfrm>
            <a:off x="3901945" y="2432981"/>
            <a:ext cx="1340123" cy="517157"/>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200" b="1" dirty="0">
                <a:latin typeface="Arial" panose="020B0604020202020204" pitchFamily="34" charset="0"/>
              </a:rPr>
              <a:t>Name</a:t>
            </a:r>
            <a:endParaRPr lang="en-PH" sz="1200" b="1" dirty="0">
              <a:latin typeface="Arial" panose="020B0604020202020204" pitchFamily="34" charset="0"/>
            </a:endParaRPr>
          </a:p>
        </p:txBody>
      </p:sp>
      <p:sp>
        <p:nvSpPr>
          <p:cNvPr id="135" name="Title 3">
            <a:extLst>
              <a:ext uri="{FF2B5EF4-FFF2-40B4-BE49-F238E27FC236}">
                <a16:creationId xmlns:a16="http://schemas.microsoft.com/office/drawing/2014/main" id="{E56641A3-CDE9-45E6-A99D-0682A8A3E112}"/>
              </a:ext>
            </a:extLst>
          </p:cNvPr>
          <p:cNvSpPr txBox="1">
            <a:spLocks/>
          </p:cNvSpPr>
          <p:nvPr/>
        </p:nvSpPr>
        <p:spPr>
          <a:xfrm>
            <a:off x="3901945" y="3041182"/>
            <a:ext cx="1340123" cy="19399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050" b="1" dirty="0">
                <a:solidFill>
                  <a:schemeClr val="accent6"/>
                </a:solidFill>
                <a:latin typeface="Arial" panose="020B0604020202020204" pitchFamily="34" charset="0"/>
              </a:rPr>
              <a:t>Position</a:t>
            </a:r>
            <a:endParaRPr lang="en-PH" sz="1050" b="1" dirty="0">
              <a:solidFill>
                <a:schemeClr val="accent6"/>
              </a:solidFill>
              <a:latin typeface="Arial" panose="020B0604020202020204" pitchFamily="34" charset="0"/>
            </a:endParaRPr>
          </a:p>
        </p:txBody>
      </p:sp>
      <p:sp>
        <p:nvSpPr>
          <p:cNvPr id="136" name="Title 3">
            <a:extLst>
              <a:ext uri="{FF2B5EF4-FFF2-40B4-BE49-F238E27FC236}">
                <a16:creationId xmlns:a16="http://schemas.microsoft.com/office/drawing/2014/main" id="{987159FF-5251-41A6-9D6C-E0C7AF798BFE}"/>
              </a:ext>
            </a:extLst>
          </p:cNvPr>
          <p:cNvSpPr txBox="1">
            <a:spLocks/>
          </p:cNvSpPr>
          <p:nvPr/>
        </p:nvSpPr>
        <p:spPr>
          <a:xfrm>
            <a:off x="3901945" y="3510556"/>
            <a:ext cx="1340123" cy="2647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000" b="1" dirty="0">
                <a:solidFill>
                  <a:schemeClr val="tx1"/>
                </a:solidFill>
                <a:latin typeface="Arial" panose="020B0604020202020204" pitchFamily="34" charset="0"/>
              </a:rPr>
              <a:t>Brief Description</a:t>
            </a:r>
            <a:endParaRPr lang="en-PH" sz="1000" b="1" dirty="0">
              <a:solidFill>
                <a:schemeClr val="tx1"/>
              </a:solidFill>
              <a:latin typeface="Arial" panose="020B0604020202020204" pitchFamily="34" charset="0"/>
            </a:endParaRPr>
          </a:p>
        </p:txBody>
      </p:sp>
      <p:sp>
        <p:nvSpPr>
          <p:cNvPr id="137" name="ee4pContent1">
            <a:extLst>
              <a:ext uri="{FF2B5EF4-FFF2-40B4-BE49-F238E27FC236}">
                <a16:creationId xmlns:a16="http://schemas.microsoft.com/office/drawing/2014/main" id="{8B5F5972-2785-4726-B9C4-E66023493410}"/>
              </a:ext>
            </a:extLst>
          </p:cNvPr>
          <p:cNvSpPr txBox="1"/>
          <p:nvPr/>
        </p:nvSpPr>
        <p:spPr>
          <a:xfrm>
            <a:off x="3901945" y="3843690"/>
            <a:ext cx="1340123" cy="18945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050" dirty="0">
              <a:solidFill>
                <a:schemeClr val="tx1"/>
              </a:solidFill>
              <a:latin typeface="Arial" panose="020B0604020202020204" pitchFamily="34" charset="0"/>
            </a:endParaRPr>
          </a:p>
        </p:txBody>
      </p:sp>
      <p:cxnSp>
        <p:nvCxnSpPr>
          <p:cNvPr id="138" name="Straight Connector 137">
            <a:extLst>
              <a:ext uri="{FF2B5EF4-FFF2-40B4-BE49-F238E27FC236}">
                <a16:creationId xmlns:a16="http://schemas.microsoft.com/office/drawing/2014/main" id="{B0A6FC8C-E5CD-4AE3-91A1-C490A1A4EF98}"/>
              </a:ext>
            </a:extLst>
          </p:cNvPr>
          <p:cNvCxnSpPr>
            <a:cxnSpLocks/>
          </p:cNvCxnSpPr>
          <p:nvPr/>
        </p:nvCxnSpPr>
        <p:spPr>
          <a:xfrm>
            <a:off x="3911919" y="3367054"/>
            <a:ext cx="1320175"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0" name="Title 3">
            <a:extLst>
              <a:ext uri="{FF2B5EF4-FFF2-40B4-BE49-F238E27FC236}">
                <a16:creationId xmlns:a16="http://schemas.microsoft.com/office/drawing/2014/main" id="{63F53F57-A6AC-4BDE-880E-D945296801EC}"/>
              </a:ext>
            </a:extLst>
          </p:cNvPr>
          <p:cNvSpPr txBox="1">
            <a:spLocks/>
          </p:cNvSpPr>
          <p:nvPr/>
        </p:nvSpPr>
        <p:spPr>
          <a:xfrm>
            <a:off x="5508533" y="2432981"/>
            <a:ext cx="1340123" cy="517157"/>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200" b="1" dirty="0">
                <a:latin typeface="Arial" panose="020B0604020202020204" pitchFamily="34" charset="0"/>
              </a:rPr>
              <a:t>Name</a:t>
            </a:r>
            <a:endParaRPr lang="en-PH" sz="1200" b="1" dirty="0">
              <a:latin typeface="Arial" panose="020B0604020202020204" pitchFamily="34" charset="0"/>
            </a:endParaRPr>
          </a:p>
        </p:txBody>
      </p:sp>
      <p:sp>
        <p:nvSpPr>
          <p:cNvPr id="51" name="Title 3">
            <a:extLst>
              <a:ext uri="{FF2B5EF4-FFF2-40B4-BE49-F238E27FC236}">
                <a16:creationId xmlns:a16="http://schemas.microsoft.com/office/drawing/2014/main" id="{3A29C5F0-0B20-479B-94E0-D339EB13EAA0}"/>
              </a:ext>
            </a:extLst>
          </p:cNvPr>
          <p:cNvSpPr txBox="1">
            <a:spLocks/>
          </p:cNvSpPr>
          <p:nvPr/>
        </p:nvSpPr>
        <p:spPr>
          <a:xfrm>
            <a:off x="5508533" y="3041182"/>
            <a:ext cx="1340123" cy="19399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050" b="1" dirty="0">
                <a:solidFill>
                  <a:schemeClr val="accent6"/>
                </a:solidFill>
                <a:latin typeface="Arial" panose="020B0604020202020204" pitchFamily="34" charset="0"/>
              </a:rPr>
              <a:t>Position</a:t>
            </a:r>
            <a:endParaRPr lang="en-PH" sz="1050" b="1" dirty="0">
              <a:solidFill>
                <a:schemeClr val="accent6"/>
              </a:solidFill>
              <a:latin typeface="Arial" panose="020B0604020202020204" pitchFamily="34" charset="0"/>
            </a:endParaRPr>
          </a:p>
        </p:txBody>
      </p:sp>
      <p:sp>
        <p:nvSpPr>
          <p:cNvPr id="52" name="Title 3">
            <a:extLst>
              <a:ext uri="{FF2B5EF4-FFF2-40B4-BE49-F238E27FC236}">
                <a16:creationId xmlns:a16="http://schemas.microsoft.com/office/drawing/2014/main" id="{4AAF053B-C737-4804-94CE-FD08729224AA}"/>
              </a:ext>
            </a:extLst>
          </p:cNvPr>
          <p:cNvSpPr txBox="1">
            <a:spLocks/>
          </p:cNvSpPr>
          <p:nvPr/>
        </p:nvSpPr>
        <p:spPr>
          <a:xfrm>
            <a:off x="5508533" y="3510556"/>
            <a:ext cx="1340123" cy="2647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000" b="1" dirty="0">
                <a:solidFill>
                  <a:schemeClr val="tx1"/>
                </a:solidFill>
                <a:latin typeface="Arial" panose="020B0604020202020204" pitchFamily="34" charset="0"/>
              </a:rPr>
              <a:t>Brief Description</a:t>
            </a:r>
            <a:endParaRPr lang="en-PH" sz="1000" b="1" dirty="0">
              <a:solidFill>
                <a:schemeClr val="tx1"/>
              </a:solidFill>
              <a:latin typeface="Arial" panose="020B0604020202020204" pitchFamily="34" charset="0"/>
            </a:endParaRPr>
          </a:p>
        </p:txBody>
      </p:sp>
      <p:sp>
        <p:nvSpPr>
          <p:cNvPr id="54" name="ee4pContent1">
            <a:extLst>
              <a:ext uri="{FF2B5EF4-FFF2-40B4-BE49-F238E27FC236}">
                <a16:creationId xmlns:a16="http://schemas.microsoft.com/office/drawing/2014/main" id="{7686BDEB-D89F-4E48-B1FE-B226DE9A7754}"/>
              </a:ext>
            </a:extLst>
          </p:cNvPr>
          <p:cNvSpPr txBox="1"/>
          <p:nvPr/>
        </p:nvSpPr>
        <p:spPr>
          <a:xfrm>
            <a:off x="5508533" y="3843690"/>
            <a:ext cx="1340123" cy="18945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050" dirty="0">
              <a:solidFill>
                <a:schemeClr val="tx1"/>
              </a:solidFill>
              <a:latin typeface="Arial" panose="020B0604020202020204" pitchFamily="34" charset="0"/>
            </a:endParaRPr>
          </a:p>
        </p:txBody>
      </p:sp>
      <p:cxnSp>
        <p:nvCxnSpPr>
          <p:cNvPr id="55" name="Straight Connector 54">
            <a:extLst>
              <a:ext uri="{FF2B5EF4-FFF2-40B4-BE49-F238E27FC236}">
                <a16:creationId xmlns:a16="http://schemas.microsoft.com/office/drawing/2014/main" id="{E4AED725-F86D-494B-B1FB-F667C4394055}"/>
              </a:ext>
            </a:extLst>
          </p:cNvPr>
          <p:cNvCxnSpPr>
            <a:cxnSpLocks/>
          </p:cNvCxnSpPr>
          <p:nvPr/>
        </p:nvCxnSpPr>
        <p:spPr>
          <a:xfrm>
            <a:off x="5518508" y="3367054"/>
            <a:ext cx="1320175"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80" name="Rectangle: Rounded Corners 79">
            <a:extLst>
              <a:ext uri="{FF2B5EF4-FFF2-40B4-BE49-F238E27FC236}">
                <a16:creationId xmlns:a16="http://schemas.microsoft.com/office/drawing/2014/main" id="{9A2334E7-0044-4DB9-866B-56D7EE792336}"/>
              </a:ext>
            </a:extLst>
          </p:cNvPr>
          <p:cNvSpPr/>
          <p:nvPr/>
        </p:nvSpPr>
        <p:spPr>
          <a:xfrm>
            <a:off x="7055001" y="1889010"/>
            <a:ext cx="1460350" cy="4086449"/>
          </a:xfrm>
          <a:prstGeom prst="roundRect">
            <a:avLst>
              <a:gd name="adj" fmla="val 5368"/>
            </a:avLst>
          </a:prstGeom>
          <a:solidFill>
            <a:schemeClr val="bg1">
              <a:alpha val="77000"/>
            </a:schemeClr>
          </a:solidFill>
          <a:ln w="7353" cap="rnd" cmpd="sng" algn="ctr">
            <a:solidFill>
              <a:schemeClr val="tx1">
                <a:lumMod val="60000"/>
                <a:lumOff val="40000"/>
              </a:schemeClr>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1" name="Rectangle 80">
            <a:extLst>
              <a:ext uri="{FF2B5EF4-FFF2-40B4-BE49-F238E27FC236}">
                <a16:creationId xmlns:a16="http://schemas.microsoft.com/office/drawing/2014/main" id="{7A98EB73-FBB9-4936-8FCD-6ED63C6C8956}"/>
              </a:ext>
            </a:extLst>
          </p:cNvPr>
          <p:cNvSpPr/>
          <p:nvPr/>
        </p:nvSpPr>
        <p:spPr>
          <a:xfrm>
            <a:off x="7113972" y="5951812"/>
            <a:ext cx="1342408" cy="83227"/>
          </a:xfrm>
          <a:prstGeom prst="rect">
            <a:avLst/>
          </a:prstGeom>
          <a:solidFill>
            <a:schemeClr val="accent2"/>
          </a:solidFill>
          <a:ln w="9525" cap="rnd" cmpd="sng" algn="ctr">
            <a:solidFill>
              <a:schemeClr val="accent2"/>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3" name="Title 3">
            <a:extLst>
              <a:ext uri="{FF2B5EF4-FFF2-40B4-BE49-F238E27FC236}">
                <a16:creationId xmlns:a16="http://schemas.microsoft.com/office/drawing/2014/main" id="{902B12AD-49A4-406F-A56F-182888002266}"/>
              </a:ext>
            </a:extLst>
          </p:cNvPr>
          <p:cNvSpPr txBox="1">
            <a:spLocks/>
          </p:cNvSpPr>
          <p:nvPr/>
        </p:nvSpPr>
        <p:spPr>
          <a:xfrm>
            <a:off x="7115121" y="2432981"/>
            <a:ext cx="1340123" cy="517157"/>
          </a:xfrm>
          <a:prstGeom prst="rect">
            <a:avLst/>
          </a:prstGeom>
          <a:noFill/>
        </p:spPr>
        <p:txBody>
          <a:bodyPr vert="horz" lIns="0" tIns="0" rIns="0" bIns="0" rtlCol="0" anchor="b">
            <a:normAutofit/>
          </a:bodyPr>
          <a:lstStyle>
            <a:lvl1pPr algn="l" defTabSz="914400" rtl="0" eaLnBrk="1" latinLnBrk="0" hangingPunct="1">
              <a:lnSpc>
                <a:spcPct val="90000"/>
              </a:lnSpc>
              <a:spcBef>
                <a:spcPct val="0"/>
              </a:spcBef>
              <a:buNone/>
              <a:defRPr sz="2800" kern="1200">
                <a:solidFill>
                  <a:schemeClr val="accent1"/>
                </a:solidFill>
                <a:latin typeface="+mj-lt"/>
                <a:ea typeface="+mj-ea"/>
                <a:cs typeface="+mj-cs"/>
              </a:defRPr>
            </a:lvl1pPr>
          </a:lstStyle>
          <a:p>
            <a:pPr algn="ctr"/>
            <a:r>
              <a:rPr lang="en-US" sz="1200" b="1" dirty="0">
                <a:latin typeface="Arial" panose="020B0604020202020204" pitchFamily="34" charset="0"/>
              </a:rPr>
              <a:t>Name</a:t>
            </a:r>
            <a:endParaRPr lang="en-PH" sz="1200" b="1" dirty="0">
              <a:latin typeface="Arial" panose="020B0604020202020204" pitchFamily="34" charset="0"/>
            </a:endParaRPr>
          </a:p>
        </p:txBody>
      </p:sp>
      <p:sp>
        <p:nvSpPr>
          <p:cNvPr id="74" name="Title 3">
            <a:extLst>
              <a:ext uri="{FF2B5EF4-FFF2-40B4-BE49-F238E27FC236}">
                <a16:creationId xmlns:a16="http://schemas.microsoft.com/office/drawing/2014/main" id="{BC1F3281-1600-499E-A479-DD2CC9964969}"/>
              </a:ext>
            </a:extLst>
          </p:cNvPr>
          <p:cNvSpPr txBox="1">
            <a:spLocks/>
          </p:cNvSpPr>
          <p:nvPr/>
        </p:nvSpPr>
        <p:spPr>
          <a:xfrm>
            <a:off x="7115121" y="3041182"/>
            <a:ext cx="1340123" cy="193998"/>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pPr algn="ctr"/>
            <a:r>
              <a:rPr lang="en-US" sz="1050" b="1" dirty="0">
                <a:solidFill>
                  <a:schemeClr val="accent6"/>
                </a:solidFill>
                <a:latin typeface="Arial" panose="020B0604020202020204" pitchFamily="34" charset="0"/>
              </a:rPr>
              <a:t>Position</a:t>
            </a:r>
            <a:endParaRPr lang="en-PH" sz="1050" b="1" dirty="0">
              <a:solidFill>
                <a:schemeClr val="accent6"/>
              </a:solidFill>
              <a:latin typeface="Arial" panose="020B0604020202020204" pitchFamily="34" charset="0"/>
            </a:endParaRPr>
          </a:p>
        </p:txBody>
      </p:sp>
      <p:sp>
        <p:nvSpPr>
          <p:cNvPr id="75" name="Title 3">
            <a:extLst>
              <a:ext uri="{FF2B5EF4-FFF2-40B4-BE49-F238E27FC236}">
                <a16:creationId xmlns:a16="http://schemas.microsoft.com/office/drawing/2014/main" id="{1D926BB4-EA38-489A-BBAF-A183EDABD9AC}"/>
              </a:ext>
            </a:extLst>
          </p:cNvPr>
          <p:cNvSpPr txBox="1">
            <a:spLocks/>
          </p:cNvSpPr>
          <p:nvPr/>
        </p:nvSpPr>
        <p:spPr>
          <a:xfrm>
            <a:off x="7115121" y="3510556"/>
            <a:ext cx="1340123" cy="264727"/>
          </a:xfrm>
          <a:prstGeom prst="rect">
            <a:avLst/>
          </a:prstGeom>
        </p:spPr>
        <p:txBody>
          <a:bodyPr vert="horz" lIns="0" tIns="0" rIns="0" bIns="0" rtlCol="0" anchor="ctr">
            <a:normAutofit/>
          </a:bodyPr>
          <a:lstStyle>
            <a:lvl1pPr algn="l" defTabSz="914400" rtl="0" eaLnBrk="1" latinLnBrk="0" hangingPunct="1">
              <a:lnSpc>
                <a:spcPct val="90000"/>
              </a:lnSpc>
              <a:spcBef>
                <a:spcPct val="0"/>
              </a:spcBef>
              <a:buNone/>
              <a:defRPr sz="3600" kern="1200">
                <a:solidFill>
                  <a:schemeClr val="bg1"/>
                </a:solidFill>
                <a:latin typeface="+mj-lt"/>
                <a:ea typeface="+mj-ea"/>
                <a:cs typeface="+mj-cs"/>
              </a:defRPr>
            </a:lvl1pPr>
          </a:lstStyle>
          <a:p>
            <a:r>
              <a:rPr lang="en-US" sz="1000" b="1" dirty="0">
                <a:solidFill>
                  <a:schemeClr val="tx1"/>
                </a:solidFill>
                <a:latin typeface="Arial" panose="020B0604020202020204" pitchFamily="34" charset="0"/>
              </a:rPr>
              <a:t>Brief Description</a:t>
            </a:r>
            <a:endParaRPr lang="en-PH" sz="1000" b="1" dirty="0">
              <a:solidFill>
                <a:schemeClr val="tx1"/>
              </a:solidFill>
              <a:latin typeface="Arial" panose="020B0604020202020204" pitchFamily="34" charset="0"/>
            </a:endParaRPr>
          </a:p>
        </p:txBody>
      </p:sp>
      <p:sp>
        <p:nvSpPr>
          <p:cNvPr id="76" name="ee4pContent1">
            <a:extLst>
              <a:ext uri="{FF2B5EF4-FFF2-40B4-BE49-F238E27FC236}">
                <a16:creationId xmlns:a16="http://schemas.microsoft.com/office/drawing/2014/main" id="{36C47EC5-CC47-4E5D-AA21-1885C75C6D98}"/>
              </a:ext>
            </a:extLst>
          </p:cNvPr>
          <p:cNvSpPr txBox="1"/>
          <p:nvPr/>
        </p:nvSpPr>
        <p:spPr>
          <a:xfrm>
            <a:off x="7115121" y="3843690"/>
            <a:ext cx="1340123" cy="189458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Lorem ipsum dolor sit amet, consectetur adipiscing elit.</a:t>
            </a:r>
          </a:p>
          <a:p>
            <a:pPr marL="197624" lvl="1" indent="-102383">
              <a:buClr>
                <a:schemeClr val="accent1"/>
              </a:buClr>
              <a:buFont typeface="Trebuchet MS" panose="020B0703020202090204" pitchFamily="34" charset="0"/>
              <a:buChar char="•"/>
            </a:pPr>
            <a:r>
              <a:rPr lang="en-US" sz="1050" dirty="0">
                <a:solidFill>
                  <a:schemeClr val="tx1"/>
                </a:solidFill>
                <a:latin typeface="Arial" panose="020B0604020202020204" pitchFamily="34" charset="0"/>
              </a:rPr>
              <a:t>Curabitur purus dui, euismod quis placerat eget, venenatis nec nibh. Mauris sit </a:t>
            </a:r>
          </a:p>
          <a:p>
            <a:pPr marL="283472" lvl="1" indent="-188982">
              <a:buClr>
                <a:schemeClr val="accent1"/>
              </a:buClr>
              <a:buFont typeface="Trebuchet MS" panose="020B0703020202090204" pitchFamily="34" charset="0"/>
              <a:buChar char="•"/>
            </a:pPr>
            <a:endParaRPr lang="en-US" sz="1050" dirty="0">
              <a:solidFill>
                <a:schemeClr val="tx1"/>
              </a:solidFill>
              <a:latin typeface="Arial" panose="020B0604020202020204" pitchFamily="34" charset="0"/>
            </a:endParaRPr>
          </a:p>
        </p:txBody>
      </p:sp>
      <p:cxnSp>
        <p:nvCxnSpPr>
          <p:cNvPr id="77" name="Straight Connector 76">
            <a:extLst>
              <a:ext uri="{FF2B5EF4-FFF2-40B4-BE49-F238E27FC236}">
                <a16:creationId xmlns:a16="http://schemas.microsoft.com/office/drawing/2014/main" id="{3512640B-D2C7-4189-B49A-0FFCCF7196AE}"/>
              </a:ext>
            </a:extLst>
          </p:cNvPr>
          <p:cNvCxnSpPr>
            <a:cxnSpLocks/>
          </p:cNvCxnSpPr>
          <p:nvPr/>
        </p:nvCxnSpPr>
        <p:spPr>
          <a:xfrm>
            <a:off x="7125095" y="3367054"/>
            <a:ext cx="1320175" cy="0"/>
          </a:xfrm>
          <a:prstGeom prst="line">
            <a:avLst/>
          </a:prstGeom>
          <a:ln w="222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2" name="Group 81">
            <a:extLst>
              <a:ext uri="{FF2B5EF4-FFF2-40B4-BE49-F238E27FC236}">
                <a16:creationId xmlns:a16="http://schemas.microsoft.com/office/drawing/2014/main" id="{18565FAC-9585-41F8-A0C0-812DB0B235CF}"/>
              </a:ext>
            </a:extLst>
          </p:cNvPr>
          <p:cNvGrpSpPr/>
          <p:nvPr/>
        </p:nvGrpSpPr>
        <p:grpSpPr>
          <a:xfrm>
            <a:off x="2562989" y="1511369"/>
            <a:ext cx="794552" cy="789738"/>
            <a:chOff x="1610664" y="1286398"/>
            <a:chExt cx="1374140" cy="1365814"/>
          </a:xfrm>
        </p:grpSpPr>
        <p:sp>
          <p:nvSpPr>
            <p:cNvPr id="83" name="Oval 82">
              <a:extLst>
                <a:ext uri="{FF2B5EF4-FFF2-40B4-BE49-F238E27FC236}">
                  <a16:creationId xmlns:a16="http://schemas.microsoft.com/office/drawing/2014/main" id="{C9AFA776-8A00-4A00-A920-3776508E4536}"/>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84" name="Picture 83">
              <a:extLst>
                <a:ext uri="{FF2B5EF4-FFF2-40B4-BE49-F238E27FC236}">
                  <a16:creationId xmlns:a16="http://schemas.microsoft.com/office/drawing/2014/main" id="{5E075B0B-BE6C-43BE-A919-F967F7A1364C}"/>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85" name="Group 84">
            <a:extLst>
              <a:ext uri="{FF2B5EF4-FFF2-40B4-BE49-F238E27FC236}">
                <a16:creationId xmlns:a16="http://schemas.microsoft.com/office/drawing/2014/main" id="{29E6D69A-FBFD-4D9D-A1CD-CF45ADAF8DCA}"/>
              </a:ext>
            </a:extLst>
          </p:cNvPr>
          <p:cNvGrpSpPr/>
          <p:nvPr/>
        </p:nvGrpSpPr>
        <p:grpSpPr>
          <a:xfrm>
            <a:off x="4164428" y="1511369"/>
            <a:ext cx="794552" cy="789738"/>
            <a:chOff x="1610664" y="1286398"/>
            <a:chExt cx="1374140" cy="1365814"/>
          </a:xfrm>
        </p:grpSpPr>
        <p:sp>
          <p:nvSpPr>
            <p:cNvPr id="86" name="Oval 85">
              <a:extLst>
                <a:ext uri="{FF2B5EF4-FFF2-40B4-BE49-F238E27FC236}">
                  <a16:creationId xmlns:a16="http://schemas.microsoft.com/office/drawing/2014/main" id="{163B4AA6-E5DD-4B9A-A409-9C44378E8679}"/>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87" name="Picture 86">
              <a:extLst>
                <a:ext uri="{FF2B5EF4-FFF2-40B4-BE49-F238E27FC236}">
                  <a16:creationId xmlns:a16="http://schemas.microsoft.com/office/drawing/2014/main" id="{7F408D6A-23AF-4F1B-8BD8-930F40133121}"/>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88" name="Group 87">
            <a:extLst>
              <a:ext uri="{FF2B5EF4-FFF2-40B4-BE49-F238E27FC236}">
                <a16:creationId xmlns:a16="http://schemas.microsoft.com/office/drawing/2014/main" id="{DE76749A-C7D4-4BA1-8C51-8F6F706020FA}"/>
              </a:ext>
            </a:extLst>
          </p:cNvPr>
          <p:cNvGrpSpPr/>
          <p:nvPr/>
        </p:nvGrpSpPr>
        <p:grpSpPr>
          <a:xfrm>
            <a:off x="5765867" y="1511369"/>
            <a:ext cx="794552" cy="789738"/>
            <a:chOff x="1610664" y="1286398"/>
            <a:chExt cx="1374140" cy="1365814"/>
          </a:xfrm>
        </p:grpSpPr>
        <p:sp>
          <p:nvSpPr>
            <p:cNvPr id="89" name="Oval 88">
              <a:extLst>
                <a:ext uri="{FF2B5EF4-FFF2-40B4-BE49-F238E27FC236}">
                  <a16:creationId xmlns:a16="http://schemas.microsoft.com/office/drawing/2014/main" id="{6F1DC14A-D772-439B-994A-3BAD850ED4C6}"/>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90" name="Picture 89">
              <a:extLst>
                <a:ext uri="{FF2B5EF4-FFF2-40B4-BE49-F238E27FC236}">
                  <a16:creationId xmlns:a16="http://schemas.microsoft.com/office/drawing/2014/main" id="{006675D9-F3AB-4B65-9B6B-A7021D21FF2D}"/>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91" name="Group 90">
            <a:extLst>
              <a:ext uri="{FF2B5EF4-FFF2-40B4-BE49-F238E27FC236}">
                <a16:creationId xmlns:a16="http://schemas.microsoft.com/office/drawing/2014/main" id="{BC4DED5C-5278-49BB-8EC7-754371692F51}"/>
              </a:ext>
            </a:extLst>
          </p:cNvPr>
          <p:cNvGrpSpPr/>
          <p:nvPr/>
        </p:nvGrpSpPr>
        <p:grpSpPr>
          <a:xfrm>
            <a:off x="7367306" y="1511369"/>
            <a:ext cx="794552" cy="789738"/>
            <a:chOff x="1610664" y="1286398"/>
            <a:chExt cx="1374140" cy="1365814"/>
          </a:xfrm>
        </p:grpSpPr>
        <p:sp>
          <p:nvSpPr>
            <p:cNvPr id="92" name="Oval 91">
              <a:extLst>
                <a:ext uri="{FF2B5EF4-FFF2-40B4-BE49-F238E27FC236}">
                  <a16:creationId xmlns:a16="http://schemas.microsoft.com/office/drawing/2014/main" id="{46AD27AD-64C9-4ACA-B2CF-FEAAABB489E2}"/>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93" name="Picture 92">
              <a:extLst>
                <a:ext uri="{FF2B5EF4-FFF2-40B4-BE49-F238E27FC236}">
                  <a16:creationId xmlns:a16="http://schemas.microsoft.com/office/drawing/2014/main" id="{2843E960-A57F-422E-86FB-45EC29A564A9}"/>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grpSp>
        <p:nvGrpSpPr>
          <p:cNvPr id="14" name="Group 13">
            <a:extLst>
              <a:ext uri="{FF2B5EF4-FFF2-40B4-BE49-F238E27FC236}">
                <a16:creationId xmlns:a16="http://schemas.microsoft.com/office/drawing/2014/main" id="{F5FC4613-EFB6-4C0E-B5D7-58A1A2586FE6}"/>
              </a:ext>
            </a:extLst>
          </p:cNvPr>
          <p:cNvGrpSpPr/>
          <p:nvPr/>
        </p:nvGrpSpPr>
        <p:grpSpPr>
          <a:xfrm>
            <a:off x="961550" y="1511369"/>
            <a:ext cx="794552" cy="789738"/>
            <a:chOff x="1610664" y="1286398"/>
            <a:chExt cx="1374140" cy="1365814"/>
          </a:xfrm>
        </p:grpSpPr>
        <p:sp>
          <p:nvSpPr>
            <p:cNvPr id="10" name="Oval 9">
              <a:extLst>
                <a:ext uri="{FF2B5EF4-FFF2-40B4-BE49-F238E27FC236}">
                  <a16:creationId xmlns:a16="http://schemas.microsoft.com/office/drawing/2014/main" id="{23F12329-CE51-4AB0-B473-0BF31AF781EA}"/>
                </a:ext>
              </a:extLst>
            </p:cNvPr>
            <p:cNvSpPr>
              <a:spLocks noChangeAspect="1"/>
            </p:cNvSpPr>
            <p:nvPr/>
          </p:nvSpPr>
          <p:spPr>
            <a:xfrm>
              <a:off x="1610664" y="1286398"/>
              <a:ext cx="1374140" cy="1365814"/>
            </a:xfrm>
            <a:prstGeom prst="ellipse">
              <a:avLst/>
            </a:prstGeom>
            <a:solidFill>
              <a:schemeClr val="accent1"/>
            </a:solidFill>
            <a:ln w="7353"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2944" tIns="26472" rIns="52944" bIns="26472"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pic>
          <p:nvPicPr>
            <p:cNvPr id="18" name="Picture 17">
              <a:extLst>
                <a:ext uri="{FF2B5EF4-FFF2-40B4-BE49-F238E27FC236}">
                  <a16:creationId xmlns:a16="http://schemas.microsoft.com/office/drawing/2014/main" id="{7E8F541C-00EA-49F5-A0F8-2198EE8773B6}"/>
                </a:ext>
              </a:extLst>
            </p:cNvPr>
            <p:cNvPicPr>
              <a:picLocks noChangeAspect="1"/>
            </p:cNvPicPr>
            <p:nvPr/>
          </p:nvPicPr>
          <p:blipFill>
            <a:blip r:embed="rId2">
              <a:extLst>
                <a:ext uri="{28A0092B-C50C-407E-A947-70E740481C1C}">
                  <a14:useLocalDpi xmlns:a14="http://schemas.microsoft.com/office/drawing/2010/main" val="0"/>
                </a:ext>
              </a:extLst>
            </a:blip>
            <a:srcRect l="23875" t="5234" r="23875" b="16393"/>
            <a:stretch>
              <a:fillRect/>
            </a:stretch>
          </p:blipFill>
          <p:spPr>
            <a:xfrm>
              <a:off x="1731117" y="1402688"/>
              <a:ext cx="1133234" cy="1133234"/>
            </a:xfrm>
            <a:custGeom>
              <a:avLst/>
              <a:gdLst>
                <a:gd name="connsiteX0" fmla="*/ 2301240 w 4602480"/>
                <a:gd name="connsiteY0" fmla="*/ 0 h 4602480"/>
                <a:gd name="connsiteX1" fmla="*/ 4602480 w 4602480"/>
                <a:gd name="connsiteY1" fmla="*/ 2301240 h 4602480"/>
                <a:gd name="connsiteX2" fmla="*/ 2301240 w 4602480"/>
                <a:gd name="connsiteY2" fmla="*/ 4602480 h 4602480"/>
                <a:gd name="connsiteX3" fmla="*/ 0 w 4602480"/>
                <a:gd name="connsiteY3" fmla="*/ 2301240 h 4602480"/>
                <a:gd name="connsiteX4" fmla="*/ 2301240 w 4602480"/>
                <a:gd name="connsiteY4" fmla="*/ 0 h 460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2480" h="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ln w="50800">
              <a:gradFill>
                <a:gsLst>
                  <a:gs pos="0">
                    <a:schemeClr val="accent1"/>
                  </a:gs>
                  <a:gs pos="100000">
                    <a:schemeClr val="accent2"/>
                  </a:gs>
                </a:gsLst>
                <a:lin ang="5400000" scaled="1"/>
              </a:gradFill>
            </a:ln>
          </p:spPr>
        </p:pic>
      </p:grpSp>
    </p:spTree>
    <p:extLst>
      <p:ext uri="{BB962C8B-B14F-4D97-AF65-F5344CB8AC3E}">
        <p14:creationId xmlns:p14="http://schemas.microsoft.com/office/powerpoint/2010/main" val="3851685967"/>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A04D17B-2262-4AA4-930E-8880531CEFAD}"/>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233</a:t>
            </a:fld>
            <a:endParaRPr lang="en-PH" dirty="0"/>
          </a:p>
        </p:txBody>
      </p:sp>
      <p:sp>
        <p:nvSpPr>
          <p:cNvPr id="8" name="Subtitle 7">
            <a:extLst>
              <a:ext uri="{FF2B5EF4-FFF2-40B4-BE49-F238E27FC236}">
                <a16:creationId xmlns:a16="http://schemas.microsoft.com/office/drawing/2014/main" id="{3B284C23-4FA5-4D2E-9631-C3D9ED36EF54}"/>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67FB7057-5A52-4A21-8304-76A8B42EF753}"/>
              </a:ext>
            </a:extLst>
          </p:cNvPr>
          <p:cNvSpPr>
            <a:spLocks noGrp="1"/>
          </p:cNvSpPr>
          <p:nvPr>
            <p:ph type="title"/>
          </p:nvPr>
        </p:nvSpPr>
        <p:spPr>
          <a:xfrm>
            <a:off x="628650" y="2546508"/>
            <a:ext cx="7886700" cy="1600556"/>
          </a:xfrm>
        </p:spPr>
        <p:txBody>
          <a:bodyPr/>
          <a:lstStyle/>
          <a:p>
            <a:r>
              <a:rPr lang="en-PH" dirty="0"/>
              <a:t>Organization Chart</a:t>
            </a:r>
          </a:p>
        </p:txBody>
      </p:sp>
    </p:spTree>
    <p:extLst>
      <p:ext uri="{BB962C8B-B14F-4D97-AF65-F5344CB8AC3E}">
        <p14:creationId xmlns:p14="http://schemas.microsoft.com/office/powerpoint/2010/main" val="153777713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C45787-BA09-4AE0-8847-A48D9E87DE65}"/>
              </a:ext>
            </a:extLst>
          </p:cNvPr>
          <p:cNvSpPr>
            <a:spLocks noGrp="1"/>
          </p:cNvSpPr>
          <p:nvPr>
            <p:ph type="title"/>
          </p:nvPr>
        </p:nvSpPr>
        <p:spPr/>
        <p:txBody>
          <a:bodyPr>
            <a:normAutofit/>
          </a:bodyPr>
          <a:lstStyle/>
          <a:p>
            <a:r>
              <a:rPr lang="en-PH" dirty="0"/>
              <a:t>Two Tier Organization Chart</a:t>
            </a:r>
          </a:p>
        </p:txBody>
      </p:sp>
      <p:sp>
        <p:nvSpPr>
          <p:cNvPr id="3" name="Slide Number Placeholder 2">
            <a:extLst>
              <a:ext uri="{FF2B5EF4-FFF2-40B4-BE49-F238E27FC236}">
                <a16:creationId xmlns:a16="http://schemas.microsoft.com/office/drawing/2014/main" id="{84AF7115-76F5-4C6B-96C9-EB1C31476249}"/>
              </a:ext>
            </a:extLst>
          </p:cNvPr>
          <p:cNvSpPr>
            <a:spLocks noGrp="1"/>
          </p:cNvSpPr>
          <p:nvPr>
            <p:ph type="sldNum" sz="quarter" idx="12"/>
          </p:nvPr>
        </p:nvSpPr>
        <p:spPr/>
        <p:txBody>
          <a:bodyPr/>
          <a:lstStyle/>
          <a:p>
            <a:fld id="{40FCC99B-2112-4769-A0F7-9B55781EDC8A}" type="slidenum">
              <a:rPr lang="en-PH" smtClean="0"/>
              <a:t>234</a:t>
            </a:fld>
            <a:endParaRPr lang="en-PH" dirty="0"/>
          </a:p>
        </p:txBody>
      </p:sp>
      <p:sp>
        <p:nvSpPr>
          <p:cNvPr id="5" name="Rectangle 4">
            <a:extLst>
              <a:ext uri="{FF2B5EF4-FFF2-40B4-BE49-F238E27FC236}">
                <a16:creationId xmlns:a16="http://schemas.microsoft.com/office/drawing/2014/main" id="{2ECDF6BC-36AF-42B6-BB95-0EF47EC1CE06}"/>
              </a:ext>
            </a:extLst>
          </p:cNvPr>
          <p:cNvSpPr/>
          <p:nvPr/>
        </p:nvSpPr>
        <p:spPr>
          <a:xfrm>
            <a:off x="628650" y="3939808"/>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8" name="Rectangle 7">
            <a:extLst>
              <a:ext uri="{FF2B5EF4-FFF2-40B4-BE49-F238E27FC236}">
                <a16:creationId xmlns:a16="http://schemas.microsoft.com/office/drawing/2014/main" id="{8046CA43-1167-4070-9918-850D67FC2BBA}"/>
              </a:ext>
            </a:extLst>
          </p:cNvPr>
          <p:cNvSpPr/>
          <p:nvPr/>
        </p:nvSpPr>
        <p:spPr>
          <a:xfrm>
            <a:off x="2242017" y="3939808"/>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1" name="Rectangle 10">
            <a:extLst>
              <a:ext uri="{FF2B5EF4-FFF2-40B4-BE49-F238E27FC236}">
                <a16:creationId xmlns:a16="http://schemas.microsoft.com/office/drawing/2014/main" id="{7199209C-98F4-4F0A-AE6C-32A114D3D4B8}"/>
              </a:ext>
            </a:extLst>
          </p:cNvPr>
          <p:cNvSpPr/>
          <p:nvPr/>
        </p:nvSpPr>
        <p:spPr>
          <a:xfrm>
            <a:off x="3855384" y="3939808"/>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4" name="Rectangle 13">
            <a:extLst>
              <a:ext uri="{FF2B5EF4-FFF2-40B4-BE49-F238E27FC236}">
                <a16:creationId xmlns:a16="http://schemas.microsoft.com/office/drawing/2014/main" id="{9B27C827-4713-4B34-95C1-943833FEA608}"/>
              </a:ext>
            </a:extLst>
          </p:cNvPr>
          <p:cNvSpPr/>
          <p:nvPr/>
        </p:nvSpPr>
        <p:spPr>
          <a:xfrm>
            <a:off x="5468751" y="3939808"/>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7" name="Rectangle 16">
            <a:extLst>
              <a:ext uri="{FF2B5EF4-FFF2-40B4-BE49-F238E27FC236}">
                <a16:creationId xmlns:a16="http://schemas.microsoft.com/office/drawing/2014/main" id="{06BCC49B-FF7A-4F18-9C90-336A0B5DFBFB}"/>
              </a:ext>
            </a:extLst>
          </p:cNvPr>
          <p:cNvSpPr/>
          <p:nvPr/>
        </p:nvSpPr>
        <p:spPr>
          <a:xfrm>
            <a:off x="7082117" y="3939808"/>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20" name="Rectangle 19">
            <a:extLst>
              <a:ext uri="{FF2B5EF4-FFF2-40B4-BE49-F238E27FC236}">
                <a16:creationId xmlns:a16="http://schemas.microsoft.com/office/drawing/2014/main" id="{57E6BC2F-1221-432B-BA39-C274A4547445}"/>
              </a:ext>
            </a:extLst>
          </p:cNvPr>
          <p:cNvSpPr/>
          <p:nvPr/>
        </p:nvSpPr>
        <p:spPr>
          <a:xfrm>
            <a:off x="3855384" y="2547043"/>
            <a:ext cx="1433229" cy="702469"/>
          </a:xfrm>
          <a:prstGeom prst="rect">
            <a:avLst/>
          </a:pr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b="1" dirty="0">
                <a:solidFill>
                  <a:schemeClr val="tx1"/>
                </a:solidFill>
                <a:latin typeface="Arial" panose="020B0604020202020204" pitchFamily="34" charset="0"/>
              </a:rPr>
              <a:t>Position</a:t>
            </a:r>
            <a:endParaRPr lang="en-PH" sz="1050" b="1" dirty="0">
              <a:solidFill>
                <a:schemeClr val="tx1"/>
              </a:solidFill>
              <a:latin typeface="Arial" panose="020B0604020202020204" pitchFamily="34" charset="0"/>
            </a:endParaRPr>
          </a:p>
        </p:txBody>
      </p:sp>
      <p:cxnSp>
        <p:nvCxnSpPr>
          <p:cNvPr id="22" name="Connector: Elbow 21">
            <a:extLst>
              <a:ext uri="{FF2B5EF4-FFF2-40B4-BE49-F238E27FC236}">
                <a16:creationId xmlns:a16="http://schemas.microsoft.com/office/drawing/2014/main" id="{BB216305-4160-4456-813D-3B0C18AEF3E3}"/>
              </a:ext>
            </a:extLst>
          </p:cNvPr>
          <p:cNvCxnSpPr>
            <a:cxnSpLocks/>
            <a:stCxn id="20" idx="2"/>
            <a:endCxn id="8" idx="0"/>
          </p:cNvCxnSpPr>
          <p:nvPr/>
        </p:nvCxnSpPr>
        <p:spPr>
          <a:xfrm rot="5400000">
            <a:off x="3420167" y="2787977"/>
            <a:ext cx="690296" cy="1613367"/>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13D1D7F7-52CD-410E-9400-49A52AF06121}"/>
              </a:ext>
            </a:extLst>
          </p:cNvPr>
          <p:cNvCxnSpPr>
            <a:cxnSpLocks/>
            <a:stCxn id="20" idx="2"/>
            <a:endCxn id="5" idx="0"/>
          </p:cNvCxnSpPr>
          <p:nvPr/>
        </p:nvCxnSpPr>
        <p:spPr>
          <a:xfrm rot="5400000">
            <a:off x="2613483" y="1981293"/>
            <a:ext cx="690296" cy="3226734"/>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B9689B5D-4916-48EC-B470-77B549D4CA97}"/>
              </a:ext>
            </a:extLst>
          </p:cNvPr>
          <p:cNvCxnSpPr>
            <a:cxnSpLocks/>
            <a:stCxn id="20" idx="2"/>
            <a:endCxn id="17" idx="0"/>
          </p:cNvCxnSpPr>
          <p:nvPr/>
        </p:nvCxnSpPr>
        <p:spPr>
          <a:xfrm rot="16200000" flipH="1">
            <a:off x="5840217" y="1981293"/>
            <a:ext cx="690296" cy="3226734"/>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4F80EC18-B1EF-48F9-A6FD-656FF7DB543E}"/>
              </a:ext>
            </a:extLst>
          </p:cNvPr>
          <p:cNvCxnSpPr>
            <a:cxnSpLocks/>
            <a:stCxn id="20" idx="2"/>
            <a:endCxn id="14" idx="0"/>
          </p:cNvCxnSpPr>
          <p:nvPr/>
        </p:nvCxnSpPr>
        <p:spPr>
          <a:xfrm rot="16200000" flipH="1">
            <a:off x="5033533" y="2787976"/>
            <a:ext cx="690296" cy="1613367"/>
          </a:xfrm>
          <a:prstGeom prst="bentConnector3">
            <a:avLst>
              <a:gd name="adj1" fmla="val 50000"/>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1839126-F720-4873-95E4-7F12B5A9B53F}"/>
              </a:ext>
            </a:extLst>
          </p:cNvPr>
          <p:cNvCxnSpPr>
            <a:stCxn id="11" idx="0"/>
            <a:endCxn id="20" idx="2"/>
          </p:cNvCxnSpPr>
          <p:nvPr/>
        </p:nvCxnSpPr>
        <p:spPr>
          <a:xfrm flipV="1">
            <a:off x="4571998" y="3249512"/>
            <a:ext cx="0" cy="690296"/>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37D9413E-2290-4E67-9D23-1BCA1E0963DE}"/>
              </a:ext>
            </a:extLst>
          </p:cNvPr>
          <p:cNvSpPr/>
          <p:nvPr/>
        </p:nvSpPr>
        <p:spPr>
          <a:xfrm>
            <a:off x="1435334" y="5332571"/>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1" name="Rectangle 30">
            <a:extLst>
              <a:ext uri="{FF2B5EF4-FFF2-40B4-BE49-F238E27FC236}">
                <a16:creationId xmlns:a16="http://schemas.microsoft.com/office/drawing/2014/main" id="{05F29E8C-08FA-4AEC-A5FC-34391D97FB44}"/>
              </a:ext>
            </a:extLst>
          </p:cNvPr>
          <p:cNvSpPr/>
          <p:nvPr/>
        </p:nvSpPr>
        <p:spPr>
          <a:xfrm>
            <a:off x="3048701" y="5332571"/>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4" name="Rectangle 33">
            <a:extLst>
              <a:ext uri="{FF2B5EF4-FFF2-40B4-BE49-F238E27FC236}">
                <a16:creationId xmlns:a16="http://schemas.microsoft.com/office/drawing/2014/main" id="{87653F80-D1C4-4F65-B9D6-87786501CC19}"/>
              </a:ext>
            </a:extLst>
          </p:cNvPr>
          <p:cNvSpPr/>
          <p:nvPr/>
        </p:nvSpPr>
        <p:spPr>
          <a:xfrm>
            <a:off x="4662068" y="5332571"/>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7" name="Rectangle 36">
            <a:extLst>
              <a:ext uri="{FF2B5EF4-FFF2-40B4-BE49-F238E27FC236}">
                <a16:creationId xmlns:a16="http://schemas.microsoft.com/office/drawing/2014/main" id="{38894BE3-B96F-4552-934F-ECD30D25B6D7}"/>
              </a:ext>
            </a:extLst>
          </p:cNvPr>
          <p:cNvSpPr/>
          <p:nvPr/>
        </p:nvSpPr>
        <p:spPr>
          <a:xfrm>
            <a:off x="6275434" y="5332571"/>
            <a:ext cx="1433229" cy="702469"/>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cxnSp>
        <p:nvCxnSpPr>
          <p:cNvPr id="39" name="Connector: Elbow 38">
            <a:extLst>
              <a:ext uri="{FF2B5EF4-FFF2-40B4-BE49-F238E27FC236}">
                <a16:creationId xmlns:a16="http://schemas.microsoft.com/office/drawing/2014/main" id="{BDAF9936-4E45-4045-A018-6ED82C5379FB}"/>
              </a:ext>
            </a:extLst>
          </p:cNvPr>
          <p:cNvCxnSpPr>
            <a:stCxn id="20" idx="2"/>
            <a:endCxn id="28" idx="0"/>
          </p:cNvCxnSpPr>
          <p:nvPr/>
        </p:nvCxnSpPr>
        <p:spPr>
          <a:xfrm rot="5400000">
            <a:off x="2320444" y="3081017"/>
            <a:ext cx="2083059" cy="2420050"/>
          </a:xfrm>
          <a:prstGeom prst="bentConnector3">
            <a:avLst>
              <a:gd name="adj1" fmla="val 16655"/>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 name="Connector: Elbow 39">
            <a:extLst>
              <a:ext uri="{FF2B5EF4-FFF2-40B4-BE49-F238E27FC236}">
                <a16:creationId xmlns:a16="http://schemas.microsoft.com/office/drawing/2014/main" id="{DB7004A5-17B5-4879-950E-96B13C65F9E3}"/>
              </a:ext>
            </a:extLst>
          </p:cNvPr>
          <p:cNvCxnSpPr>
            <a:stCxn id="20" idx="2"/>
            <a:endCxn id="31" idx="0"/>
          </p:cNvCxnSpPr>
          <p:nvPr/>
        </p:nvCxnSpPr>
        <p:spPr>
          <a:xfrm rot="5400000">
            <a:off x="3127128" y="3887699"/>
            <a:ext cx="2083059" cy="806683"/>
          </a:xfrm>
          <a:prstGeom prst="bentConnector3">
            <a:avLst>
              <a:gd name="adj1" fmla="val 16601"/>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 name="Connector: Elbow 40">
            <a:extLst>
              <a:ext uri="{FF2B5EF4-FFF2-40B4-BE49-F238E27FC236}">
                <a16:creationId xmlns:a16="http://schemas.microsoft.com/office/drawing/2014/main" id="{3EA1D329-A74F-4D8A-91D1-C110F38F8DD6}"/>
              </a:ext>
            </a:extLst>
          </p:cNvPr>
          <p:cNvCxnSpPr>
            <a:stCxn id="20" idx="2"/>
            <a:endCxn id="34" idx="0"/>
          </p:cNvCxnSpPr>
          <p:nvPr/>
        </p:nvCxnSpPr>
        <p:spPr>
          <a:xfrm rot="16200000" flipH="1">
            <a:off x="3933811" y="3887700"/>
            <a:ext cx="2083059" cy="806684"/>
          </a:xfrm>
          <a:prstGeom prst="bentConnector3">
            <a:avLst>
              <a:gd name="adj1" fmla="val 16788"/>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 name="Connector: Elbow 41">
            <a:extLst>
              <a:ext uri="{FF2B5EF4-FFF2-40B4-BE49-F238E27FC236}">
                <a16:creationId xmlns:a16="http://schemas.microsoft.com/office/drawing/2014/main" id="{74E335C6-263C-412A-BE8D-AD02668ABB79}"/>
              </a:ext>
            </a:extLst>
          </p:cNvPr>
          <p:cNvCxnSpPr>
            <a:stCxn id="20" idx="2"/>
            <a:endCxn id="37" idx="0"/>
          </p:cNvCxnSpPr>
          <p:nvPr/>
        </p:nvCxnSpPr>
        <p:spPr>
          <a:xfrm rot="16200000" flipH="1">
            <a:off x="4740494" y="3081016"/>
            <a:ext cx="2083059" cy="2420050"/>
          </a:xfrm>
          <a:prstGeom prst="bentConnector3">
            <a:avLst>
              <a:gd name="adj1" fmla="val 16708"/>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1083D081-DBA2-4D04-B57B-1EA9B15165B8}"/>
              </a:ext>
            </a:extLst>
          </p:cNvPr>
          <p:cNvSpPr/>
          <p:nvPr/>
        </p:nvSpPr>
        <p:spPr>
          <a:xfrm>
            <a:off x="628653" y="1511369"/>
            <a:ext cx="7886696" cy="422640"/>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45" name="Straight Connector 44">
            <a:extLst>
              <a:ext uri="{FF2B5EF4-FFF2-40B4-BE49-F238E27FC236}">
                <a16:creationId xmlns:a16="http://schemas.microsoft.com/office/drawing/2014/main" id="{9CF07CAB-26D5-47A3-B416-A6E4451DD5A2}"/>
              </a:ext>
            </a:extLst>
          </p:cNvPr>
          <p:cNvCxnSpPr>
            <a:cxnSpLocks/>
          </p:cNvCxnSpPr>
          <p:nvPr/>
        </p:nvCxnSpPr>
        <p:spPr>
          <a:xfrm>
            <a:off x="628652" y="2039972"/>
            <a:ext cx="7886698"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3209565"/>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C45787-BA09-4AE0-8847-A48D9E87DE65}"/>
              </a:ext>
            </a:extLst>
          </p:cNvPr>
          <p:cNvSpPr>
            <a:spLocks noGrp="1"/>
          </p:cNvSpPr>
          <p:nvPr>
            <p:ph type="title"/>
          </p:nvPr>
        </p:nvSpPr>
        <p:spPr/>
        <p:txBody>
          <a:bodyPr>
            <a:normAutofit/>
          </a:bodyPr>
          <a:lstStyle/>
          <a:p>
            <a:r>
              <a:rPr lang="en-PH" dirty="0"/>
              <a:t>Three Tier Organization Chart</a:t>
            </a:r>
          </a:p>
        </p:txBody>
      </p:sp>
      <p:sp>
        <p:nvSpPr>
          <p:cNvPr id="3" name="Slide Number Placeholder 2">
            <a:extLst>
              <a:ext uri="{FF2B5EF4-FFF2-40B4-BE49-F238E27FC236}">
                <a16:creationId xmlns:a16="http://schemas.microsoft.com/office/drawing/2014/main" id="{84AF7115-76F5-4C6B-96C9-EB1C31476249}"/>
              </a:ext>
            </a:extLst>
          </p:cNvPr>
          <p:cNvSpPr>
            <a:spLocks noGrp="1"/>
          </p:cNvSpPr>
          <p:nvPr>
            <p:ph type="sldNum" sz="quarter" idx="12"/>
          </p:nvPr>
        </p:nvSpPr>
        <p:spPr/>
        <p:txBody>
          <a:bodyPr/>
          <a:lstStyle/>
          <a:p>
            <a:fld id="{40FCC99B-2112-4769-A0F7-9B55781EDC8A}" type="slidenum">
              <a:rPr lang="en-PH" smtClean="0"/>
              <a:t>235</a:t>
            </a:fld>
            <a:endParaRPr lang="en-PH" dirty="0"/>
          </a:p>
        </p:txBody>
      </p:sp>
      <p:sp>
        <p:nvSpPr>
          <p:cNvPr id="5" name="Rectangle 4">
            <a:extLst>
              <a:ext uri="{FF2B5EF4-FFF2-40B4-BE49-F238E27FC236}">
                <a16:creationId xmlns:a16="http://schemas.microsoft.com/office/drawing/2014/main" id="{2ECDF6BC-36AF-42B6-BB95-0EF47EC1CE06}"/>
              </a:ext>
            </a:extLst>
          </p:cNvPr>
          <p:cNvSpPr/>
          <p:nvPr/>
        </p:nvSpPr>
        <p:spPr>
          <a:xfrm>
            <a:off x="628653" y="3134951"/>
            <a:ext cx="1433229"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8" name="Rectangle 7">
            <a:extLst>
              <a:ext uri="{FF2B5EF4-FFF2-40B4-BE49-F238E27FC236}">
                <a16:creationId xmlns:a16="http://schemas.microsoft.com/office/drawing/2014/main" id="{8046CA43-1167-4070-9918-850D67FC2BBA}"/>
              </a:ext>
            </a:extLst>
          </p:cNvPr>
          <p:cNvSpPr/>
          <p:nvPr/>
        </p:nvSpPr>
        <p:spPr>
          <a:xfrm>
            <a:off x="2242021" y="3134955"/>
            <a:ext cx="1433229"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1" name="Rectangle 10">
            <a:extLst>
              <a:ext uri="{FF2B5EF4-FFF2-40B4-BE49-F238E27FC236}">
                <a16:creationId xmlns:a16="http://schemas.microsoft.com/office/drawing/2014/main" id="{7199209C-98F4-4F0A-AE6C-32A114D3D4B8}"/>
              </a:ext>
            </a:extLst>
          </p:cNvPr>
          <p:cNvSpPr/>
          <p:nvPr/>
        </p:nvSpPr>
        <p:spPr>
          <a:xfrm>
            <a:off x="3855388" y="3134955"/>
            <a:ext cx="1433229"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4" name="Rectangle 13">
            <a:extLst>
              <a:ext uri="{FF2B5EF4-FFF2-40B4-BE49-F238E27FC236}">
                <a16:creationId xmlns:a16="http://schemas.microsoft.com/office/drawing/2014/main" id="{9B27C827-4713-4B34-95C1-943833FEA608}"/>
              </a:ext>
            </a:extLst>
          </p:cNvPr>
          <p:cNvSpPr/>
          <p:nvPr/>
        </p:nvSpPr>
        <p:spPr>
          <a:xfrm>
            <a:off x="5468754" y="3134955"/>
            <a:ext cx="1433229"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7" name="Rectangle 16">
            <a:extLst>
              <a:ext uri="{FF2B5EF4-FFF2-40B4-BE49-F238E27FC236}">
                <a16:creationId xmlns:a16="http://schemas.microsoft.com/office/drawing/2014/main" id="{06BCC49B-FF7A-4F18-9C90-336A0B5DFBFB}"/>
              </a:ext>
            </a:extLst>
          </p:cNvPr>
          <p:cNvSpPr/>
          <p:nvPr/>
        </p:nvSpPr>
        <p:spPr>
          <a:xfrm>
            <a:off x="7082121" y="3134955"/>
            <a:ext cx="1433229"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20" name="Rectangle 19">
            <a:extLst>
              <a:ext uri="{FF2B5EF4-FFF2-40B4-BE49-F238E27FC236}">
                <a16:creationId xmlns:a16="http://schemas.microsoft.com/office/drawing/2014/main" id="{57E6BC2F-1221-432B-BA39-C274A4547445}"/>
              </a:ext>
            </a:extLst>
          </p:cNvPr>
          <p:cNvSpPr/>
          <p:nvPr/>
        </p:nvSpPr>
        <p:spPr>
          <a:xfrm>
            <a:off x="3855388" y="2360163"/>
            <a:ext cx="1433229" cy="575712"/>
          </a:xfrm>
          <a:prstGeom prst="rect">
            <a:avLst/>
          </a:prstGeom>
          <a:no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b="1" dirty="0">
                <a:solidFill>
                  <a:schemeClr val="tx1"/>
                </a:solidFill>
                <a:latin typeface="Arial" panose="020B0604020202020204" pitchFamily="34" charset="0"/>
              </a:rPr>
              <a:t>Position</a:t>
            </a:r>
            <a:endParaRPr lang="en-PH" sz="1050" b="1" dirty="0">
              <a:solidFill>
                <a:schemeClr val="tx1"/>
              </a:solidFill>
              <a:latin typeface="Arial" panose="020B0604020202020204" pitchFamily="34" charset="0"/>
            </a:endParaRPr>
          </a:p>
        </p:txBody>
      </p:sp>
      <p:cxnSp>
        <p:nvCxnSpPr>
          <p:cNvPr id="22" name="Connector: Elbow 21">
            <a:extLst>
              <a:ext uri="{FF2B5EF4-FFF2-40B4-BE49-F238E27FC236}">
                <a16:creationId xmlns:a16="http://schemas.microsoft.com/office/drawing/2014/main" id="{BB216305-4160-4456-813D-3B0C18AEF3E3}"/>
              </a:ext>
            </a:extLst>
          </p:cNvPr>
          <p:cNvCxnSpPr>
            <a:cxnSpLocks/>
            <a:stCxn id="20" idx="2"/>
            <a:endCxn id="8" idx="0"/>
          </p:cNvCxnSpPr>
          <p:nvPr/>
        </p:nvCxnSpPr>
        <p:spPr>
          <a:xfrm rot="5400000">
            <a:off x="3665775" y="2228735"/>
            <a:ext cx="199081" cy="1613367"/>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3" name="Connector: Elbow 22">
            <a:extLst>
              <a:ext uri="{FF2B5EF4-FFF2-40B4-BE49-F238E27FC236}">
                <a16:creationId xmlns:a16="http://schemas.microsoft.com/office/drawing/2014/main" id="{13D1D7F7-52CD-410E-9400-49A52AF06121}"/>
              </a:ext>
            </a:extLst>
          </p:cNvPr>
          <p:cNvCxnSpPr>
            <a:cxnSpLocks/>
            <a:stCxn id="20" idx="2"/>
            <a:endCxn id="5" idx="0"/>
          </p:cNvCxnSpPr>
          <p:nvPr/>
        </p:nvCxnSpPr>
        <p:spPr>
          <a:xfrm rot="5400000">
            <a:off x="2859094" y="1422050"/>
            <a:ext cx="199081" cy="3226733"/>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4" name="Connector: Elbow 23">
            <a:extLst>
              <a:ext uri="{FF2B5EF4-FFF2-40B4-BE49-F238E27FC236}">
                <a16:creationId xmlns:a16="http://schemas.microsoft.com/office/drawing/2014/main" id="{B9689B5D-4916-48EC-B470-77B549D4CA97}"/>
              </a:ext>
            </a:extLst>
          </p:cNvPr>
          <p:cNvCxnSpPr>
            <a:cxnSpLocks/>
            <a:stCxn id="20" idx="2"/>
            <a:endCxn id="17" idx="0"/>
          </p:cNvCxnSpPr>
          <p:nvPr/>
        </p:nvCxnSpPr>
        <p:spPr>
          <a:xfrm rot="16200000" flipH="1">
            <a:off x="6085827" y="1422046"/>
            <a:ext cx="199081" cy="3226733"/>
          </a:xfrm>
          <a:prstGeom prst="bentConnector3">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5" name="Connector: Elbow 24">
            <a:extLst>
              <a:ext uri="{FF2B5EF4-FFF2-40B4-BE49-F238E27FC236}">
                <a16:creationId xmlns:a16="http://schemas.microsoft.com/office/drawing/2014/main" id="{4F80EC18-B1EF-48F9-A6FD-656FF7DB543E}"/>
              </a:ext>
            </a:extLst>
          </p:cNvPr>
          <p:cNvCxnSpPr>
            <a:cxnSpLocks/>
            <a:stCxn id="20" idx="2"/>
            <a:endCxn id="14" idx="0"/>
          </p:cNvCxnSpPr>
          <p:nvPr/>
        </p:nvCxnSpPr>
        <p:spPr>
          <a:xfrm rot="16200000" flipH="1">
            <a:off x="5279143" y="2228735"/>
            <a:ext cx="199081" cy="1613367"/>
          </a:xfrm>
          <a:prstGeom prst="bentConnector3">
            <a:avLst>
              <a:gd name="adj1" fmla="val 50000"/>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41839126-F720-4873-95E4-7F12B5A9B53F}"/>
              </a:ext>
            </a:extLst>
          </p:cNvPr>
          <p:cNvCxnSpPr>
            <a:stCxn id="11" idx="0"/>
            <a:endCxn id="20" idx="2"/>
          </p:cNvCxnSpPr>
          <p:nvPr/>
        </p:nvCxnSpPr>
        <p:spPr>
          <a:xfrm flipV="1">
            <a:off x="4571996" y="2935873"/>
            <a:ext cx="0" cy="199081"/>
          </a:xfrm>
          <a:prstGeom prst="line">
            <a:avLst/>
          </a:prstGeom>
          <a:ln>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37" name="Rectangle 36">
            <a:extLst>
              <a:ext uri="{FF2B5EF4-FFF2-40B4-BE49-F238E27FC236}">
                <a16:creationId xmlns:a16="http://schemas.microsoft.com/office/drawing/2014/main" id="{38894BE3-B96F-4552-934F-ECD30D25B6D7}"/>
              </a:ext>
            </a:extLst>
          </p:cNvPr>
          <p:cNvSpPr/>
          <p:nvPr/>
        </p:nvSpPr>
        <p:spPr>
          <a:xfrm>
            <a:off x="7234861" y="3909746"/>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27" name="Rectangle 26">
            <a:extLst>
              <a:ext uri="{FF2B5EF4-FFF2-40B4-BE49-F238E27FC236}">
                <a16:creationId xmlns:a16="http://schemas.microsoft.com/office/drawing/2014/main" id="{84220D98-7716-4878-A182-4AD2DFAB9BA0}"/>
              </a:ext>
            </a:extLst>
          </p:cNvPr>
          <p:cNvSpPr/>
          <p:nvPr/>
        </p:nvSpPr>
        <p:spPr>
          <a:xfrm>
            <a:off x="7234861" y="4684537"/>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29" name="Rectangle 28">
            <a:extLst>
              <a:ext uri="{FF2B5EF4-FFF2-40B4-BE49-F238E27FC236}">
                <a16:creationId xmlns:a16="http://schemas.microsoft.com/office/drawing/2014/main" id="{A8613E25-0C47-4DED-BB99-E444DB439047}"/>
              </a:ext>
            </a:extLst>
          </p:cNvPr>
          <p:cNvSpPr/>
          <p:nvPr/>
        </p:nvSpPr>
        <p:spPr>
          <a:xfrm>
            <a:off x="7234861" y="5459328"/>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2" name="Rectangle 31">
            <a:extLst>
              <a:ext uri="{FF2B5EF4-FFF2-40B4-BE49-F238E27FC236}">
                <a16:creationId xmlns:a16="http://schemas.microsoft.com/office/drawing/2014/main" id="{5D3946FF-86D3-4E98-90B2-3AB1E9714F9D}"/>
              </a:ext>
            </a:extLst>
          </p:cNvPr>
          <p:cNvSpPr/>
          <p:nvPr/>
        </p:nvSpPr>
        <p:spPr>
          <a:xfrm>
            <a:off x="5621496" y="3909746"/>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3" name="Rectangle 32">
            <a:extLst>
              <a:ext uri="{FF2B5EF4-FFF2-40B4-BE49-F238E27FC236}">
                <a16:creationId xmlns:a16="http://schemas.microsoft.com/office/drawing/2014/main" id="{BD366D69-A363-493F-98DD-FC75A90D2E1F}"/>
              </a:ext>
            </a:extLst>
          </p:cNvPr>
          <p:cNvSpPr/>
          <p:nvPr/>
        </p:nvSpPr>
        <p:spPr>
          <a:xfrm>
            <a:off x="5621496" y="4684537"/>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5" name="Rectangle 34">
            <a:extLst>
              <a:ext uri="{FF2B5EF4-FFF2-40B4-BE49-F238E27FC236}">
                <a16:creationId xmlns:a16="http://schemas.microsoft.com/office/drawing/2014/main" id="{4EBCD120-AA44-4BF0-88D1-81DC23F9F73C}"/>
              </a:ext>
            </a:extLst>
          </p:cNvPr>
          <p:cNvSpPr/>
          <p:nvPr/>
        </p:nvSpPr>
        <p:spPr>
          <a:xfrm>
            <a:off x="5621496" y="5459328"/>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6" name="Rectangle 35">
            <a:extLst>
              <a:ext uri="{FF2B5EF4-FFF2-40B4-BE49-F238E27FC236}">
                <a16:creationId xmlns:a16="http://schemas.microsoft.com/office/drawing/2014/main" id="{36EAD647-6229-4E49-B865-F7C4AFAF015E}"/>
              </a:ext>
            </a:extLst>
          </p:cNvPr>
          <p:cNvSpPr/>
          <p:nvPr/>
        </p:nvSpPr>
        <p:spPr>
          <a:xfrm>
            <a:off x="4008128" y="3909746"/>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38" name="Rectangle 37">
            <a:extLst>
              <a:ext uri="{FF2B5EF4-FFF2-40B4-BE49-F238E27FC236}">
                <a16:creationId xmlns:a16="http://schemas.microsoft.com/office/drawing/2014/main" id="{E7F8A36E-443B-40A2-8419-D84B392A6A30}"/>
              </a:ext>
            </a:extLst>
          </p:cNvPr>
          <p:cNvSpPr/>
          <p:nvPr/>
        </p:nvSpPr>
        <p:spPr>
          <a:xfrm>
            <a:off x="4008128" y="4684537"/>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46" name="Rectangle 45">
            <a:extLst>
              <a:ext uri="{FF2B5EF4-FFF2-40B4-BE49-F238E27FC236}">
                <a16:creationId xmlns:a16="http://schemas.microsoft.com/office/drawing/2014/main" id="{366844A2-2DBF-4129-AE9F-A6058192012F}"/>
              </a:ext>
            </a:extLst>
          </p:cNvPr>
          <p:cNvSpPr/>
          <p:nvPr/>
        </p:nvSpPr>
        <p:spPr>
          <a:xfrm>
            <a:off x="4008128" y="5459328"/>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47" name="Rectangle 46">
            <a:extLst>
              <a:ext uri="{FF2B5EF4-FFF2-40B4-BE49-F238E27FC236}">
                <a16:creationId xmlns:a16="http://schemas.microsoft.com/office/drawing/2014/main" id="{2A467C82-117F-4C52-97A1-7F9D6FE92110}"/>
              </a:ext>
            </a:extLst>
          </p:cNvPr>
          <p:cNvSpPr/>
          <p:nvPr/>
        </p:nvSpPr>
        <p:spPr>
          <a:xfrm>
            <a:off x="2394761" y="3909746"/>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48" name="Rectangle 47">
            <a:extLst>
              <a:ext uri="{FF2B5EF4-FFF2-40B4-BE49-F238E27FC236}">
                <a16:creationId xmlns:a16="http://schemas.microsoft.com/office/drawing/2014/main" id="{B82E0FF0-30E1-4304-A513-7F1D95120328}"/>
              </a:ext>
            </a:extLst>
          </p:cNvPr>
          <p:cNvSpPr/>
          <p:nvPr/>
        </p:nvSpPr>
        <p:spPr>
          <a:xfrm>
            <a:off x="2394761" y="4684537"/>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49" name="Rectangle 48">
            <a:extLst>
              <a:ext uri="{FF2B5EF4-FFF2-40B4-BE49-F238E27FC236}">
                <a16:creationId xmlns:a16="http://schemas.microsoft.com/office/drawing/2014/main" id="{95AC3C09-E952-413B-A7CD-5DF1543ACB1E}"/>
              </a:ext>
            </a:extLst>
          </p:cNvPr>
          <p:cNvSpPr/>
          <p:nvPr/>
        </p:nvSpPr>
        <p:spPr>
          <a:xfrm>
            <a:off x="2394761" y="5459328"/>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50" name="Rectangle 49">
            <a:extLst>
              <a:ext uri="{FF2B5EF4-FFF2-40B4-BE49-F238E27FC236}">
                <a16:creationId xmlns:a16="http://schemas.microsoft.com/office/drawing/2014/main" id="{65139868-05CA-45B3-8B26-4EA84677D85A}"/>
              </a:ext>
            </a:extLst>
          </p:cNvPr>
          <p:cNvSpPr/>
          <p:nvPr/>
        </p:nvSpPr>
        <p:spPr>
          <a:xfrm>
            <a:off x="781393" y="3909742"/>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51" name="Rectangle 50">
            <a:extLst>
              <a:ext uri="{FF2B5EF4-FFF2-40B4-BE49-F238E27FC236}">
                <a16:creationId xmlns:a16="http://schemas.microsoft.com/office/drawing/2014/main" id="{97C93C49-85DE-491F-BE1C-8DF6C6ED8B40}"/>
              </a:ext>
            </a:extLst>
          </p:cNvPr>
          <p:cNvSpPr/>
          <p:nvPr/>
        </p:nvSpPr>
        <p:spPr>
          <a:xfrm>
            <a:off x="781393" y="4684533"/>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52" name="Rectangle 51">
            <a:extLst>
              <a:ext uri="{FF2B5EF4-FFF2-40B4-BE49-F238E27FC236}">
                <a16:creationId xmlns:a16="http://schemas.microsoft.com/office/drawing/2014/main" id="{ECEBE9D9-21CE-4080-B362-B43B63162AAB}"/>
              </a:ext>
            </a:extLst>
          </p:cNvPr>
          <p:cNvSpPr/>
          <p:nvPr/>
        </p:nvSpPr>
        <p:spPr>
          <a:xfrm>
            <a:off x="781393" y="5459328"/>
            <a:ext cx="1280486" cy="575712"/>
          </a:xfrm>
          <a:prstGeom prst="rect">
            <a:avLst/>
          </a:prstGeom>
          <a:noFill/>
          <a:ln w="22225">
            <a:solidFill>
              <a:schemeClr val="tx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54000" tIns="54000" rIns="54000" bIns="54000" rtlCol="0" anchor="ctr"/>
          <a:lstStyle/>
          <a:p>
            <a:pPr algn="ctr"/>
            <a:r>
              <a:rPr lang="en-US" sz="1050" b="1" dirty="0">
                <a:solidFill>
                  <a:schemeClr val="tx1"/>
                </a:solidFill>
                <a:latin typeface="Arial" panose="020B0604020202020204" pitchFamily="34" charset="0"/>
              </a:rPr>
              <a:t>Name</a:t>
            </a:r>
          </a:p>
          <a:p>
            <a:pPr algn="ctr"/>
            <a:r>
              <a:rPr lang="en-US" sz="1050" dirty="0">
                <a:solidFill>
                  <a:schemeClr val="tx1"/>
                </a:solidFill>
                <a:latin typeface="Arial" panose="020B0604020202020204" pitchFamily="34" charset="0"/>
              </a:rPr>
              <a:t>Position</a:t>
            </a:r>
            <a:endParaRPr lang="en-PH" sz="1050" dirty="0">
              <a:solidFill>
                <a:schemeClr val="tx1"/>
              </a:solidFill>
              <a:latin typeface="Arial" panose="020B0604020202020204" pitchFamily="34" charset="0"/>
            </a:endParaRPr>
          </a:p>
        </p:txBody>
      </p:sp>
      <p:sp>
        <p:nvSpPr>
          <p:cNvPr id="15" name="Rectangle 14">
            <a:extLst>
              <a:ext uri="{FF2B5EF4-FFF2-40B4-BE49-F238E27FC236}">
                <a16:creationId xmlns:a16="http://schemas.microsoft.com/office/drawing/2014/main" id="{4188D99A-E512-4A60-9A61-9BA28A470EB5}"/>
              </a:ext>
            </a:extLst>
          </p:cNvPr>
          <p:cNvSpPr/>
          <p:nvPr/>
        </p:nvSpPr>
        <p:spPr>
          <a:xfrm>
            <a:off x="628650" y="3573426"/>
            <a:ext cx="102320" cy="1372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53" name="Rectangle 52">
            <a:extLst>
              <a:ext uri="{FF2B5EF4-FFF2-40B4-BE49-F238E27FC236}">
                <a16:creationId xmlns:a16="http://schemas.microsoft.com/office/drawing/2014/main" id="{7A792ED6-5817-4FCD-BDD5-1F94118E4BCB}"/>
              </a:ext>
            </a:extLst>
          </p:cNvPr>
          <p:cNvSpPr/>
          <p:nvPr/>
        </p:nvSpPr>
        <p:spPr>
          <a:xfrm>
            <a:off x="2242017" y="3573427"/>
            <a:ext cx="102320" cy="1372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54" name="Rectangle 53">
            <a:extLst>
              <a:ext uri="{FF2B5EF4-FFF2-40B4-BE49-F238E27FC236}">
                <a16:creationId xmlns:a16="http://schemas.microsoft.com/office/drawing/2014/main" id="{110D0E6F-C751-461A-91D0-9A98051C2DD2}"/>
              </a:ext>
            </a:extLst>
          </p:cNvPr>
          <p:cNvSpPr/>
          <p:nvPr/>
        </p:nvSpPr>
        <p:spPr>
          <a:xfrm>
            <a:off x="3846067" y="3573427"/>
            <a:ext cx="102320" cy="1372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55" name="Rectangle 54">
            <a:extLst>
              <a:ext uri="{FF2B5EF4-FFF2-40B4-BE49-F238E27FC236}">
                <a16:creationId xmlns:a16="http://schemas.microsoft.com/office/drawing/2014/main" id="{10406B92-E553-4F22-BE02-11CF2E8EEAE3}"/>
              </a:ext>
            </a:extLst>
          </p:cNvPr>
          <p:cNvSpPr/>
          <p:nvPr/>
        </p:nvSpPr>
        <p:spPr>
          <a:xfrm>
            <a:off x="5468749" y="3573427"/>
            <a:ext cx="102320" cy="1372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56" name="Rectangle 55">
            <a:extLst>
              <a:ext uri="{FF2B5EF4-FFF2-40B4-BE49-F238E27FC236}">
                <a16:creationId xmlns:a16="http://schemas.microsoft.com/office/drawing/2014/main" id="{C76608B1-C887-4C7F-99C0-A69B2AE10744}"/>
              </a:ext>
            </a:extLst>
          </p:cNvPr>
          <p:cNvSpPr/>
          <p:nvPr/>
        </p:nvSpPr>
        <p:spPr>
          <a:xfrm>
            <a:off x="7082116" y="3573427"/>
            <a:ext cx="102320" cy="1372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cxnSp>
        <p:nvCxnSpPr>
          <p:cNvPr id="16" name="Connector: Elbow 15">
            <a:extLst>
              <a:ext uri="{FF2B5EF4-FFF2-40B4-BE49-F238E27FC236}">
                <a16:creationId xmlns:a16="http://schemas.microsoft.com/office/drawing/2014/main" id="{AA5BEADC-291E-429C-B24C-DA2F807F4DA3}"/>
              </a:ext>
            </a:extLst>
          </p:cNvPr>
          <p:cNvCxnSpPr>
            <a:cxnSpLocks/>
            <a:stCxn id="50" idx="1"/>
            <a:endCxn id="15" idx="2"/>
          </p:cNvCxnSpPr>
          <p:nvPr/>
        </p:nvCxnSpPr>
        <p:spPr>
          <a:xfrm rot="10800000">
            <a:off x="679813" y="3710666"/>
            <a:ext cx="101583" cy="486938"/>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18" name="Connector: Elbow 17">
            <a:extLst>
              <a:ext uri="{FF2B5EF4-FFF2-40B4-BE49-F238E27FC236}">
                <a16:creationId xmlns:a16="http://schemas.microsoft.com/office/drawing/2014/main" id="{86B1BAC9-8791-4C66-A6FF-EC71A0A7F7BB}"/>
              </a:ext>
            </a:extLst>
          </p:cNvPr>
          <p:cNvCxnSpPr>
            <a:cxnSpLocks/>
            <a:stCxn id="51" idx="1"/>
            <a:endCxn id="15" idx="2"/>
          </p:cNvCxnSpPr>
          <p:nvPr/>
        </p:nvCxnSpPr>
        <p:spPr>
          <a:xfrm rot="10800000">
            <a:off x="679813" y="3710663"/>
            <a:ext cx="101583" cy="1261729"/>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19" name="Connector: Elbow 18">
            <a:extLst>
              <a:ext uri="{FF2B5EF4-FFF2-40B4-BE49-F238E27FC236}">
                <a16:creationId xmlns:a16="http://schemas.microsoft.com/office/drawing/2014/main" id="{DC4F0AC2-1DBA-4156-B676-13D27C8206E1}"/>
              </a:ext>
            </a:extLst>
          </p:cNvPr>
          <p:cNvCxnSpPr>
            <a:cxnSpLocks/>
            <a:stCxn id="52" idx="1"/>
            <a:endCxn id="15" idx="2"/>
          </p:cNvCxnSpPr>
          <p:nvPr/>
        </p:nvCxnSpPr>
        <p:spPr>
          <a:xfrm rot="10800000">
            <a:off x="679813" y="3710664"/>
            <a:ext cx="101583" cy="2036522"/>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21" name="Connector: Elbow 20">
            <a:extLst>
              <a:ext uri="{FF2B5EF4-FFF2-40B4-BE49-F238E27FC236}">
                <a16:creationId xmlns:a16="http://schemas.microsoft.com/office/drawing/2014/main" id="{611D86ED-EA7E-472F-AE79-29A139EC6FE0}"/>
              </a:ext>
            </a:extLst>
          </p:cNvPr>
          <p:cNvCxnSpPr>
            <a:cxnSpLocks/>
            <a:stCxn id="47" idx="1"/>
            <a:endCxn id="53" idx="2"/>
          </p:cNvCxnSpPr>
          <p:nvPr/>
        </p:nvCxnSpPr>
        <p:spPr>
          <a:xfrm rot="10800000">
            <a:off x="2293183" y="3710669"/>
            <a:ext cx="101583" cy="486938"/>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30" name="Connector: Elbow 29">
            <a:extLst>
              <a:ext uri="{FF2B5EF4-FFF2-40B4-BE49-F238E27FC236}">
                <a16:creationId xmlns:a16="http://schemas.microsoft.com/office/drawing/2014/main" id="{730100FD-2E6E-4AFC-BE80-028910EFF682}"/>
              </a:ext>
            </a:extLst>
          </p:cNvPr>
          <p:cNvCxnSpPr>
            <a:cxnSpLocks/>
            <a:stCxn id="48" idx="1"/>
            <a:endCxn id="53" idx="2"/>
          </p:cNvCxnSpPr>
          <p:nvPr/>
        </p:nvCxnSpPr>
        <p:spPr>
          <a:xfrm rot="10800000">
            <a:off x="2293183" y="3710666"/>
            <a:ext cx="101583" cy="1261729"/>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7" name="Connector: Elbow 56">
            <a:extLst>
              <a:ext uri="{FF2B5EF4-FFF2-40B4-BE49-F238E27FC236}">
                <a16:creationId xmlns:a16="http://schemas.microsoft.com/office/drawing/2014/main" id="{96ECEA63-EB1E-4C3C-B306-F670FA0C80C9}"/>
              </a:ext>
            </a:extLst>
          </p:cNvPr>
          <p:cNvCxnSpPr>
            <a:cxnSpLocks/>
            <a:stCxn id="49" idx="1"/>
            <a:endCxn id="53" idx="2"/>
          </p:cNvCxnSpPr>
          <p:nvPr/>
        </p:nvCxnSpPr>
        <p:spPr>
          <a:xfrm rot="10800000">
            <a:off x="2293183" y="3710664"/>
            <a:ext cx="101583" cy="2036522"/>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8" name="Connector: Elbow 57">
            <a:extLst>
              <a:ext uri="{FF2B5EF4-FFF2-40B4-BE49-F238E27FC236}">
                <a16:creationId xmlns:a16="http://schemas.microsoft.com/office/drawing/2014/main" id="{B7E3F280-1689-4E7F-BE7F-DD471CB46EF9}"/>
              </a:ext>
            </a:extLst>
          </p:cNvPr>
          <p:cNvCxnSpPr>
            <a:cxnSpLocks/>
            <a:stCxn id="36" idx="1"/>
            <a:endCxn id="54" idx="2"/>
          </p:cNvCxnSpPr>
          <p:nvPr/>
        </p:nvCxnSpPr>
        <p:spPr>
          <a:xfrm rot="10800000">
            <a:off x="3897232" y="3710669"/>
            <a:ext cx="110898" cy="486938"/>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59" name="Connector: Elbow 58">
            <a:extLst>
              <a:ext uri="{FF2B5EF4-FFF2-40B4-BE49-F238E27FC236}">
                <a16:creationId xmlns:a16="http://schemas.microsoft.com/office/drawing/2014/main" id="{A24B21EE-E6C8-4034-B5FE-E51B200DFCFC}"/>
              </a:ext>
            </a:extLst>
          </p:cNvPr>
          <p:cNvCxnSpPr>
            <a:cxnSpLocks/>
            <a:stCxn id="38" idx="1"/>
            <a:endCxn id="54" idx="2"/>
          </p:cNvCxnSpPr>
          <p:nvPr/>
        </p:nvCxnSpPr>
        <p:spPr>
          <a:xfrm rot="10800000">
            <a:off x="3897232" y="3710666"/>
            <a:ext cx="110898" cy="1261729"/>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0" name="Connector: Elbow 59">
            <a:extLst>
              <a:ext uri="{FF2B5EF4-FFF2-40B4-BE49-F238E27FC236}">
                <a16:creationId xmlns:a16="http://schemas.microsoft.com/office/drawing/2014/main" id="{85C89D13-12B4-44D2-BE28-D1D485B4D2ED}"/>
              </a:ext>
            </a:extLst>
          </p:cNvPr>
          <p:cNvCxnSpPr>
            <a:cxnSpLocks/>
            <a:stCxn id="46" idx="1"/>
            <a:endCxn id="54" idx="2"/>
          </p:cNvCxnSpPr>
          <p:nvPr/>
        </p:nvCxnSpPr>
        <p:spPr>
          <a:xfrm rot="10800000">
            <a:off x="3897232" y="3710664"/>
            <a:ext cx="110898" cy="2036522"/>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1" name="Connector: Elbow 60">
            <a:extLst>
              <a:ext uri="{FF2B5EF4-FFF2-40B4-BE49-F238E27FC236}">
                <a16:creationId xmlns:a16="http://schemas.microsoft.com/office/drawing/2014/main" id="{371287F7-7140-452B-B66D-BE1D9122CC42}"/>
              </a:ext>
            </a:extLst>
          </p:cNvPr>
          <p:cNvCxnSpPr>
            <a:cxnSpLocks/>
            <a:stCxn id="32" idx="1"/>
            <a:endCxn id="55" idx="2"/>
          </p:cNvCxnSpPr>
          <p:nvPr/>
        </p:nvCxnSpPr>
        <p:spPr>
          <a:xfrm rot="10800000">
            <a:off x="5519915" y="3710669"/>
            <a:ext cx="101583" cy="486938"/>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2" name="Connector: Elbow 61">
            <a:extLst>
              <a:ext uri="{FF2B5EF4-FFF2-40B4-BE49-F238E27FC236}">
                <a16:creationId xmlns:a16="http://schemas.microsoft.com/office/drawing/2014/main" id="{B0E82EF2-0330-4383-B4F4-C9C2FE43558E}"/>
              </a:ext>
            </a:extLst>
          </p:cNvPr>
          <p:cNvCxnSpPr>
            <a:cxnSpLocks/>
            <a:stCxn id="33" idx="1"/>
            <a:endCxn id="55" idx="2"/>
          </p:cNvCxnSpPr>
          <p:nvPr/>
        </p:nvCxnSpPr>
        <p:spPr>
          <a:xfrm rot="10800000">
            <a:off x="5519915" y="3710666"/>
            <a:ext cx="101583" cy="1261729"/>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3" name="Connector: Elbow 62">
            <a:extLst>
              <a:ext uri="{FF2B5EF4-FFF2-40B4-BE49-F238E27FC236}">
                <a16:creationId xmlns:a16="http://schemas.microsoft.com/office/drawing/2014/main" id="{9D8E5B70-6303-421E-9626-B8A86493CE7A}"/>
              </a:ext>
            </a:extLst>
          </p:cNvPr>
          <p:cNvCxnSpPr>
            <a:cxnSpLocks/>
            <a:stCxn id="35" idx="1"/>
            <a:endCxn id="55" idx="2"/>
          </p:cNvCxnSpPr>
          <p:nvPr/>
        </p:nvCxnSpPr>
        <p:spPr>
          <a:xfrm rot="10800000">
            <a:off x="5519915" y="3710664"/>
            <a:ext cx="101583" cy="2036522"/>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4" name="Connector: Elbow 63">
            <a:extLst>
              <a:ext uri="{FF2B5EF4-FFF2-40B4-BE49-F238E27FC236}">
                <a16:creationId xmlns:a16="http://schemas.microsoft.com/office/drawing/2014/main" id="{3F3D741D-FF7E-4EDA-82F6-389DDF34A125}"/>
              </a:ext>
            </a:extLst>
          </p:cNvPr>
          <p:cNvCxnSpPr>
            <a:cxnSpLocks/>
            <a:stCxn id="37" idx="1"/>
            <a:endCxn id="56" idx="2"/>
          </p:cNvCxnSpPr>
          <p:nvPr/>
        </p:nvCxnSpPr>
        <p:spPr>
          <a:xfrm rot="10800000">
            <a:off x="7133281" y="3710669"/>
            <a:ext cx="101583" cy="486938"/>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5" name="Connector: Elbow 64">
            <a:extLst>
              <a:ext uri="{FF2B5EF4-FFF2-40B4-BE49-F238E27FC236}">
                <a16:creationId xmlns:a16="http://schemas.microsoft.com/office/drawing/2014/main" id="{29D83C00-7E61-49F1-9FD9-404D6A5A956D}"/>
              </a:ext>
            </a:extLst>
          </p:cNvPr>
          <p:cNvCxnSpPr>
            <a:cxnSpLocks/>
            <a:stCxn id="27" idx="1"/>
            <a:endCxn id="56" idx="2"/>
          </p:cNvCxnSpPr>
          <p:nvPr/>
        </p:nvCxnSpPr>
        <p:spPr>
          <a:xfrm rot="10800000">
            <a:off x="7133281" y="3710666"/>
            <a:ext cx="101583" cy="1261729"/>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cxnSp>
        <p:nvCxnSpPr>
          <p:cNvPr id="66" name="Connector: Elbow 65">
            <a:extLst>
              <a:ext uri="{FF2B5EF4-FFF2-40B4-BE49-F238E27FC236}">
                <a16:creationId xmlns:a16="http://schemas.microsoft.com/office/drawing/2014/main" id="{ABA84551-FDF6-4EC4-8495-2724BCEB4D26}"/>
              </a:ext>
            </a:extLst>
          </p:cNvPr>
          <p:cNvCxnSpPr>
            <a:cxnSpLocks/>
            <a:stCxn id="29" idx="1"/>
            <a:endCxn id="56" idx="2"/>
          </p:cNvCxnSpPr>
          <p:nvPr/>
        </p:nvCxnSpPr>
        <p:spPr>
          <a:xfrm rot="10800000">
            <a:off x="7133281" y="3710664"/>
            <a:ext cx="101583" cy="2036522"/>
          </a:xfrm>
          <a:prstGeom prst="bentConnector2">
            <a:avLst/>
          </a:prstGeom>
          <a:ln w="9525">
            <a:solidFill>
              <a:srgbClr val="969696"/>
            </a:solidFill>
          </a:ln>
        </p:spPr>
        <p:style>
          <a:lnRef idx="1">
            <a:schemeClr val="accent1"/>
          </a:lnRef>
          <a:fillRef idx="0">
            <a:schemeClr val="accent1"/>
          </a:fillRef>
          <a:effectRef idx="0">
            <a:schemeClr val="accent1"/>
          </a:effectRef>
          <a:fontRef idx="minor">
            <a:schemeClr val="tx1"/>
          </a:fontRef>
        </p:style>
      </p:cxnSp>
      <p:sp>
        <p:nvSpPr>
          <p:cNvPr id="70" name="Rectangle 69">
            <a:extLst>
              <a:ext uri="{FF2B5EF4-FFF2-40B4-BE49-F238E27FC236}">
                <a16:creationId xmlns:a16="http://schemas.microsoft.com/office/drawing/2014/main" id="{45DBDD97-E939-4A7E-ABA7-5D91B7C23ECC}"/>
              </a:ext>
            </a:extLst>
          </p:cNvPr>
          <p:cNvSpPr/>
          <p:nvPr/>
        </p:nvSpPr>
        <p:spPr>
          <a:xfrm>
            <a:off x="628653" y="1511369"/>
            <a:ext cx="7886696" cy="422640"/>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71" name="Straight Connector 70">
            <a:extLst>
              <a:ext uri="{FF2B5EF4-FFF2-40B4-BE49-F238E27FC236}">
                <a16:creationId xmlns:a16="http://schemas.microsoft.com/office/drawing/2014/main" id="{B962016D-DC14-48BC-A2CE-B5F96AD4443F}"/>
              </a:ext>
            </a:extLst>
          </p:cNvPr>
          <p:cNvCxnSpPr>
            <a:cxnSpLocks/>
          </p:cNvCxnSpPr>
          <p:nvPr/>
        </p:nvCxnSpPr>
        <p:spPr>
          <a:xfrm>
            <a:off x="628652" y="2039972"/>
            <a:ext cx="7886698"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2918029"/>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Org Chart with Team Groups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236</a:t>
            </a:fld>
            <a:endParaRPr lang="en-PH" dirty="0"/>
          </a:p>
        </p:txBody>
      </p:sp>
      <p:sp>
        <p:nvSpPr>
          <p:cNvPr id="8" name="Rectangle 7">
            <a:extLst>
              <a:ext uri="{FF2B5EF4-FFF2-40B4-BE49-F238E27FC236}">
                <a16:creationId xmlns:a16="http://schemas.microsoft.com/office/drawing/2014/main" id="{AE692380-1507-4029-8738-B1B731A3F28D}"/>
              </a:ext>
            </a:extLst>
          </p:cNvPr>
          <p:cNvSpPr/>
          <p:nvPr/>
        </p:nvSpPr>
        <p:spPr>
          <a:xfrm>
            <a:off x="628650" y="3540569"/>
            <a:ext cx="1236091" cy="503629"/>
          </a:xfrm>
          <a:prstGeom prst="rect">
            <a:avLst/>
          </a:prstGeom>
          <a:solidFill>
            <a:schemeClr val="accent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bg1"/>
                </a:solidFill>
              </a:rPr>
              <a:t>Name</a:t>
            </a:r>
          </a:p>
          <a:p>
            <a:pPr algn="ctr"/>
            <a:r>
              <a:rPr lang="en-US" sz="1000" dirty="0">
                <a:solidFill>
                  <a:schemeClr val="bg1"/>
                </a:solidFill>
              </a:rPr>
              <a:t>Position</a:t>
            </a:r>
            <a:endParaRPr lang="en-PH" sz="1000" dirty="0">
              <a:solidFill>
                <a:schemeClr val="bg1"/>
              </a:solidFill>
            </a:endParaRPr>
          </a:p>
        </p:txBody>
      </p:sp>
      <p:sp>
        <p:nvSpPr>
          <p:cNvPr id="12" name="Rectangle 11">
            <a:extLst>
              <a:ext uri="{FF2B5EF4-FFF2-40B4-BE49-F238E27FC236}">
                <a16:creationId xmlns:a16="http://schemas.microsoft.com/office/drawing/2014/main" id="{3CC76F3E-FDFD-4B71-8B59-8DE53D66C421}"/>
              </a:ext>
            </a:extLst>
          </p:cNvPr>
          <p:cNvSpPr/>
          <p:nvPr/>
        </p:nvSpPr>
        <p:spPr>
          <a:xfrm>
            <a:off x="2270767" y="39212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6" name="Rectangle 15">
            <a:extLst>
              <a:ext uri="{FF2B5EF4-FFF2-40B4-BE49-F238E27FC236}">
                <a16:creationId xmlns:a16="http://schemas.microsoft.com/office/drawing/2014/main" id="{8B1FB54E-D150-47E0-9084-0BC71A310870}"/>
              </a:ext>
            </a:extLst>
          </p:cNvPr>
          <p:cNvSpPr/>
          <p:nvPr/>
        </p:nvSpPr>
        <p:spPr>
          <a:xfrm>
            <a:off x="2270767" y="2398465"/>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20" name="Rectangle 19">
            <a:extLst>
              <a:ext uri="{FF2B5EF4-FFF2-40B4-BE49-F238E27FC236}">
                <a16:creationId xmlns:a16="http://schemas.microsoft.com/office/drawing/2014/main" id="{8EE36651-28B3-4919-BD52-72EC184FFA04}"/>
              </a:ext>
            </a:extLst>
          </p:cNvPr>
          <p:cNvSpPr/>
          <p:nvPr/>
        </p:nvSpPr>
        <p:spPr>
          <a:xfrm>
            <a:off x="2270767" y="3159869"/>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24" name="Rectangle 23">
            <a:extLst>
              <a:ext uri="{FF2B5EF4-FFF2-40B4-BE49-F238E27FC236}">
                <a16:creationId xmlns:a16="http://schemas.microsoft.com/office/drawing/2014/main" id="{2EF30BCA-3A55-42A7-BD7D-101A66AEAA5B}"/>
              </a:ext>
            </a:extLst>
          </p:cNvPr>
          <p:cNvSpPr/>
          <p:nvPr/>
        </p:nvSpPr>
        <p:spPr>
          <a:xfrm>
            <a:off x="2270767" y="46826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cxnSp>
        <p:nvCxnSpPr>
          <p:cNvPr id="26" name="Connector: Elbow 25">
            <a:extLst>
              <a:ext uri="{FF2B5EF4-FFF2-40B4-BE49-F238E27FC236}">
                <a16:creationId xmlns:a16="http://schemas.microsoft.com/office/drawing/2014/main" id="{C05FD2CA-A428-4C7D-BFFA-65AC9C20FC5A}"/>
              </a:ext>
            </a:extLst>
          </p:cNvPr>
          <p:cNvCxnSpPr>
            <a:cxnSpLocks/>
            <a:stCxn id="8" idx="3"/>
            <a:endCxn id="16" idx="1"/>
          </p:cNvCxnSpPr>
          <p:nvPr/>
        </p:nvCxnSpPr>
        <p:spPr>
          <a:xfrm flipV="1">
            <a:off x="1864736" y="2650284"/>
            <a:ext cx="406024" cy="1142103"/>
          </a:xfrm>
          <a:prstGeom prst="bentConnector3">
            <a:avLst>
              <a:gd name="adj1" fmla="val 50000"/>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7" name="Connector: Elbow 26">
            <a:extLst>
              <a:ext uri="{FF2B5EF4-FFF2-40B4-BE49-F238E27FC236}">
                <a16:creationId xmlns:a16="http://schemas.microsoft.com/office/drawing/2014/main" id="{735E64F9-E8DF-41D0-88FF-9C5C6976884D}"/>
              </a:ext>
            </a:extLst>
          </p:cNvPr>
          <p:cNvCxnSpPr>
            <a:cxnSpLocks/>
            <a:stCxn id="8" idx="3"/>
            <a:endCxn id="24" idx="1"/>
          </p:cNvCxnSpPr>
          <p:nvPr/>
        </p:nvCxnSpPr>
        <p:spPr>
          <a:xfrm>
            <a:off x="1864736" y="3792384"/>
            <a:ext cx="406024" cy="1142103"/>
          </a:xfrm>
          <a:prstGeom prst="bentConnector3">
            <a:avLst>
              <a:gd name="adj1" fmla="val 50000"/>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8" name="Connector: Elbow 27">
            <a:extLst>
              <a:ext uri="{FF2B5EF4-FFF2-40B4-BE49-F238E27FC236}">
                <a16:creationId xmlns:a16="http://schemas.microsoft.com/office/drawing/2014/main" id="{8E56ABAD-E4A9-4D72-B92E-7BFF3C8CBA96}"/>
              </a:ext>
            </a:extLst>
          </p:cNvPr>
          <p:cNvCxnSpPr>
            <a:cxnSpLocks/>
            <a:stCxn id="8" idx="3"/>
          </p:cNvCxnSpPr>
          <p:nvPr/>
        </p:nvCxnSpPr>
        <p:spPr>
          <a:xfrm flipV="1">
            <a:off x="1864736" y="3411682"/>
            <a:ext cx="406024" cy="380700"/>
          </a:xfrm>
          <a:prstGeom prst="bentConnector3">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29" name="Connector: Elbow 28">
            <a:extLst>
              <a:ext uri="{FF2B5EF4-FFF2-40B4-BE49-F238E27FC236}">
                <a16:creationId xmlns:a16="http://schemas.microsoft.com/office/drawing/2014/main" id="{8A1BBEFD-099F-4F1E-ACCA-934CA516D29D}"/>
              </a:ext>
            </a:extLst>
          </p:cNvPr>
          <p:cNvCxnSpPr>
            <a:cxnSpLocks/>
            <a:stCxn id="8" idx="3"/>
          </p:cNvCxnSpPr>
          <p:nvPr/>
        </p:nvCxnSpPr>
        <p:spPr>
          <a:xfrm>
            <a:off x="1864736" y="3792382"/>
            <a:ext cx="406024" cy="380700"/>
          </a:xfrm>
          <a:prstGeom prst="bentConnector3">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178EC63E-7034-40F8-BC6C-E50A00A5BB83}"/>
              </a:ext>
            </a:extLst>
          </p:cNvPr>
          <p:cNvSpPr/>
          <p:nvPr/>
        </p:nvSpPr>
        <p:spPr>
          <a:xfrm>
            <a:off x="2279732" y="1873980"/>
            <a:ext cx="1236091" cy="3130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PH" sz="1300" b="1" dirty="0">
                <a:solidFill>
                  <a:schemeClr val="accent1"/>
                </a:solidFill>
                <a:latin typeface="Arial" panose="020B0604020202020204" pitchFamily="34" charset="0"/>
              </a:rPr>
              <a:t>Lorem ipsum </a:t>
            </a:r>
            <a:endParaRPr lang="en-PH" sz="1300" b="1" dirty="0">
              <a:solidFill>
                <a:schemeClr val="accent1"/>
              </a:solidFill>
            </a:endParaRPr>
          </a:p>
        </p:txBody>
      </p:sp>
      <p:sp>
        <p:nvSpPr>
          <p:cNvPr id="132" name="ee4pContent1">
            <a:extLst>
              <a:ext uri="{FF2B5EF4-FFF2-40B4-BE49-F238E27FC236}">
                <a16:creationId xmlns:a16="http://schemas.microsoft.com/office/drawing/2014/main" id="{CEC1F01A-F838-408D-8986-055EBA1CF3FF}"/>
              </a:ext>
            </a:extLst>
          </p:cNvPr>
          <p:cNvSpPr txBox="1">
            <a:spLocks/>
          </p:cNvSpPr>
          <p:nvPr/>
        </p:nvSpPr>
        <p:spPr>
          <a:xfrm>
            <a:off x="635132" y="5529405"/>
            <a:ext cx="7873731" cy="505635"/>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0" lvl="1" indent="0" algn="ctr">
              <a:buClr>
                <a:schemeClr val="accent1"/>
              </a:buClr>
              <a:buNone/>
            </a:pPr>
            <a:r>
              <a:rPr lang="en-US" b="1" dirty="0">
                <a:solidFill>
                  <a:schemeClr val="tx1"/>
                </a:solidFill>
                <a:latin typeface="+mn-lt"/>
                <a:cs typeface="Roboto" pitchFamily="2" charset="0"/>
              </a:rPr>
              <a:t>Lorem ipsum dolor sit amet, consectetur adipiscing elit. Curabitur purus dui, euismod quis placerat eget,</a:t>
            </a:r>
            <a:br>
              <a:rPr lang="en-US" b="1" dirty="0">
                <a:solidFill>
                  <a:schemeClr val="tx1"/>
                </a:solidFill>
                <a:latin typeface="+mn-lt"/>
                <a:cs typeface="Roboto" pitchFamily="2" charset="0"/>
              </a:rPr>
            </a:br>
            <a:r>
              <a:rPr lang="en-US" b="1" dirty="0">
                <a:solidFill>
                  <a:schemeClr val="tx1"/>
                </a:solidFill>
                <a:latin typeface="+mn-lt"/>
                <a:cs typeface="Roboto" pitchFamily="2" charset="0"/>
              </a:rPr>
              <a:t>venenatis nec nibh. Mauris sit </a:t>
            </a:r>
          </a:p>
        </p:txBody>
      </p:sp>
      <p:sp>
        <p:nvSpPr>
          <p:cNvPr id="170" name="Rectangle 169">
            <a:extLst>
              <a:ext uri="{FF2B5EF4-FFF2-40B4-BE49-F238E27FC236}">
                <a16:creationId xmlns:a16="http://schemas.microsoft.com/office/drawing/2014/main" id="{82ECDCAD-A886-40FE-AC26-713FAFD01B63}"/>
              </a:ext>
            </a:extLst>
          </p:cNvPr>
          <p:cNvSpPr/>
          <p:nvPr/>
        </p:nvSpPr>
        <p:spPr>
          <a:xfrm>
            <a:off x="3940264" y="39212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1" name="Rectangle 170">
            <a:extLst>
              <a:ext uri="{FF2B5EF4-FFF2-40B4-BE49-F238E27FC236}">
                <a16:creationId xmlns:a16="http://schemas.microsoft.com/office/drawing/2014/main" id="{AD174E5A-0160-4D77-863B-F6123331B569}"/>
              </a:ext>
            </a:extLst>
          </p:cNvPr>
          <p:cNvSpPr/>
          <p:nvPr/>
        </p:nvSpPr>
        <p:spPr>
          <a:xfrm>
            <a:off x="3940264" y="2398465"/>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2" name="Rectangle 171">
            <a:extLst>
              <a:ext uri="{FF2B5EF4-FFF2-40B4-BE49-F238E27FC236}">
                <a16:creationId xmlns:a16="http://schemas.microsoft.com/office/drawing/2014/main" id="{4B19A505-F226-4829-8D3B-2F5921FAAB37}"/>
              </a:ext>
            </a:extLst>
          </p:cNvPr>
          <p:cNvSpPr/>
          <p:nvPr/>
        </p:nvSpPr>
        <p:spPr>
          <a:xfrm>
            <a:off x="3940264" y="3159869"/>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3" name="Rectangle 172">
            <a:extLst>
              <a:ext uri="{FF2B5EF4-FFF2-40B4-BE49-F238E27FC236}">
                <a16:creationId xmlns:a16="http://schemas.microsoft.com/office/drawing/2014/main" id="{9654B1C8-5F45-4F92-9B9C-03D00C1A68C0}"/>
              </a:ext>
            </a:extLst>
          </p:cNvPr>
          <p:cNvSpPr/>
          <p:nvPr/>
        </p:nvSpPr>
        <p:spPr>
          <a:xfrm>
            <a:off x="3940264" y="46826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4" name="Rectangle 173">
            <a:extLst>
              <a:ext uri="{FF2B5EF4-FFF2-40B4-BE49-F238E27FC236}">
                <a16:creationId xmlns:a16="http://schemas.microsoft.com/office/drawing/2014/main" id="{027CDEC1-CF57-4B7A-93EA-EF833096D239}"/>
              </a:ext>
            </a:extLst>
          </p:cNvPr>
          <p:cNvSpPr/>
          <p:nvPr/>
        </p:nvSpPr>
        <p:spPr>
          <a:xfrm>
            <a:off x="5609763" y="39212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5" name="Rectangle 174">
            <a:extLst>
              <a:ext uri="{FF2B5EF4-FFF2-40B4-BE49-F238E27FC236}">
                <a16:creationId xmlns:a16="http://schemas.microsoft.com/office/drawing/2014/main" id="{7E93F65F-ED9C-4CDC-AEFA-7FA2B8CAC528}"/>
              </a:ext>
            </a:extLst>
          </p:cNvPr>
          <p:cNvSpPr/>
          <p:nvPr/>
        </p:nvSpPr>
        <p:spPr>
          <a:xfrm>
            <a:off x="5609763" y="2398465"/>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6" name="Rectangle 175">
            <a:extLst>
              <a:ext uri="{FF2B5EF4-FFF2-40B4-BE49-F238E27FC236}">
                <a16:creationId xmlns:a16="http://schemas.microsoft.com/office/drawing/2014/main" id="{D3A403B1-C478-438E-9EE7-93743AE5EA23}"/>
              </a:ext>
            </a:extLst>
          </p:cNvPr>
          <p:cNvSpPr/>
          <p:nvPr/>
        </p:nvSpPr>
        <p:spPr>
          <a:xfrm>
            <a:off x="5609763" y="3159869"/>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7" name="Rectangle 176">
            <a:extLst>
              <a:ext uri="{FF2B5EF4-FFF2-40B4-BE49-F238E27FC236}">
                <a16:creationId xmlns:a16="http://schemas.microsoft.com/office/drawing/2014/main" id="{19C3C0A4-3C59-4662-AC13-60317B2332C9}"/>
              </a:ext>
            </a:extLst>
          </p:cNvPr>
          <p:cNvSpPr/>
          <p:nvPr/>
        </p:nvSpPr>
        <p:spPr>
          <a:xfrm>
            <a:off x="5609763" y="46826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8" name="Rectangle 177">
            <a:extLst>
              <a:ext uri="{FF2B5EF4-FFF2-40B4-BE49-F238E27FC236}">
                <a16:creationId xmlns:a16="http://schemas.microsoft.com/office/drawing/2014/main" id="{784E6933-A5D9-444C-A605-AD5F68E3BF40}"/>
              </a:ext>
            </a:extLst>
          </p:cNvPr>
          <p:cNvSpPr/>
          <p:nvPr/>
        </p:nvSpPr>
        <p:spPr>
          <a:xfrm>
            <a:off x="7279259" y="39212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79" name="Rectangle 178">
            <a:extLst>
              <a:ext uri="{FF2B5EF4-FFF2-40B4-BE49-F238E27FC236}">
                <a16:creationId xmlns:a16="http://schemas.microsoft.com/office/drawing/2014/main" id="{F8DCA426-21F7-4030-B9D9-70EFD71412D0}"/>
              </a:ext>
            </a:extLst>
          </p:cNvPr>
          <p:cNvSpPr/>
          <p:nvPr/>
        </p:nvSpPr>
        <p:spPr>
          <a:xfrm>
            <a:off x="7279259" y="2398465"/>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80" name="Rectangle 179">
            <a:extLst>
              <a:ext uri="{FF2B5EF4-FFF2-40B4-BE49-F238E27FC236}">
                <a16:creationId xmlns:a16="http://schemas.microsoft.com/office/drawing/2014/main" id="{070B4B25-207E-4D6B-9AF0-7D836A83CA03}"/>
              </a:ext>
            </a:extLst>
          </p:cNvPr>
          <p:cNvSpPr/>
          <p:nvPr/>
        </p:nvSpPr>
        <p:spPr>
          <a:xfrm>
            <a:off x="7279259" y="3159869"/>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sp>
        <p:nvSpPr>
          <p:cNvPr id="181" name="Rectangle 180">
            <a:extLst>
              <a:ext uri="{FF2B5EF4-FFF2-40B4-BE49-F238E27FC236}">
                <a16:creationId xmlns:a16="http://schemas.microsoft.com/office/drawing/2014/main" id="{48827CCB-947E-45BA-B7B7-12F245EA4780}"/>
              </a:ext>
            </a:extLst>
          </p:cNvPr>
          <p:cNvSpPr/>
          <p:nvPr/>
        </p:nvSpPr>
        <p:spPr>
          <a:xfrm>
            <a:off x="7279259" y="4682670"/>
            <a:ext cx="1236091" cy="503629"/>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00" b="1" dirty="0">
                <a:solidFill>
                  <a:schemeClr val="tx1"/>
                </a:solidFill>
              </a:rPr>
              <a:t>Name</a:t>
            </a:r>
          </a:p>
          <a:p>
            <a:pPr algn="ctr"/>
            <a:r>
              <a:rPr lang="en-US" sz="1000" dirty="0">
                <a:solidFill>
                  <a:schemeClr val="tx1"/>
                </a:solidFill>
              </a:rPr>
              <a:t>Position</a:t>
            </a:r>
            <a:endParaRPr lang="en-PH" sz="1000" dirty="0">
              <a:solidFill>
                <a:schemeClr val="tx1"/>
              </a:solidFill>
            </a:endParaRPr>
          </a:p>
        </p:txBody>
      </p:sp>
      <p:cxnSp>
        <p:nvCxnSpPr>
          <p:cNvPr id="183" name="Straight Connector 182">
            <a:extLst>
              <a:ext uri="{FF2B5EF4-FFF2-40B4-BE49-F238E27FC236}">
                <a16:creationId xmlns:a16="http://schemas.microsoft.com/office/drawing/2014/main" id="{6718C72A-4667-4D7E-A974-20F784EDA706}"/>
              </a:ext>
            </a:extLst>
          </p:cNvPr>
          <p:cNvCxnSpPr>
            <a:stCxn id="16" idx="3"/>
            <a:endCxn id="171" idx="1"/>
          </p:cNvCxnSpPr>
          <p:nvPr/>
        </p:nvCxnSpPr>
        <p:spPr>
          <a:xfrm>
            <a:off x="3506858" y="2650280"/>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7CB15189-EEC9-4B28-A574-19AE5FC0D518}"/>
              </a:ext>
            </a:extLst>
          </p:cNvPr>
          <p:cNvCxnSpPr>
            <a:cxnSpLocks/>
            <a:stCxn id="20" idx="3"/>
            <a:endCxn id="172" idx="1"/>
          </p:cNvCxnSpPr>
          <p:nvPr/>
        </p:nvCxnSpPr>
        <p:spPr>
          <a:xfrm>
            <a:off x="3506858" y="3411682"/>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DCA1B08E-D39E-43DF-88FA-5AA3B844FA0A}"/>
              </a:ext>
            </a:extLst>
          </p:cNvPr>
          <p:cNvCxnSpPr>
            <a:stCxn id="12" idx="3"/>
            <a:endCxn id="170" idx="1"/>
          </p:cNvCxnSpPr>
          <p:nvPr/>
        </p:nvCxnSpPr>
        <p:spPr>
          <a:xfrm>
            <a:off x="3506858" y="4173085"/>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6ABEB8D9-E72C-4C32-B28F-E6D392D40AA1}"/>
              </a:ext>
            </a:extLst>
          </p:cNvPr>
          <p:cNvCxnSpPr>
            <a:stCxn id="173" idx="3"/>
            <a:endCxn id="177" idx="1"/>
          </p:cNvCxnSpPr>
          <p:nvPr/>
        </p:nvCxnSpPr>
        <p:spPr>
          <a:xfrm>
            <a:off x="5176356" y="4934485"/>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DA0D15F6-8A1A-45A1-9CEA-DD7BDA18D96D}"/>
              </a:ext>
            </a:extLst>
          </p:cNvPr>
          <p:cNvCxnSpPr>
            <a:stCxn id="177" idx="3"/>
            <a:endCxn id="181" idx="1"/>
          </p:cNvCxnSpPr>
          <p:nvPr/>
        </p:nvCxnSpPr>
        <p:spPr>
          <a:xfrm>
            <a:off x="6845853" y="4934485"/>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5" name="Connector: Elbow 194">
            <a:extLst>
              <a:ext uri="{FF2B5EF4-FFF2-40B4-BE49-F238E27FC236}">
                <a16:creationId xmlns:a16="http://schemas.microsoft.com/office/drawing/2014/main" id="{24965234-C062-44BA-AA72-49195F3236D4}"/>
              </a:ext>
            </a:extLst>
          </p:cNvPr>
          <p:cNvCxnSpPr>
            <a:stCxn id="12" idx="3"/>
            <a:endCxn id="173" idx="1"/>
          </p:cNvCxnSpPr>
          <p:nvPr/>
        </p:nvCxnSpPr>
        <p:spPr>
          <a:xfrm>
            <a:off x="3506858" y="4173085"/>
            <a:ext cx="433407" cy="761400"/>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7" name="Connector: Elbow 196">
            <a:extLst>
              <a:ext uri="{FF2B5EF4-FFF2-40B4-BE49-F238E27FC236}">
                <a16:creationId xmlns:a16="http://schemas.microsoft.com/office/drawing/2014/main" id="{FE9C2433-B57E-43C0-BF03-61E9B9ACD247}"/>
              </a:ext>
            </a:extLst>
          </p:cNvPr>
          <p:cNvCxnSpPr>
            <a:stCxn id="171" idx="3"/>
            <a:endCxn id="176" idx="1"/>
          </p:cNvCxnSpPr>
          <p:nvPr/>
        </p:nvCxnSpPr>
        <p:spPr>
          <a:xfrm>
            <a:off x="5176356" y="2650284"/>
            <a:ext cx="433407" cy="761403"/>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1" name="Connector: Elbow 200">
            <a:extLst>
              <a:ext uri="{FF2B5EF4-FFF2-40B4-BE49-F238E27FC236}">
                <a16:creationId xmlns:a16="http://schemas.microsoft.com/office/drawing/2014/main" id="{D1F0D32B-5023-44CE-B78D-D9AF78C85CCD}"/>
              </a:ext>
            </a:extLst>
          </p:cNvPr>
          <p:cNvCxnSpPr>
            <a:stCxn id="174" idx="3"/>
            <a:endCxn id="180" idx="1"/>
          </p:cNvCxnSpPr>
          <p:nvPr/>
        </p:nvCxnSpPr>
        <p:spPr>
          <a:xfrm flipV="1">
            <a:off x="6845853" y="3411684"/>
            <a:ext cx="433407" cy="761403"/>
          </a:xfrm>
          <a:prstGeom prst="bentConnector3">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5532EF2-5E71-4F26-9FF6-864147C0DA5E}"/>
              </a:ext>
            </a:extLst>
          </p:cNvPr>
          <p:cNvCxnSpPr>
            <a:stCxn id="170" idx="3"/>
            <a:endCxn id="174" idx="1"/>
          </p:cNvCxnSpPr>
          <p:nvPr/>
        </p:nvCxnSpPr>
        <p:spPr>
          <a:xfrm>
            <a:off x="5176356" y="4173085"/>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2C708949-E7F8-4F5A-965B-544D9F067561}"/>
              </a:ext>
            </a:extLst>
          </p:cNvPr>
          <p:cNvCxnSpPr>
            <a:stCxn id="171" idx="3"/>
            <a:endCxn id="175" idx="1"/>
          </p:cNvCxnSpPr>
          <p:nvPr/>
        </p:nvCxnSpPr>
        <p:spPr>
          <a:xfrm>
            <a:off x="5176356" y="2650280"/>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5B0274BD-2209-4396-BC15-60E9641E6720}"/>
              </a:ext>
            </a:extLst>
          </p:cNvPr>
          <p:cNvCxnSpPr>
            <a:stCxn id="174" idx="3"/>
            <a:endCxn id="178" idx="1"/>
          </p:cNvCxnSpPr>
          <p:nvPr/>
        </p:nvCxnSpPr>
        <p:spPr>
          <a:xfrm>
            <a:off x="6845853" y="4173085"/>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FE1DE35D-712A-492C-97E7-F874EB6C0694}"/>
              </a:ext>
            </a:extLst>
          </p:cNvPr>
          <p:cNvCxnSpPr>
            <a:stCxn id="175" idx="3"/>
            <a:endCxn id="179" idx="1"/>
          </p:cNvCxnSpPr>
          <p:nvPr/>
        </p:nvCxnSpPr>
        <p:spPr>
          <a:xfrm>
            <a:off x="6845853" y="2650280"/>
            <a:ext cx="433407"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2" name="Rectangle 211">
            <a:extLst>
              <a:ext uri="{FF2B5EF4-FFF2-40B4-BE49-F238E27FC236}">
                <a16:creationId xmlns:a16="http://schemas.microsoft.com/office/drawing/2014/main" id="{2C4AE809-946F-4DC3-A9F5-D723EF591FC4}"/>
              </a:ext>
            </a:extLst>
          </p:cNvPr>
          <p:cNvSpPr/>
          <p:nvPr/>
        </p:nvSpPr>
        <p:spPr>
          <a:xfrm>
            <a:off x="3946241" y="1873980"/>
            <a:ext cx="1236091" cy="3130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PH" sz="1300" b="1" dirty="0">
                <a:solidFill>
                  <a:schemeClr val="accent1"/>
                </a:solidFill>
                <a:latin typeface="Arial" panose="020B0604020202020204" pitchFamily="34" charset="0"/>
              </a:rPr>
              <a:t>Lorem ipsum </a:t>
            </a:r>
            <a:endParaRPr lang="en-PH" sz="1300" b="1" dirty="0">
              <a:solidFill>
                <a:schemeClr val="accent1"/>
              </a:solidFill>
            </a:endParaRPr>
          </a:p>
        </p:txBody>
      </p:sp>
      <p:sp>
        <p:nvSpPr>
          <p:cNvPr id="213" name="Rectangle 212">
            <a:extLst>
              <a:ext uri="{FF2B5EF4-FFF2-40B4-BE49-F238E27FC236}">
                <a16:creationId xmlns:a16="http://schemas.microsoft.com/office/drawing/2014/main" id="{FA1B18D2-AAE1-4734-AA84-470637CECFE4}"/>
              </a:ext>
            </a:extLst>
          </p:cNvPr>
          <p:cNvSpPr/>
          <p:nvPr/>
        </p:nvSpPr>
        <p:spPr>
          <a:xfrm>
            <a:off x="5612749" y="1873980"/>
            <a:ext cx="1236091" cy="3130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PH" sz="1300" b="1" dirty="0">
                <a:solidFill>
                  <a:schemeClr val="accent1"/>
                </a:solidFill>
                <a:latin typeface="Arial" panose="020B0604020202020204" pitchFamily="34" charset="0"/>
              </a:rPr>
              <a:t>Lorem ipsum </a:t>
            </a:r>
            <a:endParaRPr lang="en-PH" sz="1300" b="1" dirty="0">
              <a:solidFill>
                <a:schemeClr val="accent1"/>
              </a:solidFill>
            </a:endParaRPr>
          </a:p>
        </p:txBody>
      </p:sp>
      <p:sp>
        <p:nvSpPr>
          <p:cNvPr id="214" name="Rectangle 213">
            <a:extLst>
              <a:ext uri="{FF2B5EF4-FFF2-40B4-BE49-F238E27FC236}">
                <a16:creationId xmlns:a16="http://schemas.microsoft.com/office/drawing/2014/main" id="{6546D192-FC52-4205-B3B9-5C89EB22B62A}"/>
              </a:ext>
            </a:extLst>
          </p:cNvPr>
          <p:cNvSpPr/>
          <p:nvPr/>
        </p:nvSpPr>
        <p:spPr>
          <a:xfrm>
            <a:off x="7279259" y="1873980"/>
            <a:ext cx="1236091" cy="3130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PH" sz="1300" b="1" dirty="0">
                <a:solidFill>
                  <a:schemeClr val="accent1"/>
                </a:solidFill>
                <a:latin typeface="Arial" panose="020B0604020202020204" pitchFamily="34" charset="0"/>
              </a:rPr>
              <a:t>Lorem ipsum </a:t>
            </a:r>
            <a:endParaRPr lang="en-PH" sz="1300" b="1" dirty="0">
              <a:solidFill>
                <a:schemeClr val="accent1"/>
              </a:solidFill>
            </a:endParaRPr>
          </a:p>
        </p:txBody>
      </p:sp>
      <p:grpSp>
        <p:nvGrpSpPr>
          <p:cNvPr id="215" name="Group 214">
            <a:extLst>
              <a:ext uri="{FF2B5EF4-FFF2-40B4-BE49-F238E27FC236}">
                <a16:creationId xmlns:a16="http://schemas.microsoft.com/office/drawing/2014/main" id="{35013455-31A3-464E-B3D2-DAFA5C102EC6}"/>
              </a:ext>
            </a:extLst>
          </p:cNvPr>
          <p:cNvGrpSpPr/>
          <p:nvPr/>
        </p:nvGrpSpPr>
        <p:grpSpPr>
          <a:xfrm>
            <a:off x="2726292" y="1511369"/>
            <a:ext cx="342971" cy="342971"/>
            <a:chOff x="1649691" y="3230880"/>
            <a:chExt cx="914400" cy="914400"/>
          </a:xfrm>
        </p:grpSpPr>
        <p:sp>
          <p:nvSpPr>
            <p:cNvPr id="216" name="Accent">
              <a:extLst>
                <a:ext uri="{FF2B5EF4-FFF2-40B4-BE49-F238E27FC236}">
                  <a16:creationId xmlns:a16="http://schemas.microsoft.com/office/drawing/2014/main" id="{9570EE27-0613-4DF8-94B6-55FA847AC8A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17" name="Outline">
              <a:extLst>
                <a:ext uri="{FF2B5EF4-FFF2-40B4-BE49-F238E27FC236}">
                  <a16:creationId xmlns:a16="http://schemas.microsoft.com/office/drawing/2014/main" id="{A05A298C-A05B-4628-8513-624FC9A2937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218" name="Group 217">
            <a:extLst>
              <a:ext uri="{FF2B5EF4-FFF2-40B4-BE49-F238E27FC236}">
                <a16:creationId xmlns:a16="http://schemas.microsoft.com/office/drawing/2014/main" id="{C8F75B8B-2D70-4ADF-9EFA-68C3B381CA49}"/>
              </a:ext>
            </a:extLst>
          </p:cNvPr>
          <p:cNvGrpSpPr/>
          <p:nvPr/>
        </p:nvGrpSpPr>
        <p:grpSpPr>
          <a:xfrm>
            <a:off x="4392801" y="1511369"/>
            <a:ext cx="342971" cy="342971"/>
            <a:chOff x="1649691" y="3230880"/>
            <a:chExt cx="914400" cy="914400"/>
          </a:xfrm>
        </p:grpSpPr>
        <p:sp>
          <p:nvSpPr>
            <p:cNvPr id="219" name="Accent">
              <a:extLst>
                <a:ext uri="{FF2B5EF4-FFF2-40B4-BE49-F238E27FC236}">
                  <a16:creationId xmlns:a16="http://schemas.microsoft.com/office/drawing/2014/main" id="{0979FFC2-9AF0-43A3-84BD-1561C23D6A5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20" name="Outline">
              <a:extLst>
                <a:ext uri="{FF2B5EF4-FFF2-40B4-BE49-F238E27FC236}">
                  <a16:creationId xmlns:a16="http://schemas.microsoft.com/office/drawing/2014/main" id="{1AEC85AA-2EBB-4A0B-9DAB-F75E4BB3992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221" name="Group 220">
            <a:extLst>
              <a:ext uri="{FF2B5EF4-FFF2-40B4-BE49-F238E27FC236}">
                <a16:creationId xmlns:a16="http://schemas.microsoft.com/office/drawing/2014/main" id="{C596A901-C3E2-4301-B61F-1659046A6B1C}"/>
              </a:ext>
            </a:extLst>
          </p:cNvPr>
          <p:cNvGrpSpPr/>
          <p:nvPr/>
        </p:nvGrpSpPr>
        <p:grpSpPr>
          <a:xfrm>
            <a:off x="6059310" y="1511369"/>
            <a:ext cx="342971" cy="342971"/>
            <a:chOff x="1649691" y="3230880"/>
            <a:chExt cx="914400" cy="914400"/>
          </a:xfrm>
        </p:grpSpPr>
        <p:sp>
          <p:nvSpPr>
            <p:cNvPr id="222" name="Accent">
              <a:extLst>
                <a:ext uri="{FF2B5EF4-FFF2-40B4-BE49-F238E27FC236}">
                  <a16:creationId xmlns:a16="http://schemas.microsoft.com/office/drawing/2014/main" id="{7319CB3C-B53D-4224-B577-740F076B636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23" name="Outline">
              <a:extLst>
                <a:ext uri="{FF2B5EF4-FFF2-40B4-BE49-F238E27FC236}">
                  <a16:creationId xmlns:a16="http://schemas.microsoft.com/office/drawing/2014/main" id="{E828224C-69FF-496E-8DAD-EE42EAD1E1D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nvGrpSpPr>
          <p:cNvPr id="224" name="Group 223">
            <a:extLst>
              <a:ext uri="{FF2B5EF4-FFF2-40B4-BE49-F238E27FC236}">
                <a16:creationId xmlns:a16="http://schemas.microsoft.com/office/drawing/2014/main" id="{999FB213-BC30-406B-81A2-38F2FBF80A9F}"/>
              </a:ext>
            </a:extLst>
          </p:cNvPr>
          <p:cNvGrpSpPr/>
          <p:nvPr/>
        </p:nvGrpSpPr>
        <p:grpSpPr>
          <a:xfrm>
            <a:off x="7725819" y="1511369"/>
            <a:ext cx="342971" cy="342971"/>
            <a:chOff x="1649691" y="3230880"/>
            <a:chExt cx="914400" cy="914400"/>
          </a:xfrm>
        </p:grpSpPr>
        <p:sp>
          <p:nvSpPr>
            <p:cNvPr id="225" name="Accent">
              <a:extLst>
                <a:ext uri="{FF2B5EF4-FFF2-40B4-BE49-F238E27FC236}">
                  <a16:creationId xmlns:a16="http://schemas.microsoft.com/office/drawing/2014/main" id="{7F0F7B04-6F59-487C-975D-220ED8BBEE7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26" name="Outline">
              <a:extLst>
                <a:ext uri="{FF2B5EF4-FFF2-40B4-BE49-F238E27FC236}">
                  <a16:creationId xmlns:a16="http://schemas.microsoft.com/office/drawing/2014/main" id="{56280E67-5C7B-4D64-8656-35A4231B687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spTree>
    <p:extLst>
      <p:ext uri="{BB962C8B-B14F-4D97-AF65-F5344CB8AC3E}">
        <p14:creationId xmlns:p14="http://schemas.microsoft.com/office/powerpoint/2010/main" val="61560958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Leadership Row + Detail Grid</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237</a:t>
            </a:fld>
            <a:endParaRPr lang="en-PH" dirty="0"/>
          </a:p>
        </p:txBody>
      </p:sp>
      <p:sp>
        <p:nvSpPr>
          <p:cNvPr id="6" name="Rectangle 5">
            <a:extLst>
              <a:ext uri="{FF2B5EF4-FFF2-40B4-BE49-F238E27FC236}">
                <a16:creationId xmlns:a16="http://schemas.microsoft.com/office/drawing/2014/main" id="{0154748C-2999-4B09-9CA1-2AF8C4ACFBBB}"/>
              </a:ext>
            </a:extLst>
          </p:cNvPr>
          <p:cNvSpPr/>
          <p:nvPr/>
        </p:nvSpPr>
        <p:spPr>
          <a:xfrm>
            <a:off x="628651" y="3272906"/>
            <a:ext cx="1231396" cy="532321"/>
          </a:xfrm>
          <a:prstGeom prst="rect">
            <a:avLst/>
          </a:prstGeom>
          <a:solidFill>
            <a:schemeClr val="accent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50" b="1" dirty="0">
                <a:solidFill>
                  <a:schemeClr val="bg1"/>
                </a:solidFill>
              </a:rPr>
              <a:t>Name</a:t>
            </a:r>
          </a:p>
          <a:p>
            <a:pPr algn="ctr"/>
            <a:r>
              <a:rPr lang="en-US" sz="1050" dirty="0">
                <a:solidFill>
                  <a:schemeClr val="bg1"/>
                </a:solidFill>
              </a:rPr>
              <a:t>Position</a:t>
            </a:r>
            <a:endParaRPr lang="en-PH" sz="1050" dirty="0">
              <a:solidFill>
                <a:schemeClr val="bg1"/>
              </a:solidFill>
            </a:endParaRPr>
          </a:p>
        </p:txBody>
      </p:sp>
      <p:sp>
        <p:nvSpPr>
          <p:cNvPr id="7" name="Rectangle 6">
            <a:extLst>
              <a:ext uri="{FF2B5EF4-FFF2-40B4-BE49-F238E27FC236}">
                <a16:creationId xmlns:a16="http://schemas.microsoft.com/office/drawing/2014/main" id="{DEFB621A-AA3F-4C14-99A3-55EF25B3E182}"/>
              </a:ext>
            </a:extLst>
          </p:cNvPr>
          <p:cNvSpPr/>
          <p:nvPr/>
        </p:nvSpPr>
        <p:spPr>
          <a:xfrm>
            <a:off x="2264530" y="3675294"/>
            <a:ext cx="1231396" cy="532321"/>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50" b="1" dirty="0">
                <a:solidFill>
                  <a:schemeClr val="tx1"/>
                </a:solidFill>
              </a:rPr>
              <a:t>Name</a:t>
            </a:r>
          </a:p>
          <a:p>
            <a:pPr algn="ctr"/>
            <a:r>
              <a:rPr lang="en-US" sz="1050" dirty="0">
                <a:solidFill>
                  <a:schemeClr val="tx1"/>
                </a:solidFill>
              </a:rPr>
              <a:t>Position</a:t>
            </a:r>
            <a:endParaRPr lang="en-PH" sz="1050" dirty="0">
              <a:solidFill>
                <a:schemeClr val="tx1"/>
              </a:solidFill>
            </a:endParaRPr>
          </a:p>
        </p:txBody>
      </p:sp>
      <p:sp>
        <p:nvSpPr>
          <p:cNvPr id="8" name="Rectangle 7">
            <a:extLst>
              <a:ext uri="{FF2B5EF4-FFF2-40B4-BE49-F238E27FC236}">
                <a16:creationId xmlns:a16="http://schemas.microsoft.com/office/drawing/2014/main" id="{62C1ADA5-CA68-49E5-8A1F-5236A8847EF6}"/>
              </a:ext>
            </a:extLst>
          </p:cNvPr>
          <p:cNvSpPr/>
          <p:nvPr/>
        </p:nvSpPr>
        <p:spPr>
          <a:xfrm>
            <a:off x="2264530" y="2065735"/>
            <a:ext cx="1231396" cy="532321"/>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50" b="1" dirty="0">
                <a:solidFill>
                  <a:schemeClr val="tx1"/>
                </a:solidFill>
              </a:rPr>
              <a:t>Name</a:t>
            </a:r>
          </a:p>
          <a:p>
            <a:pPr algn="ctr"/>
            <a:r>
              <a:rPr lang="en-US" sz="1050" dirty="0">
                <a:solidFill>
                  <a:schemeClr val="tx1"/>
                </a:solidFill>
              </a:rPr>
              <a:t>Position</a:t>
            </a:r>
            <a:endParaRPr lang="en-PH" sz="1050" dirty="0">
              <a:solidFill>
                <a:schemeClr val="tx1"/>
              </a:solidFill>
            </a:endParaRPr>
          </a:p>
        </p:txBody>
      </p:sp>
      <p:sp>
        <p:nvSpPr>
          <p:cNvPr id="9" name="Rectangle 8">
            <a:extLst>
              <a:ext uri="{FF2B5EF4-FFF2-40B4-BE49-F238E27FC236}">
                <a16:creationId xmlns:a16="http://schemas.microsoft.com/office/drawing/2014/main" id="{457A3DF5-E54E-49C7-A770-5D74E9B385E0}"/>
              </a:ext>
            </a:extLst>
          </p:cNvPr>
          <p:cNvSpPr/>
          <p:nvPr/>
        </p:nvSpPr>
        <p:spPr>
          <a:xfrm>
            <a:off x="2264530" y="2870517"/>
            <a:ext cx="1231396" cy="532321"/>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50" b="1" dirty="0">
                <a:solidFill>
                  <a:schemeClr val="tx1"/>
                </a:solidFill>
              </a:rPr>
              <a:t>Name</a:t>
            </a:r>
          </a:p>
          <a:p>
            <a:pPr algn="ctr"/>
            <a:r>
              <a:rPr lang="en-US" sz="1050" dirty="0">
                <a:solidFill>
                  <a:schemeClr val="tx1"/>
                </a:solidFill>
              </a:rPr>
              <a:t>Position</a:t>
            </a:r>
            <a:endParaRPr lang="en-PH" sz="1050" dirty="0">
              <a:solidFill>
                <a:schemeClr val="tx1"/>
              </a:solidFill>
            </a:endParaRPr>
          </a:p>
        </p:txBody>
      </p:sp>
      <p:sp>
        <p:nvSpPr>
          <p:cNvPr id="10" name="Rectangle 9">
            <a:extLst>
              <a:ext uri="{FF2B5EF4-FFF2-40B4-BE49-F238E27FC236}">
                <a16:creationId xmlns:a16="http://schemas.microsoft.com/office/drawing/2014/main" id="{D66EF327-CB62-458A-8F7A-C55EEE44356A}"/>
              </a:ext>
            </a:extLst>
          </p:cNvPr>
          <p:cNvSpPr/>
          <p:nvPr/>
        </p:nvSpPr>
        <p:spPr>
          <a:xfrm>
            <a:off x="2264530" y="4480072"/>
            <a:ext cx="1231396" cy="532321"/>
          </a:xfrm>
          <a:prstGeom prst="rect">
            <a:avLst/>
          </a:prstGeom>
          <a:solidFill>
            <a:schemeClr val="bg1"/>
          </a:solidFill>
          <a:ln w="222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7000" tIns="27000" rIns="27000" bIns="27000" rtlCol="0" anchor="ctr"/>
          <a:lstStyle/>
          <a:p>
            <a:pPr algn="ctr"/>
            <a:r>
              <a:rPr lang="en-US" sz="1050" b="1" dirty="0">
                <a:solidFill>
                  <a:schemeClr val="tx1"/>
                </a:solidFill>
              </a:rPr>
              <a:t>Name</a:t>
            </a:r>
          </a:p>
          <a:p>
            <a:pPr algn="ctr"/>
            <a:r>
              <a:rPr lang="en-US" sz="1050" dirty="0">
                <a:solidFill>
                  <a:schemeClr val="tx1"/>
                </a:solidFill>
              </a:rPr>
              <a:t>Position</a:t>
            </a:r>
            <a:endParaRPr lang="en-PH" sz="1050" dirty="0">
              <a:solidFill>
                <a:schemeClr val="tx1"/>
              </a:solidFill>
            </a:endParaRPr>
          </a:p>
        </p:txBody>
      </p:sp>
      <p:cxnSp>
        <p:nvCxnSpPr>
          <p:cNvPr id="11" name="Connector: Elbow 10">
            <a:extLst>
              <a:ext uri="{FF2B5EF4-FFF2-40B4-BE49-F238E27FC236}">
                <a16:creationId xmlns:a16="http://schemas.microsoft.com/office/drawing/2014/main" id="{C6BEB37D-4F67-4198-AA1D-B93E7A4D0A9B}"/>
              </a:ext>
            </a:extLst>
          </p:cNvPr>
          <p:cNvCxnSpPr>
            <a:cxnSpLocks/>
            <a:stCxn id="6" idx="3"/>
            <a:endCxn id="8" idx="1"/>
          </p:cNvCxnSpPr>
          <p:nvPr/>
        </p:nvCxnSpPr>
        <p:spPr>
          <a:xfrm flipV="1">
            <a:off x="1860042" y="2331900"/>
            <a:ext cx="404482" cy="1207169"/>
          </a:xfrm>
          <a:prstGeom prst="bentConnector3">
            <a:avLst>
              <a:gd name="adj1" fmla="val 50000"/>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7751D731-2265-4D7D-9B2D-1C2CE2002237}"/>
              </a:ext>
            </a:extLst>
          </p:cNvPr>
          <p:cNvCxnSpPr>
            <a:cxnSpLocks/>
            <a:stCxn id="6" idx="3"/>
            <a:endCxn id="10" idx="1"/>
          </p:cNvCxnSpPr>
          <p:nvPr/>
        </p:nvCxnSpPr>
        <p:spPr>
          <a:xfrm>
            <a:off x="1860042" y="3539067"/>
            <a:ext cx="404482" cy="1207169"/>
          </a:xfrm>
          <a:prstGeom prst="bentConnector3">
            <a:avLst>
              <a:gd name="adj1" fmla="val 50000"/>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E8B0A6D5-715F-4D7C-8CB5-79B9B52D6A12}"/>
              </a:ext>
            </a:extLst>
          </p:cNvPr>
          <p:cNvCxnSpPr>
            <a:cxnSpLocks/>
            <a:stCxn id="6" idx="3"/>
          </p:cNvCxnSpPr>
          <p:nvPr/>
        </p:nvCxnSpPr>
        <p:spPr>
          <a:xfrm flipV="1">
            <a:off x="1860042" y="3136675"/>
            <a:ext cx="404482" cy="402389"/>
          </a:xfrm>
          <a:prstGeom prst="bentConnector3">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4" name="Connector: Elbow 13">
            <a:extLst>
              <a:ext uri="{FF2B5EF4-FFF2-40B4-BE49-F238E27FC236}">
                <a16:creationId xmlns:a16="http://schemas.microsoft.com/office/drawing/2014/main" id="{980E63C5-36ED-4303-A2AD-1275CD2ECC2F}"/>
              </a:ext>
            </a:extLst>
          </p:cNvPr>
          <p:cNvCxnSpPr>
            <a:cxnSpLocks/>
            <a:stCxn id="6" idx="3"/>
          </p:cNvCxnSpPr>
          <p:nvPr/>
        </p:nvCxnSpPr>
        <p:spPr>
          <a:xfrm>
            <a:off x="1860042" y="3539064"/>
            <a:ext cx="404482" cy="402389"/>
          </a:xfrm>
          <a:prstGeom prst="bentConnector3">
            <a:avLst/>
          </a:prstGeom>
          <a:ln>
            <a:solidFill>
              <a:schemeClr val="tx1">
                <a:lumMod val="50000"/>
                <a:lumOff val="50000"/>
              </a:schemeClr>
            </a:solidFill>
            <a:tailEnd type="none"/>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95C748A6-029B-4F05-9F85-5DE1A476EC96}"/>
              </a:ext>
            </a:extLst>
          </p:cNvPr>
          <p:cNvSpPr/>
          <p:nvPr/>
        </p:nvSpPr>
        <p:spPr>
          <a:xfrm>
            <a:off x="2273461" y="1511370"/>
            <a:ext cx="1231396" cy="3308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PH" sz="1300" b="1" dirty="0">
                <a:solidFill>
                  <a:schemeClr val="accent1"/>
                </a:solidFill>
                <a:latin typeface="Arial" panose="020B0604020202020204" pitchFamily="34" charset="0"/>
              </a:rPr>
              <a:t>Lorem ipsum </a:t>
            </a:r>
            <a:endParaRPr lang="en-PH" sz="1300" b="1" dirty="0">
              <a:solidFill>
                <a:schemeClr val="accent1"/>
              </a:solidFill>
            </a:endParaRPr>
          </a:p>
        </p:txBody>
      </p:sp>
      <p:sp>
        <p:nvSpPr>
          <p:cNvPr id="16" name="ee4pContent1">
            <a:extLst>
              <a:ext uri="{FF2B5EF4-FFF2-40B4-BE49-F238E27FC236}">
                <a16:creationId xmlns:a16="http://schemas.microsoft.com/office/drawing/2014/main" id="{22FC1E30-C497-4437-A821-6128E0F39769}"/>
              </a:ext>
            </a:extLst>
          </p:cNvPr>
          <p:cNvSpPr txBox="1">
            <a:spLocks/>
          </p:cNvSpPr>
          <p:nvPr/>
        </p:nvSpPr>
        <p:spPr>
          <a:xfrm>
            <a:off x="635108" y="5367552"/>
            <a:ext cx="7843820" cy="667488"/>
          </a:xfrm>
          <a:prstGeom prst="rect">
            <a:avLst/>
          </a:prstGeom>
          <a:solidFill>
            <a:schemeClr val="accent3">
              <a:lumMod val="10000"/>
              <a:lumOff val="90000"/>
            </a:schemeClr>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0" lvl="1" indent="0" algn="ctr">
              <a:buClr>
                <a:schemeClr val="accent1"/>
              </a:buClr>
              <a:buNone/>
            </a:pPr>
            <a:r>
              <a:rPr lang="en-US" sz="1400" b="1" dirty="0">
                <a:solidFill>
                  <a:schemeClr val="tx1"/>
                </a:solidFill>
                <a:latin typeface="+mn-lt"/>
                <a:cs typeface="Roboto" pitchFamily="2" charset="0"/>
              </a:rPr>
              <a:t>Lorem ipsum dolor sit amet, consectetur adipiscing elit. Curabitur purus dui, euismod quis placerat eget, venenatis nec nibh. Mauris sit </a:t>
            </a:r>
          </a:p>
        </p:txBody>
      </p:sp>
      <p:sp>
        <p:nvSpPr>
          <p:cNvPr id="17" name="TextBox 16">
            <a:extLst>
              <a:ext uri="{FF2B5EF4-FFF2-40B4-BE49-F238E27FC236}">
                <a16:creationId xmlns:a16="http://schemas.microsoft.com/office/drawing/2014/main" id="{CBBD8184-9F29-480D-863D-B137A4C1A046}"/>
              </a:ext>
            </a:extLst>
          </p:cNvPr>
          <p:cNvSpPr txBox="1"/>
          <p:nvPr/>
        </p:nvSpPr>
        <p:spPr>
          <a:xfrm>
            <a:off x="4246392" y="2065735"/>
            <a:ext cx="4268959" cy="532321"/>
          </a:xfrm>
          <a:prstGeom prst="rect">
            <a:avLst/>
          </a:prstGeom>
          <a:noFill/>
        </p:spPr>
        <p:txBody>
          <a:bodyPr wrap="square" lIns="0" rIns="0" rtlCol="0" anchor="ctr">
            <a:normAutofit lnSpcReduction="10000"/>
          </a:bodyPr>
          <a:lstStyle/>
          <a:p>
            <a:r>
              <a:rPr lang="en-PH" sz="1050" dirty="0"/>
              <a:t>Lorem ipsum dolor sit amet, consectetur adipiscing elit. Curabitur purus dui, euismod quis placerat eget, venenatis nec nibh. Mauris sit amet mollis enim. Donec cursus sagittis</a:t>
            </a:r>
            <a:endParaRPr lang="en-PH" sz="1400" dirty="0"/>
          </a:p>
        </p:txBody>
      </p:sp>
      <p:sp>
        <p:nvSpPr>
          <p:cNvPr id="18" name="TextBox 17">
            <a:extLst>
              <a:ext uri="{FF2B5EF4-FFF2-40B4-BE49-F238E27FC236}">
                <a16:creationId xmlns:a16="http://schemas.microsoft.com/office/drawing/2014/main" id="{536DC07C-5A24-4FEB-B5F3-122307B5E76F}"/>
              </a:ext>
            </a:extLst>
          </p:cNvPr>
          <p:cNvSpPr txBox="1"/>
          <p:nvPr/>
        </p:nvSpPr>
        <p:spPr>
          <a:xfrm>
            <a:off x="4246392" y="2870517"/>
            <a:ext cx="4268959" cy="532321"/>
          </a:xfrm>
          <a:prstGeom prst="rect">
            <a:avLst/>
          </a:prstGeom>
          <a:noFill/>
        </p:spPr>
        <p:txBody>
          <a:bodyPr wrap="square" lIns="0" rIns="0" rtlCol="0" anchor="ctr">
            <a:normAutofit lnSpcReduction="10000"/>
          </a:bodyPr>
          <a:lstStyle/>
          <a:p>
            <a:r>
              <a:rPr lang="en-PH" sz="1050" dirty="0"/>
              <a:t>Lorem ipsum dolor sit amet, consectetur adipiscing elit. Curabitur purus dui, euismod quis placerat eget, venenatis nec nibh. Mauris sit amet mollis enim. Donec cursus sagittis</a:t>
            </a:r>
            <a:endParaRPr lang="en-PH" sz="1400" dirty="0"/>
          </a:p>
        </p:txBody>
      </p:sp>
      <p:sp>
        <p:nvSpPr>
          <p:cNvPr id="19" name="TextBox 18">
            <a:extLst>
              <a:ext uri="{FF2B5EF4-FFF2-40B4-BE49-F238E27FC236}">
                <a16:creationId xmlns:a16="http://schemas.microsoft.com/office/drawing/2014/main" id="{5659343C-2C56-40C5-A36E-13873E9F1060}"/>
              </a:ext>
            </a:extLst>
          </p:cNvPr>
          <p:cNvSpPr txBox="1"/>
          <p:nvPr/>
        </p:nvSpPr>
        <p:spPr>
          <a:xfrm>
            <a:off x="4246392" y="3675294"/>
            <a:ext cx="4268959" cy="532321"/>
          </a:xfrm>
          <a:prstGeom prst="rect">
            <a:avLst/>
          </a:prstGeom>
          <a:noFill/>
        </p:spPr>
        <p:txBody>
          <a:bodyPr wrap="square" lIns="0" rIns="0" rtlCol="0" anchor="ctr">
            <a:normAutofit lnSpcReduction="10000"/>
          </a:bodyPr>
          <a:lstStyle/>
          <a:p>
            <a:r>
              <a:rPr lang="en-PH" sz="1050" dirty="0"/>
              <a:t>Lorem ipsum dolor sit amet, consectetur adipiscing elit. Curabitur purus dui, euismod quis placerat eget, venenatis nec nibh. Mauris sit amet mollis enim. Donec cursus sagittis</a:t>
            </a:r>
            <a:endParaRPr lang="en-PH" sz="1400" dirty="0"/>
          </a:p>
        </p:txBody>
      </p:sp>
      <p:sp>
        <p:nvSpPr>
          <p:cNvPr id="20" name="TextBox 19">
            <a:extLst>
              <a:ext uri="{FF2B5EF4-FFF2-40B4-BE49-F238E27FC236}">
                <a16:creationId xmlns:a16="http://schemas.microsoft.com/office/drawing/2014/main" id="{F79B5ED8-257B-433E-B11A-6E358F59357B}"/>
              </a:ext>
            </a:extLst>
          </p:cNvPr>
          <p:cNvSpPr txBox="1"/>
          <p:nvPr/>
        </p:nvSpPr>
        <p:spPr>
          <a:xfrm>
            <a:off x="4246392" y="4480072"/>
            <a:ext cx="4268959" cy="532321"/>
          </a:xfrm>
          <a:prstGeom prst="rect">
            <a:avLst/>
          </a:prstGeom>
          <a:noFill/>
        </p:spPr>
        <p:txBody>
          <a:bodyPr wrap="square" lIns="0" rIns="0" rtlCol="0" anchor="ctr">
            <a:normAutofit lnSpcReduction="10000"/>
          </a:bodyPr>
          <a:lstStyle/>
          <a:p>
            <a:r>
              <a:rPr lang="en-PH" sz="1050" dirty="0"/>
              <a:t>Lorem ipsum dolor sit amet, consectetur adipiscing elit. Curabitur purus dui, euismod quis placerat eget, venenatis nec nibh. Mauris sit amet mollis enim. Donec cursus sagittis</a:t>
            </a:r>
            <a:endParaRPr lang="en-PH" sz="1400" dirty="0"/>
          </a:p>
        </p:txBody>
      </p:sp>
      <p:cxnSp>
        <p:nvCxnSpPr>
          <p:cNvPr id="21" name="Straight Connector 20">
            <a:extLst>
              <a:ext uri="{FF2B5EF4-FFF2-40B4-BE49-F238E27FC236}">
                <a16:creationId xmlns:a16="http://schemas.microsoft.com/office/drawing/2014/main" id="{1573990A-F14E-4B36-8FBB-05CA7C73E142}"/>
              </a:ext>
            </a:extLst>
          </p:cNvPr>
          <p:cNvCxnSpPr>
            <a:cxnSpLocks/>
          </p:cNvCxnSpPr>
          <p:nvPr/>
        </p:nvCxnSpPr>
        <p:spPr>
          <a:xfrm>
            <a:off x="2264525" y="2734286"/>
            <a:ext cx="6250822" cy="0"/>
          </a:xfrm>
          <a:prstGeom prst="line">
            <a:avLst/>
          </a:prstGeom>
          <a:ln w="9525">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52E79B4D-2C73-4C60-A2DA-9BF7F34BEB7B}"/>
              </a:ext>
            </a:extLst>
          </p:cNvPr>
          <p:cNvCxnSpPr>
            <a:cxnSpLocks/>
          </p:cNvCxnSpPr>
          <p:nvPr/>
        </p:nvCxnSpPr>
        <p:spPr>
          <a:xfrm>
            <a:off x="2264525" y="3539065"/>
            <a:ext cx="6250822" cy="0"/>
          </a:xfrm>
          <a:prstGeom prst="line">
            <a:avLst/>
          </a:prstGeom>
          <a:ln w="9525">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853993C7-1E0A-46F7-BEBD-5C269952CF56}"/>
              </a:ext>
            </a:extLst>
          </p:cNvPr>
          <p:cNvCxnSpPr>
            <a:cxnSpLocks/>
          </p:cNvCxnSpPr>
          <p:nvPr/>
        </p:nvCxnSpPr>
        <p:spPr>
          <a:xfrm>
            <a:off x="2264525" y="4343846"/>
            <a:ext cx="6250822" cy="0"/>
          </a:xfrm>
          <a:prstGeom prst="line">
            <a:avLst/>
          </a:prstGeom>
          <a:ln w="9525">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051992B1-52B0-4EFB-8457-B403ECC8CE91}"/>
              </a:ext>
            </a:extLst>
          </p:cNvPr>
          <p:cNvSpPr txBox="1"/>
          <p:nvPr/>
        </p:nvSpPr>
        <p:spPr>
          <a:xfrm>
            <a:off x="3852784" y="1518414"/>
            <a:ext cx="4662566" cy="311500"/>
          </a:xfrm>
          <a:prstGeom prst="rect">
            <a:avLst/>
          </a:prstGeom>
          <a:noFill/>
        </p:spPr>
        <p:txBody>
          <a:bodyPr wrap="square" lIns="0" rIns="0" rtlCol="0" anchor="ctr">
            <a:normAutofit/>
          </a:bodyPr>
          <a:lstStyle/>
          <a:p>
            <a:r>
              <a:rPr lang="da-DK" sz="1300" b="1" dirty="0">
                <a:solidFill>
                  <a:schemeClr val="accent1"/>
                </a:solidFill>
              </a:rPr>
              <a:t>Lorem ipsum dolor sit amet</a:t>
            </a:r>
          </a:p>
        </p:txBody>
      </p:sp>
      <p:grpSp>
        <p:nvGrpSpPr>
          <p:cNvPr id="25" name="Group 24">
            <a:extLst>
              <a:ext uri="{FF2B5EF4-FFF2-40B4-BE49-F238E27FC236}">
                <a16:creationId xmlns:a16="http://schemas.microsoft.com/office/drawing/2014/main" id="{26032A0A-9A55-4936-A20E-851F1F1108E4}"/>
              </a:ext>
            </a:extLst>
          </p:cNvPr>
          <p:cNvGrpSpPr/>
          <p:nvPr/>
        </p:nvGrpSpPr>
        <p:grpSpPr>
          <a:xfrm>
            <a:off x="3852786" y="2169895"/>
            <a:ext cx="325145" cy="324000"/>
            <a:chOff x="1649691" y="3230880"/>
            <a:chExt cx="914400" cy="914400"/>
          </a:xfrm>
        </p:grpSpPr>
        <p:sp>
          <p:nvSpPr>
            <p:cNvPr id="26" name="Accent">
              <a:extLst>
                <a:ext uri="{FF2B5EF4-FFF2-40B4-BE49-F238E27FC236}">
                  <a16:creationId xmlns:a16="http://schemas.microsoft.com/office/drawing/2014/main" id="{9F6CBD45-BEC6-4179-ABCE-7C8FAC8F012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EE08AC63-3663-4315-8BC8-AE2B2C10844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nvGrpSpPr>
          <p:cNvPr id="28" name="Group 27">
            <a:extLst>
              <a:ext uri="{FF2B5EF4-FFF2-40B4-BE49-F238E27FC236}">
                <a16:creationId xmlns:a16="http://schemas.microsoft.com/office/drawing/2014/main" id="{91326703-454E-41CD-9ACA-E936A34768D6}"/>
              </a:ext>
            </a:extLst>
          </p:cNvPr>
          <p:cNvGrpSpPr/>
          <p:nvPr/>
        </p:nvGrpSpPr>
        <p:grpSpPr>
          <a:xfrm>
            <a:off x="3852786" y="2974674"/>
            <a:ext cx="325145" cy="324000"/>
            <a:chOff x="1649691" y="3230880"/>
            <a:chExt cx="914400" cy="914400"/>
          </a:xfrm>
        </p:grpSpPr>
        <p:sp>
          <p:nvSpPr>
            <p:cNvPr id="29" name="Accent">
              <a:extLst>
                <a:ext uri="{FF2B5EF4-FFF2-40B4-BE49-F238E27FC236}">
                  <a16:creationId xmlns:a16="http://schemas.microsoft.com/office/drawing/2014/main" id="{C0633BFD-667B-4963-BD68-C27BC9DC5CA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6271E3F9-EE98-4A6E-BD2C-D4D225E1FBE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nvGrpSpPr>
          <p:cNvPr id="31" name="Group 30">
            <a:extLst>
              <a:ext uri="{FF2B5EF4-FFF2-40B4-BE49-F238E27FC236}">
                <a16:creationId xmlns:a16="http://schemas.microsoft.com/office/drawing/2014/main" id="{440E9D29-AF75-47A2-8755-8431012CE07F}"/>
              </a:ext>
            </a:extLst>
          </p:cNvPr>
          <p:cNvGrpSpPr/>
          <p:nvPr/>
        </p:nvGrpSpPr>
        <p:grpSpPr>
          <a:xfrm>
            <a:off x="3852786" y="3779453"/>
            <a:ext cx="325145" cy="324000"/>
            <a:chOff x="1649691" y="3230880"/>
            <a:chExt cx="914400" cy="914400"/>
          </a:xfrm>
        </p:grpSpPr>
        <p:sp>
          <p:nvSpPr>
            <p:cNvPr id="32" name="Accent">
              <a:extLst>
                <a:ext uri="{FF2B5EF4-FFF2-40B4-BE49-F238E27FC236}">
                  <a16:creationId xmlns:a16="http://schemas.microsoft.com/office/drawing/2014/main" id="{11F9CD95-C5C1-4E76-9C0F-BE35365F5D9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33" name="Outline">
              <a:extLst>
                <a:ext uri="{FF2B5EF4-FFF2-40B4-BE49-F238E27FC236}">
                  <a16:creationId xmlns:a16="http://schemas.microsoft.com/office/drawing/2014/main" id="{7EF654C3-FBA1-44B9-AB7E-6B98194BF58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nvGrpSpPr>
          <p:cNvPr id="34" name="Group 33">
            <a:extLst>
              <a:ext uri="{FF2B5EF4-FFF2-40B4-BE49-F238E27FC236}">
                <a16:creationId xmlns:a16="http://schemas.microsoft.com/office/drawing/2014/main" id="{4E16A205-F8E7-4810-9CF8-8BE381ADB795}"/>
              </a:ext>
            </a:extLst>
          </p:cNvPr>
          <p:cNvGrpSpPr/>
          <p:nvPr/>
        </p:nvGrpSpPr>
        <p:grpSpPr>
          <a:xfrm>
            <a:off x="3852786" y="4584232"/>
            <a:ext cx="325145" cy="324000"/>
            <a:chOff x="1649691" y="3230880"/>
            <a:chExt cx="914400" cy="914400"/>
          </a:xfrm>
        </p:grpSpPr>
        <p:sp>
          <p:nvSpPr>
            <p:cNvPr id="35" name="Accent">
              <a:extLst>
                <a:ext uri="{FF2B5EF4-FFF2-40B4-BE49-F238E27FC236}">
                  <a16:creationId xmlns:a16="http://schemas.microsoft.com/office/drawing/2014/main" id="{DBC5B9E8-F213-4E89-AB48-13D040CFC51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36" name="Outline">
              <a:extLst>
                <a:ext uri="{FF2B5EF4-FFF2-40B4-BE49-F238E27FC236}">
                  <a16:creationId xmlns:a16="http://schemas.microsoft.com/office/drawing/2014/main" id="{E4E524CE-15D0-4F02-90A4-7E3D23FE02E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sp>
        <p:nvSpPr>
          <p:cNvPr id="37" name="Isosceles Triangle 36">
            <a:extLst>
              <a:ext uri="{FF2B5EF4-FFF2-40B4-BE49-F238E27FC236}">
                <a16:creationId xmlns:a16="http://schemas.microsoft.com/office/drawing/2014/main" id="{EA787C89-81FF-4E76-8140-3714977D2F3D}"/>
              </a:ext>
            </a:extLst>
          </p:cNvPr>
          <p:cNvSpPr/>
          <p:nvPr/>
        </p:nvSpPr>
        <p:spPr>
          <a:xfrm rot="5400000" flipH="1">
            <a:off x="3561670" y="2269417"/>
            <a:ext cx="262725" cy="124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sp>
        <p:nvSpPr>
          <p:cNvPr id="38" name="Isosceles Triangle 37">
            <a:extLst>
              <a:ext uri="{FF2B5EF4-FFF2-40B4-BE49-F238E27FC236}">
                <a16:creationId xmlns:a16="http://schemas.microsoft.com/office/drawing/2014/main" id="{13BBB846-1CBF-48C3-8035-1CFB7F952F18}"/>
              </a:ext>
            </a:extLst>
          </p:cNvPr>
          <p:cNvSpPr/>
          <p:nvPr/>
        </p:nvSpPr>
        <p:spPr>
          <a:xfrm rot="5400000" flipH="1">
            <a:off x="3561670" y="3074195"/>
            <a:ext cx="262725" cy="124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sp>
        <p:nvSpPr>
          <p:cNvPr id="39" name="Isosceles Triangle 38">
            <a:extLst>
              <a:ext uri="{FF2B5EF4-FFF2-40B4-BE49-F238E27FC236}">
                <a16:creationId xmlns:a16="http://schemas.microsoft.com/office/drawing/2014/main" id="{610486D4-1509-4D48-9B1B-E016409F82C2}"/>
              </a:ext>
            </a:extLst>
          </p:cNvPr>
          <p:cNvSpPr/>
          <p:nvPr/>
        </p:nvSpPr>
        <p:spPr>
          <a:xfrm rot="5400000" flipH="1">
            <a:off x="3561670" y="3878975"/>
            <a:ext cx="262725" cy="124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sp>
        <p:nvSpPr>
          <p:cNvPr id="40" name="Isosceles Triangle 39">
            <a:extLst>
              <a:ext uri="{FF2B5EF4-FFF2-40B4-BE49-F238E27FC236}">
                <a16:creationId xmlns:a16="http://schemas.microsoft.com/office/drawing/2014/main" id="{1346D8B3-1A0E-4513-AE23-ACE43D7B3D43}"/>
              </a:ext>
            </a:extLst>
          </p:cNvPr>
          <p:cNvSpPr/>
          <p:nvPr/>
        </p:nvSpPr>
        <p:spPr>
          <a:xfrm rot="5400000" flipH="1">
            <a:off x="3561670" y="4683754"/>
            <a:ext cx="262725" cy="124974"/>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spTree>
    <p:extLst>
      <p:ext uri="{BB962C8B-B14F-4D97-AF65-F5344CB8AC3E}">
        <p14:creationId xmlns:p14="http://schemas.microsoft.com/office/powerpoint/2010/main" val="244129701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Three Branch Hierarchy with Details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238</a:t>
            </a:fld>
            <a:endParaRPr lang="en-PH" dirty="0"/>
          </a:p>
        </p:txBody>
      </p:sp>
      <p:sp>
        <p:nvSpPr>
          <p:cNvPr id="54" name="Rectangle: Rounded Corners 53">
            <a:extLst>
              <a:ext uri="{FF2B5EF4-FFF2-40B4-BE49-F238E27FC236}">
                <a16:creationId xmlns:a16="http://schemas.microsoft.com/office/drawing/2014/main" id="{53B81404-46B8-4C35-8888-9D67F2398F6E}"/>
              </a:ext>
            </a:extLst>
          </p:cNvPr>
          <p:cNvSpPr/>
          <p:nvPr/>
        </p:nvSpPr>
        <p:spPr>
          <a:xfrm>
            <a:off x="3351866" y="1511369"/>
            <a:ext cx="2440268" cy="460400"/>
          </a:xfrm>
          <a:prstGeom prst="roundRect">
            <a:avLst>
              <a:gd name="adj" fmla="val 50000"/>
            </a:avLst>
          </a:prstGeom>
          <a:solidFill>
            <a:schemeClr val="accent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54000" rIns="54000" bIns="54000" rtlCol="0" anchor="ctr"/>
          <a:lstStyle/>
          <a:p>
            <a:pPr algn="ctr"/>
            <a:r>
              <a:rPr lang="da-DK" sz="1400" b="1" dirty="0">
                <a:solidFill>
                  <a:schemeClr val="bg1"/>
                </a:solidFill>
                <a:latin typeface="Arial" panose="020B0604020202020204" pitchFamily="34" charset="0"/>
              </a:rPr>
              <a:t>Lorem ipsum dolor sit amet</a:t>
            </a:r>
          </a:p>
        </p:txBody>
      </p:sp>
      <p:cxnSp>
        <p:nvCxnSpPr>
          <p:cNvPr id="66" name="Connector: Elbow 65">
            <a:extLst>
              <a:ext uri="{FF2B5EF4-FFF2-40B4-BE49-F238E27FC236}">
                <a16:creationId xmlns:a16="http://schemas.microsoft.com/office/drawing/2014/main" id="{034D526B-5733-48BD-A85C-7A7195FC09B7}"/>
              </a:ext>
            </a:extLst>
          </p:cNvPr>
          <p:cNvCxnSpPr>
            <a:cxnSpLocks/>
            <a:stCxn id="54" idx="2"/>
            <a:endCxn id="7" idx="0"/>
          </p:cNvCxnSpPr>
          <p:nvPr/>
        </p:nvCxnSpPr>
        <p:spPr>
          <a:xfrm rot="5400000">
            <a:off x="3030016" y="919971"/>
            <a:ext cx="490186" cy="2593782"/>
          </a:xfrm>
          <a:prstGeom prst="bentConnector3">
            <a:avLst>
              <a:gd name="adj1" fmla="val 50000"/>
            </a:avLst>
          </a:prstGeom>
          <a:ln w="1905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8" name="Connector: Elbow 67">
            <a:extLst>
              <a:ext uri="{FF2B5EF4-FFF2-40B4-BE49-F238E27FC236}">
                <a16:creationId xmlns:a16="http://schemas.microsoft.com/office/drawing/2014/main" id="{4D950C66-E494-4F9A-B933-61CF8FF3CD21}"/>
              </a:ext>
            </a:extLst>
          </p:cNvPr>
          <p:cNvCxnSpPr>
            <a:cxnSpLocks/>
            <a:stCxn id="54" idx="2"/>
            <a:endCxn id="45" idx="0"/>
          </p:cNvCxnSpPr>
          <p:nvPr/>
        </p:nvCxnSpPr>
        <p:spPr>
          <a:xfrm rot="16200000" flipH="1">
            <a:off x="5706331" y="837438"/>
            <a:ext cx="490189" cy="2758850"/>
          </a:xfrm>
          <a:prstGeom prst="bentConnector3">
            <a:avLst>
              <a:gd name="adj1" fmla="val 50000"/>
            </a:avLst>
          </a:prstGeom>
          <a:ln w="1905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a:extLst>
              <a:ext uri="{FF2B5EF4-FFF2-40B4-BE49-F238E27FC236}">
                <a16:creationId xmlns:a16="http://schemas.microsoft.com/office/drawing/2014/main" id="{C3B16ECC-B523-48A0-BD45-6685860FF3E3}"/>
              </a:ext>
            </a:extLst>
          </p:cNvPr>
          <p:cNvCxnSpPr>
            <a:cxnSpLocks/>
          </p:cNvCxnSpPr>
          <p:nvPr/>
        </p:nvCxnSpPr>
        <p:spPr>
          <a:xfrm flipH="1">
            <a:off x="4573704" y="1971769"/>
            <a:ext cx="0" cy="490186"/>
          </a:xfrm>
          <a:prstGeom prst="straightConnector1">
            <a:avLst/>
          </a:prstGeom>
          <a:ln w="19050">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C39E0A50-BFE7-49E2-97B3-E14BE58B491B}"/>
              </a:ext>
            </a:extLst>
          </p:cNvPr>
          <p:cNvGrpSpPr/>
          <p:nvPr/>
        </p:nvGrpSpPr>
        <p:grpSpPr>
          <a:xfrm>
            <a:off x="628650" y="2451758"/>
            <a:ext cx="2534069" cy="2734358"/>
            <a:chOff x="628650" y="2451758"/>
            <a:chExt cx="2534069" cy="2734358"/>
          </a:xfrm>
        </p:grpSpPr>
        <p:sp>
          <p:nvSpPr>
            <p:cNvPr id="34" name="Oval 33">
              <a:extLst>
                <a:ext uri="{FF2B5EF4-FFF2-40B4-BE49-F238E27FC236}">
                  <a16:creationId xmlns:a16="http://schemas.microsoft.com/office/drawing/2014/main" id="{3E06CCC0-3B89-4F11-BC12-7F41354D09FC}"/>
                </a:ext>
              </a:extLst>
            </p:cNvPr>
            <p:cNvSpPr/>
            <p:nvPr/>
          </p:nvSpPr>
          <p:spPr>
            <a:xfrm>
              <a:off x="628650" y="2451758"/>
              <a:ext cx="480794" cy="480794"/>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 name="Rectangle: Rounded Corners 6">
              <a:extLst>
                <a:ext uri="{FF2B5EF4-FFF2-40B4-BE49-F238E27FC236}">
                  <a16:creationId xmlns:a16="http://schemas.microsoft.com/office/drawing/2014/main" id="{81ACD2FB-C7CB-4AFB-A98F-1383E82537F4}"/>
                </a:ext>
              </a:extLst>
            </p:cNvPr>
            <p:cNvSpPr/>
            <p:nvPr/>
          </p:nvSpPr>
          <p:spPr>
            <a:xfrm>
              <a:off x="802680" y="2461955"/>
              <a:ext cx="2351076" cy="460400"/>
            </a:xfrm>
            <a:prstGeom prst="roundRect">
              <a:avLst>
                <a:gd name="adj" fmla="val 50000"/>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86000" tIns="54000" rIns="54000" bIns="54000" rtlCol="0" anchor="ctr"/>
            <a:lstStyle/>
            <a:p>
              <a:r>
                <a:rPr lang="da-DK" sz="1400" b="1" dirty="0">
                  <a:solidFill>
                    <a:schemeClr val="tx1"/>
                  </a:solidFill>
                  <a:latin typeface="Arial" panose="020B0604020202020204" pitchFamily="34" charset="0"/>
                </a:rPr>
                <a:t>Lorem ipsum dolor sit amet</a:t>
              </a:r>
            </a:p>
          </p:txBody>
        </p:sp>
        <p:grpSp>
          <p:nvGrpSpPr>
            <p:cNvPr id="35" name="Group 34">
              <a:extLst>
                <a:ext uri="{FF2B5EF4-FFF2-40B4-BE49-F238E27FC236}">
                  <a16:creationId xmlns:a16="http://schemas.microsoft.com/office/drawing/2014/main" id="{EF771D56-A0FA-4557-9ED2-7223C95F0B78}"/>
                </a:ext>
              </a:extLst>
            </p:cNvPr>
            <p:cNvGrpSpPr/>
            <p:nvPr/>
          </p:nvGrpSpPr>
          <p:grpSpPr>
            <a:xfrm>
              <a:off x="690361" y="2513468"/>
              <a:ext cx="357383" cy="357383"/>
              <a:chOff x="1649691" y="3230880"/>
              <a:chExt cx="914400" cy="914400"/>
            </a:xfrm>
            <a:solidFill>
              <a:schemeClr val="bg1"/>
            </a:solidFill>
          </p:grpSpPr>
          <p:sp>
            <p:nvSpPr>
              <p:cNvPr id="36" name="Accent">
                <a:extLst>
                  <a:ext uri="{FF2B5EF4-FFF2-40B4-BE49-F238E27FC236}">
                    <a16:creationId xmlns:a16="http://schemas.microsoft.com/office/drawing/2014/main" id="{1403CD68-3038-48BB-A638-2BE4B45A708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solidFill>
                    <a:schemeClr val="bg1"/>
                  </a:solidFill>
                  <a:latin typeface="Arial" panose="020B0604020202020204" pitchFamily="34" charset="0"/>
                </a:endParaRPr>
              </a:p>
            </p:txBody>
          </p:sp>
          <p:sp>
            <p:nvSpPr>
              <p:cNvPr id="37" name="Outline">
                <a:extLst>
                  <a:ext uri="{FF2B5EF4-FFF2-40B4-BE49-F238E27FC236}">
                    <a16:creationId xmlns:a16="http://schemas.microsoft.com/office/drawing/2014/main" id="{F2FD261F-CE56-4C60-8D03-DBCE60B6C68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solidFill>
                    <a:schemeClr val="bg1"/>
                  </a:solidFill>
                  <a:latin typeface="Arial" panose="020B0604020202020204" pitchFamily="34" charset="0"/>
                </a:endParaRPr>
              </a:p>
            </p:txBody>
          </p:sp>
        </p:grpSp>
        <p:sp>
          <p:nvSpPr>
            <p:cNvPr id="75" name="Text 19">
              <a:extLst>
                <a:ext uri="{FF2B5EF4-FFF2-40B4-BE49-F238E27FC236}">
                  <a16:creationId xmlns:a16="http://schemas.microsoft.com/office/drawing/2014/main" id="{717DC05D-8164-4BFD-A1D6-22E252FACF51}"/>
                </a:ext>
              </a:extLst>
            </p:cNvPr>
            <p:cNvSpPr/>
            <p:nvPr/>
          </p:nvSpPr>
          <p:spPr>
            <a:xfrm>
              <a:off x="1047745" y="3158975"/>
              <a:ext cx="2114974" cy="2027139"/>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a:t>
              </a:r>
            </a:p>
          </p:txBody>
        </p:sp>
        <p:cxnSp>
          <p:nvCxnSpPr>
            <p:cNvPr id="77" name="Straight Connector 76">
              <a:extLst>
                <a:ext uri="{FF2B5EF4-FFF2-40B4-BE49-F238E27FC236}">
                  <a16:creationId xmlns:a16="http://schemas.microsoft.com/office/drawing/2014/main" id="{66E5F171-9C12-4748-89F0-D38F6350AACB}"/>
                </a:ext>
              </a:extLst>
            </p:cNvPr>
            <p:cNvCxnSpPr>
              <a:cxnSpLocks/>
            </p:cNvCxnSpPr>
            <p:nvPr/>
          </p:nvCxnSpPr>
          <p:spPr>
            <a:xfrm>
              <a:off x="869047" y="2932553"/>
              <a:ext cx="0" cy="2253563"/>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393533F1-6187-478F-A535-8A2C051AC710}"/>
              </a:ext>
            </a:extLst>
          </p:cNvPr>
          <p:cNvGrpSpPr/>
          <p:nvPr/>
        </p:nvGrpSpPr>
        <p:grpSpPr>
          <a:xfrm>
            <a:off x="3304968" y="2451761"/>
            <a:ext cx="2534065" cy="2734359"/>
            <a:chOff x="3264851" y="2451761"/>
            <a:chExt cx="2534065" cy="2734359"/>
          </a:xfrm>
        </p:grpSpPr>
        <p:sp>
          <p:nvSpPr>
            <p:cNvPr id="39" name="Rectangle: Rounded Corners 38">
              <a:extLst>
                <a:ext uri="{FF2B5EF4-FFF2-40B4-BE49-F238E27FC236}">
                  <a16:creationId xmlns:a16="http://schemas.microsoft.com/office/drawing/2014/main" id="{B3AA7386-5150-4147-8982-7028E5F00BA6}"/>
                </a:ext>
              </a:extLst>
            </p:cNvPr>
            <p:cNvSpPr/>
            <p:nvPr/>
          </p:nvSpPr>
          <p:spPr>
            <a:xfrm>
              <a:off x="3438881" y="2461958"/>
              <a:ext cx="2351076" cy="460400"/>
            </a:xfrm>
            <a:prstGeom prst="roundRect">
              <a:avLst>
                <a:gd name="adj" fmla="val 50000"/>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86000" tIns="54000" rIns="54000" bIns="54000" rtlCol="0" anchor="ctr"/>
            <a:lstStyle/>
            <a:p>
              <a:r>
                <a:rPr lang="da-DK" sz="1400" b="1" dirty="0">
                  <a:solidFill>
                    <a:schemeClr val="tx1"/>
                  </a:solidFill>
                  <a:latin typeface="Arial" panose="020B0604020202020204" pitchFamily="34" charset="0"/>
                </a:rPr>
                <a:t>Lorem ipsum dolor sit amet</a:t>
              </a:r>
            </a:p>
          </p:txBody>
        </p:sp>
        <p:grpSp>
          <p:nvGrpSpPr>
            <p:cNvPr id="40" name="Group 39">
              <a:extLst>
                <a:ext uri="{FF2B5EF4-FFF2-40B4-BE49-F238E27FC236}">
                  <a16:creationId xmlns:a16="http://schemas.microsoft.com/office/drawing/2014/main" id="{C8D95DAB-954F-4B92-95F5-150750BB8B6F}"/>
                </a:ext>
              </a:extLst>
            </p:cNvPr>
            <p:cNvGrpSpPr/>
            <p:nvPr/>
          </p:nvGrpSpPr>
          <p:grpSpPr>
            <a:xfrm>
              <a:off x="3264851" y="2451761"/>
              <a:ext cx="480794" cy="480794"/>
              <a:chOff x="571018" y="3423770"/>
              <a:chExt cx="838186" cy="838186"/>
            </a:xfrm>
          </p:grpSpPr>
          <p:sp>
            <p:nvSpPr>
              <p:cNvPr id="41" name="Oval 40">
                <a:extLst>
                  <a:ext uri="{FF2B5EF4-FFF2-40B4-BE49-F238E27FC236}">
                    <a16:creationId xmlns:a16="http://schemas.microsoft.com/office/drawing/2014/main" id="{BD3255C6-B092-4F77-953A-3866BE3974F7}"/>
                  </a:ext>
                </a:extLst>
              </p:cNvPr>
              <p:cNvSpPr/>
              <p:nvPr/>
            </p:nvSpPr>
            <p:spPr>
              <a:xfrm>
                <a:off x="571018" y="3423770"/>
                <a:ext cx="838186" cy="838186"/>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2" name="Group 41">
                <a:extLst>
                  <a:ext uri="{FF2B5EF4-FFF2-40B4-BE49-F238E27FC236}">
                    <a16:creationId xmlns:a16="http://schemas.microsoft.com/office/drawing/2014/main" id="{AEB94C53-3395-4846-9A3D-0102DAC83489}"/>
                  </a:ext>
                </a:extLst>
              </p:cNvPr>
              <p:cNvGrpSpPr/>
              <p:nvPr/>
            </p:nvGrpSpPr>
            <p:grpSpPr>
              <a:xfrm>
                <a:off x="678591" y="3531343"/>
                <a:ext cx="623040" cy="623040"/>
                <a:chOff x="1649691" y="3230880"/>
                <a:chExt cx="914400" cy="914400"/>
              </a:xfrm>
              <a:solidFill>
                <a:schemeClr val="bg1"/>
              </a:solidFill>
            </p:grpSpPr>
            <p:sp>
              <p:nvSpPr>
                <p:cNvPr id="43" name="Accent">
                  <a:extLst>
                    <a:ext uri="{FF2B5EF4-FFF2-40B4-BE49-F238E27FC236}">
                      <a16:creationId xmlns:a16="http://schemas.microsoft.com/office/drawing/2014/main" id="{983F190C-1EFB-4CDC-8D06-3DAEB5ECEE8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solidFill>
                      <a:schemeClr val="bg1"/>
                    </a:solidFill>
                    <a:latin typeface="Arial" panose="020B0604020202020204" pitchFamily="34" charset="0"/>
                  </a:endParaRPr>
                </a:p>
              </p:txBody>
            </p:sp>
            <p:sp>
              <p:nvSpPr>
                <p:cNvPr id="44" name="Outline">
                  <a:extLst>
                    <a:ext uri="{FF2B5EF4-FFF2-40B4-BE49-F238E27FC236}">
                      <a16:creationId xmlns:a16="http://schemas.microsoft.com/office/drawing/2014/main" id="{546FB96E-5BFF-432E-ACD6-5DC8832C8EE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solidFill>
                      <a:schemeClr val="bg1"/>
                    </a:solidFill>
                    <a:latin typeface="Arial" panose="020B0604020202020204" pitchFamily="34" charset="0"/>
                  </a:endParaRPr>
                </a:p>
              </p:txBody>
            </p:sp>
          </p:grpSp>
        </p:grpSp>
        <p:cxnSp>
          <p:nvCxnSpPr>
            <p:cNvPr id="79" name="Straight Connector 78">
              <a:extLst>
                <a:ext uri="{FF2B5EF4-FFF2-40B4-BE49-F238E27FC236}">
                  <a16:creationId xmlns:a16="http://schemas.microsoft.com/office/drawing/2014/main" id="{57571366-DF52-45F5-AC65-0AB34A3D8A90}"/>
                </a:ext>
              </a:extLst>
            </p:cNvPr>
            <p:cNvCxnSpPr>
              <a:cxnSpLocks/>
            </p:cNvCxnSpPr>
            <p:nvPr/>
          </p:nvCxnSpPr>
          <p:spPr>
            <a:xfrm>
              <a:off x="3505244" y="2932557"/>
              <a:ext cx="0" cy="2253563"/>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81" name="Text 19">
              <a:extLst>
                <a:ext uri="{FF2B5EF4-FFF2-40B4-BE49-F238E27FC236}">
                  <a16:creationId xmlns:a16="http://schemas.microsoft.com/office/drawing/2014/main" id="{75C81549-7E94-437E-9549-69D0EA2D2831}"/>
                </a:ext>
              </a:extLst>
            </p:cNvPr>
            <p:cNvSpPr/>
            <p:nvPr/>
          </p:nvSpPr>
          <p:spPr>
            <a:xfrm>
              <a:off x="3683942" y="3158975"/>
              <a:ext cx="2114974" cy="2027139"/>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a:t>
              </a:r>
            </a:p>
          </p:txBody>
        </p:sp>
      </p:grpSp>
      <p:grpSp>
        <p:nvGrpSpPr>
          <p:cNvPr id="17" name="Group 16">
            <a:extLst>
              <a:ext uri="{FF2B5EF4-FFF2-40B4-BE49-F238E27FC236}">
                <a16:creationId xmlns:a16="http://schemas.microsoft.com/office/drawing/2014/main" id="{A5DC7EB7-DB54-49E6-B2F6-9DA80140A766}"/>
              </a:ext>
            </a:extLst>
          </p:cNvPr>
          <p:cNvGrpSpPr/>
          <p:nvPr/>
        </p:nvGrpSpPr>
        <p:grpSpPr>
          <a:xfrm>
            <a:off x="5981282" y="2451761"/>
            <a:ext cx="2534068" cy="2734359"/>
            <a:chOff x="5901048" y="2451761"/>
            <a:chExt cx="2534068" cy="2734359"/>
          </a:xfrm>
        </p:grpSpPr>
        <p:sp>
          <p:nvSpPr>
            <p:cNvPr id="45" name="Rectangle: Rounded Corners 44">
              <a:extLst>
                <a:ext uri="{FF2B5EF4-FFF2-40B4-BE49-F238E27FC236}">
                  <a16:creationId xmlns:a16="http://schemas.microsoft.com/office/drawing/2014/main" id="{9C1641DB-CC03-4C5D-AA6E-F23B155BF602}"/>
                </a:ext>
              </a:extLst>
            </p:cNvPr>
            <p:cNvSpPr/>
            <p:nvPr/>
          </p:nvSpPr>
          <p:spPr>
            <a:xfrm>
              <a:off x="6075078" y="2461958"/>
              <a:ext cx="2351076" cy="460400"/>
            </a:xfrm>
            <a:prstGeom prst="roundRect">
              <a:avLst>
                <a:gd name="adj" fmla="val 50000"/>
              </a:avLst>
            </a:prstGeom>
            <a:no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486000" tIns="54000" rIns="54000" bIns="54000" rtlCol="0" anchor="ctr"/>
            <a:lstStyle/>
            <a:p>
              <a:r>
                <a:rPr lang="da-DK" sz="1400" b="1" dirty="0">
                  <a:solidFill>
                    <a:schemeClr val="tx1"/>
                  </a:solidFill>
                  <a:latin typeface="Arial" panose="020B0604020202020204" pitchFamily="34" charset="0"/>
                </a:rPr>
                <a:t>Lorem ipsumdolor sit amet</a:t>
              </a:r>
            </a:p>
          </p:txBody>
        </p:sp>
        <p:grpSp>
          <p:nvGrpSpPr>
            <p:cNvPr id="46" name="Group 45">
              <a:extLst>
                <a:ext uri="{FF2B5EF4-FFF2-40B4-BE49-F238E27FC236}">
                  <a16:creationId xmlns:a16="http://schemas.microsoft.com/office/drawing/2014/main" id="{50F00149-FA0D-429E-BFBC-41B73E18074C}"/>
                </a:ext>
              </a:extLst>
            </p:cNvPr>
            <p:cNvGrpSpPr/>
            <p:nvPr/>
          </p:nvGrpSpPr>
          <p:grpSpPr>
            <a:xfrm>
              <a:off x="5901048" y="2451761"/>
              <a:ext cx="480794" cy="480794"/>
              <a:chOff x="571018" y="3423770"/>
              <a:chExt cx="838186" cy="838186"/>
            </a:xfrm>
          </p:grpSpPr>
          <p:sp>
            <p:nvSpPr>
              <p:cNvPr id="47" name="Oval 46">
                <a:extLst>
                  <a:ext uri="{FF2B5EF4-FFF2-40B4-BE49-F238E27FC236}">
                    <a16:creationId xmlns:a16="http://schemas.microsoft.com/office/drawing/2014/main" id="{1C1CC927-3D2C-4EB9-B610-2D44A2056A5C}"/>
                  </a:ext>
                </a:extLst>
              </p:cNvPr>
              <p:cNvSpPr/>
              <p:nvPr/>
            </p:nvSpPr>
            <p:spPr>
              <a:xfrm>
                <a:off x="571018" y="3423770"/>
                <a:ext cx="838186" cy="838186"/>
              </a:xfrm>
              <a:prstGeom prst="ellipse">
                <a:avLst/>
              </a:prstGeom>
              <a:solidFill>
                <a:schemeClr val="accent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8" name="Group 47">
                <a:extLst>
                  <a:ext uri="{FF2B5EF4-FFF2-40B4-BE49-F238E27FC236}">
                    <a16:creationId xmlns:a16="http://schemas.microsoft.com/office/drawing/2014/main" id="{B6B38925-9BB9-4FA3-829C-40213D85FE7B}"/>
                  </a:ext>
                </a:extLst>
              </p:cNvPr>
              <p:cNvGrpSpPr/>
              <p:nvPr/>
            </p:nvGrpSpPr>
            <p:grpSpPr>
              <a:xfrm>
                <a:off x="678591" y="3531343"/>
                <a:ext cx="623040" cy="623040"/>
                <a:chOff x="1649691" y="3230880"/>
                <a:chExt cx="914400" cy="914400"/>
              </a:xfrm>
              <a:solidFill>
                <a:schemeClr val="bg1"/>
              </a:solidFill>
            </p:grpSpPr>
            <p:sp>
              <p:nvSpPr>
                <p:cNvPr id="49" name="Accent">
                  <a:extLst>
                    <a:ext uri="{FF2B5EF4-FFF2-40B4-BE49-F238E27FC236}">
                      <a16:creationId xmlns:a16="http://schemas.microsoft.com/office/drawing/2014/main" id="{B692A89E-4C16-4770-B4A5-486F6EAD546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600" dirty="0">
                    <a:solidFill>
                      <a:schemeClr val="bg1"/>
                    </a:solidFill>
                    <a:latin typeface="Arial" panose="020B0604020202020204" pitchFamily="34" charset="0"/>
                  </a:endParaRPr>
                </a:p>
              </p:txBody>
            </p:sp>
            <p:sp>
              <p:nvSpPr>
                <p:cNvPr id="50" name="Outline">
                  <a:extLst>
                    <a:ext uri="{FF2B5EF4-FFF2-40B4-BE49-F238E27FC236}">
                      <a16:creationId xmlns:a16="http://schemas.microsoft.com/office/drawing/2014/main" id="{87246D4D-45A2-43E0-9E81-7B3AAA62A27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600" dirty="0">
                    <a:solidFill>
                      <a:schemeClr val="bg1"/>
                    </a:solidFill>
                    <a:latin typeface="Arial" panose="020B0604020202020204" pitchFamily="34" charset="0"/>
                  </a:endParaRPr>
                </a:p>
              </p:txBody>
            </p:sp>
          </p:grpSp>
        </p:grpSp>
        <p:cxnSp>
          <p:nvCxnSpPr>
            <p:cNvPr id="80" name="Straight Connector 79">
              <a:extLst>
                <a:ext uri="{FF2B5EF4-FFF2-40B4-BE49-F238E27FC236}">
                  <a16:creationId xmlns:a16="http://schemas.microsoft.com/office/drawing/2014/main" id="{63CF8DAF-D3E7-46F2-BA94-961B3F7D1D2A}"/>
                </a:ext>
              </a:extLst>
            </p:cNvPr>
            <p:cNvCxnSpPr>
              <a:cxnSpLocks/>
            </p:cNvCxnSpPr>
            <p:nvPr/>
          </p:nvCxnSpPr>
          <p:spPr>
            <a:xfrm>
              <a:off x="6141443" y="2932557"/>
              <a:ext cx="0" cy="2253563"/>
            </a:xfrm>
            <a:prstGeom prst="line">
              <a:avLst/>
            </a:prstGeom>
            <a:ln w="2540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82" name="Text 19">
              <a:extLst>
                <a:ext uri="{FF2B5EF4-FFF2-40B4-BE49-F238E27FC236}">
                  <a16:creationId xmlns:a16="http://schemas.microsoft.com/office/drawing/2014/main" id="{ACDD9FCA-486B-46D1-B486-4AA26C4C69E7}"/>
                </a:ext>
              </a:extLst>
            </p:cNvPr>
            <p:cNvSpPr/>
            <p:nvPr/>
          </p:nvSpPr>
          <p:spPr>
            <a:xfrm>
              <a:off x="6320142" y="3158975"/>
              <a:ext cx="2114974" cy="2027139"/>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100" dirty="0">
                  <a:ea typeface="Calibri" pitchFamily="34" charset="-122"/>
                  <a:cs typeface="Calibri" pitchFamily="34" charset="-120"/>
                </a:rPr>
                <a:t>Lorem ipsum dolor sit amet, consectetur adipiscing elit. Curabitur purus dui, euismod quis placerat eget, venenatis nec nibh. Mauris sit</a:t>
              </a:r>
            </a:p>
          </p:txBody>
        </p:sp>
      </p:grpSp>
      <p:sp>
        <p:nvSpPr>
          <p:cNvPr id="83" name="ee4pContent1">
            <a:extLst>
              <a:ext uri="{FF2B5EF4-FFF2-40B4-BE49-F238E27FC236}">
                <a16:creationId xmlns:a16="http://schemas.microsoft.com/office/drawing/2014/main" id="{2B50AF01-561F-4580-9D78-4AAB60077CFF}"/>
              </a:ext>
            </a:extLst>
          </p:cNvPr>
          <p:cNvSpPr txBox="1">
            <a:spLocks/>
          </p:cNvSpPr>
          <p:nvPr/>
        </p:nvSpPr>
        <p:spPr>
          <a:xfrm>
            <a:off x="628649" y="5475945"/>
            <a:ext cx="7886701" cy="617537"/>
          </a:xfrm>
          <a:prstGeom prst="rect">
            <a:avLst/>
          </a:prstGeom>
          <a:solidFill>
            <a:schemeClr val="bg2"/>
          </a:solidFill>
          <a:ln w="9525" cap="flat" cmpd="sng" algn="ctr">
            <a:no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Clr>
                <a:srgbClr val="3A6B96"/>
              </a:buClr>
              <a:buSzPct val="100000"/>
              <a:buFont typeface="Trebuchet MS" panose="020B0603020202020204" pitchFamily="34" charset="0"/>
              <a:buChar char="​"/>
              <a:defRPr sz="1200">
                <a:solidFill>
                  <a:srgbClr val="012639"/>
                </a:solidFill>
                <a:latin typeface="Roboto" pitchFamily="2" charset="0"/>
                <a:ea typeface="Roboto" pitchFamily="2" charset="0"/>
                <a:cs typeface="Arial" pitchFamily="34" charset="0"/>
              </a:defRPr>
            </a:lvl1pPr>
            <a:lvl2pPr marL="324000" lvl="1"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2pPr>
            <a:lvl3pPr marL="648000" lvl="2" indent="-216000">
              <a:buClr>
                <a:srgbClr val="012639"/>
              </a:buClr>
              <a:buSzPct val="100000"/>
              <a:buFont typeface="Trebuchet MS" panose="020B0603020202020204" pitchFamily="34" charset="0"/>
              <a:buChar char="–"/>
              <a:defRPr sz="1200">
                <a:solidFill>
                  <a:srgbClr val="012639"/>
                </a:solidFill>
                <a:latin typeface="Roboto" pitchFamily="2" charset="0"/>
                <a:ea typeface="Roboto" pitchFamily="2" charset="0"/>
              </a:defRPr>
            </a:lvl3pPr>
            <a:lvl4pPr marL="0" lvl="3">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4pPr>
            <a:lvl5pPr marL="0" lvl="4">
              <a:buClr>
                <a:srgbClr val="3A6B96"/>
              </a:buClr>
              <a:buSzPct val="100000"/>
              <a:buFont typeface="Trebuchet MS" panose="020B0603020202020204" pitchFamily="34" charset="0"/>
              <a:buChar char="​"/>
              <a:defRPr sz="1600" b="1">
                <a:solidFill>
                  <a:srgbClr val="012639"/>
                </a:solidFill>
                <a:latin typeface="Roboto" pitchFamily="2" charset="0"/>
                <a:ea typeface="Roboto" pitchFamily="2" charset="0"/>
              </a:defRPr>
            </a:lvl5pPr>
            <a:lvl6pPr marL="324000" lvl="5" indent="-216000">
              <a:buClr>
                <a:srgbClr val="012639"/>
              </a:buClr>
              <a:buSzPct val="100000"/>
              <a:buFont typeface="Trebuchet MS" panose="020B0603020202020204" pitchFamily="34" charset="0"/>
              <a:buChar char="•"/>
              <a:defRPr sz="1600">
                <a:solidFill>
                  <a:srgbClr val="012639"/>
                </a:solidFill>
                <a:latin typeface="Roboto" pitchFamily="2" charset="0"/>
                <a:ea typeface="Roboto" pitchFamily="2" charset="0"/>
              </a:defRPr>
            </a:lvl6pPr>
            <a:lvl7pPr marL="0" lvl="6">
              <a:buClr>
                <a:srgbClr val="3A6B96"/>
              </a:buClr>
              <a:buSzPct val="100000"/>
              <a:buFont typeface="Trebuchet MS" panose="020B0603020202020204" pitchFamily="34" charset="0"/>
              <a:buChar char="​"/>
              <a:defRPr sz="4400">
                <a:solidFill>
                  <a:srgbClr val="012639"/>
                </a:solidFill>
                <a:latin typeface="Roboto" pitchFamily="2" charset="0"/>
                <a:ea typeface="Roboto" pitchFamily="2" charset="0"/>
              </a:defRPr>
            </a:lvl7pPr>
            <a:lvl8pPr marL="0" lvl="7">
              <a:buClr>
                <a:srgbClr val="3A6B96"/>
              </a:buClr>
              <a:buSzPct val="100000"/>
              <a:buFont typeface="Trebuchet MS" panose="020B0603020202020204" pitchFamily="34" charset="0"/>
              <a:buChar char="​"/>
              <a:defRPr sz="5400" b="1">
                <a:solidFill>
                  <a:srgbClr val="012639"/>
                </a:solidFill>
                <a:latin typeface="Roboto" pitchFamily="2" charset="0"/>
                <a:ea typeface="Roboto" pitchFamily="2" charset="0"/>
              </a:defRPr>
            </a:lvl8pPr>
            <a:lvl9pPr marL="0" lvl="8">
              <a:buClr>
                <a:srgbClr val="3A6B96"/>
              </a:buClr>
              <a:buSzPct val="100000"/>
              <a:buFont typeface="Trebuchet MS" panose="020B0603020202020204" pitchFamily="34" charset="0"/>
              <a:buChar char="​"/>
              <a:defRPr sz="2400" b="1">
                <a:solidFill>
                  <a:srgbClr val="012639"/>
                </a:solidFill>
                <a:latin typeface="Roboto" pitchFamily="2" charset="0"/>
                <a:ea typeface="Roboto" pitchFamily="2" charset="0"/>
              </a:defRPr>
            </a:lvl9pPr>
          </a:lstStyle>
          <a:p>
            <a:pPr marL="0" lvl="1" indent="0" algn="ctr">
              <a:buClr>
                <a:schemeClr val="accent1"/>
              </a:buClr>
              <a:buNone/>
            </a:pPr>
            <a:r>
              <a:rPr lang="en-US" sz="1400" b="1" dirty="0">
                <a:solidFill>
                  <a:schemeClr val="tx1"/>
                </a:solidFill>
                <a:latin typeface="+mn-lt"/>
                <a:cs typeface="Roboto" pitchFamily="2" charset="0"/>
              </a:rPr>
              <a:t>Lorem ipsum dolor sit amet, consectetur adipiscing elit. Curabitur purus dui, euismod quis placerat eget,venenatis nec nibh. Mauris sit </a:t>
            </a:r>
          </a:p>
        </p:txBody>
      </p:sp>
    </p:spTree>
    <p:extLst>
      <p:ext uri="{BB962C8B-B14F-4D97-AF65-F5344CB8AC3E}">
        <p14:creationId xmlns:p14="http://schemas.microsoft.com/office/powerpoint/2010/main" val="116076115"/>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Five Column Tree Diagram</a:t>
            </a:r>
          </a:p>
        </p:txBody>
      </p:sp>
      <p:sp>
        <p:nvSpPr>
          <p:cNvPr id="3" name="Slide Number Placeholder 2">
            <a:extLst>
              <a:ext uri="{FF2B5EF4-FFF2-40B4-BE49-F238E27FC236}">
                <a16:creationId xmlns:a16="http://schemas.microsoft.com/office/drawing/2014/main" id="{CE14C68B-0662-4207-A6CF-D2D7414B59B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239</a:t>
            </a:fld>
            <a:endParaRPr lang="en-PH" dirty="0"/>
          </a:p>
        </p:txBody>
      </p:sp>
      <p:sp>
        <p:nvSpPr>
          <p:cNvPr id="60" name="Arrow: U-Turn 59">
            <a:extLst>
              <a:ext uri="{FF2B5EF4-FFF2-40B4-BE49-F238E27FC236}">
                <a16:creationId xmlns:a16="http://schemas.microsoft.com/office/drawing/2014/main" id="{66D0D4FA-9493-4668-9C09-E60E2158D754}"/>
              </a:ext>
            </a:extLst>
          </p:cNvPr>
          <p:cNvSpPr/>
          <p:nvPr/>
        </p:nvSpPr>
        <p:spPr>
          <a:xfrm flipH="1" flipV="1">
            <a:off x="1147190" y="5601717"/>
            <a:ext cx="6685193" cy="643506"/>
          </a:xfrm>
          <a:prstGeom prst="uturn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solidFill>
                <a:schemeClr val="tx1"/>
              </a:solidFill>
            </a:endParaRPr>
          </a:p>
        </p:txBody>
      </p:sp>
      <p:sp>
        <p:nvSpPr>
          <p:cNvPr id="46" name="ee4pHeader1">
            <a:extLst>
              <a:ext uri="{FF2B5EF4-FFF2-40B4-BE49-F238E27FC236}">
                <a16:creationId xmlns:a16="http://schemas.microsoft.com/office/drawing/2014/main" id="{395DB86F-5898-44AE-A7C1-6CA434EE76D3}"/>
              </a:ext>
            </a:extLst>
          </p:cNvPr>
          <p:cNvSpPr txBox="1"/>
          <p:nvPr/>
        </p:nvSpPr>
        <p:spPr>
          <a:xfrm>
            <a:off x="628650" y="2918980"/>
            <a:ext cx="1523856" cy="654106"/>
          </a:xfrm>
          <a:prstGeom prst="round2SameRect">
            <a:avLst>
              <a:gd name="adj1" fmla="val 7377"/>
              <a:gd name="adj2" fmla="val 0"/>
            </a:avLst>
          </a:prstGeom>
          <a:solidFill>
            <a:schemeClr val="accent1"/>
          </a:solidFill>
          <a:ln cap="rnd">
            <a:solidFill>
              <a:schemeClr val="accent1"/>
            </a:solidFill>
          </a:ln>
        </p:spPr>
        <p:txBody>
          <a:bodyPr vert="horz" wrap="square" lIns="20574" tIns="20574" rIns="20574" bIns="20574" rtlCol="0" anchor="ctr" anchorCtr="0">
            <a:noAutofit/>
          </a:bodyPr>
          <a:lstStyle/>
          <a:p>
            <a:pPr marL="0" lvl="3" algn="ctr"/>
            <a:r>
              <a:rPr lang="en-US" sz="1200" dirty="0">
                <a:solidFill>
                  <a:schemeClr val="bg1"/>
                </a:solidFill>
              </a:rPr>
              <a:t>Lorem ipsum dolor</a:t>
            </a:r>
          </a:p>
        </p:txBody>
      </p:sp>
      <p:sp>
        <p:nvSpPr>
          <p:cNvPr id="47" name="ee4pHeader2">
            <a:extLst>
              <a:ext uri="{FF2B5EF4-FFF2-40B4-BE49-F238E27FC236}">
                <a16:creationId xmlns:a16="http://schemas.microsoft.com/office/drawing/2014/main" id="{7FAEFD38-C575-4995-BBA8-470840134173}"/>
              </a:ext>
            </a:extLst>
          </p:cNvPr>
          <p:cNvSpPr txBox="1"/>
          <p:nvPr/>
        </p:nvSpPr>
        <p:spPr>
          <a:xfrm>
            <a:off x="2219364" y="2918980"/>
            <a:ext cx="1523856" cy="654106"/>
          </a:xfrm>
          <a:prstGeom prst="round2SameRect">
            <a:avLst>
              <a:gd name="adj1" fmla="val 7377"/>
              <a:gd name="adj2" fmla="val 0"/>
            </a:avLst>
          </a:prstGeom>
          <a:solidFill>
            <a:schemeClr val="accent1"/>
          </a:solidFill>
          <a:ln cap="rnd">
            <a:solidFill>
              <a:schemeClr val="accent1"/>
            </a:solidFill>
          </a:ln>
        </p:spPr>
        <p:txBody>
          <a:bodyPr vert="horz" wrap="square" lIns="20574" tIns="20574" rIns="20574" bIns="20574" rtlCol="0" anchor="ctr" anchorCtr="0">
            <a:noAutofit/>
          </a:bodyPr>
          <a:lstStyle/>
          <a:p>
            <a:pPr marL="0" lvl="3" algn="ctr"/>
            <a:r>
              <a:rPr lang="en-US" sz="1200" dirty="0">
                <a:solidFill>
                  <a:schemeClr val="bg1"/>
                </a:solidFill>
              </a:rPr>
              <a:t>Lorem ipsum dolor</a:t>
            </a:r>
          </a:p>
        </p:txBody>
      </p:sp>
      <p:sp>
        <p:nvSpPr>
          <p:cNvPr id="48" name="ee4pHeader3">
            <a:extLst>
              <a:ext uri="{FF2B5EF4-FFF2-40B4-BE49-F238E27FC236}">
                <a16:creationId xmlns:a16="http://schemas.microsoft.com/office/drawing/2014/main" id="{DA0B9017-E5F7-4D17-B8E2-0F7A7479CF52}"/>
              </a:ext>
            </a:extLst>
          </p:cNvPr>
          <p:cNvSpPr txBox="1"/>
          <p:nvPr/>
        </p:nvSpPr>
        <p:spPr>
          <a:xfrm>
            <a:off x="3810072" y="2918980"/>
            <a:ext cx="1523856" cy="654106"/>
          </a:xfrm>
          <a:prstGeom prst="round2SameRect">
            <a:avLst>
              <a:gd name="adj1" fmla="val 7377"/>
              <a:gd name="adj2" fmla="val 0"/>
            </a:avLst>
          </a:prstGeom>
          <a:solidFill>
            <a:schemeClr val="accent1"/>
          </a:solidFill>
          <a:ln cap="rnd">
            <a:solidFill>
              <a:schemeClr val="accent1"/>
            </a:solidFill>
          </a:ln>
        </p:spPr>
        <p:txBody>
          <a:bodyPr vert="horz" wrap="square" lIns="20574" tIns="20574" rIns="20574" bIns="20574" rtlCol="0" anchor="ctr" anchorCtr="0">
            <a:noAutofit/>
          </a:bodyPr>
          <a:lstStyle/>
          <a:p>
            <a:pPr marL="0" lvl="3" algn="ctr"/>
            <a:r>
              <a:rPr lang="en-US" sz="1200" dirty="0">
                <a:solidFill>
                  <a:schemeClr val="bg1"/>
                </a:solidFill>
              </a:rPr>
              <a:t>Lorem ipsum dolor</a:t>
            </a:r>
          </a:p>
        </p:txBody>
      </p:sp>
      <p:sp>
        <p:nvSpPr>
          <p:cNvPr id="49" name="ee4pHeader4">
            <a:extLst>
              <a:ext uri="{FF2B5EF4-FFF2-40B4-BE49-F238E27FC236}">
                <a16:creationId xmlns:a16="http://schemas.microsoft.com/office/drawing/2014/main" id="{38411412-6D0E-4A25-8D61-1197D8A7C5FA}"/>
              </a:ext>
            </a:extLst>
          </p:cNvPr>
          <p:cNvSpPr txBox="1"/>
          <p:nvPr/>
        </p:nvSpPr>
        <p:spPr>
          <a:xfrm>
            <a:off x="5400783" y="2918980"/>
            <a:ext cx="1523856" cy="654106"/>
          </a:xfrm>
          <a:prstGeom prst="round2SameRect">
            <a:avLst>
              <a:gd name="adj1" fmla="val 7377"/>
              <a:gd name="adj2" fmla="val 0"/>
            </a:avLst>
          </a:prstGeom>
          <a:solidFill>
            <a:schemeClr val="accent1"/>
          </a:solidFill>
          <a:ln cap="rnd">
            <a:solidFill>
              <a:schemeClr val="accent1"/>
            </a:solidFill>
          </a:ln>
        </p:spPr>
        <p:txBody>
          <a:bodyPr vert="horz" wrap="square" lIns="20574" tIns="20574" rIns="20574" bIns="20574" rtlCol="0" anchor="ctr" anchorCtr="0">
            <a:noAutofit/>
          </a:bodyPr>
          <a:lstStyle/>
          <a:p>
            <a:pPr marL="0" lvl="3" algn="ctr"/>
            <a:r>
              <a:rPr lang="en-US" sz="1200" dirty="0">
                <a:solidFill>
                  <a:schemeClr val="bg1"/>
                </a:solidFill>
              </a:rPr>
              <a:t>Lorem ipsum dolor</a:t>
            </a:r>
          </a:p>
        </p:txBody>
      </p:sp>
      <p:sp>
        <p:nvSpPr>
          <p:cNvPr id="50" name="ee4pHeader4">
            <a:extLst>
              <a:ext uri="{FF2B5EF4-FFF2-40B4-BE49-F238E27FC236}">
                <a16:creationId xmlns:a16="http://schemas.microsoft.com/office/drawing/2014/main" id="{68813DFD-989D-4D60-BC06-0105FBF9E135}"/>
              </a:ext>
            </a:extLst>
          </p:cNvPr>
          <p:cNvSpPr txBox="1"/>
          <p:nvPr/>
        </p:nvSpPr>
        <p:spPr>
          <a:xfrm>
            <a:off x="6991494" y="2918980"/>
            <a:ext cx="1523856" cy="654106"/>
          </a:xfrm>
          <a:prstGeom prst="round2SameRect">
            <a:avLst>
              <a:gd name="adj1" fmla="val 7377"/>
              <a:gd name="adj2" fmla="val 0"/>
            </a:avLst>
          </a:prstGeom>
          <a:solidFill>
            <a:schemeClr val="accent1"/>
          </a:solidFill>
          <a:ln cap="rnd">
            <a:solidFill>
              <a:schemeClr val="accent1"/>
            </a:solidFill>
          </a:ln>
        </p:spPr>
        <p:txBody>
          <a:bodyPr vert="horz" wrap="square" lIns="20574" tIns="20574" rIns="20574" bIns="20574" rtlCol="0" anchor="ctr" anchorCtr="0">
            <a:noAutofit/>
          </a:bodyPr>
          <a:lstStyle/>
          <a:p>
            <a:pPr marL="0" lvl="3" algn="ctr"/>
            <a:r>
              <a:rPr lang="en-US" sz="1200" dirty="0">
                <a:solidFill>
                  <a:schemeClr val="bg1"/>
                </a:solidFill>
              </a:rPr>
              <a:t>Lorem ipsum dolor</a:t>
            </a:r>
          </a:p>
        </p:txBody>
      </p:sp>
      <p:sp>
        <p:nvSpPr>
          <p:cNvPr id="41" name="ee4pContent1">
            <a:extLst>
              <a:ext uri="{FF2B5EF4-FFF2-40B4-BE49-F238E27FC236}">
                <a16:creationId xmlns:a16="http://schemas.microsoft.com/office/drawing/2014/main" id="{5BDFD534-B50C-48C8-9F95-6E49BC574C05}"/>
              </a:ext>
            </a:extLst>
          </p:cNvPr>
          <p:cNvSpPr txBox="1"/>
          <p:nvPr/>
        </p:nvSpPr>
        <p:spPr>
          <a:xfrm>
            <a:off x="628650" y="3573092"/>
            <a:ext cx="1523856" cy="2048408"/>
          </a:xfrm>
          <a:prstGeom prst="rect">
            <a:avLst/>
          </a:prstGeom>
          <a:solidFill>
            <a:schemeClr val="bg1"/>
          </a:solid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p:txBody>
      </p:sp>
      <p:sp>
        <p:nvSpPr>
          <p:cNvPr id="42" name="ee4pContent2">
            <a:extLst>
              <a:ext uri="{FF2B5EF4-FFF2-40B4-BE49-F238E27FC236}">
                <a16:creationId xmlns:a16="http://schemas.microsoft.com/office/drawing/2014/main" id="{521F851E-20C7-4FC7-8938-B6F588BBB010}"/>
              </a:ext>
            </a:extLst>
          </p:cNvPr>
          <p:cNvSpPr txBox="1"/>
          <p:nvPr/>
        </p:nvSpPr>
        <p:spPr>
          <a:xfrm>
            <a:off x="2219364" y="3573093"/>
            <a:ext cx="1523856" cy="2048408"/>
          </a:xfrm>
          <a:prstGeom prst="rect">
            <a:avLst/>
          </a:prstGeom>
          <a:solidFill>
            <a:schemeClr val="bg1"/>
          </a:solid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p:txBody>
      </p:sp>
      <p:sp>
        <p:nvSpPr>
          <p:cNvPr id="43" name="ee4pContent3">
            <a:extLst>
              <a:ext uri="{FF2B5EF4-FFF2-40B4-BE49-F238E27FC236}">
                <a16:creationId xmlns:a16="http://schemas.microsoft.com/office/drawing/2014/main" id="{78A65825-B005-439E-BF61-E7429B15BD99}"/>
              </a:ext>
            </a:extLst>
          </p:cNvPr>
          <p:cNvSpPr txBox="1"/>
          <p:nvPr/>
        </p:nvSpPr>
        <p:spPr>
          <a:xfrm>
            <a:off x="3810072" y="3573093"/>
            <a:ext cx="1523856" cy="2048408"/>
          </a:xfrm>
          <a:prstGeom prst="rect">
            <a:avLst/>
          </a:prstGeom>
          <a:solidFill>
            <a:schemeClr val="bg1"/>
          </a:solid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p:txBody>
      </p:sp>
      <p:sp>
        <p:nvSpPr>
          <p:cNvPr id="44" name="ee4pContent4">
            <a:extLst>
              <a:ext uri="{FF2B5EF4-FFF2-40B4-BE49-F238E27FC236}">
                <a16:creationId xmlns:a16="http://schemas.microsoft.com/office/drawing/2014/main" id="{20839C0D-80F3-49C5-A1E0-B1B229E35CFD}"/>
              </a:ext>
            </a:extLst>
          </p:cNvPr>
          <p:cNvSpPr txBox="1"/>
          <p:nvPr/>
        </p:nvSpPr>
        <p:spPr>
          <a:xfrm>
            <a:off x="5400783" y="3573093"/>
            <a:ext cx="1523856" cy="2048408"/>
          </a:xfrm>
          <a:prstGeom prst="rect">
            <a:avLst/>
          </a:prstGeom>
          <a:solidFill>
            <a:schemeClr val="bg1"/>
          </a:solid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p:txBody>
      </p:sp>
      <p:sp>
        <p:nvSpPr>
          <p:cNvPr id="45" name="ee4pContent4">
            <a:extLst>
              <a:ext uri="{FF2B5EF4-FFF2-40B4-BE49-F238E27FC236}">
                <a16:creationId xmlns:a16="http://schemas.microsoft.com/office/drawing/2014/main" id="{011BD7D7-B662-41F7-B10B-5B10A97038FC}"/>
              </a:ext>
            </a:extLst>
          </p:cNvPr>
          <p:cNvSpPr txBox="1"/>
          <p:nvPr/>
        </p:nvSpPr>
        <p:spPr>
          <a:xfrm>
            <a:off x="6991494" y="3573093"/>
            <a:ext cx="1523856" cy="2048408"/>
          </a:xfrm>
          <a:prstGeom prst="rect">
            <a:avLst/>
          </a:prstGeom>
          <a:solidFill>
            <a:schemeClr val="bg1"/>
          </a:solid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a:p>
            <a:pPr marL="197624" lvl="1" indent="-116669">
              <a:spcAft>
                <a:spcPts val="225"/>
              </a:spcAft>
              <a:buClr>
                <a:schemeClr val="accent1"/>
              </a:buClr>
              <a:buFont typeface="Trebuchet MS" panose="020B0703020202090204" pitchFamily="34" charset="0"/>
              <a:buChar char="•"/>
            </a:pPr>
            <a:r>
              <a:rPr lang="en-US" sz="1050" dirty="0">
                <a:solidFill>
                  <a:schemeClr val="tx1"/>
                </a:solidFill>
                <a:latin typeface="+mn-lt"/>
                <a:sym typeface="Franklin Gothic Book" panose="020B0503020102020204" pitchFamily="34" charset="0"/>
              </a:rPr>
              <a:t>Lorem ipsum dolor sit amet, Lorem ipsum dolor sit amet, </a:t>
            </a:r>
          </a:p>
        </p:txBody>
      </p:sp>
      <p:sp>
        <p:nvSpPr>
          <p:cNvPr id="51" name="ee4pContent1">
            <a:extLst>
              <a:ext uri="{FF2B5EF4-FFF2-40B4-BE49-F238E27FC236}">
                <a16:creationId xmlns:a16="http://schemas.microsoft.com/office/drawing/2014/main" id="{C1332782-BDAF-49A5-A780-459533DAA158}"/>
              </a:ext>
            </a:extLst>
          </p:cNvPr>
          <p:cNvSpPr txBox="1"/>
          <p:nvPr/>
        </p:nvSpPr>
        <p:spPr>
          <a:xfrm>
            <a:off x="697919" y="5621500"/>
            <a:ext cx="1385323" cy="64966"/>
          </a:xfrm>
          <a:prstGeom prst="rect">
            <a:avLst/>
          </a:prstGeom>
          <a:solidFill>
            <a:schemeClr val="accent1"/>
          </a:solidFill>
          <a:ln cap="rnd">
            <a:noFill/>
          </a:ln>
        </p:spPr>
        <p:txBody>
          <a:bodyPr vert="horz" wrap="square" lIns="20574" tIns="20574" rIns="20574" bIns="20574" rtlCol="0" anchor="ctr" anchorCtr="0">
            <a:noAutofit/>
          </a:bodyPr>
          <a:lstStyle>
            <a:defPPr>
              <a:defRPr lang="en-US"/>
            </a:defPPr>
            <a:lvl1pPr>
              <a:defRPr>
                <a:solidFill>
                  <a:schemeClr val="tx1"/>
                </a:solidFill>
              </a:defRPr>
            </a:lvl1pPr>
            <a:lvl2pPr>
              <a:defRPr>
                <a:solidFill>
                  <a:schemeClr val="tx1"/>
                </a:solidFill>
              </a:defRPr>
            </a:lvl2pPr>
            <a:lvl3pPr>
              <a:defRPr>
                <a:solidFill>
                  <a:schemeClr val="tx1"/>
                </a:solidFill>
              </a:defRPr>
            </a:lvl3pPr>
            <a:lvl4pPr marL="0" lvl="3" algn="ctr">
              <a:defRPr>
                <a:solidFill>
                  <a:schemeClr val="bg1"/>
                </a:solidFill>
                <a:latin typeface="Franklin Gothic Book" panose="020B0503020102020204" pitchFamily="34" charset="0"/>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1"/>
            <a:endParaRPr lang="en-US" sz="1200" dirty="0">
              <a:sym typeface="Franklin Gothic Book" panose="020B0503020102020204" pitchFamily="34" charset="0"/>
            </a:endParaRPr>
          </a:p>
        </p:txBody>
      </p:sp>
      <p:sp>
        <p:nvSpPr>
          <p:cNvPr id="52" name="ee4pContent2">
            <a:extLst>
              <a:ext uri="{FF2B5EF4-FFF2-40B4-BE49-F238E27FC236}">
                <a16:creationId xmlns:a16="http://schemas.microsoft.com/office/drawing/2014/main" id="{55535E32-A413-4E22-952D-31A7C505FC6D}"/>
              </a:ext>
            </a:extLst>
          </p:cNvPr>
          <p:cNvSpPr txBox="1"/>
          <p:nvPr/>
        </p:nvSpPr>
        <p:spPr>
          <a:xfrm>
            <a:off x="2288630" y="5621503"/>
            <a:ext cx="1385323" cy="64966"/>
          </a:xfrm>
          <a:prstGeom prst="rect">
            <a:avLst/>
          </a:prstGeom>
          <a:solidFill>
            <a:schemeClr val="accent1"/>
          </a:solidFill>
          <a:ln cap="rnd">
            <a:noFill/>
          </a:ln>
        </p:spPr>
        <p:txBody>
          <a:bodyPr vert="horz" wrap="square" lIns="20574" tIns="20574" rIns="20574" bIns="20574" rtlCol="0" anchor="ctr" anchorCtr="0">
            <a:noAutofit/>
          </a:bodyPr>
          <a:lstStyle>
            <a:defPPr>
              <a:defRPr lang="en-US"/>
            </a:defPPr>
            <a:lvl1pPr>
              <a:defRPr>
                <a:solidFill>
                  <a:schemeClr val="tx1"/>
                </a:solidFill>
              </a:defRPr>
            </a:lvl1pPr>
            <a:lvl2pPr>
              <a:defRPr>
                <a:solidFill>
                  <a:schemeClr val="tx1"/>
                </a:solidFill>
              </a:defRPr>
            </a:lvl2pPr>
            <a:lvl3pPr>
              <a:defRPr>
                <a:solidFill>
                  <a:schemeClr val="tx1"/>
                </a:solidFill>
              </a:defRPr>
            </a:lvl3pPr>
            <a:lvl4pPr marL="0" lvl="3" algn="ctr">
              <a:defRPr>
                <a:solidFill>
                  <a:schemeClr val="bg1"/>
                </a:solidFill>
                <a:latin typeface="Franklin Gothic Book" panose="020B0503020102020204" pitchFamily="34" charset="0"/>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1"/>
            <a:endParaRPr lang="en-US" sz="1200" dirty="0">
              <a:sym typeface="Franklin Gothic Book" panose="020B0503020102020204" pitchFamily="34" charset="0"/>
            </a:endParaRPr>
          </a:p>
        </p:txBody>
      </p:sp>
      <p:sp>
        <p:nvSpPr>
          <p:cNvPr id="53" name="ee4pContent3">
            <a:extLst>
              <a:ext uri="{FF2B5EF4-FFF2-40B4-BE49-F238E27FC236}">
                <a16:creationId xmlns:a16="http://schemas.microsoft.com/office/drawing/2014/main" id="{44443657-4A61-4696-A3F0-3BA76AA92B06}"/>
              </a:ext>
            </a:extLst>
          </p:cNvPr>
          <p:cNvSpPr txBox="1"/>
          <p:nvPr/>
        </p:nvSpPr>
        <p:spPr>
          <a:xfrm>
            <a:off x="3879339" y="5621503"/>
            <a:ext cx="1385323" cy="64966"/>
          </a:xfrm>
          <a:prstGeom prst="rect">
            <a:avLst/>
          </a:prstGeom>
          <a:solidFill>
            <a:schemeClr val="accent1"/>
          </a:solidFill>
          <a:ln cap="rnd">
            <a:noFill/>
          </a:ln>
        </p:spPr>
        <p:txBody>
          <a:bodyPr vert="horz" wrap="square" lIns="20574" tIns="20574" rIns="20574" bIns="20574" rtlCol="0" anchor="ctr" anchorCtr="0">
            <a:noAutofit/>
          </a:bodyPr>
          <a:lstStyle>
            <a:defPPr>
              <a:defRPr lang="en-US"/>
            </a:defPPr>
            <a:lvl1pPr>
              <a:defRPr>
                <a:solidFill>
                  <a:schemeClr val="tx1"/>
                </a:solidFill>
              </a:defRPr>
            </a:lvl1pPr>
            <a:lvl2pPr>
              <a:defRPr>
                <a:solidFill>
                  <a:schemeClr val="tx1"/>
                </a:solidFill>
              </a:defRPr>
            </a:lvl2pPr>
            <a:lvl3pPr>
              <a:defRPr>
                <a:solidFill>
                  <a:schemeClr val="tx1"/>
                </a:solidFill>
              </a:defRPr>
            </a:lvl3pPr>
            <a:lvl4pPr marL="0" lvl="3" algn="ctr">
              <a:defRPr>
                <a:solidFill>
                  <a:schemeClr val="bg1"/>
                </a:solidFill>
                <a:latin typeface="Franklin Gothic Book" panose="020B0503020102020204" pitchFamily="34" charset="0"/>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1"/>
            <a:endParaRPr lang="en-US" sz="1200" dirty="0">
              <a:sym typeface="Franklin Gothic Book" panose="020B0503020102020204" pitchFamily="34" charset="0"/>
            </a:endParaRPr>
          </a:p>
        </p:txBody>
      </p:sp>
      <p:sp>
        <p:nvSpPr>
          <p:cNvPr id="54" name="ee4pContent4">
            <a:extLst>
              <a:ext uri="{FF2B5EF4-FFF2-40B4-BE49-F238E27FC236}">
                <a16:creationId xmlns:a16="http://schemas.microsoft.com/office/drawing/2014/main" id="{AC161B93-0A25-4940-880B-4C6BBA6FB9DA}"/>
              </a:ext>
            </a:extLst>
          </p:cNvPr>
          <p:cNvSpPr txBox="1"/>
          <p:nvPr/>
        </p:nvSpPr>
        <p:spPr>
          <a:xfrm>
            <a:off x="5470050" y="5621503"/>
            <a:ext cx="1385323" cy="64966"/>
          </a:xfrm>
          <a:prstGeom prst="rect">
            <a:avLst/>
          </a:prstGeom>
          <a:solidFill>
            <a:schemeClr val="accent1"/>
          </a:solidFill>
          <a:ln cap="rnd">
            <a:noFill/>
          </a:ln>
        </p:spPr>
        <p:txBody>
          <a:bodyPr vert="horz" wrap="square" lIns="20574" tIns="20574" rIns="20574" bIns="20574" rtlCol="0" anchor="ctr" anchorCtr="0">
            <a:noAutofit/>
          </a:bodyPr>
          <a:lstStyle>
            <a:defPPr>
              <a:defRPr lang="en-US"/>
            </a:defPPr>
            <a:lvl1pPr>
              <a:defRPr>
                <a:solidFill>
                  <a:schemeClr val="tx1"/>
                </a:solidFill>
              </a:defRPr>
            </a:lvl1pPr>
            <a:lvl2pPr>
              <a:defRPr>
                <a:solidFill>
                  <a:schemeClr val="tx1"/>
                </a:solidFill>
              </a:defRPr>
            </a:lvl2pPr>
            <a:lvl3pPr>
              <a:defRPr>
                <a:solidFill>
                  <a:schemeClr val="tx1"/>
                </a:solidFill>
              </a:defRPr>
            </a:lvl3pPr>
            <a:lvl4pPr marL="0" lvl="3" algn="ctr">
              <a:defRPr>
                <a:solidFill>
                  <a:schemeClr val="bg1"/>
                </a:solidFill>
                <a:latin typeface="Franklin Gothic Book" panose="020B0503020102020204" pitchFamily="34" charset="0"/>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1"/>
            <a:endParaRPr lang="en-US" sz="1200" dirty="0">
              <a:sym typeface="Franklin Gothic Book" panose="020B0503020102020204" pitchFamily="34" charset="0"/>
            </a:endParaRPr>
          </a:p>
        </p:txBody>
      </p:sp>
      <p:sp>
        <p:nvSpPr>
          <p:cNvPr id="55" name="ee4pContent4">
            <a:extLst>
              <a:ext uri="{FF2B5EF4-FFF2-40B4-BE49-F238E27FC236}">
                <a16:creationId xmlns:a16="http://schemas.microsoft.com/office/drawing/2014/main" id="{5AA2958C-B69B-4700-B4E3-7B903DBAF004}"/>
              </a:ext>
            </a:extLst>
          </p:cNvPr>
          <p:cNvSpPr txBox="1"/>
          <p:nvPr/>
        </p:nvSpPr>
        <p:spPr>
          <a:xfrm>
            <a:off x="7060761" y="5621503"/>
            <a:ext cx="1385323" cy="64966"/>
          </a:xfrm>
          <a:prstGeom prst="rect">
            <a:avLst/>
          </a:prstGeom>
          <a:solidFill>
            <a:schemeClr val="accent1"/>
          </a:solidFill>
          <a:ln cap="rnd">
            <a:noFill/>
          </a:ln>
        </p:spPr>
        <p:txBody>
          <a:bodyPr vert="horz" wrap="square" lIns="20574" tIns="20574" rIns="20574" bIns="20574" rtlCol="0" anchor="ctr" anchorCtr="0">
            <a:noAutofit/>
          </a:bodyPr>
          <a:lstStyle>
            <a:defPPr>
              <a:defRPr lang="en-US"/>
            </a:defPPr>
            <a:lvl1pPr>
              <a:defRPr>
                <a:solidFill>
                  <a:schemeClr val="tx1"/>
                </a:solidFill>
              </a:defRPr>
            </a:lvl1pPr>
            <a:lvl2pPr>
              <a:defRPr>
                <a:solidFill>
                  <a:schemeClr val="tx1"/>
                </a:solidFill>
              </a:defRPr>
            </a:lvl2pPr>
            <a:lvl3pPr>
              <a:defRPr>
                <a:solidFill>
                  <a:schemeClr val="tx1"/>
                </a:solidFill>
              </a:defRPr>
            </a:lvl3pPr>
            <a:lvl4pPr marL="0" lvl="3" algn="ctr">
              <a:defRPr>
                <a:solidFill>
                  <a:schemeClr val="bg1"/>
                </a:solidFill>
                <a:latin typeface="Franklin Gothic Book" panose="020B0503020102020204" pitchFamily="34" charset="0"/>
              </a:defRPr>
            </a:lvl4pPr>
            <a:lvl5pPr>
              <a:defRPr>
                <a:solidFill>
                  <a:schemeClr val="tx1"/>
                </a:solidFill>
              </a:defRPr>
            </a:lvl5pPr>
            <a:lvl6pPr>
              <a:defRPr>
                <a:solidFill>
                  <a:schemeClr val="tx1"/>
                </a:solidFill>
              </a:defRPr>
            </a:lvl6pPr>
            <a:lvl7pPr>
              <a:defRPr>
                <a:solidFill>
                  <a:schemeClr val="tx1"/>
                </a:solidFill>
              </a:defRPr>
            </a:lvl7pPr>
            <a:lvl8pPr>
              <a:defRPr>
                <a:solidFill>
                  <a:schemeClr val="tx1"/>
                </a:solidFill>
              </a:defRPr>
            </a:lvl8pPr>
            <a:lvl9pPr>
              <a:defRPr>
                <a:solidFill>
                  <a:schemeClr val="tx1"/>
                </a:solidFill>
              </a:defRPr>
            </a:lvl9pPr>
          </a:lstStyle>
          <a:p>
            <a:pPr lvl="1"/>
            <a:endParaRPr lang="en-US" sz="1200" dirty="0">
              <a:sym typeface="Franklin Gothic Book" panose="020B0503020102020204" pitchFamily="34" charset="0"/>
            </a:endParaRPr>
          </a:p>
        </p:txBody>
      </p:sp>
      <p:grpSp>
        <p:nvGrpSpPr>
          <p:cNvPr id="2" name="Group 1">
            <a:extLst>
              <a:ext uri="{FF2B5EF4-FFF2-40B4-BE49-F238E27FC236}">
                <a16:creationId xmlns:a16="http://schemas.microsoft.com/office/drawing/2014/main" id="{C84297C6-17B6-4C7B-840B-D3C486713638}"/>
              </a:ext>
            </a:extLst>
          </p:cNvPr>
          <p:cNvGrpSpPr/>
          <p:nvPr/>
        </p:nvGrpSpPr>
        <p:grpSpPr>
          <a:xfrm>
            <a:off x="1137490" y="2556186"/>
            <a:ext cx="506177" cy="507600"/>
            <a:chOff x="721966" y="1986158"/>
            <a:chExt cx="674902" cy="674902"/>
          </a:xfrm>
        </p:grpSpPr>
        <p:sp>
          <p:nvSpPr>
            <p:cNvPr id="14" name="Oval 13">
              <a:extLst>
                <a:ext uri="{FF2B5EF4-FFF2-40B4-BE49-F238E27FC236}">
                  <a16:creationId xmlns:a16="http://schemas.microsoft.com/office/drawing/2014/main" id="{DCED2839-2BE3-4EB8-8896-A1A92EFA43ED}"/>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15" name="Group 14">
              <a:extLst>
                <a:ext uri="{FF2B5EF4-FFF2-40B4-BE49-F238E27FC236}">
                  <a16:creationId xmlns:a16="http://schemas.microsoft.com/office/drawing/2014/main" id="{FB6F8378-6630-4E67-9BC6-37DFA59CEB40}"/>
                </a:ext>
              </a:extLst>
            </p:cNvPr>
            <p:cNvGrpSpPr/>
            <p:nvPr/>
          </p:nvGrpSpPr>
          <p:grpSpPr>
            <a:xfrm>
              <a:off x="808583" y="2072775"/>
              <a:ext cx="501668" cy="501668"/>
              <a:chOff x="1649691" y="3230880"/>
              <a:chExt cx="914400" cy="914400"/>
            </a:xfrm>
          </p:grpSpPr>
          <p:sp>
            <p:nvSpPr>
              <p:cNvPr id="16" name="Accent">
                <a:extLst>
                  <a:ext uri="{FF2B5EF4-FFF2-40B4-BE49-F238E27FC236}">
                    <a16:creationId xmlns:a16="http://schemas.microsoft.com/office/drawing/2014/main" id="{99BC5D39-1809-4574-847B-6BD2E16BB8A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17" name="Outline">
                <a:extLst>
                  <a:ext uri="{FF2B5EF4-FFF2-40B4-BE49-F238E27FC236}">
                    <a16:creationId xmlns:a16="http://schemas.microsoft.com/office/drawing/2014/main" id="{85784184-E1B7-4B45-98AE-4393B6E623D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grpSp>
        <p:nvGrpSpPr>
          <p:cNvPr id="18" name="Group 17">
            <a:extLst>
              <a:ext uri="{FF2B5EF4-FFF2-40B4-BE49-F238E27FC236}">
                <a16:creationId xmlns:a16="http://schemas.microsoft.com/office/drawing/2014/main" id="{465818C8-9188-4E96-B8D5-308551DE3FD2}"/>
              </a:ext>
            </a:extLst>
          </p:cNvPr>
          <p:cNvGrpSpPr/>
          <p:nvPr/>
        </p:nvGrpSpPr>
        <p:grpSpPr>
          <a:xfrm>
            <a:off x="2728204" y="2556188"/>
            <a:ext cx="506177" cy="507600"/>
            <a:chOff x="721966" y="1986158"/>
            <a:chExt cx="674902" cy="674902"/>
          </a:xfrm>
        </p:grpSpPr>
        <p:sp>
          <p:nvSpPr>
            <p:cNvPr id="19" name="Oval 18">
              <a:extLst>
                <a:ext uri="{FF2B5EF4-FFF2-40B4-BE49-F238E27FC236}">
                  <a16:creationId xmlns:a16="http://schemas.microsoft.com/office/drawing/2014/main" id="{F9D3A5EC-B234-43F7-A56A-E13F1A28C2FE}"/>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20" name="Group 19">
              <a:extLst>
                <a:ext uri="{FF2B5EF4-FFF2-40B4-BE49-F238E27FC236}">
                  <a16:creationId xmlns:a16="http://schemas.microsoft.com/office/drawing/2014/main" id="{EDF84D1A-7EC4-4E9E-8709-68DCEE557515}"/>
                </a:ext>
              </a:extLst>
            </p:cNvPr>
            <p:cNvGrpSpPr/>
            <p:nvPr/>
          </p:nvGrpSpPr>
          <p:grpSpPr>
            <a:xfrm>
              <a:off x="808583" y="2072775"/>
              <a:ext cx="501668" cy="501668"/>
              <a:chOff x="1649691" y="3230880"/>
              <a:chExt cx="914400" cy="914400"/>
            </a:xfrm>
          </p:grpSpPr>
          <p:sp>
            <p:nvSpPr>
              <p:cNvPr id="21" name="Accent">
                <a:extLst>
                  <a:ext uri="{FF2B5EF4-FFF2-40B4-BE49-F238E27FC236}">
                    <a16:creationId xmlns:a16="http://schemas.microsoft.com/office/drawing/2014/main" id="{8953D2D1-1E11-4FFB-A455-C08C7E40485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22" name="Outline">
                <a:extLst>
                  <a:ext uri="{FF2B5EF4-FFF2-40B4-BE49-F238E27FC236}">
                    <a16:creationId xmlns:a16="http://schemas.microsoft.com/office/drawing/2014/main" id="{5D1B9E7B-EF0B-47A1-B56A-1C5B6C089D5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grpSp>
        <p:nvGrpSpPr>
          <p:cNvPr id="23" name="Group 22">
            <a:extLst>
              <a:ext uri="{FF2B5EF4-FFF2-40B4-BE49-F238E27FC236}">
                <a16:creationId xmlns:a16="http://schemas.microsoft.com/office/drawing/2014/main" id="{8F5B102B-2F0E-4E7A-B66B-B4A4F6C4C645}"/>
              </a:ext>
            </a:extLst>
          </p:cNvPr>
          <p:cNvGrpSpPr/>
          <p:nvPr/>
        </p:nvGrpSpPr>
        <p:grpSpPr>
          <a:xfrm>
            <a:off x="4318912" y="2556188"/>
            <a:ext cx="506177" cy="507600"/>
            <a:chOff x="721966" y="1986158"/>
            <a:chExt cx="674902" cy="674902"/>
          </a:xfrm>
        </p:grpSpPr>
        <p:sp>
          <p:nvSpPr>
            <p:cNvPr id="24" name="Oval 23">
              <a:extLst>
                <a:ext uri="{FF2B5EF4-FFF2-40B4-BE49-F238E27FC236}">
                  <a16:creationId xmlns:a16="http://schemas.microsoft.com/office/drawing/2014/main" id="{A30BE872-2A45-4B9F-B3FB-40C22518F347}"/>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25" name="Group 24">
              <a:extLst>
                <a:ext uri="{FF2B5EF4-FFF2-40B4-BE49-F238E27FC236}">
                  <a16:creationId xmlns:a16="http://schemas.microsoft.com/office/drawing/2014/main" id="{93E593D5-055E-46AB-A5EE-3717E9F08FE6}"/>
                </a:ext>
              </a:extLst>
            </p:cNvPr>
            <p:cNvGrpSpPr/>
            <p:nvPr/>
          </p:nvGrpSpPr>
          <p:grpSpPr>
            <a:xfrm>
              <a:off x="808583" y="2072775"/>
              <a:ext cx="501668" cy="501668"/>
              <a:chOff x="1649691" y="3230880"/>
              <a:chExt cx="914400" cy="914400"/>
            </a:xfrm>
          </p:grpSpPr>
          <p:sp>
            <p:nvSpPr>
              <p:cNvPr id="26" name="Accent">
                <a:extLst>
                  <a:ext uri="{FF2B5EF4-FFF2-40B4-BE49-F238E27FC236}">
                    <a16:creationId xmlns:a16="http://schemas.microsoft.com/office/drawing/2014/main" id="{AC6AF925-4845-4AEB-9A43-467E152227E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AF391084-07DF-45F8-A259-E706F48A74A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grpSp>
        <p:nvGrpSpPr>
          <p:cNvPr id="28" name="Group 27">
            <a:extLst>
              <a:ext uri="{FF2B5EF4-FFF2-40B4-BE49-F238E27FC236}">
                <a16:creationId xmlns:a16="http://schemas.microsoft.com/office/drawing/2014/main" id="{698CAEA8-7ACC-45B1-A545-CC42B3BA4B94}"/>
              </a:ext>
            </a:extLst>
          </p:cNvPr>
          <p:cNvGrpSpPr/>
          <p:nvPr/>
        </p:nvGrpSpPr>
        <p:grpSpPr>
          <a:xfrm>
            <a:off x="5909623" y="2556188"/>
            <a:ext cx="506177" cy="507600"/>
            <a:chOff x="721966" y="1986158"/>
            <a:chExt cx="674902" cy="674902"/>
          </a:xfrm>
        </p:grpSpPr>
        <p:sp>
          <p:nvSpPr>
            <p:cNvPr id="29" name="Oval 28">
              <a:extLst>
                <a:ext uri="{FF2B5EF4-FFF2-40B4-BE49-F238E27FC236}">
                  <a16:creationId xmlns:a16="http://schemas.microsoft.com/office/drawing/2014/main" id="{046179A7-60A6-4D44-8603-274E45E8978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30" name="Group 29">
              <a:extLst>
                <a:ext uri="{FF2B5EF4-FFF2-40B4-BE49-F238E27FC236}">
                  <a16:creationId xmlns:a16="http://schemas.microsoft.com/office/drawing/2014/main" id="{EE60F959-0DAB-4A61-AD7C-10601BD59069}"/>
                </a:ext>
              </a:extLst>
            </p:cNvPr>
            <p:cNvGrpSpPr/>
            <p:nvPr/>
          </p:nvGrpSpPr>
          <p:grpSpPr>
            <a:xfrm>
              <a:off x="808583" y="2072775"/>
              <a:ext cx="501668" cy="501668"/>
              <a:chOff x="1649691" y="3230880"/>
              <a:chExt cx="914400" cy="914400"/>
            </a:xfrm>
          </p:grpSpPr>
          <p:sp>
            <p:nvSpPr>
              <p:cNvPr id="31" name="Accent">
                <a:extLst>
                  <a:ext uri="{FF2B5EF4-FFF2-40B4-BE49-F238E27FC236}">
                    <a16:creationId xmlns:a16="http://schemas.microsoft.com/office/drawing/2014/main" id="{6E9DFF37-34C3-4762-8512-77FF5A2766C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32" name="Outline">
                <a:extLst>
                  <a:ext uri="{FF2B5EF4-FFF2-40B4-BE49-F238E27FC236}">
                    <a16:creationId xmlns:a16="http://schemas.microsoft.com/office/drawing/2014/main" id="{EF62C779-FD48-4D90-BEEF-FFFF67710C7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grpSp>
        <p:nvGrpSpPr>
          <p:cNvPr id="33" name="Group 32">
            <a:extLst>
              <a:ext uri="{FF2B5EF4-FFF2-40B4-BE49-F238E27FC236}">
                <a16:creationId xmlns:a16="http://schemas.microsoft.com/office/drawing/2014/main" id="{9218FBC4-42EF-4CD4-AD1C-0460679DC689}"/>
              </a:ext>
            </a:extLst>
          </p:cNvPr>
          <p:cNvGrpSpPr/>
          <p:nvPr/>
        </p:nvGrpSpPr>
        <p:grpSpPr>
          <a:xfrm>
            <a:off x="7500334" y="2556188"/>
            <a:ext cx="506177" cy="507600"/>
            <a:chOff x="721966" y="1986158"/>
            <a:chExt cx="674902" cy="674902"/>
          </a:xfrm>
        </p:grpSpPr>
        <p:sp>
          <p:nvSpPr>
            <p:cNvPr id="34" name="Oval 33">
              <a:extLst>
                <a:ext uri="{FF2B5EF4-FFF2-40B4-BE49-F238E27FC236}">
                  <a16:creationId xmlns:a16="http://schemas.microsoft.com/office/drawing/2014/main" id="{5CF66808-9924-42BA-AFB3-2715CEA3EC88}"/>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dirty="0"/>
            </a:p>
          </p:txBody>
        </p:sp>
        <p:grpSp>
          <p:nvGrpSpPr>
            <p:cNvPr id="35" name="Group 34">
              <a:extLst>
                <a:ext uri="{FF2B5EF4-FFF2-40B4-BE49-F238E27FC236}">
                  <a16:creationId xmlns:a16="http://schemas.microsoft.com/office/drawing/2014/main" id="{88E508F0-9CF3-4CC4-975E-B790F35AA88D}"/>
                </a:ext>
              </a:extLst>
            </p:cNvPr>
            <p:cNvGrpSpPr/>
            <p:nvPr/>
          </p:nvGrpSpPr>
          <p:grpSpPr>
            <a:xfrm>
              <a:off x="808583" y="2072775"/>
              <a:ext cx="501668" cy="501668"/>
              <a:chOff x="1649691" y="3230880"/>
              <a:chExt cx="914400" cy="914400"/>
            </a:xfrm>
          </p:grpSpPr>
          <p:sp>
            <p:nvSpPr>
              <p:cNvPr id="36" name="Accent">
                <a:extLst>
                  <a:ext uri="{FF2B5EF4-FFF2-40B4-BE49-F238E27FC236}">
                    <a16:creationId xmlns:a16="http://schemas.microsoft.com/office/drawing/2014/main" id="{21D7BAE2-35D0-40AF-BB39-79F1222B857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2000" dirty="0">
                  <a:solidFill>
                    <a:schemeClr val="bg1"/>
                  </a:solidFill>
                  <a:latin typeface="Arial" panose="020B0604020202020204" pitchFamily="34" charset="0"/>
                </a:endParaRPr>
              </a:p>
            </p:txBody>
          </p:sp>
          <p:sp>
            <p:nvSpPr>
              <p:cNvPr id="37" name="Outline">
                <a:extLst>
                  <a:ext uri="{FF2B5EF4-FFF2-40B4-BE49-F238E27FC236}">
                    <a16:creationId xmlns:a16="http://schemas.microsoft.com/office/drawing/2014/main" id="{4045A66E-CD84-460E-AB0A-FDBF136F1D6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2000" dirty="0">
                  <a:solidFill>
                    <a:schemeClr val="bg1"/>
                  </a:solidFill>
                  <a:latin typeface="Arial" panose="020B0604020202020204" pitchFamily="34" charset="0"/>
                </a:endParaRPr>
              </a:p>
            </p:txBody>
          </p:sp>
        </p:grpSp>
      </p:grpSp>
      <p:sp>
        <p:nvSpPr>
          <p:cNvPr id="57" name="Rectangle: Rounded Corners 56">
            <a:extLst>
              <a:ext uri="{FF2B5EF4-FFF2-40B4-BE49-F238E27FC236}">
                <a16:creationId xmlns:a16="http://schemas.microsoft.com/office/drawing/2014/main" id="{BAB0D032-81D9-430F-AABF-24FF0BFD4984}"/>
              </a:ext>
            </a:extLst>
          </p:cNvPr>
          <p:cNvSpPr/>
          <p:nvPr/>
        </p:nvSpPr>
        <p:spPr>
          <a:xfrm>
            <a:off x="6222583" y="1511369"/>
            <a:ext cx="1661160" cy="497381"/>
          </a:xfrm>
          <a:prstGeom prst="round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ctr" anchorCtr="0">
            <a:noAutofit/>
          </a:bodyPr>
          <a:lstStyle/>
          <a:p>
            <a:pPr marL="0" lvl="3" algn="ctr"/>
            <a:r>
              <a:rPr lang="en-US" sz="1200" b="1" dirty="0">
                <a:solidFill>
                  <a:schemeClr val="accent1"/>
                </a:solidFill>
              </a:rPr>
              <a:t>Lorem ipsum dolor</a:t>
            </a:r>
          </a:p>
        </p:txBody>
      </p:sp>
      <p:sp>
        <p:nvSpPr>
          <p:cNvPr id="59" name="Rectangle: Rounded Corners 58">
            <a:extLst>
              <a:ext uri="{FF2B5EF4-FFF2-40B4-BE49-F238E27FC236}">
                <a16:creationId xmlns:a16="http://schemas.microsoft.com/office/drawing/2014/main" id="{09C430E5-FD94-49F2-9561-6E648FC55875}"/>
              </a:ext>
            </a:extLst>
          </p:cNvPr>
          <p:cNvSpPr/>
          <p:nvPr/>
        </p:nvSpPr>
        <p:spPr>
          <a:xfrm>
            <a:off x="2154898" y="1511369"/>
            <a:ext cx="1661160" cy="497381"/>
          </a:xfrm>
          <a:prstGeom prst="round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lIns="34290" tIns="34290" rIns="34290" bIns="34290" rtlCol="0" anchor="ctr" anchorCtr="0">
            <a:noAutofit/>
          </a:bodyPr>
          <a:lstStyle/>
          <a:p>
            <a:pPr marL="0" lvl="3" algn="ctr"/>
            <a:r>
              <a:rPr lang="en-US" sz="1200" b="1" dirty="0">
                <a:solidFill>
                  <a:schemeClr val="accent1"/>
                </a:solidFill>
              </a:rPr>
              <a:t>Lorem ipsum dolor</a:t>
            </a:r>
          </a:p>
        </p:txBody>
      </p:sp>
      <p:cxnSp>
        <p:nvCxnSpPr>
          <p:cNvPr id="62" name="Connector: Elbow 61">
            <a:extLst>
              <a:ext uri="{FF2B5EF4-FFF2-40B4-BE49-F238E27FC236}">
                <a16:creationId xmlns:a16="http://schemas.microsoft.com/office/drawing/2014/main" id="{F944E4DB-38BD-44C4-B186-D361B89A088E}"/>
              </a:ext>
            </a:extLst>
          </p:cNvPr>
          <p:cNvCxnSpPr>
            <a:stCxn id="59" idx="2"/>
            <a:endCxn id="14" idx="0"/>
          </p:cNvCxnSpPr>
          <p:nvPr/>
        </p:nvCxnSpPr>
        <p:spPr>
          <a:xfrm rot="5400000">
            <a:off x="1914311" y="1485019"/>
            <a:ext cx="547436" cy="1594899"/>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48" name="Connector: Elbow 2047">
            <a:extLst>
              <a:ext uri="{FF2B5EF4-FFF2-40B4-BE49-F238E27FC236}">
                <a16:creationId xmlns:a16="http://schemas.microsoft.com/office/drawing/2014/main" id="{4F9E4FD2-BF77-4543-9409-C46E8B172A8D}"/>
              </a:ext>
            </a:extLst>
          </p:cNvPr>
          <p:cNvCxnSpPr>
            <a:stCxn id="59" idx="2"/>
            <a:endCxn id="24" idx="0"/>
          </p:cNvCxnSpPr>
          <p:nvPr/>
        </p:nvCxnSpPr>
        <p:spPr>
          <a:xfrm rot="16200000" flipH="1">
            <a:off x="3505020" y="1489207"/>
            <a:ext cx="547438" cy="1586523"/>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51" name="Connector: Elbow 2050">
            <a:extLst>
              <a:ext uri="{FF2B5EF4-FFF2-40B4-BE49-F238E27FC236}">
                <a16:creationId xmlns:a16="http://schemas.microsoft.com/office/drawing/2014/main" id="{8B684D69-1B8A-46B3-9A67-4614DCB8CF61}"/>
              </a:ext>
            </a:extLst>
          </p:cNvPr>
          <p:cNvCxnSpPr>
            <a:stCxn id="57" idx="2"/>
            <a:endCxn id="29" idx="0"/>
          </p:cNvCxnSpPr>
          <p:nvPr/>
        </p:nvCxnSpPr>
        <p:spPr>
          <a:xfrm rot="5400000">
            <a:off x="6334219" y="1837244"/>
            <a:ext cx="547438" cy="890451"/>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53" name="Connector: Elbow 2052">
            <a:extLst>
              <a:ext uri="{FF2B5EF4-FFF2-40B4-BE49-F238E27FC236}">
                <a16:creationId xmlns:a16="http://schemas.microsoft.com/office/drawing/2014/main" id="{DEA1FADB-6CA8-4EF0-B556-B8ADF69A57E9}"/>
              </a:ext>
            </a:extLst>
          </p:cNvPr>
          <p:cNvCxnSpPr>
            <a:stCxn id="57" idx="2"/>
            <a:endCxn id="34" idx="0"/>
          </p:cNvCxnSpPr>
          <p:nvPr/>
        </p:nvCxnSpPr>
        <p:spPr>
          <a:xfrm rot="16200000" flipH="1">
            <a:off x="7129574" y="1932339"/>
            <a:ext cx="547438" cy="700260"/>
          </a:xfrm>
          <a:prstGeom prst="bentConnector3">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55" name="Straight Arrow Connector 2054">
            <a:extLst>
              <a:ext uri="{FF2B5EF4-FFF2-40B4-BE49-F238E27FC236}">
                <a16:creationId xmlns:a16="http://schemas.microsoft.com/office/drawing/2014/main" id="{0A77BFA5-AB0C-4A7F-B5D5-1E19038C36D5}"/>
              </a:ext>
            </a:extLst>
          </p:cNvPr>
          <p:cNvCxnSpPr>
            <a:stCxn id="59" idx="2"/>
            <a:endCxn id="19" idx="0"/>
          </p:cNvCxnSpPr>
          <p:nvPr/>
        </p:nvCxnSpPr>
        <p:spPr>
          <a:xfrm flipH="1">
            <a:off x="2981293" y="2008750"/>
            <a:ext cx="4185" cy="547438"/>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164880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44D226D-E421-452E-8D36-A630B0E3B9CB}"/>
              </a:ext>
            </a:extLst>
          </p:cNvPr>
          <p:cNvSpPr>
            <a:spLocks noGrp="1"/>
          </p:cNvSpPr>
          <p:nvPr>
            <p:ph type="sldNum" sz="quarter" idx="12"/>
          </p:nvPr>
        </p:nvSpPr>
        <p:spPr/>
        <p:txBody>
          <a:bodyPr/>
          <a:lstStyle/>
          <a:p>
            <a:fld id="{40FCC99B-2112-4769-A0F7-9B55781EDC8A}" type="slidenum">
              <a:rPr lang="en-PH" smtClean="0"/>
              <a:t>24</a:t>
            </a:fld>
            <a:endParaRPr lang="en-PH" dirty="0"/>
          </a:p>
        </p:txBody>
      </p:sp>
      <p:sp>
        <p:nvSpPr>
          <p:cNvPr id="5" name="Title 4">
            <a:extLst>
              <a:ext uri="{FF2B5EF4-FFF2-40B4-BE49-F238E27FC236}">
                <a16:creationId xmlns:a16="http://schemas.microsoft.com/office/drawing/2014/main" id="{7A83FCB1-A8CD-4B30-88DD-2D5BD7B99DAD}"/>
              </a:ext>
            </a:extLst>
          </p:cNvPr>
          <p:cNvSpPr>
            <a:spLocks noGrp="1"/>
          </p:cNvSpPr>
          <p:nvPr>
            <p:ph type="title"/>
          </p:nvPr>
        </p:nvSpPr>
        <p:spPr/>
        <p:txBody>
          <a:bodyPr>
            <a:normAutofit/>
          </a:bodyPr>
          <a:lstStyle/>
          <a:p>
            <a:r>
              <a:rPr lang="en-PH" sz="2800" dirty="0"/>
              <a:t>Executive Summary Layout – 2 Section</a:t>
            </a:r>
          </a:p>
        </p:txBody>
      </p:sp>
      <p:sp>
        <p:nvSpPr>
          <p:cNvPr id="8" name="Rectangle: Rounded Corners 7">
            <a:extLst>
              <a:ext uri="{FF2B5EF4-FFF2-40B4-BE49-F238E27FC236}">
                <a16:creationId xmlns:a16="http://schemas.microsoft.com/office/drawing/2014/main" id="{3B5921C4-BDC2-4D63-AB44-C45AF0B0A7A8}"/>
              </a:ext>
            </a:extLst>
          </p:cNvPr>
          <p:cNvSpPr/>
          <p:nvPr/>
        </p:nvSpPr>
        <p:spPr>
          <a:xfrm>
            <a:off x="3384760" y="777352"/>
            <a:ext cx="5287757" cy="2383365"/>
          </a:xfrm>
          <a:prstGeom prst="roundRect">
            <a:avLst>
              <a:gd name="adj" fmla="val 1981"/>
            </a:avLst>
          </a:prstGeom>
          <a:noFill/>
          <a:ln w="9525" cap="rnd" cmpd="sng" algn="ctr">
            <a:solidFill>
              <a:schemeClr val="accent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6" name="Rectangle: Diagonal Corners Rounded 5">
            <a:extLst>
              <a:ext uri="{FF2B5EF4-FFF2-40B4-BE49-F238E27FC236}">
                <a16:creationId xmlns:a16="http://schemas.microsoft.com/office/drawing/2014/main" id="{29809851-43DE-4326-86F5-CD7E10CAB05E}"/>
              </a:ext>
            </a:extLst>
          </p:cNvPr>
          <p:cNvSpPr/>
          <p:nvPr/>
        </p:nvSpPr>
        <p:spPr>
          <a:xfrm>
            <a:off x="3384760" y="544298"/>
            <a:ext cx="5287757" cy="436318"/>
          </a:xfrm>
          <a:prstGeom prst="round2DiagRect">
            <a:avLst/>
          </a:prstGeom>
          <a:gradFill flip="none" rotWithShape="1">
            <a:gsLst>
              <a:gs pos="0">
                <a:schemeClr val="accent1"/>
              </a:gs>
              <a:gs pos="100000">
                <a:schemeClr val="accent3"/>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kern="0" dirty="0">
              <a:solidFill>
                <a:schemeClr val="bg1"/>
              </a:solidFill>
              <a:latin typeface="Franklin Gothic Book" panose="020B0503020102020204" pitchFamily="34" charset="0"/>
            </a:endParaRPr>
          </a:p>
        </p:txBody>
      </p:sp>
      <p:sp>
        <p:nvSpPr>
          <p:cNvPr id="7" name="TextBox 6">
            <a:extLst>
              <a:ext uri="{FF2B5EF4-FFF2-40B4-BE49-F238E27FC236}">
                <a16:creationId xmlns:a16="http://schemas.microsoft.com/office/drawing/2014/main" id="{BA4504C8-86F3-48F0-B0AD-88E059ECB1B8}"/>
              </a:ext>
            </a:extLst>
          </p:cNvPr>
          <p:cNvSpPr txBox="1"/>
          <p:nvPr/>
        </p:nvSpPr>
        <p:spPr>
          <a:xfrm>
            <a:off x="3615478" y="622496"/>
            <a:ext cx="4826321" cy="279921"/>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buSzPct val="100000"/>
              <a:buFont typeface="Trebuchet MS" panose="020B0703020202090204" pitchFamily="34" charset="0"/>
              <a:buChar char="​"/>
            </a:pPr>
            <a:r>
              <a:rPr lang="en-US" dirty="0">
                <a:solidFill>
                  <a:schemeClr val="bg1"/>
                </a:solidFill>
                <a:latin typeface="Arial" panose="020B0604020202020204" pitchFamily="34" charset="0"/>
              </a:rPr>
              <a:t>Header</a:t>
            </a:r>
          </a:p>
        </p:txBody>
      </p:sp>
      <p:sp>
        <p:nvSpPr>
          <p:cNvPr id="9" name="TextBox 8">
            <a:extLst>
              <a:ext uri="{FF2B5EF4-FFF2-40B4-BE49-F238E27FC236}">
                <a16:creationId xmlns:a16="http://schemas.microsoft.com/office/drawing/2014/main" id="{C3C7CFFF-2525-4A4E-B74B-3A0F83BE3D86}"/>
              </a:ext>
            </a:extLst>
          </p:cNvPr>
          <p:cNvSpPr txBox="1"/>
          <p:nvPr/>
        </p:nvSpPr>
        <p:spPr>
          <a:xfrm>
            <a:off x="3441402" y="1110559"/>
            <a:ext cx="5174470" cy="1888565"/>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endParaRPr lang="en-US" sz="1200" dirty="0">
              <a:solidFill>
                <a:schemeClr val="tx1"/>
              </a:solidFill>
              <a:latin typeface="Arial" panose="020B0604020202020204" pitchFamily="34" charset="0"/>
            </a:endParaRPr>
          </a:p>
        </p:txBody>
      </p:sp>
      <p:sp>
        <p:nvSpPr>
          <p:cNvPr id="22" name="Rectangle: Rounded Corners 21">
            <a:extLst>
              <a:ext uri="{FF2B5EF4-FFF2-40B4-BE49-F238E27FC236}">
                <a16:creationId xmlns:a16="http://schemas.microsoft.com/office/drawing/2014/main" id="{06A4712C-D1E7-4BC1-9B59-025184699AB0}"/>
              </a:ext>
            </a:extLst>
          </p:cNvPr>
          <p:cNvSpPr/>
          <p:nvPr/>
        </p:nvSpPr>
        <p:spPr>
          <a:xfrm>
            <a:off x="3384760" y="3704918"/>
            <a:ext cx="5287757" cy="2383365"/>
          </a:xfrm>
          <a:prstGeom prst="roundRect">
            <a:avLst>
              <a:gd name="adj" fmla="val 1981"/>
            </a:avLst>
          </a:prstGeom>
          <a:noFill/>
          <a:ln w="9525" cap="rnd" cmpd="sng" algn="ctr">
            <a:solidFill>
              <a:schemeClr val="accent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23" name="Rectangle: Diagonal Corners Rounded 22">
            <a:extLst>
              <a:ext uri="{FF2B5EF4-FFF2-40B4-BE49-F238E27FC236}">
                <a16:creationId xmlns:a16="http://schemas.microsoft.com/office/drawing/2014/main" id="{F99327EB-2E72-4D12-B7D6-FA2D3D41DBAF}"/>
              </a:ext>
            </a:extLst>
          </p:cNvPr>
          <p:cNvSpPr/>
          <p:nvPr/>
        </p:nvSpPr>
        <p:spPr>
          <a:xfrm>
            <a:off x="3384760" y="3471864"/>
            <a:ext cx="5287757" cy="436318"/>
          </a:xfrm>
          <a:prstGeom prst="round2DiagRect">
            <a:avLst/>
          </a:prstGeom>
          <a:gradFill flip="none" rotWithShape="1">
            <a:gsLst>
              <a:gs pos="0">
                <a:schemeClr val="accent1"/>
              </a:gs>
              <a:gs pos="100000">
                <a:schemeClr val="accent3"/>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kern="0" dirty="0">
              <a:solidFill>
                <a:schemeClr val="bg1"/>
              </a:solidFill>
              <a:latin typeface="Franklin Gothic Book" panose="020B0503020102020204" pitchFamily="34" charset="0"/>
            </a:endParaRPr>
          </a:p>
        </p:txBody>
      </p:sp>
      <p:sp>
        <p:nvSpPr>
          <p:cNvPr id="24" name="TextBox 23">
            <a:extLst>
              <a:ext uri="{FF2B5EF4-FFF2-40B4-BE49-F238E27FC236}">
                <a16:creationId xmlns:a16="http://schemas.microsoft.com/office/drawing/2014/main" id="{D3A6319A-0398-4E62-82E3-9CBCCD57B669}"/>
              </a:ext>
            </a:extLst>
          </p:cNvPr>
          <p:cNvSpPr txBox="1"/>
          <p:nvPr/>
        </p:nvSpPr>
        <p:spPr>
          <a:xfrm>
            <a:off x="3615478" y="3550062"/>
            <a:ext cx="4826321" cy="279921"/>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buSzPct val="100000"/>
              <a:buFont typeface="Trebuchet MS" panose="020B0703020202090204" pitchFamily="34" charset="0"/>
              <a:buChar char="​"/>
            </a:pPr>
            <a:r>
              <a:rPr lang="en-US" dirty="0">
                <a:solidFill>
                  <a:schemeClr val="bg1"/>
                </a:solidFill>
                <a:latin typeface="Arial" panose="020B0604020202020204" pitchFamily="34" charset="0"/>
              </a:rPr>
              <a:t>Header</a:t>
            </a:r>
          </a:p>
        </p:txBody>
      </p:sp>
      <p:sp>
        <p:nvSpPr>
          <p:cNvPr id="25" name="TextBox 24">
            <a:extLst>
              <a:ext uri="{FF2B5EF4-FFF2-40B4-BE49-F238E27FC236}">
                <a16:creationId xmlns:a16="http://schemas.microsoft.com/office/drawing/2014/main" id="{FD8C4D89-490F-48F1-A9B9-9E6BE91F2378}"/>
              </a:ext>
            </a:extLst>
          </p:cNvPr>
          <p:cNvSpPr txBox="1"/>
          <p:nvPr/>
        </p:nvSpPr>
        <p:spPr>
          <a:xfrm>
            <a:off x="3441402" y="4038127"/>
            <a:ext cx="5174470" cy="1888565"/>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2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Tree>
    <p:extLst>
      <p:ext uri="{BB962C8B-B14F-4D97-AF65-F5344CB8AC3E}">
        <p14:creationId xmlns:p14="http://schemas.microsoft.com/office/powerpoint/2010/main" val="3125427386"/>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78BF7579-3774-4769-82D6-6630A152EB4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240</a:t>
            </a:fld>
            <a:endParaRPr lang="en-PH" dirty="0"/>
          </a:p>
        </p:txBody>
      </p:sp>
      <p:sp>
        <p:nvSpPr>
          <p:cNvPr id="9" name="Subtitle 8">
            <a:extLst>
              <a:ext uri="{FF2B5EF4-FFF2-40B4-BE49-F238E27FC236}">
                <a16:creationId xmlns:a16="http://schemas.microsoft.com/office/drawing/2014/main" id="{0E1A6EDA-6DDD-4BD8-B2EC-E33236895FF7}"/>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29EF1F17-8AD0-4B1C-A2C1-9D2A4C54F212}"/>
              </a:ext>
            </a:extLst>
          </p:cNvPr>
          <p:cNvSpPr>
            <a:spLocks noGrp="1"/>
          </p:cNvSpPr>
          <p:nvPr>
            <p:ph type="title"/>
          </p:nvPr>
        </p:nvSpPr>
        <p:spPr>
          <a:xfrm>
            <a:off x="628650" y="2546508"/>
            <a:ext cx="7886700" cy="1600556"/>
          </a:xfrm>
        </p:spPr>
        <p:txBody>
          <a:bodyPr/>
          <a:lstStyle/>
          <a:p>
            <a:r>
              <a:rPr lang="en-PH" dirty="0"/>
              <a:t>Image Slides</a:t>
            </a:r>
          </a:p>
        </p:txBody>
      </p:sp>
    </p:spTree>
    <p:extLst>
      <p:ext uri="{BB962C8B-B14F-4D97-AF65-F5344CB8AC3E}">
        <p14:creationId xmlns:p14="http://schemas.microsoft.com/office/powerpoint/2010/main" val="503310109"/>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Two Column Image  </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241</a:t>
            </a:fld>
            <a:endParaRPr lang="en-PH" dirty="0"/>
          </a:p>
        </p:txBody>
      </p:sp>
      <p:sp>
        <p:nvSpPr>
          <p:cNvPr id="13" name="Oval 20">
            <a:extLst>
              <a:ext uri="{FF2B5EF4-FFF2-40B4-BE49-F238E27FC236}">
                <a16:creationId xmlns:a16="http://schemas.microsoft.com/office/drawing/2014/main" id="{FD83E129-7C95-436C-BE9C-4A625F77E2B2}"/>
              </a:ext>
            </a:extLst>
          </p:cNvPr>
          <p:cNvSpPr>
            <a:spLocks noChangeAspect="1" noChangeArrowheads="1"/>
          </p:cNvSpPr>
          <p:nvPr/>
        </p:nvSpPr>
        <p:spPr bwMode="auto">
          <a:xfrm>
            <a:off x="6533513"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2</a:t>
            </a:r>
          </a:p>
        </p:txBody>
      </p:sp>
      <p:sp>
        <p:nvSpPr>
          <p:cNvPr id="14" name="Oval 20">
            <a:extLst>
              <a:ext uri="{FF2B5EF4-FFF2-40B4-BE49-F238E27FC236}">
                <a16:creationId xmlns:a16="http://schemas.microsoft.com/office/drawing/2014/main" id="{2D0A7366-7884-4C98-A189-2533FECCA663}"/>
              </a:ext>
            </a:extLst>
          </p:cNvPr>
          <p:cNvSpPr>
            <a:spLocks noChangeAspect="1" noChangeArrowheads="1"/>
          </p:cNvSpPr>
          <p:nvPr/>
        </p:nvSpPr>
        <p:spPr bwMode="auto">
          <a:xfrm>
            <a:off x="2267768" y="1518011"/>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1</a:t>
            </a:r>
          </a:p>
        </p:txBody>
      </p:sp>
      <p:sp>
        <p:nvSpPr>
          <p:cNvPr id="8" name="ee4pContent1">
            <a:extLst>
              <a:ext uri="{FF2B5EF4-FFF2-40B4-BE49-F238E27FC236}">
                <a16:creationId xmlns:a16="http://schemas.microsoft.com/office/drawing/2014/main" id="{2D9F2926-B2C3-4C58-B7A6-A5FB70B1F8FE}"/>
              </a:ext>
            </a:extLst>
          </p:cNvPr>
          <p:cNvSpPr txBox="1"/>
          <p:nvPr/>
        </p:nvSpPr>
        <p:spPr>
          <a:xfrm>
            <a:off x="628650" y="4655077"/>
            <a:ext cx="3827240" cy="137996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15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cxnSp>
        <p:nvCxnSpPr>
          <p:cNvPr id="16" name="Straight Connector 15">
            <a:extLst>
              <a:ext uri="{FF2B5EF4-FFF2-40B4-BE49-F238E27FC236}">
                <a16:creationId xmlns:a16="http://schemas.microsoft.com/office/drawing/2014/main" id="{86784DB9-9AE6-49A3-8D0B-86E1CB187E73}"/>
              </a:ext>
            </a:extLst>
          </p:cNvPr>
          <p:cNvCxnSpPr>
            <a:cxnSpLocks/>
          </p:cNvCxnSpPr>
          <p:nvPr/>
        </p:nvCxnSpPr>
        <p:spPr>
          <a:xfrm>
            <a:off x="4572000" y="1766554"/>
            <a:ext cx="0" cy="4268486"/>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3" name="ee4pContent1">
            <a:extLst>
              <a:ext uri="{FF2B5EF4-FFF2-40B4-BE49-F238E27FC236}">
                <a16:creationId xmlns:a16="http://schemas.microsoft.com/office/drawing/2014/main" id="{CDB41243-B2C6-4AA9-9BED-BC0AC256E0F1}"/>
              </a:ext>
            </a:extLst>
          </p:cNvPr>
          <p:cNvSpPr txBox="1"/>
          <p:nvPr/>
        </p:nvSpPr>
        <p:spPr>
          <a:xfrm>
            <a:off x="4688110" y="4655077"/>
            <a:ext cx="3827240" cy="137996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15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3" name="Group 2">
            <a:extLst>
              <a:ext uri="{FF2B5EF4-FFF2-40B4-BE49-F238E27FC236}">
                <a16:creationId xmlns:a16="http://schemas.microsoft.com/office/drawing/2014/main" id="{4F291270-3929-4994-AE0C-872EBC586381}"/>
              </a:ext>
            </a:extLst>
          </p:cNvPr>
          <p:cNvGrpSpPr/>
          <p:nvPr/>
        </p:nvGrpSpPr>
        <p:grpSpPr>
          <a:xfrm>
            <a:off x="628650" y="1936827"/>
            <a:ext cx="3827240" cy="505642"/>
            <a:chOff x="594274" y="3203368"/>
            <a:chExt cx="2454184" cy="674189"/>
          </a:xfrm>
        </p:grpSpPr>
        <p:sp>
          <p:nvSpPr>
            <p:cNvPr id="34" name="ee4pHeader1">
              <a:extLst>
                <a:ext uri="{FF2B5EF4-FFF2-40B4-BE49-F238E27FC236}">
                  <a16:creationId xmlns:a16="http://schemas.microsoft.com/office/drawing/2014/main" id="{71011F77-32DE-4CEF-B3F2-59646A680FB9}"/>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600" dirty="0">
                <a:solidFill>
                  <a:schemeClr val="tx2"/>
                </a:solidFill>
                <a:latin typeface="Arial" panose="020B0604020202020204" pitchFamily="34" charset="0"/>
              </a:endParaRPr>
            </a:p>
          </p:txBody>
        </p:sp>
        <p:sp>
          <p:nvSpPr>
            <p:cNvPr id="35" name="ee4pHeader1">
              <a:extLst>
                <a:ext uri="{FF2B5EF4-FFF2-40B4-BE49-F238E27FC236}">
                  <a16:creationId xmlns:a16="http://schemas.microsoft.com/office/drawing/2014/main" id="{2FE4FB70-4271-4859-A2C8-AB679FF7718A}"/>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600" dirty="0">
                  <a:solidFill>
                    <a:srgbClr val="FFFFFF"/>
                  </a:solidFill>
                  <a:latin typeface="Arial" panose="020B0604020202020204" pitchFamily="34" charset="0"/>
                </a:rPr>
                <a:t>Lorem ipsum dolor sit amet, consectetur</a:t>
              </a:r>
            </a:p>
          </p:txBody>
        </p:sp>
      </p:grpSp>
      <p:grpSp>
        <p:nvGrpSpPr>
          <p:cNvPr id="36" name="Group 35">
            <a:extLst>
              <a:ext uri="{FF2B5EF4-FFF2-40B4-BE49-F238E27FC236}">
                <a16:creationId xmlns:a16="http://schemas.microsoft.com/office/drawing/2014/main" id="{B5301F9B-7A3D-4BBC-A58B-D57647EC11BE}"/>
              </a:ext>
            </a:extLst>
          </p:cNvPr>
          <p:cNvGrpSpPr/>
          <p:nvPr/>
        </p:nvGrpSpPr>
        <p:grpSpPr>
          <a:xfrm>
            <a:off x="4688110" y="1936830"/>
            <a:ext cx="3827240" cy="505642"/>
            <a:chOff x="594274" y="3203368"/>
            <a:chExt cx="2454184" cy="674189"/>
          </a:xfrm>
        </p:grpSpPr>
        <p:sp>
          <p:nvSpPr>
            <p:cNvPr id="37" name="ee4pHeader1">
              <a:extLst>
                <a:ext uri="{FF2B5EF4-FFF2-40B4-BE49-F238E27FC236}">
                  <a16:creationId xmlns:a16="http://schemas.microsoft.com/office/drawing/2014/main" id="{C2B00BD2-EB52-4536-ADD4-F8BB47BF6A2B}"/>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600" dirty="0">
                <a:solidFill>
                  <a:schemeClr val="tx2"/>
                </a:solidFill>
                <a:latin typeface="Arial" panose="020B0604020202020204" pitchFamily="34" charset="0"/>
              </a:endParaRPr>
            </a:p>
          </p:txBody>
        </p:sp>
        <p:sp>
          <p:nvSpPr>
            <p:cNvPr id="38" name="ee4pHeader1">
              <a:extLst>
                <a:ext uri="{FF2B5EF4-FFF2-40B4-BE49-F238E27FC236}">
                  <a16:creationId xmlns:a16="http://schemas.microsoft.com/office/drawing/2014/main" id="{418AA076-DD68-4BF3-BBE6-1DD55BF817F1}"/>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600" dirty="0">
                  <a:solidFill>
                    <a:srgbClr val="FFFFFF"/>
                  </a:solidFill>
                  <a:latin typeface="Arial" panose="020B0604020202020204" pitchFamily="34" charset="0"/>
                </a:rPr>
                <a:t>Lorem ipsum dolor sit amet, consectetur</a:t>
              </a:r>
            </a:p>
          </p:txBody>
        </p:sp>
      </p:grpSp>
      <p:pic>
        <p:nvPicPr>
          <p:cNvPr id="26" name="Picture 25">
            <a:extLst>
              <a:ext uri="{FF2B5EF4-FFF2-40B4-BE49-F238E27FC236}">
                <a16:creationId xmlns:a16="http://schemas.microsoft.com/office/drawing/2014/main" id="{113FEBBA-9BD6-4128-856B-5618799E38DD}"/>
              </a:ext>
            </a:extLst>
          </p:cNvPr>
          <p:cNvPicPr>
            <a:picLocks noChangeAspect="1"/>
          </p:cNvPicPr>
          <p:nvPr/>
        </p:nvPicPr>
        <p:blipFill rotWithShape="1">
          <a:blip r:embed="rId2">
            <a:extLst>
              <a:ext uri="{28A0092B-C50C-407E-A947-70E740481C1C}">
                <a14:useLocalDpi xmlns:a14="http://schemas.microsoft.com/office/drawing/2010/main" val="0"/>
              </a:ext>
            </a:extLst>
          </a:blip>
          <a:srcRect l="4044" t="9286" r="-15" b="25505"/>
          <a:stretch/>
        </p:blipFill>
        <p:spPr>
          <a:xfrm>
            <a:off x="628649" y="2563180"/>
            <a:ext cx="3827239"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pic>
        <p:nvPicPr>
          <p:cNvPr id="23" name="Picture 22">
            <a:extLst>
              <a:ext uri="{FF2B5EF4-FFF2-40B4-BE49-F238E27FC236}">
                <a16:creationId xmlns:a16="http://schemas.microsoft.com/office/drawing/2014/main" id="{41D1DC1A-C8B2-4439-8169-1A4ED113A39B}"/>
              </a:ext>
            </a:extLst>
          </p:cNvPr>
          <p:cNvPicPr>
            <a:picLocks noChangeAspect="1"/>
          </p:cNvPicPr>
          <p:nvPr/>
        </p:nvPicPr>
        <p:blipFill rotWithShape="1">
          <a:blip r:embed="rId2">
            <a:extLst>
              <a:ext uri="{28A0092B-C50C-407E-A947-70E740481C1C}">
                <a14:useLocalDpi xmlns:a14="http://schemas.microsoft.com/office/drawing/2010/main" val="0"/>
              </a:ext>
            </a:extLst>
          </a:blip>
          <a:srcRect l="4044" t="9286" r="-15" b="25505"/>
          <a:stretch/>
        </p:blipFill>
        <p:spPr>
          <a:xfrm>
            <a:off x="4688111" y="2563180"/>
            <a:ext cx="3827239"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spTree>
    <p:extLst>
      <p:ext uri="{BB962C8B-B14F-4D97-AF65-F5344CB8AC3E}">
        <p14:creationId xmlns:p14="http://schemas.microsoft.com/office/powerpoint/2010/main" val="1021472151"/>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Three Column Image </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242</a:t>
            </a:fld>
            <a:endParaRPr lang="en-PH" dirty="0"/>
          </a:p>
        </p:txBody>
      </p:sp>
      <p:sp>
        <p:nvSpPr>
          <p:cNvPr id="12" name="Oval 20">
            <a:extLst>
              <a:ext uri="{FF2B5EF4-FFF2-40B4-BE49-F238E27FC236}">
                <a16:creationId xmlns:a16="http://schemas.microsoft.com/office/drawing/2014/main" id="{0236C6B2-4447-487D-840F-7167700F60AF}"/>
              </a:ext>
            </a:extLst>
          </p:cNvPr>
          <p:cNvSpPr>
            <a:spLocks noChangeAspect="1" noChangeArrowheads="1"/>
          </p:cNvSpPr>
          <p:nvPr/>
        </p:nvSpPr>
        <p:spPr bwMode="auto">
          <a:xfrm>
            <a:off x="7080645"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3</a:t>
            </a:r>
          </a:p>
        </p:txBody>
      </p:sp>
      <p:sp>
        <p:nvSpPr>
          <p:cNvPr id="13" name="Oval 20">
            <a:extLst>
              <a:ext uri="{FF2B5EF4-FFF2-40B4-BE49-F238E27FC236}">
                <a16:creationId xmlns:a16="http://schemas.microsoft.com/office/drawing/2014/main" id="{FD83E129-7C95-436C-BE9C-4A625F77E2B2}"/>
              </a:ext>
            </a:extLst>
          </p:cNvPr>
          <p:cNvSpPr>
            <a:spLocks noChangeAspect="1" noChangeArrowheads="1"/>
          </p:cNvSpPr>
          <p:nvPr/>
        </p:nvSpPr>
        <p:spPr bwMode="auto">
          <a:xfrm>
            <a:off x="4400642"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2</a:t>
            </a:r>
          </a:p>
        </p:txBody>
      </p:sp>
      <p:sp>
        <p:nvSpPr>
          <p:cNvPr id="14" name="Oval 20">
            <a:extLst>
              <a:ext uri="{FF2B5EF4-FFF2-40B4-BE49-F238E27FC236}">
                <a16:creationId xmlns:a16="http://schemas.microsoft.com/office/drawing/2014/main" id="{2D0A7366-7884-4C98-A189-2533FECCA663}"/>
              </a:ext>
            </a:extLst>
          </p:cNvPr>
          <p:cNvSpPr>
            <a:spLocks noChangeAspect="1" noChangeArrowheads="1"/>
          </p:cNvSpPr>
          <p:nvPr/>
        </p:nvSpPr>
        <p:spPr bwMode="auto">
          <a:xfrm>
            <a:off x="1720638" y="1518011"/>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1</a:t>
            </a:r>
          </a:p>
        </p:txBody>
      </p:sp>
      <p:grpSp>
        <p:nvGrpSpPr>
          <p:cNvPr id="50" name="Group 49">
            <a:extLst>
              <a:ext uri="{FF2B5EF4-FFF2-40B4-BE49-F238E27FC236}">
                <a16:creationId xmlns:a16="http://schemas.microsoft.com/office/drawing/2014/main" id="{A1C6F4EE-E4EF-4411-980C-E7690B7FCA2F}"/>
              </a:ext>
            </a:extLst>
          </p:cNvPr>
          <p:cNvGrpSpPr/>
          <p:nvPr/>
        </p:nvGrpSpPr>
        <p:grpSpPr>
          <a:xfrm>
            <a:off x="3231996" y="2157331"/>
            <a:ext cx="2680002" cy="3877709"/>
            <a:chOff x="4199464" y="1733433"/>
            <a:chExt cx="3735285" cy="4079081"/>
          </a:xfrm>
        </p:grpSpPr>
        <p:cxnSp>
          <p:nvCxnSpPr>
            <p:cNvPr id="16" name="Straight Connector 15">
              <a:extLst>
                <a:ext uri="{FF2B5EF4-FFF2-40B4-BE49-F238E27FC236}">
                  <a16:creationId xmlns:a16="http://schemas.microsoft.com/office/drawing/2014/main" id="{86784DB9-9AE6-49A3-8D0B-86E1CB187E73}"/>
                </a:ext>
              </a:extLst>
            </p:cNvPr>
            <p:cNvCxnSpPr/>
            <p:nvPr/>
          </p:nvCxnSpPr>
          <p:spPr>
            <a:xfrm>
              <a:off x="4199464" y="1733433"/>
              <a:ext cx="0" cy="4079081"/>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373EB35-2BB4-4588-86F3-925C42D339F6}"/>
                </a:ext>
              </a:extLst>
            </p:cNvPr>
            <p:cNvCxnSpPr>
              <a:cxnSpLocks/>
            </p:cNvCxnSpPr>
            <p:nvPr/>
          </p:nvCxnSpPr>
          <p:spPr>
            <a:xfrm>
              <a:off x="7934749" y="1733433"/>
              <a:ext cx="0" cy="4079081"/>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8" name="ee4pContent1">
            <a:extLst>
              <a:ext uri="{FF2B5EF4-FFF2-40B4-BE49-F238E27FC236}">
                <a16:creationId xmlns:a16="http://schemas.microsoft.com/office/drawing/2014/main" id="{2D9F2926-B2C3-4C58-B7A6-A5FB70B1F8FE}"/>
              </a:ext>
            </a:extLst>
          </p:cNvPr>
          <p:cNvSpPr txBox="1"/>
          <p:nvPr/>
        </p:nvSpPr>
        <p:spPr>
          <a:xfrm>
            <a:off x="628650" y="4655077"/>
            <a:ext cx="2526693" cy="11513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13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9" name="ee4pContent3">
            <a:extLst>
              <a:ext uri="{FF2B5EF4-FFF2-40B4-BE49-F238E27FC236}">
                <a16:creationId xmlns:a16="http://schemas.microsoft.com/office/drawing/2014/main" id="{17176FC5-9149-459A-9637-A32698A240E0}"/>
              </a:ext>
            </a:extLst>
          </p:cNvPr>
          <p:cNvSpPr txBox="1"/>
          <p:nvPr/>
        </p:nvSpPr>
        <p:spPr>
          <a:xfrm>
            <a:off x="5988657" y="4655077"/>
            <a:ext cx="2526693" cy="11513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13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3" name="ee4pContent1">
            <a:extLst>
              <a:ext uri="{FF2B5EF4-FFF2-40B4-BE49-F238E27FC236}">
                <a16:creationId xmlns:a16="http://schemas.microsoft.com/office/drawing/2014/main" id="{CDB41243-B2C6-4AA9-9BED-BC0AC256E0F1}"/>
              </a:ext>
            </a:extLst>
          </p:cNvPr>
          <p:cNvSpPr txBox="1"/>
          <p:nvPr/>
        </p:nvSpPr>
        <p:spPr>
          <a:xfrm>
            <a:off x="3308654" y="4655077"/>
            <a:ext cx="2526693" cy="11513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sz="13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3" name="Group 2">
            <a:extLst>
              <a:ext uri="{FF2B5EF4-FFF2-40B4-BE49-F238E27FC236}">
                <a16:creationId xmlns:a16="http://schemas.microsoft.com/office/drawing/2014/main" id="{4F291270-3929-4994-AE0C-872EBC586381}"/>
              </a:ext>
            </a:extLst>
          </p:cNvPr>
          <p:cNvGrpSpPr/>
          <p:nvPr/>
        </p:nvGrpSpPr>
        <p:grpSpPr>
          <a:xfrm>
            <a:off x="628650" y="1936827"/>
            <a:ext cx="2526693" cy="505642"/>
            <a:chOff x="594274" y="3203368"/>
            <a:chExt cx="2454184" cy="674189"/>
          </a:xfrm>
        </p:grpSpPr>
        <p:sp>
          <p:nvSpPr>
            <p:cNvPr id="34" name="ee4pHeader1">
              <a:extLst>
                <a:ext uri="{FF2B5EF4-FFF2-40B4-BE49-F238E27FC236}">
                  <a16:creationId xmlns:a16="http://schemas.microsoft.com/office/drawing/2014/main" id="{71011F77-32DE-4CEF-B3F2-59646A680FB9}"/>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400" dirty="0">
                <a:solidFill>
                  <a:schemeClr val="tx2"/>
                </a:solidFill>
                <a:latin typeface="Arial" panose="020B0604020202020204" pitchFamily="34" charset="0"/>
              </a:endParaRPr>
            </a:p>
          </p:txBody>
        </p:sp>
        <p:sp>
          <p:nvSpPr>
            <p:cNvPr id="35" name="ee4pHeader1">
              <a:extLst>
                <a:ext uri="{FF2B5EF4-FFF2-40B4-BE49-F238E27FC236}">
                  <a16:creationId xmlns:a16="http://schemas.microsoft.com/office/drawing/2014/main" id="{2FE4FB70-4271-4859-A2C8-AB679FF7718A}"/>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400" dirty="0">
                  <a:solidFill>
                    <a:srgbClr val="FFFFFF"/>
                  </a:solidFill>
                  <a:latin typeface="Arial" panose="020B0604020202020204" pitchFamily="34" charset="0"/>
                </a:rPr>
                <a:t>Lorem ipsum dolor Xsit amet, consectetur</a:t>
              </a:r>
            </a:p>
          </p:txBody>
        </p:sp>
      </p:grpSp>
      <p:grpSp>
        <p:nvGrpSpPr>
          <p:cNvPr id="36" name="Group 35">
            <a:extLst>
              <a:ext uri="{FF2B5EF4-FFF2-40B4-BE49-F238E27FC236}">
                <a16:creationId xmlns:a16="http://schemas.microsoft.com/office/drawing/2014/main" id="{B5301F9B-7A3D-4BBC-A58B-D57647EC11BE}"/>
              </a:ext>
            </a:extLst>
          </p:cNvPr>
          <p:cNvGrpSpPr/>
          <p:nvPr/>
        </p:nvGrpSpPr>
        <p:grpSpPr>
          <a:xfrm>
            <a:off x="3308654" y="1936830"/>
            <a:ext cx="2526693" cy="505642"/>
            <a:chOff x="594274" y="3203368"/>
            <a:chExt cx="2454184" cy="674189"/>
          </a:xfrm>
        </p:grpSpPr>
        <p:sp>
          <p:nvSpPr>
            <p:cNvPr id="37" name="ee4pHeader1">
              <a:extLst>
                <a:ext uri="{FF2B5EF4-FFF2-40B4-BE49-F238E27FC236}">
                  <a16:creationId xmlns:a16="http://schemas.microsoft.com/office/drawing/2014/main" id="{C2B00BD2-EB52-4536-ADD4-F8BB47BF6A2B}"/>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400" dirty="0">
                <a:solidFill>
                  <a:schemeClr val="tx2"/>
                </a:solidFill>
                <a:latin typeface="Arial" panose="020B0604020202020204" pitchFamily="34" charset="0"/>
              </a:endParaRPr>
            </a:p>
          </p:txBody>
        </p:sp>
        <p:sp>
          <p:nvSpPr>
            <p:cNvPr id="38" name="ee4pHeader1">
              <a:extLst>
                <a:ext uri="{FF2B5EF4-FFF2-40B4-BE49-F238E27FC236}">
                  <a16:creationId xmlns:a16="http://schemas.microsoft.com/office/drawing/2014/main" id="{418AA076-DD68-4BF3-BBE6-1DD55BF817F1}"/>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400" dirty="0">
                  <a:solidFill>
                    <a:srgbClr val="FFFFFF"/>
                  </a:solidFill>
                  <a:latin typeface="Arial" panose="020B0604020202020204" pitchFamily="34" charset="0"/>
                </a:rPr>
                <a:t>Lorem ipsum dolor sit amet, consectetur</a:t>
              </a:r>
            </a:p>
          </p:txBody>
        </p:sp>
      </p:grpSp>
      <p:grpSp>
        <p:nvGrpSpPr>
          <p:cNvPr id="39" name="Group 38">
            <a:extLst>
              <a:ext uri="{FF2B5EF4-FFF2-40B4-BE49-F238E27FC236}">
                <a16:creationId xmlns:a16="http://schemas.microsoft.com/office/drawing/2014/main" id="{ECAF7AB1-3BC2-4A54-BFC7-293E8693DB92}"/>
              </a:ext>
            </a:extLst>
          </p:cNvPr>
          <p:cNvGrpSpPr/>
          <p:nvPr/>
        </p:nvGrpSpPr>
        <p:grpSpPr>
          <a:xfrm>
            <a:off x="5988657" y="1936830"/>
            <a:ext cx="2526693" cy="505642"/>
            <a:chOff x="594274" y="3203368"/>
            <a:chExt cx="2454184" cy="674189"/>
          </a:xfrm>
        </p:grpSpPr>
        <p:sp>
          <p:nvSpPr>
            <p:cNvPr id="40" name="ee4pHeader1">
              <a:extLst>
                <a:ext uri="{FF2B5EF4-FFF2-40B4-BE49-F238E27FC236}">
                  <a16:creationId xmlns:a16="http://schemas.microsoft.com/office/drawing/2014/main" id="{D2F81A37-5720-4A14-89F9-C9AB36BCC293}"/>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400" dirty="0">
                <a:solidFill>
                  <a:schemeClr val="tx2"/>
                </a:solidFill>
                <a:latin typeface="Arial" panose="020B0604020202020204" pitchFamily="34" charset="0"/>
              </a:endParaRPr>
            </a:p>
          </p:txBody>
        </p:sp>
        <p:sp>
          <p:nvSpPr>
            <p:cNvPr id="41" name="ee4pHeader1">
              <a:extLst>
                <a:ext uri="{FF2B5EF4-FFF2-40B4-BE49-F238E27FC236}">
                  <a16:creationId xmlns:a16="http://schemas.microsoft.com/office/drawing/2014/main" id="{6FEA2634-F8DD-4945-B0F2-EA48D944206A}"/>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400" dirty="0">
                  <a:solidFill>
                    <a:srgbClr val="FFFFFF"/>
                  </a:solidFill>
                  <a:latin typeface="Arial" panose="020B0604020202020204" pitchFamily="34" charset="0"/>
                </a:rPr>
                <a:t>Lorem ipsum dolor sit amet, consectetur</a:t>
              </a:r>
            </a:p>
          </p:txBody>
        </p:sp>
      </p:grpSp>
      <p:pic>
        <p:nvPicPr>
          <p:cNvPr id="46" name="Picture 45">
            <a:extLst>
              <a:ext uri="{FF2B5EF4-FFF2-40B4-BE49-F238E27FC236}">
                <a16:creationId xmlns:a16="http://schemas.microsoft.com/office/drawing/2014/main" id="{87042015-3CCD-4E3B-BC00-369E3BD15066}"/>
              </a:ext>
            </a:extLst>
          </p:cNvPr>
          <p:cNvPicPr>
            <a:picLocks noChangeAspect="1"/>
          </p:cNvPicPr>
          <p:nvPr/>
        </p:nvPicPr>
        <p:blipFill rotWithShape="1">
          <a:blip r:embed="rId2">
            <a:extLst>
              <a:ext uri="{28A0092B-C50C-407E-A947-70E740481C1C}">
                <a14:useLocalDpi xmlns:a14="http://schemas.microsoft.com/office/drawing/2010/main" val="0"/>
              </a:ext>
            </a:extLst>
          </a:blip>
          <a:srcRect l="5121" t="4832" r="12464" b="10345"/>
          <a:stretch/>
        </p:blipFill>
        <p:spPr>
          <a:xfrm>
            <a:off x="628649" y="2563179"/>
            <a:ext cx="2526687"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pic>
        <p:nvPicPr>
          <p:cNvPr id="42" name="Picture 41">
            <a:extLst>
              <a:ext uri="{FF2B5EF4-FFF2-40B4-BE49-F238E27FC236}">
                <a16:creationId xmlns:a16="http://schemas.microsoft.com/office/drawing/2014/main" id="{6203D579-FCE9-454C-AC75-25509F19C5BB}"/>
              </a:ext>
            </a:extLst>
          </p:cNvPr>
          <p:cNvPicPr>
            <a:picLocks noChangeAspect="1"/>
          </p:cNvPicPr>
          <p:nvPr/>
        </p:nvPicPr>
        <p:blipFill rotWithShape="1">
          <a:blip r:embed="rId2">
            <a:extLst>
              <a:ext uri="{28A0092B-C50C-407E-A947-70E740481C1C}">
                <a14:useLocalDpi xmlns:a14="http://schemas.microsoft.com/office/drawing/2010/main" val="0"/>
              </a:ext>
            </a:extLst>
          </a:blip>
          <a:srcRect l="5121" t="4832" r="12464" b="10345"/>
          <a:stretch/>
        </p:blipFill>
        <p:spPr>
          <a:xfrm>
            <a:off x="3308660" y="2563179"/>
            <a:ext cx="2526687"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pic>
        <p:nvPicPr>
          <p:cNvPr id="43" name="Picture 42">
            <a:extLst>
              <a:ext uri="{FF2B5EF4-FFF2-40B4-BE49-F238E27FC236}">
                <a16:creationId xmlns:a16="http://schemas.microsoft.com/office/drawing/2014/main" id="{AD6CCF4C-838E-43C4-A16D-980AF4346B2A}"/>
              </a:ext>
            </a:extLst>
          </p:cNvPr>
          <p:cNvPicPr>
            <a:picLocks noChangeAspect="1"/>
          </p:cNvPicPr>
          <p:nvPr/>
        </p:nvPicPr>
        <p:blipFill rotWithShape="1">
          <a:blip r:embed="rId2">
            <a:extLst>
              <a:ext uri="{28A0092B-C50C-407E-A947-70E740481C1C}">
                <a14:useLocalDpi xmlns:a14="http://schemas.microsoft.com/office/drawing/2010/main" val="0"/>
              </a:ext>
            </a:extLst>
          </a:blip>
          <a:srcRect l="5121" t="4832" r="12464" b="10345"/>
          <a:stretch/>
        </p:blipFill>
        <p:spPr>
          <a:xfrm>
            <a:off x="5988663" y="2563179"/>
            <a:ext cx="2526687"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spTree>
    <p:extLst>
      <p:ext uri="{BB962C8B-B14F-4D97-AF65-F5344CB8AC3E}">
        <p14:creationId xmlns:p14="http://schemas.microsoft.com/office/powerpoint/2010/main" val="11099990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9974F40-671B-4F03-A313-ACF5F2ADF08B}"/>
              </a:ext>
            </a:extLst>
          </p:cNvPr>
          <p:cNvSpPr>
            <a:spLocks noGrp="1"/>
          </p:cNvSpPr>
          <p:nvPr>
            <p:ph type="title"/>
          </p:nvPr>
        </p:nvSpPr>
        <p:spPr>
          <a:xfrm>
            <a:off x="628650" y="365127"/>
            <a:ext cx="7886700" cy="618100"/>
          </a:xfrm>
        </p:spPr>
        <p:txBody>
          <a:bodyPr>
            <a:normAutofit/>
          </a:bodyPr>
          <a:lstStyle/>
          <a:p>
            <a:r>
              <a:rPr lang="en-PH" dirty="0"/>
              <a:t>Four Column Image </a:t>
            </a:r>
          </a:p>
        </p:txBody>
      </p:sp>
      <p:sp>
        <p:nvSpPr>
          <p:cNvPr id="2" name="Slide Number Placeholder 1">
            <a:extLst>
              <a:ext uri="{FF2B5EF4-FFF2-40B4-BE49-F238E27FC236}">
                <a16:creationId xmlns:a16="http://schemas.microsoft.com/office/drawing/2014/main" id="{B734374E-D767-48DF-818F-C7C1A6FCB6B2}"/>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243</a:t>
            </a:fld>
            <a:endParaRPr lang="en-PH" dirty="0"/>
          </a:p>
        </p:txBody>
      </p:sp>
      <p:sp>
        <p:nvSpPr>
          <p:cNvPr id="12" name="Oval 20">
            <a:extLst>
              <a:ext uri="{FF2B5EF4-FFF2-40B4-BE49-F238E27FC236}">
                <a16:creationId xmlns:a16="http://schemas.microsoft.com/office/drawing/2014/main" id="{0236C6B2-4447-487D-840F-7167700F60AF}"/>
              </a:ext>
            </a:extLst>
          </p:cNvPr>
          <p:cNvSpPr>
            <a:spLocks noChangeAspect="1" noChangeArrowheads="1"/>
          </p:cNvSpPr>
          <p:nvPr/>
        </p:nvSpPr>
        <p:spPr bwMode="auto">
          <a:xfrm>
            <a:off x="5408721"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3</a:t>
            </a:r>
          </a:p>
        </p:txBody>
      </p:sp>
      <p:sp>
        <p:nvSpPr>
          <p:cNvPr id="13" name="Oval 20">
            <a:extLst>
              <a:ext uri="{FF2B5EF4-FFF2-40B4-BE49-F238E27FC236}">
                <a16:creationId xmlns:a16="http://schemas.microsoft.com/office/drawing/2014/main" id="{FD83E129-7C95-436C-BE9C-4A625F77E2B2}"/>
              </a:ext>
            </a:extLst>
          </p:cNvPr>
          <p:cNvSpPr>
            <a:spLocks noChangeAspect="1" noChangeArrowheads="1"/>
          </p:cNvSpPr>
          <p:nvPr/>
        </p:nvSpPr>
        <p:spPr bwMode="auto">
          <a:xfrm>
            <a:off x="3392562"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2</a:t>
            </a:r>
          </a:p>
        </p:txBody>
      </p:sp>
      <p:sp>
        <p:nvSpPr>
          <p:cNvPr id="14" name="Oval 20">
            <a:extLst>
              <a:ext uri="{FF2B5EF4-FFF2-40B4-BE49-F238E27FC236}">
                <a16:creationId xmlns:a16="http://schemas.microsoft.com/office/drawing/2014/main" id="{2D0A7366-7884-4C98-A189-2533FECCA663}"/>
              </a:ext>
            </a:extLst>
          </p:cNvPr>
          <p:cNvSpPr>
            <a:spLocks noChangeAspect="1" noChangeArrowheads="1"/>
          </p:cNvSpPr>
          <p:nvPr/>
        </p:nvSpPr>
        <p:spPr bwMode="auto">
          <a:xfrm>
            <a:off x="1376403" y="1518011"/>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1</a:t>
            </a:r>
          </a:p>
        </p:txBody>
      </p:sp>
      <p:pic>
        <p:nvPicPr>
          <p:cNvPr id="46" name="Picture 45">
            <a:extLst>
              <a:ext uri="{FF2B5EF4-FFF2-40B4-BE49-F238E27FC236}">
                <a16:creationId xmlns:a16="http://schemas.microsoft.com/office/drawing/2014/main" id="{87042015-3CCD-4E3B-BC00-369E3BD15066}"/>
              </a:ext>
            </a:extLst>
          </p:cNvPr>
          <p:cNvPicPr>
            <a:picLocks noChangeAspect="1"/>
          </p:cNvPicPr>
          <p:nvPr/>
        </p:nvPicPr>
        <p:blipFill rotWithShape="1">
          <a:blip r:embed="rId2">
            <a:extLst>
              <a:ext uri="{28A0092B-C50C-407E-A947-70E740481C1C}">
                <a14:useLocalDpi xmlns:a14="http://schemas.microsoft.com/office/drawing/2010/main" val="0"/>
              </a:ext>
            </a:extLst>
          </a:blip>
          <a:srcRect l="4429" t="478" r="29191" b="5615"/>
          <a:stretch/>
        </p:blipFill>
        <p:spPr>
          <a:xfrm>
            <a:off x="628644" y="2563180"/>
            <a:ext cx="1838220"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sp>
        <p:nvSpPr>
          <p:cNvPr id="8" name="ee4pContent1">
            <a:extLst>
              <a:ext uri="{FF2B5EF4-FFF2-40B4-BE49-F238E27FC236}">
                <a16:creationId xmlns:a16="http://schemas.microsoft.com/office/drawing/2014/main" id="{2D9F2926-B2C3-4C58-B7A6-A5FB70B1F8FE}"/>
              </a:ext>
            </a:extLst>
          </p:cNvPr>
          <p:cNvSpPr txBox="1"/>
          <p:nvPr/>
        </p:nvSpPr>
        <p:spPr>
          <a:xfrm>
            <a:off x="628649" y="4655076"/>
            <a:ext cx="1838218" cy="137996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nvGrpSpPr>
          <p:cNvPr id="3" name="Group 2">
            <a:extLst>
              <a:ext uri="{FF2B5EF4-FFF2-40B4-BE49-F238E27FC236}">
                <a16:creationId xmlns:a16="http://schemas.microsoft.com/office/drawing/2014/main" id="{4F291270-3929-4994-AE0C-872EBC586381}"/>
              </a:ext>
            </a:extLst>
          </p:cNvPr>
          <p:cNvGrpSpPr/>
          <p:nvPr/>
        </p:nvGrpSpPr>
        <p:grpSpPr>
          <a:xfrm>
            <a:off x="628651" y="1936827"/>
            <a:ext cx="1838220" cy="505642"/>
            <a:chOff x="594274" y="3203368"/>
            <a:chExt cx="2454184" cy="674189"/>
          </a:xfrm>
        </p:grpSpPr>
        <p:sp>
          <p:nvSpPr>
            <p:cNvPr id="34" name="ee4pHeader1">
              <a:extLst>
                <a:ext uri="{FF2B5EF4-FFF2-40B4-BE49-F238E27FC236}">
                  <a16:creationId xmlns:a16="http://schemas.microsoft.com/office/drawing/2014/main" id="{71011F77-32DE-4CEF-B3F2-59646A680FB9}"/>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300" dirty="0">
                <a:solidFill>
                  <a:schemeClr val="tx2"/>
                </a:solidFill>
                <a:latin typeface="Arial" panose="020B0604020202020204" pitchFamily="34" charset="0"/>
              </a:endParaRPr>
            </a:p>
          </p:txBody>
        </p:sp>
        <p:sp>
          <p:nvSpPr>
            <p:cNvPr id="35" name="ee4pHeader1">
              <a:extLst>
                <a:ext uri="{FF2B5EF4-FFF2-40B4-BE49-F238E27FC236}">
                  <a16:creationId xmlns:a16="http://schemas.microsoft.com/office/drawing/2014/main" id="{2FE4FB70-4271-4859-A2C8-AB679FF7718A}"/>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300" dirty="0">
                  <a:solidFill>
                    <a:srgbClr val="FFFFFF"/>
                  </a:solidFill>
                  <a:latin typeface="Arial" panose="020B0604020202020204" pitchFamily="34" charset="0"/>
                </a:rPr>
                <a:t>Lorem ipsum dolor sit amet, consectetur</a:t>
              </a:r>
            </a:p>
          </p:txBody>
        </p:sp>
      </p:grpSp>
      <p:grpSp>
        <p:nvGrpSpPr>
          <p:cNvPr id="36" name="Group 35">
            <a:extLst>
              <a:ext uri="{FF2B5EF4-FFF2-40B4-BE49-F238E27FC236}">
                <a16:creationId xmlns:a16="http://schemas.microsoft.com/office/drawing/2014/main" id="{B5301F9B-7A3D-4BBC-A58B-D57647EC11BE}"/>
              </a:ext>
            </a:extLst>
          </p:cNvPr>
          <p:cNvGrpSpPr/>
          <p:nvPr/>
        </p:nvGrpSpPr>
        <p:grpSpPr>
          <a:xfrm>
            <a:off x="2644811" y="1936830"/>
            <a:ext cx="1838220" cy="505642"/>
            <a:chOff x="594274" y="3203368"/>
            <a:chExt cx="2454184" cy="674189"/>
          </a:xfrm>
        </p:grpSpPr>
        <p:sp>
          <p:nvSpPr>
            <p:cNvPr id="37" name="ee4pHeader1">
              <a:extLst>
                <a:ext uri="{FF2B5EF4-FFF2-40B4-BE49-F238E27FC236}">
                  <a16:creationId xmlns:a16="http://schemas.microsoft.com/office/drawing/2014/main" id="{C2B00BD2-EB52-4536-ADD4-F8BB47BF6A2B}"/>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300" dirty="0">
                <a:solidFill>
                  <a:schemeClr val="tx2"/>
                </a:solidFill>
                <a:latin typeface="Arial" panose="020B0604020202020204" pitchFamily="34" charset="0"/>
              </a:endParaRPr>
            </a:p>
          </p:txBody>
        </p:sp>
        <p:sp>
          <p:nvSpPr>
            <p:cNvPr id="38" name="ee4pHeader1">
              <a:extLst>
                <a:ext uri="{FF2B5EF4-FFF2-40B4-BE49-F238E27FC236}">
                  <a16:creationId xmlns:a16="http://schemas.microsoft.com/office/drawing/2014/main" id="{418AA076-DD68-4BF3-BBE6-1DD55BF817F1}"/>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300" dirty="0">
                  <a:solidFill>
                    <a:srgbClr val="FFFFFF"/>
                  </a:solidFill>
                  <a:latin typeface="Arial" panose="020B0604020202020204" pitchFamily="34" charset="0"/>
                </a:rPr>
                <a:t>Lorem ipsum dolor sit amet, consectetur</a:t>
              </a:r>
            </a:p>
          </p:txBody>
        </p:sp>
      </p:grpSp>
      <p:grpSp>
        <p:nvGrpSpPr>
          <p:cNvPr id="39" name="Group 38">
            <a:extLst>
              <a:ext uri="{FF2B5EF4-FFF2-40B4-BE49-F238E27FC236}">
                <a16:creationId xmlns:a16="http://schemas.microsoft.com/office/drawing/2014/main" id="{ECAF7AB1-3BC2-4A54-BFC7-293E8693DB92}"/>
              </a:ext>
            </a:extLst>
          </p:cNvPr>
          <p:cNvGrpSpPr/>
          <p:nvPr/>
        </p:nvGrpSpPr>
        <p:grpSpPr>
          <a:xfrm>
            <a:off x="4660971" y="1936830"/>
            <a:ext cx="1838220" cy="505642"/>
            <a:chOff x="594274" y="3203368"/>
            <a:chExt cx="2454184" cy="674189"/>
          </a:xfrm>
        </p:grpSpPr>
        <p:sp>
          <p:nvSpPr>
            <p:cNvPr id="40" name="ee4pHeader1">
              <a:extLst>
                <a:ext uri="{FF2B5EF4-FFF2-40B4-BE49-F238E27FC236}">
                  <a16:creationId xmlns:a16="http://schemas.microsoft.com/office/drawing/2014/main" id="{D2F81A37-5720-4A14-89F9-C9AB36BCC293}"/>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300" dirty="0">
                <a:solidFill>
                  <a:schemeClr val="tx2"/>
                </a:solidFill>
                <a:latin typeface="Arial" panose="020B0604020202020204" pitchFamily="34" charset="0"/>
              </a:endParaRPr>
            </a:p>
          </p:txBody>
        </p:sp>
        <p:sp>
          <p:nvSpPr>
            <p:cNvPr id="41" name="ee4pHeader1">
              <a:extLst>
                <a:ext uri="{FF2B5EF4-FFF2-40B4-BE49-F238E27FC236}">
                  <a16:creationId xmlns:a16="http://schemas.microsoft.com/office/drawing/2014/main" id="{6FEA2634-F8DD-4945-B0F2-EA48D944206A}"/>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300" dirty="0">
                  <a:solidFill>
                    <a:srgbClr val="FFFFFF"/>
                  </a:solidFill>
                  <a:latin typeface="Arial" panose="020B0604020202020204" pitchFamily="34" charset="0"/>
                </a:rPr>
                <a:t>Lorem ipsum dolor sit amet, consectetur</a:t>
              </a:r>
            </a:p>
          </p:txBody>
        </p:sp>
      </p:grpSp>
      <p:grpSp>
        <p:nvGrpSpPr>
          <p:cNvPr id="25" name="Group 24">
            <a:extLst>
              <a:ext uri="{FF2B5EF4-FFF2-40B4-BE49-F238E27FC236}">
                <a16:creationId xmlns:a16="http://schemas.microsoft.com/office/drawing/2014/main" id="{F53D5AB6-E1E5-48E1-B4F3-127D8A8D6CC2}"/>
              </a:ext>
            </a:extLst>
          </p:cNvPr>
          <p:cNvGrpSpPr/>
          <p:nvPr/>
        </p:nvGrpSpPr>
        <p:grpSpPr>
          <a:xfrm>
            <a:off x="6677129" y="1936830"/>
            <a:ext cx="1838220" cy="505642"/>
            <a:chOff x="594274" y="3203368"/>
            <a:chExt cx="2454184" cy="674189"/>
          </a:xfrm>
        </p:grpSpPr>
        <p:sp>
          <p:nvSpPr>
            <p:cNvPr id="26" name="ee4pHeader1">
              <a:extLst>
                <a:ext uri="{FF2B5EF4-FFF2-40B4-BE49-F238E27FC236}">
                  <a16:creationId xmlns:a16="http://schemas.microsoft.com/office/drawing/2014/main" id="{97F0AD1D-00CB-4D8B-98F3-8DEED2B35097}"/>
                </a:ext>
              </a:extLst>
            </p:cNvPr>
            <p:cNvSpPr txBox="1"/>
            <p:nvPr/>
          </p:nvSpPr>
          <p:spPr>
            <a:xfrm>
              <a:off x="594274" y="3246910"/>
              <a:ext cx="2454184" cy="630647"/>
            </a:xfrm>
            <a:prstGeom prst="round2DiagRect">
              <a:avLst/>
            </a:prstGeom>
            <a:solidFill>
              <a:schemeClr val="accent3"/>
            </a:solidFill>
            <a:ln cap="rnd">
              <a:noFill/>
            </a:ln>
          </p:spPr>
          <p:txBody>
            <a:bodyPr vert="horz" wrap="square" lIns="0" tIns="0" rIns="0" bIns="0" rtlCol="0" anchor="b" anchorCtr="0">
              <a:noAutofit/>
            </a:bodyPr>
            <a:lstStyle/>
            <a:p>
              <a:pPr marL="0" lvl="3"/>
              <a:endParaRPr lang="en-US" sz="1300" dirty="0">
                <a:solidFill>
                  <a:schemeClr val="tx2"/>
                </a:solidFill>
                <a:latin typeface="Arial" panose="020B0604020202020204" pitchFamily="34" charset="0"/>
              </a:endParaRPr>
            </a:p>
          </p:txBody>
        </p:sp>
        <p:sp>
          <p:nvSpPr>
            <p:cNvPr id="27" name="ee4pHeader1">
              <a:extLst>
                <a:ext uri="{FF2B5EF4-FFF2-40B4-BE49-F238E27FC236}">
                  <a16:creationId xmlns:a16="http://schemas.microsoft.com/office/drawing/2014/main" id="{DD81228B-4561-471B-93FC-0DBB54FF1C12}"/>
                </a:ext>
              </a:extLst>
            </p:cNvPr>
            <p:cNvSpPr txBox="1"/>
            <p:nvPr/>
          </p:nvSpPr>
          <p:spPr>
            <a:xfrm>
              <a:off x="594274" y="3203368"/>
              <a:ext cx="2454184" cy="630647"/>
            </a:xfrm>
            <a:prstGeom prst="round2DiagRect">
              <a:avLst>
                <a:gd name="adj1" fmla="val 14499"/>
                <a:gd name="adj2" fmla="val 0"/>
              </a:avLst>
            </a:prstGeom>
            <a:solidFill>
              <a:schemeClr val="accent1"/>
            </a:solidFill>
            <a:ln cap="rnd">
              <a:noFill/>
            </a:ln>
          </p:spPr>
          <p:txBody>
            <a:bodyPr vert="horz" wrap="square" lIns="0" tIns="0" rIns="0" bIns="0" rtlCol="0" anchor="ctr" anchorCtr="0">
              <a:noAutofit/>
            </a:bodyPr>
            <a:lstStyle/>
            <a:p>
              <a:pPr marL="0" lvl="3" algn="ctr"/>
              <a:r>
                <a:rPr lang="en-US" sz="1300" dirty="0">
                  <a:solidFill>
                    <a:srgbClr val="FFFFFF"/>
                  </a:solidFill>
                  <a:latin typeface="Arial" panose="020B0604020202020204" pitchFamily="34" charset="0"/>
                </a:rPr>
                <a:t>Lorem ipsum dolor sit amet, consectetur</a:t>
              </a:r>
            </a:p>
          </p:txBody>
        </p:sp>
      </p:grpSp>
      <p:cxnSp>
        <p:nvCxnSpPr>
          <p:cNvPr id="16" name="Straight Connector 15">
            <a:extLst>
              <a:ext uri="{FF2B5EF4-FFF2-40B4-BE49-F238E27FC236}">
                <a16:creationId xmlns:a16="http://schemas.microsoft.com/office/drawing/2014/main" id="{86784DB9-9AE6-49A3-8D0B-86E1CB187E73}"/>
              </a:ext>
            </a:extLst>
          </p:cNvPr>
          <p:cNvCxnSpPr>
            <a:cxnSpLocks/>
          </p:cNvCxnSpPr>
          <p:nvPr/>
        </p:nvCxnSpPr>
        <p:spPr>
          <a:xfrm flipH="1">
            <a:off x="2529840" y="1766554"/>
            <a:ext cx="25998" cy="4319286"/>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373EB35-2BB4-4588-86F3-925C42D339F6}"/>
              </a:ext>
            </a:extLst>
          </p:cNvPr>
          <p:cNvCxnSpPr>
            <a:cxnSpLocks/>
          </p:cNvCxnSpPr>
          <p:nvPr/>
        </p:nvCxnSpPr>
        <p:spPr>
          <a:xfrm>
            <a:off x="4571998" y="1916026"/>
            <a:ext cx="0" cy="4119014"/>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5BC887C-B814-4588-9944-78B008F2E25D}"/>
              </a:ext>
            </a:extLst>
          </p:cNvPr>
          <p:cNvCxnSpPr>
            <a:cxnSpLocks/>
          </p:cNvCxnSpPr>
          <p:nvPr/>
        </p:nvCxnSpPr>
        <p:spPr>
          <a:xfrm>
            <a:off x="6588157" y="1916026"/>
            <a:ext cx="0" cy="4119014"/>
          </a:xfrm>
          <a:prstGeom prst="line">
            <a:avLst/>
          </a:prstGeom>
          <a:ln w="9525" cap="rnd">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0" name="ee4pContent1">
            <a:extLst>
              <a:ext uri="{FF2B5EF4-FFF2-40B4-BE49-F238E27FC236}">
                <a16:creationId xmlns:a16="http://schemas.microsoft.com/office/drawing/2014/main" id="{D9ED41B7-D1A1-4AE6-BF51-19D9F913D509}"/>
              </a:ext>
            </a:extLst>
          </p:cNvPr>
          <p:cNvSpPr txBox="1"/>
          <p:nvPr/>
        </p:nvSpPr>
        <p:spPr>
          <a:xfrm>
            <a:off x="2644812" y="4655076"/>
            <a:ext cx="1838218" cy="123049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2" name="ee4pContent1">
            <a:extLst>
              <a:ext uri="{FF2B5EF4-FFF2-40B4-BE49-F238E27FC236}">
                <a16:creationId xmlns:a16="http://schemas.microsoft.com/office/drawing/2014/main" id="{50BD728E-9BDB-4904-ACC5-4CD64A26AA7F}"/>
              </a:ext>
            </a:extLst>
          </p:cNvPr>
          <p:cNvSpPr txBox="1"/>
          <p:nvPr/>
        </p:nvSpPr>
        <p:spPr>
          <a:xfrm>
            <a:off x="4660972" y="4655076"/>
            <a:ext cx="1838218" cy="123049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43" name="ee4pContent1">
            <a:extLst>
              <a:ext uri="{FF2B5EF4-FFF2-40B4-BE49-F238E27FC236}">
                <a16:creationId xmlns:a16="http://schemas.microsoft.com/office/drawing/2014/main" id="{227EA94A-ADD4-4615-B2F6-E076620C5055}"/>
              </a:ext>
            </a:extLst>
          </p:cNvPr>
          <p:cNvSpPr txBox="1"/>
          <p:nvPr/>
        </p:nvSpPr>
        <p:spPr>
          <a:xfrm>
            <a:off x="6677132" y="4655076"/>
            <a:ext cx="1838218" cy="123049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45" name="Oval 20">
            <a:extLst>
              <a:ext uri="{FF2B5EF4-FFF2-40B4-BE49-F238E27FC236}">
                <a16:creationId xmlns:a16="http://schemas.microsoft.com/office/drawing/2014/main" id="{CF2A2AE7-113B-4BCA-94BC-E766356DDE32}"/>
              </a:ext>
            </a:extLst>
          </p:cNvPr>
          <p:cNvSpPr>
            <a:spLocks noChangeAspect="1" noChangeArrowheads="1"/>
          </p:cNvSpPr>
          <p:nvPr/>
        </p:nvSpPr>
        <p:spPr bwMode="auto">
          <a:xfrm>
            <a:off x="7424881" y="1511369"/>
            <a:ext cx="342717" cy="342717"/>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200" dirty="0">
                <a:solidFill>
                  <a:schemeClr val="bg1"/>
                </a:solidFill>
                <a:latin typeface="Arial" panose="020B0604020202020204" pitchFamily="34" charset="0"/>
              </a:rPr>
              <a:t>4</a:t>
            </a:r>
          </a:p>
        </p:txBody>
      </p:sp>
      <p:pic>
        <p:nvPicPr>
          <p:cNvPr id="50" name="Picture 49">
            <a:extLst>
              <a:ext uri="{FF2B5EF4-FFF2-40B4-BE49-F238E27FC236}">
                <a16:creationId xmlns:a16="http://schemas.microsoft.com/office/drawing/2014/main" id="{D9B3E546-FC9D-4700-8E4E-E7D3F18F696E}"/>
              </a:ext>
            </a:extLst>
          </p:cNvPr>
          <p:cNvPicPr>
            <a:picLocks noChangeAspect="1"/>
          </p:cNvPicPr>
          <p:nvPr/>
        </p:nvPicPr>
        <p:blipFill rotWithShape="1">
          <a:blip r:embed="rId2">
            <a:extLst>
              <a:ext uri="{28A0092B-C50C-407E-A947-70E740481C1C}">
                <a14:useLocalDpi xmlns:a14="http://schemas.microsoft.com/office/drawing/2010/main" val="0"/>
              </a:ext>
            </a:extLst>
          </a:blip>
          <a:srcRect l="4429" t="478" r="29191" b="5615"/>
          <a:stretch/>
        </p:blipFill>
        <p:spPr>
          <a:xfrm>
            <a:off x="2644806" y="2563180"/>
            <a:ext cx="1838220"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pic>
        <p:nvPicPr>
          <p:cNvPr id="51" name="Picture 50">
            <a:extLst>
              <a:ext uri="{FF2B5EF4-FFF2-40B4-BE49-F238E27FC236}">
                <a16:creationId xmlns:a16="http://schemas.microsoft.com/office/drawing/2014/main" id="{22A241A9-1FA6-46F0-AE83-F8643550198B}"/>
              </a:ext>
            </a:extLst>
          </p:cNvPr>
          <p:cNvPicPr>
            <a:picLocks noChangeAspect="1"/>
          </p:cNvPicPr>
          <p:nvPr/>
        </p:nvPicPr>
        <p:blipFill rotWithShape="1">
          <a:blip r:embed="rId2">
            <a:extLst>
              <a:ext uri="{28A0092B-C50C-407E-A947-70E740481C1C}">
                <a14:useLocalDpi xmlns:a14="http://schemas.microsoft.com/office/drawing/2010/main" val="0"/>
              </a:ext>
            </a:extLst>
          </a:blip>
          <a:srcRect l="4429" t="478" r="29191" b="5615"/>
          <a:stretch/>
        </p:blipFill>
        <p:spPr>
          <a:xfrm>
            <a:off x="4660968" y="2563180"/>
            <a:ext cx="1838220"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pic>
        <p:nvPicPr>
          <p:cNvPr id="52" name="Picture 51">
            <a:extLst>
              <a:ext uri="{FF2B5EF4-FFF2-40B4-BE49-F238E27FC236}">
                <a16:creationId xmlns:a16="http://schemas.microsoft.com/office/drawing/2014/main" id="{CE473BBF-46D3-4DC5-B8F0-F8DCB6F16AF5}"/>
              </a:ext>
            </a:extLst>
          </p:cNvPr>
          <p:cNvPicPr>
            <a:picLocks noChangeAspect="1"/>
          </p:cNvPicPr>
          <p:nvPr/>
        </p:nvPicPr>
        <p:blipFill rotWithShape="1">
          <a:blip r:embed="rId2">
            <a:extLst>
              <a:ext uri="{28A0092B-C50C-407E-A947-70E740481C1C}">
                <a14:useLocalDpi xmlns:a14="http://schemas.microsoft.com/office/drawing/2010/main" val="0"/>
              </a:ext>
            </a:extLst>
          </a:blip>
          <a:srcRect l="4429" t="478" r="29191" b="5615"/>
          <a:stretch/>
        </p:blipFill>
        <p:spPr>
          <a:xfrm>
            <a:off x="6677129" y="2563180"/>
            <a:ext cx="1838220" cy="1852352"/>
          </a:xfrm>
          <a:custGeom>
            <a:avLst/>
            <a:gdLst>
              <a:gd name="connsiteX0" fmla="*/ 0 w 3352799"/>
              <a:gd name="connsiteY0" fmla="*/ 0 h 1654475"/>
              <a:gd name="connsiteX1" fmla="*/ 3352799 w 3352799"/>
              <a:gd name="connsiteY1" fmla="*/ 0 h 1654475"/>
              <a:gd name="connsiteX2" fmla="*/ 3352799 w 3352799"/>
              <a:gd name="connsiteY2" fmla="*/ 1654475 h 1654475"/>
              <a:gd name="connsiteX3" fmla="*/ 0 w 3352799"/>
              <a:gd name="connsiteY3" fmla="*/ 1654475 h 1654475"/>
            </a:gdLst>
            <a:ahLst/>
            <a:cxnLst>
              <a:cxn ang="0">
                <a:pos x="connsiteX0" y="connsiteY0"/>
              </a:cxn>
              <a:cxn ang="0">
                <a:pos x="connsiteX1" y="connsiteY1"/>
              </a:cxn>
              <a:cxn ang="0">
                <a:pos x="connsiteX2" y="connsiteY2"/>
              </a:cxn>
              <a:cxn ang="0">
                <a:pos x="connsiteX3" y="connsiteY3"/>
              </a:cxn>
            </a:cxnLst>
            <a:rect l="l" t="t" r="r" b="b"/>
            <a:pathLst>
              <a:path w="3352799" h="1654475">
                <a:moveTo>
                  <a:pt x="0" y="0"/>
                </a:moveTo>
                <a:lnTo>
                  <a:pt x="3352799" y="0"/>
                </a:lnTo>
                <a:lnTo>
                  <a:pt x="3352799" y="1654475"/>
                </a:lnTo>
                <a:lnTo>
                  <a:pt x="0" y="1654475"/>
                </a:lnTo>
                <a:close/>
              </a:path>
            </a:pathLst>
          </a:custGeom>
        </p:spPr>
      </p:pic>
    </p:spTree>
    <p:extLst>
      <p:ext uri="{BB962C8B-B14F-4D97-AF65-F5344CB8AC3E}">
        <p14:creationId xmlns:p14="http://schemas.microsoft.com/office/powerpoint/2010/main" val="312282646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B45EF60F-7ACA-42AB-9A31-603A67BB7F0A}"/>
              </a:ext>
            </a:extLst>
          </p:cNvPr>
          <p:cNvPicPr>
            <a:picLocks noChangeAspect="1"/>
          </p:cNvPicPr>
          <p:nvPr/>
        </p:nvPicPr>
        <p:blipFill rotWithShape="1">
          <a:blip r:embed="rId2">
            <a:extLst>
              <a:ext uri="{28A0092B-C50C-407E-A947-70E740481C1C}">
                <a14:useLocalDpi xmlns:a14="http://schemas.microsoft.com/office/drawing/2010/main" val="0"/>
              </a:ext>
            </a:extLst>
          </a:blip>
          <a:srcRect l="6958" t="15040" r="6958" b="22172"/>
          <a:stretch/>
        </p:blipFill>
        <p:spPr>
          <a:xfrm>
            <a:off x="4626355" y="2075486"/>
            <a:ext cx="3888991" cy="1891018"/>
          </a:xfrm>
          <a:prstGeom prst="rect">
            <a:avLst/>
          </a:prstGeom>
        </p:spPr>
      </p:pic>
      <p:sp>
        <p:nvSpPr>
          <p:cNvPr id="5" name="Title 4">
            <a:extLst>
              <a:ext uri="{FF2B5EF4-FFF2-40B4-BE49-F238E27FC236}">
                <a16:creationId xmlns:a16="http://schemas.microsoft.com/office/drawing/2014/main" id="{692F56DE-BF01-4268-A701-A2C48BD2310D}"/>
              </a:ext>
            </a:extLst>
          </p:cNvPr>
          <p:cNvSpPr>
            <a:spLocks noGrp="1"/>
          </p:cNvSpPr>
          <p:nvPr>
            <p:ph type="title"/>
          </p:nvPr>
        </p:nvSpPr>
        <p:spPr>
          <a:xfrm>
            <a:off x="628650" y="365127"/>
            <a:ext cx="7886700" cy="618100"/>
          </a:xfrm>
        </p:spPr>
        <p:txBody>
          <a:bodyPr>
            <a:normAutofit/>
          </a:bodyPr>
          <a:lstStyle/>
          <a:p>
            <a:r>
              <a:rPr lang="en-US" dirty="0"/>
              <a:t>Quadrant Style Image – 2 column</a:t>
            </a:r>
            <a:endParaRPr lang="en-PH" dirty="0"/>
          </a:p>
        </p:txBody>
      </p:sp>
      <p:sp>
        <p:nvSpPr>
          <p:cNvPr id="4" name="Slide Number Placeholder 3">
            <a:extLst>
              <a:ext uri="{FF2B5EF4-FFF2-40B4-BE49-F238E27FC236}">
                <a16:creationId xmlns:a16="http://schemas.microsoft.com/office/drawing/2014/main" id="{351111C8-305C-4575-8D02-9A7BA8800B61}"/>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244</a:t>
            </a:fld>
            <a:endParaRPr lang="en-PH" dirty="0"/>
          </a:p>
        </p:txBody>
      </p:sp>
      <p:sp>
        <p:nvSpPr>
          <p:cNvPr id="20" name="TextBox 19">
            <a:extLst>
              <a:ext uri="{FF2B5EF4-FFF2-40B4-BE49-F238E27FC236}">
                <a16:creationId xmlns:a16="http://schemas.microsoft.com/office/drawing/2014/main" id="{E571429F-5EE1-4A31-8143-F2960E4F91CE}"/>
              </a:ext>
            </a:extLst>
          </p:cNvPr>
          <p:cNvSpPr txBox="1"/>
          <p:nvPr/>
        </p:nvSpPr>
        <p:spPr>
          <a:xfrm>
            <a:off x="628650" y="1511369"/>
            <a:ext cx="7849148" cy="381234"/>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Column Header</a:t>
            </a:r>
            <a:endParaRPr lang="en-PH" b="1" dirty="0">
              <a:solidFill>
                <a:schemeClr val="accent1"/>
              </a:solidFill>
              <a:latin typeface="Arial" panose="020B0604020202020204" pitchFamily="34" charset="0"/>
            </a:endParaRPr>
          </a:p>
        </p:txBody>
      </p:sp>
      <p:cxnSp>
        <p:nvCxnSpPr>
          <p:cNvPr id="21" name="Straight Connector 20">
            <a:extLst>
              <a:ext uri="{FF2B5EF4-FFF2-40B4-BE49-F238E27FC236}">
                <a16:creationId xmlns:a16="http://schemas.microsoft.com/office/drawing/2014/main" id="{372DC215-8DF6-44FF-93B7-F296A9854D06}"/>
              </a:ext>
            </a:extLst>
          </p:cNvPr>
          <p:cNvCxnSpPr>
            <a:cxnSpLocks/>
          </p:cNvCxnSpPr>
          <p:nvPr/>
        </p:nvCxnSpPr>
        <p:spPr>
          <a:xfrm>
            <a:off x="628655" y="1935286"/>
            <a:ext cx="7886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3B6A6B53-046F-41DC-8FDC-6E07E881DF71}"/>
              </a:ext>
            </a:extLst>
          </p:cNvPr>
          <p:cNvSpPr/>
          <p:nvPr/>
        </p:nvSpPr>
        <p:spPr>
          <a:xfrm>
            <a:off x="628653" y="2075486"/>
            <a:ext cx="3888993" cy="1896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6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8" name="Rectangle 17">
            <a:extLst>
              <a:ext uri="{FF2B5EF4-FFF2-40B4-BE49-F238E27FC236}">
                <a16:creationId xmlns:a16="http://schemas.microsoft.com/office/drawing/2014/main" id="{047DB69A-99E1-438A-B4AC-7D12209271A4}"/>
              </a:ext>
            </a:extLst>
          </p:cNvPr>
          <p:cNvSpPr/>
          <p:nvPr/>
        </p:nvSpPr>
        <p:spPr>
          <a:xfrm>
            <a:off x="4626356" y="4138269"/>
            <a:ext cx="3888993" cy="18967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6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pic>
        <p:nvPicPr>
          <p:cNvPr id="23" name="Picture 22">
            <a:extLst>
              <a:ext uri="{FF2B5EF4-FFF2-40B4-BE49-F238E27FC236}">
                <a16:creationId xmlns:a16="http://schemas.microsoft.com/office/drawing/2014/main" id="{B9E3832E-7B72-473B-B53F-2F5861022A27}"/>
              </a:ext>
            </a:extLst>
          </p:cNvPr>
          <p:cNvPicPr>
            <a:picLocks noChangeAspect="1"/>
          </p:cNvPicPr>
          <p:nvPr/>
        </p:nvPicPr>
        <p:blipFill rotWithShape="1">
          <a:blip r:embed="rId2">
            <a:extLst>
              <a:ext uri="{28A0092B-C50C-407E-A947-70E740481C1C}">
                <a14:useLocalDpi xmlns:a14="http://schemas.microsoft.com/office/drawing/2010/main" val="0"/>
              </a:ext>
            </a:extLst>
          </a:blip>
          <a:srcRect l="6958" t="15040" r="6958" b="22172"/>
          <a:stretch/>
        </p:blipFill>
        <p:spPr>
          <a:xfrm>
            <a:off x="628653" y="4138269"/>
            <a:ext cx="3888991" cy="1891018"/>
          </a:xfrm>
          <a:prstGeom prst="rect">
            <a:avLst/>
          </a:prstGeom>
        </p:spPr>
      </p:pic>
    </p:spTree>
    <p:extLst>
      <p:ext uri="{BB962C8B-B14F-4D97-AF65-F5344CB8AC3E}">
        <p14:creationId xmlns:p14="http://schemas.microsoft.com/office/powerpoint/2010/main" val="680961229"/>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B0A5146-C4CB-49E8-BDE8-DCEE0803BF4E}"/>
              </a:ext>
            </a:extLst>
          </p:cNvPr>
          <p:cNvPicPr>
            <a:picLocks noChangeAspect="1"/>
          </p:cNvPicPr>
          <p:nvPr/>
        </p:nvPicPr>
        <p:blipFill rotWithShape="1">
          <a:blip r:embed="rId2">
            <a:extLst>
              <a:ext uri="{28A0092B-C50C-407E-A947-70E740481C1C}">
                <a14:useLocalDpi xmlns:a14="http://schemas.microsoft.com/office/drawing/2010/main" val="0"/>
              </a:ext>
            </a:extLst>
          </a:blip>
          <a:srcRect l="10100" r="8974" b="8327"/>
          <a:stretch/>
        </p:blipFill>
        <p:spPr>
          <a:xfrm>
            <a:off x="628651" y="4138264"/>
            <a:ext cx="2504009" cy="1891018"/>
          </a:xfrm>
          <a:prstGeom prst="rect">
            <a:avLst/>
          </a:prstGeom>
        </p:spPr>
      </p:pic>
      <p:sp>
        <p:nvSpPr>
          <p:cNvPr id="5" name="Title 4">
            <a:extLst>
              <a:ext uri="{FF2B5EF4-FFF2-40B4-BE49-F238E27FC236}">
                <a16:creationId xmlns:a16="http://schemas.microsoft.com/office/drawing/2014/main" id="{692F56DE-BF01-4268-A701-A2C48BD2310D}"/>
              </a:ext>
            </a:extLst>
          </p:cNvPr>
          <p:cNvSpPr>
            <a:spLocks noGrp="1"/>
          </p:cNvSpPr>
          <p:nvPr>
            <p:ph type="title"/>
          </p:nvPr>
        </p:nvSpPr>
        <p:spPr>
          <a:xfrm>
            <a:off x="628650" y="365127"/>
            <a:ext cx="7886700" cy="618100"/>
          </a:xfrm>
        </p:spPr>
        <p:txBody>
          <a:bodyPr>
            <a:normAutofit/>
          </a:bodyPr>
          <a:lstStyle/>
          <a:p>
            <a:r>
              <a:rPr lang="en-US" dirty="0"/>
              <a:t>Quadrant Style Image – 3 Column</a:t>
            </a:r>
            <a:endParaRPr lang="en-PH" dirty="0"/>
          </a:p>
        </p:txBody>
      </p:sp>
      <p:sp>
        <p:nvSpPr>
          <p:cNvPr id="4" name="Slide Number Placeholder 3">
            <a:extLst>
              <a:ext uri="{FF2B5EF4-FFF2-40B4-BE49-F238E27FC236}">
                <a16:creationId xmlns:a16="http://schemas.microsoft.com/office/drawing/2014/main" id="{351111C8-305C-4575-8D02-9A7BA8800B61}"/>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245</a:t>
            </a:fld>
            <a:endParaRPr lang="en-PH" dirty="0"/>
          </a:p>
        </p:txBody>
      </p:sp>
      <p:sp>
        <p:nvSpPr>
          <p:cNvPr id="2" name="Rectangle 1">
            <a:extLst>
              <a:ext uri="{FF2B5EF4-FFF2-40B4-BE49-F238E27FC236}">
                <a16:creationId xmlns:a16="http://schemas.microsoft.com/office/drawing/2014/main" id="{BDA9D371-1D5A-4790-8AA2-6E1FCA60D4AB}"/>
              </a:ext>
            </a:extLst>
          </p:cNvPr>
          <p:cNvSpPr/>
          <p:nvPr/>
        </p:nvSpPr>
        <p:spPr>
          <a:xfrm>
            <a:off x="628651" y="2075486"/>
            <a:ext cx="2504010" cy="18910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3" name="Rectangle 12">
            <a:extLst>
              <a:ext uri="{FF2B5EF4-FFF2-40B4-BE49-F238E27FC236}">
                <a16:creationId xmlns:a16="http://schemas.microsoft.com/office/drawing/2014/main" id="{87309DFD-A393-4F0B-AABE-8E70E4CCC68B}"/>
              </a:ext>
            </a:extLst>
          </p:cNvPr>
          <p:cNvSpPr/>
          <p:nvPr/>
        </p:nvSpPr>
        <p:spPr>
          <a:xfrm>
            <a:off x="5997770" y="2075486"/>
            <a:ext cx="2504010" cy="18910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7" name="Rectangle 16">
            <a:extLst>
              <a:ext uri="{FF2B5EF4-FFF2-40B4-BE49-F238E27FC236}">
                <a16:creationId xmlns:a16="http://schemas.microsoft.com/office/drawing/2014/main" id="{E51C659A-5930-4620-8A5E-913978CDE1E7}"/>
              </a:ext>
            </a:extLst>
          </p:cNvPr>
          <p:cNvSpPr/>
          <p:nvPr/>
        </p:nvSpPr>
        <p:spPr>
          <a:xfrm>
            <a:off x="3313211" y="4138264"/>
            <a:ext cx="2504010" cy="18910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4" name="TextBox 13">
            <a:extLst>
              <a:ext uri="{FF2B5EF4-FFF2-40B4-BE49-F238E27FC236}">
                <a16:creationId xmlns:a16="http://schemas.microsoft.com/office/drawing/2014/main" id="{167016E6-1FDE-46B2-842F-39EACB454DD4}"/>
              </a:ext>
            </a:extLst>
          </p:cNvPr>
          <p:cNvSpPr txBox="1"/>
          <p:nvPr/>
        </p:nvSpPr>
        <p:spPr>
          <a:xfrm>
            <a:off x="628650" y="1511369"/>
            <a:ext cx="7849148" cy="378355"/>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Column Header</a:t>
            </a:r>
            <a:endParaRPr lang="en-PH" b="1" dirty="0">
              <a:solidFill>
                <a:schemeClr val="accent1"/>
              </a:solidFill>
              <a:latin typeface="Arial" panose="020B0604020202020204" pitchFamily="34" charset="0"/>
            </a:endParaRPr>
          </a:p>
        </p:txBody>
      </p:sp>
      <p:cxnSp>
        <p:nvCxnSpPr>
          <p:cNvPr id="15" name="Straight Connector 14">
            <a:extLst>
              <a:ext uri="{FF2B5EF4-FFF2-40B4-BE49-F238E27FC236}">
                <a16:creationId xmlns:a16="http://schemas.microsoft.com/office/drawing/2014/main" id="{82FD7F65-0C25-4E82-B0D1-34B8010E8796}"/>
              </a:ext>
            </a:extLst>
          </p:cNvPr>
          <p:cNvCxnSpPr>
            <a:cxnSpLocks/>
          </p:cNvCxnSpPr>
          <p:nvPr/>
        </p:nvCxnSpPr>
        <p:spPr>
          <a:xfrm>
            <a:off x="628655" y="1947151"/>
            <a:ext cx="7886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27" name="Picture 26">
            <a:extLst>
              <a:ext uri="{FF2B5EF4-FFF2-40B4-BE49-F238E27FC236}">
                <a16:creationId xmlns:a16="http://schemas.microsoft.com/office/drawing/2014/main" id="{816FF29E-8B1C-4DD1-9FE3-96C067F53CE3}"/>
              </a:ext>
            </a:extLst>
          </p:cNvPr>
          <p:cNvPicPr>
            <a:picLocks noChangeAspect="1"/>
          </p:cNvPicPr>
          <p:nvPr/>
        </p:nvPicPr>
        <p:blipFill rotWithShape="1">
          <a:blip r:embed="rId2">
            <a:extLst>
              <a:ext uri="{28A0092B-C50C-407E-A947-70E740481C1C}">
                <a14:useLocalDpi xmlns:a14="http://schemas.microsoft.com/office/drawing/2010/main" val="0"/>
              </a:ext>
            </a:extLst>
          </a:blip>
          <a:srcRect l="10100" r="8974" b="8327"/>
          <a:stretch/>
        </p:blipFill>
        <p:spPr>
          <a:xfrm>
            <a:off x="5997771" y="4138264"/>
            <a:ext cx="2504009" cy="1891018"/>
          </a:xfrm>
          <a:prstGeom prst="rect">
            <a:avLst/>
          </a:prstGeom>
        </p:spPr>
      </p:pic>
      <p:pic>
        <p:nvPicPr>
          <p:cNvPr id="28" name="Picture 27">
            <a:extLst>
              <a:ext uri="{FF2B5EF4-FFF2-40B4-BE49-F238E27FC236}">
                <a16:creationId xmlns:a16="http://schemas.microsoft.com/office/drawing/2014/main" id="{9D3EF493-F62A-4426-9ADE-3A2702BDD8A3}"/>
              </a:ext>
            </a:extLst>
          </p:cNvPr>
          <p:cNvPicPr>
            <a:picLocks noChangeAspect="1"/>
          </p:cNvPicPr>
          <p:nvPr/>
        </p:nvPicPr>
        <p:blipFill rotWithShape="1">
          <a:blip r:embed="rId2">
            <a:extLst>
              <a:ext uri="{28A0092B-C50C-407E-A947-70E740481C1C}">
                <a14:useLocalDpi xmlns:a14="http://schemas.microsoft.com/office/drawing/2010/main" val="0"/>
              </a:ext>
            </a:extLst>
          </a:blip>
          <a:srcRect l="10100" r="8974" b="8327"/>
          <a:stretch/>
        </p:blipFill>
        <p:spPr>
          <a:xfrm>
            <a:off x="3313211" y="2075486"/>
            <a:ext cx="2504009" cy="1891018"/>
          </a:xfrm>
          <a:prstGeom prst="rect">
            <a:avLst/>
          </a:prstGeom>
        </p:spPr>
      </p:pic>
    </p:spTree>
    <p:extLst>
      <p:ext uri="{BB962C8B-B14F-4D97-AF65-F5344CB8AC3E}">
        <p14:creationId xmlns:p14="http://schemas.microsoft.com/office/powerpoint/2010/main" val="194726099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2F56DE-BF01-4268-A701-A2C48BD2310D}"/>
              </a:ext>
            </a:extLst>
          </p:cNvPr>
          <p:cNvSpPr>
            <a:spLocks noGrp="1"/>
          </p:cNvSpPr>
          <p:nvPr>
            <p:ph type="title"/>
          </p:nvPr>
        </p:nvSpPr>
        <p:spPr/>
        <p:txBody>
          <a:bodyPr>
            <a:normAutofit/>
          </a:bodyPr>
          <a:lstStyle/>
          <a:p>
            <a:r>
              <a:rPr lang="en-US" dirty="0"/>
              <a:t>Quadrant Style Image – Four Column</a:t>
            </a:r>
            <a:endParaRPr lang="en-PH" dirty="0"/>
          </a:p>
        </p:txBody>
      </p:sp>
      <p:sp>
        <p:nvSpPr>
          <p:cNvPr id="4" name="Slide Number Placeholder 3">
            <a:extLst>
              <a:ext uri="{FF2B5EF4-FFF2-40B4-BE49-F238E27FC236}">
                <a16:creationId xmlns:a16="http://schemas.microsoft.com/office/drawing/2014/main" id="{351111C8-305C-4575-8D02-9A7BA8800B61}"/>
              </a:ext>
            </a:extLst>
          </p:cNvPr>
          <p:cNvSpPr>
            <a:spLocks noGrp="1"/>
          </p:cNvSpPr>
          <p:nvPr>
            <p:ph type="sldNum" sz="quarter" idx="12"/>
          </p:nvPr>
        </p:nvSpPr>
        <p:spPr/>
        <p:txBody>
          <a:bodyPr/>
          <a:lstStyle/>
          <a:p>
            <a:fld id="{50F76E71-DC84-4890-822E-724286D636E2}" type="slidenum">
              <a:rPr lang="en-PH" smtClean="0"/>
              <a:pPr/>
              <a:t>246</a:t>
            </a:fld>
            <a:endParaRPr lang="en-PH" dirty="0"/>
          </a:p>
        </p:txBody>
      </p:sp>
      <p:sp>
        <p:nvSpPr>
          <p:cNvPr id="2" name="Rectangle 1">
            <a:extLst>
              <a:ext uri="{FF2B5EF4-FFF2-40B4-BE49-F238E27FC236}">
                <a16:creationId xmlns:a16="http://schemas.microsoft.com/office/drawing/2014/main" id="{BDA9D371-1D5A-4790-8AA2-6E1FCA60D4AB}"/>
              </a:ext>
            </a:extLst>
          </p:cNvPr>
          <p:cNvSpPr/>
          <p:nvPr/>
        </p:nvSpPr>
        <p:spPr>
          <a:xfrm>
            <a:off x="628651" y="2075486"/>
            <a:ext cx="1870520" cy="18910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3" name="Rectangle 12">
            <a:extLst>
              <a:ext uri="{FF2B5EF4-FFF2-40B4-BE49-F238E27FC236}">
                <a16:creationId xmlns:a16="http://schemas.microsoft.com/office/drawing/2014/main" id="{87309DFD-A393-4F0B-AABE-8E70E4CCC68B}"/>
              </a:ext>
            </a:extLst>
          </p:cNvPr>
          <p:cNvSpPr/>
          <p:nvPr/>
        </p:nvSpPr>
        <p:spPr>
          <a:xfrm>
            <a:off x="4639435" y="2075486"/>
            <a:ext cx="1870520" cy="18910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7" name="Rectangle 16">
            <a:extLst>
              <a:ext uri="{FF2B5EF4-FFF2-40B4-BE49-F238E27FC236}">
                <a16:creationId xmlns:a16="http://schemas.microsoft.com/office/drawing/2014/main" id="{E51C659A-5930-4620-8A5E-913978CDE1E7}"/>
              </a:ext>
            </a:extLst>
          </p:cNvPr>
          <p:cNvSpPr/>
          <p:nvPr/>
        </p:nvSpPr>
        <p:spPr>
          <a:xfrm>
            <a:off x="2634043" y="4138264"/>
            <a:ext cx="1870520" cy="18910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5" name="Rectangle 14">
            <a:extLst>
              <a:ext uri="{FF2B5EF4-FFF2-40B4-BE49-F238E27FC236}">
                <a16:creationId xmlns:a16="http://schemas.microsoft.com/office/drawing/2014/main" id="{75CFD1C6-F441-439A-A867-FB444900C42A}"/>
              </a:ext>
            </a:extLst>
          </p:cNvPr>
          <p:cNvSpPr/>
          <p:nvPr/>
        </p:nvSpPr>
        <p:spPr>
          <a:xfrm>
            <a:off x="6644824" y="4111643"/>
            <a:ext cx="1870520" cy="18910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pic>
        <p:nvPicPr>
          <p:cNvPr id="18" name="Picture 17">
            <a:extLst>
              <a:ext uri="{FF2B5EF4-FFF2-40B4-BE49-F238E27FC236}">
                <a16:creationId xmlns:a16="http://schemas.microsoft.com/office/drawing/2014/main" id="{6F6DC0EA-1CFC-42AA-919B-A5B4984B4231}"/>
              </a:ext>
            </a:extLst>
          </p:cNvPr>
          <p:cNvPicPr>
            <a:picLocks noChangeAspect="1"/>
          </p:cNvPicPr>
          <p:nvPr/>
        </p:nvPicPr>
        <p:blipFill rotWithShape="1">
          <a:blip r:embed="rId2">
            <a:extLst>
              <a:ext uri="{28A0092B-C50C-407E-A947-70E740481C1C}">
                <a14:useLocalDpi xmlns:a14="http://schemas.microsoft.com/office/drawing/2010/main" val="0"/>
              </a:ext>
            </a:extLst>
          </a:blip>
          <a:srcRect l="10099" r="29448" b="8327"/>
          <a:stretch/>
        </p:blipFill>
        <p:spPr>
          <a:xfrm>
            <a:off x="6644824" y="2075487"/>
            <a:ext cx="1870519" cy="1891018"/>
          </a:xfrm>
          <a:prstGeom prst="rect">
            <a:avLst/>
          </a:prstGeom>
        </p:spPr>
      </p:pic>
      <p:sp>
        <p:nvSpPr>
          <p:cNvPr id="27" name="TextBox 26">
            <a:extLst>
              <a:ext uri="{FF2B5EF4-FFF2-40B4-BE49-F238E27FC236}">
                <a16:creationId xmlns:a16="http://schemas.microsoft.com/office/drawing/2014/main" id="{80FFF33A-F08B-4CCE-86C6-8089BE248EEB}"/>
              </a:ext>
            </a:extLst>
          </p:cNvPr>
          <p:cNvSpPr txBox="1"/>
          <p:nvPr/>
        </p:nvSpPr>
        <p:spPr>
          <a:xfrm>
            <a:off x="628650" y="1511369"/>
            <a:ext cx="7849148" cy="378355"/>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Column Header</a:t>
            </a:r>
            <a:endParaRPr lang="en-PH" b="1" dirty="0">
              <a:solidFill>
                <a:schemeClr val="accent1"/>
              </a:solidFill>
              <a:latin typeface="Arial" panose="020B0604020202020204" pitchFamily="34" charset="0"/>
            </a:endParaRPr>
          </a:p>
        </p:txBody>
      </p:sp>
      <p:cxnSp>
        <p:nvCxnSpPr>
          <p:cNvPr id="28" name="Straight Connector 27">
            <a:extLst>
              <a:ext uri="{FF2B5EF4-FFF2-40B4-BE49-F238E27FC236}">
                <a16:creationId xmlns:a16="http://schemas.microsoft.com/office/drawing/2014/main" id="{1A13752D-59E9-4044-86A7-40CB749CCB84}"/>
              </a:ext>
            </a:extLst>
          </p:cNvPr>
          <p:cNvCxnSpPr>
            <a:cxnSpLocks/>
          </p:cNvCxnSpPr>
          <p:nvPr/>
        </p:nvCxnSpPr>
        <p:spPr>
          <a:xfrm>
            <a:off x="628655" y="1947151"/>
            <a:ext cx="788669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29" name="Picture 28">
            <a:extLst>
              <a:ext uri="{FF2B5EF4-FFF2-40B4-BE49-F238E27FC236}">
                <a16:creationId xmlns:a16="http://schemas.microsoft.com/office/drawing/2014/main" id="{EDDC562F-9590-43EB-8DCC-CCE1DC49D35B}"/>
              </a:ext>
            </a:extLst>
          </p:cNvPr>
          <p:cNvPicPr>
            <a:picLocks noChangeAspect="1"/>
          </p:cNvPicPr>
          <p:nvPr/>
        </p:nvPicPr>
        <p:blipFill rotWithShape="1">
          <a:blip r:embed="rId2">
            <a:extLst>
              <a:ext uri="{28A0092B-C50C-407E-A947-70E740481C1C}">
                <a14:useLocalDpi xmlns:a14="http://schemas.microsoft.com/office/drawing/2010/main" val="0"/>
              </a:ext>
            </a:extLst>
          </a:blip>
          <a:srcRect l="10099" r="29448" b="8327"/>
          <a:stretch/>
        </p:blipFill>
        <p:spPr>
          <a:xfrm>
            <a:off x="2634043" y="2075487"/>
            <a:ext cx="1870519" cy="1891018"/>
          </a:xfrm>
          <a:prstGeom prst="rect">
            <a:avLst/>
          </a:prstGeom>
        </p:spPr>
      </p:pic>
      <p:pic>
        <p:nvPicPr>
          <p:cNvPr id="30" name="Picture 29">
            <a:extLst>
              <a:ext uri="{FF2B5EF4-FFF2-40B4-BE49-F238E27FC236}">
                <a16:creationId xmlns:a16="http://schemas.microsoft.com/office/drawing/2014/main" id="{3EA03D0D-4E39-46F8-BDCB-9BB3810A8227}"/>
              </a:ext>
            </a:extLst>
          </p:cNvPr>
          <p:cNvPicPr>
            <a:picLocks noChangeAspect="1"/>
          </p:cNvPicPr>
          <p:nvPr/>
        </p:nvPicPr>
        <p:blipFill rotWithShape="1">
          <a:blip r:embed="rId2">
            <a:extLst>
              <a:ext uri="{28A0092B-C50C-407E-A947-70E740481C1C}">
                <a14:useLocalDpi xmlns:a14="http://schemas.microsoft.com/office/drawing/2010/main" val="0"/>
              </a:ext>
            </a:extLst>
          </a:blip>
          <a:srcRect l="10099" r="29448" b="8327"/>
          <a:stretch/>
        </p:blipFill>
        <p:spPr>
          <a:xfrm>
            <a:off x="628651" y="4138264"/>
            <a:ext cx="1870519" cy="1891018"/>
          </a:xfrm>
          <a:prstGeom prst="rect">
            <a:avLst/>
          </a:prstGeom>
        </p:spPr>
      </p:pic>
      <p:pic>
        <p:nvPicPr>
          <p:cNvPr id="31" name="Picture 30">
            <a:extLst>
              <a:ext uri="{FF2B5EF4-FFF2-40B4-BE49-F238E27FC236}">
                <a16:creationId xmlns:a16="http://schemas.microsoft.com/office/drawing/2014/main" id="{E7BD00D0-E278-4BB5-A69E-DD2D44D277A0}"/>
              </a:ext>
            </a:extLst>
          </p:cNvPr>
          <p:cNvPicPr>
            <a:picLocks noChangeAspect="1"/>
          </p:cNvPicPr>
          <p:nvPr/>
        </p:nvPicPr>
        <p:blipFill rotWithShape="1">
          <a:blip r:embed="rId2">
            <a:extLst>
              <a:ext uri="{28A0092B-C50C-407E-A947-70E740481C1C}">
                <a14:useLocalDpi xmlns:a14="http://schemas.microsoft.com/office/drawing/2010/main" val="0"/>
              </a:ext>
            </a:extLst>
          </a:blip>
          <a:srcRect l="10099" r="29448" b="8327"/>
          <a:stretch/>
        </p:blipFill>
        <p:spPr>
          <a:xfrm>
            <a:off x="4639435" y="4111643"/>
            <a:ext cx="1870519" cy="1891018"/>
          </a:xfrm>
          <a:prstGeom prst="rect">
            <a:avLst/>
          </a:prstGeom>
        </p:spPr>
      </p:pic>
    </p:spTree>
    <p:extLst>
      <p:ext uri="{BB962C8B-B14F-4D97-AF65-F5344CB8AC3E}">
        <p14:creationId xmlns:p14="http://schemas.microsoft.com/office/powerpoint/2010/main" val="208814254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3A3E8E8-864E-4C6C-A700-605E2208F486}"/>
              </a:ext>
            </a:extLst>
          </p:cNvPr>
          <p:cNvSpPr>
            <a:spLocks noGrp="1"/>
          </p:cNvSpPr>
          <p:nvPr>
            <p:ph type="title"/>
          </p:nvPr>
        </p:nvSpPr>
        <p:spPr>
          <a:xfrm>
            <a:off x="628650" y="365127"/>
            <a:ext cx="7886700" cy="618100"/>
          </a:xfrm>
        </p:spPr>
        <p:txBody>
          <a:bodyPr>
            <a:normAutofit/>
          </a:bodyPr>
          <a:lstStyle/>
          <a:p>
            <a:r>
              <a:rPr lang="en-US" dirty="0"/>
              <a:t>Image Column + Text Content</a:t>
            </a:r>
            <a:endParaRPr lang="en-PH" dirty="0"/>
          </a:p>
        </p:txBody>
      </p:sp>
      <p:sp>
        <p:nvSpPr>
          <p:cNvPr id="4" name="Slide Number Placeholder 3">
            <a:extLst>
              <a:ext uri="{FF2B5EF4-FFF2-40B4-BE49-F238E27FC236}">
                <a16:creationId xmlns:a16="http://schemas.microsoft.com/office/drawing/2014/main" id="{B83DC938-BD79-4C34-845C-AA40B2E0D76E}"/>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247</a:t>
            </a:fld>
            <a:endParaRPr lang="en-PH" dirty="0"/>
          </a:p>
        </p:txBody>
      </p:sp>
      <p:pic>
        <p:nvPicPr>
          <p:cNvPr id="6" name="Picture 5">
            <a:extLst>
              <a:ext uri="{FF2B5EF4-FFF2-40B4-BE49-F238E27FC236}">
                <a16:creationId xmlns:a16="http://schemas.microsoft.com/office/drawing/2014/main" id="{8B08767F-FAEC-4F50-A936-B566BFBB9496}"/>
              </a:ext>
            </a:extLst>
          </p:cNvPr>
          <p:cNvPicPr>
            <a:picLocks noChangeAspect="1"/>
          </p:cNvPicPr>
          <p:nvPr/>
        </p:nvPicPr>
        <p:blipFill rotWithShape="1">
          <a:blip r:embed="rId2">
            <a:extLst>
              <a:ext uri="{28A0092B-C50C-407E-A947-70E740481C1C}">
                <a14:useLocalDpi xmlns:a14="http://schemas.microsoft.com/office/drawing/2010/main" val="0"/>
              </a:ext>
            </a:extLst>
          </a:blip>
          <a:srcRect l="13062" t="4673" r="16546" b="8144"/>
          <a:stretch/>
        </p:blipFill>
        <p:spPr>
          <a:xfrm>
            <a:off x="628649" y="2321443"/>
            <a:ext cx="4345759" cy="3588281"/>
          </a:xfrm>
          <a:custGeom>
            <a:avLst/>
            <a:gdLst>
              <a:gd name="connsiteX0" fmla="*/ 0 w 6701742"/>
              <a:gd name="connsiteY0" fmla="*/ 0 h 4949716"/>
              <a:gd name="connsiteX1" fmla="*/ 6701742 w 6701742"/>
              <a:gd name="connsiteY1" fmla="*/ 0 h 4949716"/>
              <a:gd name="connsiteX2" fmla="*/ 6701742 w 6701742"/>
              <a:gd name="connsiteY2" fmla="*/ 4949716 h 4949716"/>
              <a:gd name="connsiteX3" fmla="*/ 0 w 6701742"/>
              <a:gd name="connsiteY3" fmla="*/ 4949716 h 4949716"/>
            </a:gdLst>
            <a:ahLst/>
            <a:cxnLst>
              <a:cxn ang="0">
                <a:pos x="connsiteX0" y="connsiteY0"/>
              </a:cxn>
              <a:cxn ang="0">
                <a:pos x="connsiteX1" y="connsiteY1"/>
              </a:cxn>
              <a:cxn ang="0">
                <a:pos x="connsiteX2" y="connsiteY2"/>
              </a:cxn>
              <a:cxn ang="0">
                <a:pos x="connsiteX3" y="connsiteY3"/>
              </a:cxn>
            </a:cxnLst>
            <a:rect l="l" t="t" r="r" b="b"/>
            <a:pathLst>
              <a:path w="6701742" h="4949716">
                <a:moveTo>
                  <a:pt x="0" y="0"/>
                </a:moveTo>
                <a:lnTo>
                  <a:pt x="6701742" y="0"/>
                </a:lnTo>
                <a:lnTo>
                  <a:pt x="6701742" y="4949716"/>
                </a:lnTo>
                <a:lnTo>
                  <a:pt x="0" y="4949716"/>
                </a:lnTo>
                <a:close/>
              </a:path>
            </a:pathLst>
          </a:custGeom>
        </p:spPr>
      </p:pic>
      <p:sp>
        <p:nvSpPr>
          <p:cNvPr id="9" name="Rectangle 8">
            <a:extLst>
              <a:ext uri="{FF2B5EF4-FFF2-40B4-BE49-F238E27FC236}">
                <a16:creationId xmlns:a16="http://schemas.microsoft.com/office/drawing/2014/main" id="{507CEB62-D371-46B0-8460-EC292FCB7E45}"/>
              </a:ext>
            </a:extLst>
          </p:cNvPr>
          <p:cNvSpPr/>
          <p:nvPr/>
        </p:nvSpPr>
        <p:spPr>
          <a:xfrm>
            <a:off x="627247" y="4641448"/>
            <a:ext cx="4345759" cy="1268276"/>
          </a:xfrm>
          <a:prstGeom prst="rect">
            <a:avLst/>
          </a:prstGeom>
          <a:solidFill>
            <a:schemeClr val="accent1">
              <a:alpha val="7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45" name="Straight Connector 44">
            <a:extLst>
              <a:ext uri="{FF2B5EF4-FFF2-40B4-BE49-F238E27FC236}">
                <a16:creationId xmlns:a16="http://schemas.microsoft.com/office/drawing/2014/main" id="{45E42E35-BB45-4890-BF94-9B1AB50AFC27}"/>
              </a:ext>
            </a:extLst>
          </p:cNvPr>
          <p:cNvCxnSpPr>
            <a:cxnSpLocks/>
          </p:cNvCxnSpPr>
          <p:nvPr/>
        </p:nvCxnSpPr>
        <p:spPr>
          <a:xfrm>
            <a:off x="5260435" y="4642239"/>
            <a:ext cx="3254915" cy="0"/>
          </a:xfrm>
          <a:prstGeom prst="line">
            <a:avLst/>
          </a:prstGeom>
          <a:ln w="9525">
            <a:solidFill>
              <a:schemeClr val="bg1">
                <a:lumMod val="75000"/>
              </a:schemeClr>
            </a:solidFill>
            <a:prstDash val="sysDot"/>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31D7A74-36A1-4C37-8B51-8C7BA9FF7EE5}"/>
              </a:ext>
            </a:extLst>
          </p:cNvPr>
          <p:cNvCxnSpPr>
            <a:cxnSpLocks/>
          </p:cNvCxnSpPr>
          <p:nvPr/>
        </p:nvCxnSpPr>
        <p:spPr>
          <a:xfrm>
            <a:off x="5260435" y="5345305"/>
            <a:ext cx="3254915" cy="0"/>
          </a:xfrm>
          <a:prstGeom prst="line">
            <a:avLst/>
          </a:prstGeom>
          <a:ln w="9525">
            <a:solidFill>
              <a:schemeClr val="bg1">
                <a:lumMod val="75000"/>
              </a:schemeClr>
            </a:solidFill>
            <a:prstDash val="sysDot"/>
            <a:tailEnd type="non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5C83CC5B-A535-4A77-A4BF-37368C215506}"/>
              </a:ext>
            </a:extLst>
          </p:cNvPr>
          <p:cNvSpPr txBox="1"/>
          <p:nvPr/>
        </p:nvSpPr>
        <p:spPr>
          <a:xfrm>
            <a:off x="628650" y="1511368"/>
            <a:ext cx="4324960" cy="555555"/>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Column Header</a:t>
            </a:r>
            <a:endParaRPr lang="en-PH" sz="1600" b="1" dirty="0">
              <a:solidFill>
                <a:schemeClr val="accent1"/>
              </a:solidFill>
              <a:latin typeface="Arial" panose="020B0604020202020204" pitchFamily="34" charset="0"/>
            </a:endParaRPr>
          </a:p>
        </p:txBody>
      </p:sp>
      <p:cxnSp>
        <p:nvCxnSpPr>
          <p:cNvPr id="8" name="Straight Connector 7">
            <a:extLst>
              <a:ext uri="{FF2B5EF4-FFF2-40B4-BE49-F238E27FC236}">
                <a16:creationId xmlns:a16="http://schemas.microsoft.com/office/drawing/2014/main" id="{A0DC8E5E-E995-4D80-B0A7-869A08FFFFB1}"/>
              </a:ext>
            </a:extLst>
          </p:cNvPr>
          <p:cNvCxnSpPr>
            <a:cxnSpLocks/>
          </p:cNvCxnSpPr>
          <p:nvPr/>
        </p:nvCxnSpPr>
        <p:spPr>
          <a:xfrm>
            <a:off x="628653" y="2129123"/>
            <a:ext cx="4341485" cy="0"/>
          </a:xfrm>
          <a:prstGeom prst="line">
            <a:avLst/>
          </a:prstGeom>
          <a:ln w="9525">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AD93A010-BE9D-4D3A-951D-D8BD70A3B6BD}"/>
              </a:ext>
            </a:extLst>
          </p:cNvPr>
          <p:cNvSpPr txBox="1"/>
          <p:nvPr/>
        </p:nvSpPr>
        <p:spPr>
          <a:xfrm>
            <a:off x="5260436" y="1511368"/>
            <a:ext cx="3254907" cy="555555"/>
          </a:xfrm>
          <a:prstGeom prst="rect">
            <a:avLst/>
          </a:prstGeom>
          <a:noFill/>
        </p:spPr>
        <p:txBody>
          <a:bodyPr wrap="square" lIns="0" tIns="0" rIns="0" bIns="0" rtlCol="0" anchor="b">
            <a:noAutofit/>
          </a:bodyPr>
          <a:lstStyle/>
          <a:p>
            <a:r>
              <a:rPr lang="en-US" sz="1600" b="1" dirty="0">
                <a:solidFill>
                  <a:schemeClr val="accent1"/>
                </a:solidFill>
                <a:latin typeface="Arial" panose="020B0604020202020204" pitchFamily="34" charset="0"/>
              </a:rPr>
              <a:t>Column Header</a:t>
            </a:r>
            <a:endParaRPr lang="en-PH" sz="1600" b="1" dirty="0">
              <a:solidFill>
                <a:schemeClr val="accent1"/>
              </a:solidFill>
              <a:latin typeface="Arial" panose="020B0604020202020204" pitchFamily="34" charset="0"/>
            </a:endParaRPr>
          </a:p>
        </p:txBody>
      </p:sp>
      <p:cxnSp>
        <p:nvCxnSpPr>
          <p:cNvPr id="15" name="Straight Connector 14">
            <a:extLst>
              <a:ext uri="{FF2B5EF4-FFF2-40B4-BE49-F238E27FC236}">
                <a16:creationId xmlns:a16="http://schemas.microsoft.com/office/drawing/2014/main" id="{A3E18E9E-4289-4935-A1B0-EB49AE763A21}"/>
              </a:ext>
            </a:extLst>
          </p:cNvPr>
          <p:cNvCxnSpPr>
            <a:cxnSpLocks/>
          </p:cNvCxnSpPr>
          <p:nvPr/>
        </p:nvCxnSpPr>
        <p:spPr>
          <a:xfrm>
            <a:off x="5260435" y="2129123"/>
            <a:ext cx="3254915" cy="0"/>
          </a:xfrm>
          <a:prstGeom prst="line">
            <a:avLst/>
          </a:prstGeom>
          <a:ln w="9525">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F56D3C8A-44A0-4DF8-8A14-E3D7B672459C}"/>
              </a:ext>
            </a:extLst>
          </p:cNvPr>
          <p:cNvSpPr txBox="1"/>
          <p:nvPr/>
        </p:nvSpPr>
        <p:spPr>
          <a:xfrm>
            <a:off x="5260436" y="2321443"/>
            <a:ext cx="3238394" cy="1477328"/>
          </a:xfrm>
          <a:prstGeom prst="rect">
            <a:avLst/>
          </a:prstGeom>
          <a:noFill/>
        </p:spPr>
        <p:txBody>
          <a:bodyPr wrap="square" lIns="0" tIns="0" rIns="0" bIns="0" rtlCol="0">
            <a:sp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p>
        </p:txBody>
      </p:sp>
      <p:sp>
        <p:nvSpPr>
          <p:cNvPr id="38" name="TextBox 37">
            <a:extLst>
              <a:ext uri="{FF2B5EF4-FFF2-40B4-BE49-F238E27FC236}">
                <a16:creationId xmlns:a16="http://schemas.microsoft.com/office/drawing/2014/main" id="{7B47DE53-135F-41BA-BA9F-E4938547E107}"/>
              </a:ext>
            </a:extLst>
          </p:cNvPr>
          <p:cNvSpPr txBox="1"/>
          <p:nvPr/>
        </p:nvSpPr>
        <p:spPr>
          <a:xfrm>
            <a:off x="5808729" y="4106040"/>
            <a:ext cx="2706621" cy="369332"/>
          </a:xfrm>
          <a:prstGeom prst="rect">
            <a:avLst/>
          </a:prstGeom>
          <a:noFill/>
        </p:spPr>
        <p:txBody>
          <a:bodyPr wrap="square" lIns="0" tIns="0" rIns="0" bIns="0" rtlCol="0">
            <a:spAutoFit/>
          </a:bodyPr>
          <a:lstStyle/>
          <a:p>
            <a:pPr marL="134529" indent="-134529">
              <a:buFont typeface="Arial" panose="020B0604020202020204" pitchFamily="34" charset="0"/>
              <a:buChar char="•"/>
            </a:pPr>
            <a:r>
              <a:rPr lang="en-US" sz="1200" dirty="0">
                <a:latin typeface="Arial" panose="020B0604020202020204" pitchFamily="34" charset="0"/>
              </a:rPr>
              <a:t>Lorem ipsum dolor sit amet, consectetur adipiscing elit. </a:t>
            </a:r>
            <a:endParaRPr lang="en-PH" sz="1200" dirty="0">
              <a:latin typeface="Arial" panose="020B0604020202020204" pitchFamily="34" charset="0"/>
            </a:endParaRPr>
          </a:p>
        </p:txBody>
      </p:sp>
      <p:sp>
        <p:nvSpPr>
          <p:cNvPr id="39" name="TextBox 38">
            <a:extLst>
              <a:ext uri="{FF2B5EF4-FFF2-40B4-BE49-F238E27FC236}">
                <a16:creationId xmlns:a16="http://schemas.microsoft.com/office/drawing/2014/main" id="{BD99E8B5-1496-4CC3-8216-C5F226B9C948}"/>
              </a:ext>
            </a:extLst>
          </p:cNvPr>
          <p:cNvSpPr txBox="1"/>
          <p:nvPr/>
        </p:nvSpPr>
        <p:spPr>
          <a:xfrm>
            <a:off x="5808729" y="4809106"/>
            <a:ext cx="2706621" cy="369332"/>
          </a:xfrm>
          <a:prstGeom prst="rect">
            <a:avLst/>
          </a:prstGeom>
          <a:noFill/>
        </p:spPr>
        <p:txBody>
          <a:bodyPr wrap="square" lIns="0" tIns="0" rIns="0" bIns="0" rtlCol="0">
            <a:spAutoFit/>
          </a:bodyPr>
          <a:lstStyle/>
          <a:p>
            <a:pPr marL="134529" indent="-134529">
              <a:buFont typeface="Arial" panose="020B0604020202020204" pitchFamily="34" charset="0"/>
              <a:buChar char="•"/>
            </a:pPr>
            <a:r>
              <a:rPr lang="en-US" sz="1200" dirty="0">
                <a:latin typeface="Arial" panose="020B0604020202020204" pitchFamily="34" charset="0"/>
              </a:rPr>
              <a:t>Lorem ipsum dolor sit amet, consectetur adipiscing elit. </a:t>
            </a:r>
            <a:endParaRPr lang="en-PH" sz="1200" dirty="0">
              <a:latin typeface="Arial" panose="020B0604020202020204" pitchFamily="34" charset="0"/>
            </a:endParaRPr>
          </a:p>
        </p:txBody>
      </p:sp>
      <p:sp>
        <p:nvSpPr>
          <p:cNvPr id="40" name="TextBox 39">
            <a:extLst>
              <a:ext uri="{FF2B5EF4-FFF2-40B4-BE49-F238E27FC236}">
                <a16:creationId xmlns:a16="http://schemas.microsoft.com/office/drawing/2014/main" id="{BD27EC9D-8DE1-470C-935C-FF0D63DB4432}"/>
              </a:ext>
            </a:extLst>
          </p:cNvPr>
          <p:cNvSpPr txBox="1"/>
          <p:nvPr/>
        </p:nvSpPr>
        <p:spPr>
          <a:xfrm>
            <a:off x="5808729" y="5512173"/>
            <a:ext cx="2706621" cy="369332"/>
          </a:xfrm>
          <a:prstGeom prst="rect">
            <a:avLst/>
          </a:prstGeom>
          <a:noFill/>
        </p:spPr>
        <p:txBody>
          <a:bodyPr wrap="square" lIns="0" tIns="0" rIns="0" bIns="0" rtlCol="0">
            <a:spAutoFit/>
          </a:bodyPr>
          <a:lstStyle/>
          <a:p>
            <a:pPr marL="134529" indent="-134529">
              <a:buFont typeface="Arial" panose="020B0604020202020204" pitchFamily="34" charset="0"/>
              <a:buChar char="•"/>
            </a:pPr>
            <a:r>
              <a:rPr lang="en-US" sz="1200" dirty="0">
                <a:latin typeface="Arial" panose="020B0604020202020204" pitchFamily="34" charset="0"/>
              </a:rPr>
              <a:t>Lorem ipsum dolor sit amet, consectetur adipiscing elit. </a:t>
            </a:r>
            <a:endParaRPr lang="en-PH" sz="1200" dirty="0">
              <a:latin typeface="Arial" panose="020B0604020202020204" pitchFamily="34" charset="0"/>
            </a:endParaRPr>
          </a:p>
        </p:txBody>
      </p:sp>
      <p:grpSp>
        <p:nvGrpSpPr>
          <p:cNvPr id="42" name="Group 41">
            <a:extLst>
              <a:ext uri="{FF2B5EF4-FFF2-40B4-BE49-F238E27FC236}">
                <a16:creationId xmlns:a16="http://schemas.microsoft.com/office/drawing/2014/main" id="{8D887E45-6CF4-4D92-951F-6ED52F5FD86A}"/>
              </a:ext>
            </a:extLst>
          </p:cNvPr>
          <p:cNvGrpSpPr/>
          <p:nvPr/>
        </p:nvGrpSpPr>
        <p:grpSpPr>
          <a:xfrm>
            <a:off x="5295423" y="4077814"/>
            <a:ext cx="414442" cy="416056"/>
            <a:chOff x="1649691" y="3230880"/>
            <a:chExt cx="914400" cy="914400"/>
          </a:xfrm>
        </p:grpSpPr>
        <p:sp>
          <p:nvSpPr>
            <p:cNvPr id="43" name="Accent">
              <a:extLst>
                <a:ext uri="{FF2B5EF4-FFF2-40B4-BE49-F238E27FC236}">
                  <a16:creationId xmlns:a16="http://schemas.microsoft.com/office/drawing/2014/main" id="{236DA3AA-794E-47A8-9ACC-EEA9A76FB8D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44" name="Outline">
              <a:extLst>
                <a:ext uri="{FF2B5EF4-FFF2-40B4-BE49-F238E27FC236}">
                  <a16:creationId xmlns:a16="http://schemas.microsoft.com/office/drawing/2014/main" id="{AF15EBC6-75A1-4B71-8E15-DDE477128AB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nvGrpSpPr>
          <p:cNvPr id="47" name="Group 46">
            <a:extLst>
              <a:ext uri="{FF2B5EF4-FFF2-40B4-BE49-F238E27FC236}">
                <a16:creationId xmlns:a16="http://schemas.microsoft.com/office/drawing/2014/main" id="{99D8A696-83E1-44DC-A8F0-73A885A9E71C}"/>
              </a:ext>
            </a:extLst>
          </p:cNvPr>
          <p:cNvGrpSpPr/>
          <p:nvPr/>
        </p:nvGrpSpPr>
        <p:grpSpPr>
          <a:xfrm>
            <a:off x="5295423" y="4785744"/>
            <a:ext cx="414442" cy="416056"/>
            <a:chOff x="1649691" y="3230880"/>
            <a:chExt cx="914400" cy="914400"/>
          </a:xfrm>
        </p:grpSpPr>
        <p:sp>
          <p:nvSpPr>
            <p:cNvPr id="48" name="Accent">
              <a:extLst>
                <a:ext uri="{FF2B5EF4-FFF2-40B4-BE49-F238E27FC236}">
                  <a16:creationId xmlns:a16="http://schemas.microsoft.com/office/drawing/2014/main" id="{49085B96-BAA2-4CE7-B819-C1A9F4E340A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49" name="Outline">
              <a:extLst>
                <a:ext uri="{FF2B5EF4-FFF2-40B4-BE49-F238E27FC236}">
                  <a16:creationId xmlns:a16="http://schemas.microsoft.com/office/drawing/2014/main" id="{4DA11E68-4BCC-4732-954D-6F0C063955B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nvGrpSpPr>
          <p:cNvPr id="50" name="Group 49">
            <a:extLst>
              <a:ext uri="{FF2B5EF4-FFF2-40B4-BE49-F238E27FC236}">
                <a16:creationId xmlns:a16="http://schemas.microsoft.com/office/drawing/2014/main" id="{ACF0C197-9ECC-4480-AFCE-21B2CA908641}"/>
              </a:ext>
            </a:extLst>
          </p:cNvPr>
          <p:cNvGrpSpPr/>
          <p:nvPr/>
        </p:nvGrpSpPr>
        <p:grpSpPr>
          <a:xfrm>
            <a:off x="5295423" y="5493674"/>
            <a:ext cx="414442" cy="416056"/>
            <a:chOff x="1649691" y="3230880"/>
            <a:chExt cx="914400" cy="914400"/>
          </a:xfrm>
        </p:grpSpPr>
        <p:sp>
          <p:nvSpPr>
            <p:cNvPr id="51" name="Accent">
              <a:extLst>
                <a:ext uri="{FF2B5EF4-FFF2-40B4-BE49-F238E27FC236}">
                  <a16:creationId xmlns:a16="http://schemas.microsoft.com/office/drawing/2014/main" id="{05709828-2B15-4678-BDD5-45A04CEC962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52" name="Outline">
              <a:extLst>
                <a:ext uri="{FF2B5EF4-FFF2-40B4-BE49-F238E27FC236}">
                  <a16:creationId xmlns:a16="http://schemas.microsoft.com/office/drawing/2014/main" id="{2C2878E8-196A-400D-9349-99E7DB2C13C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spTree>
    <p:extLst>
      <p:ext uri="{BB962C8B-B14F-4D97-AF65-F5344CB8AC3E}">
        <p14:creationId xmlns:p14="http://schemas.microsoft.com/office/powerpoint/2010/main" val="3697739716"/>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BBCFC9C7-64B9-464C-928D-7E9629F86570}"/>
              </a:ext>
            </a:extLst>
          </p:cNvPr>
          <p:cNvSpPr/>
          <p:nvPr/>
        </p:nvSpPr>
        <p:spPr>
          <a:xfrm>
            <a:off x="2623226" y="2067801"/>
            <a:ext cx="1902978" cy="3143059"/>
          </a:xfrm>
          <a:prstGeom prst="roundRect">
            <a:avLst>
              <a:gd name="adj" fmla="val 9643"/>
            </a:avLst>
          </a:prstGeom>
          <a:solidFill>
            <a:schemeClr val="bg1"/>
          </a:solidFill>
          <a:ln w="12700"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4" name="Rectangle: Rounded Corners 3">
            <a:extLst>
              <a:ext uri="{FF2B5EF4-FFF2-40B4-BE49-F238E27FC236}">
                <a16:creationId xmlns:a16="http://schemas.microsoft.com/office/drawing/2014/main" id="{5D005FBA-AE43-4F72-A9BC-42C11BCDF7E7}"/>
              </a:ext>
            </a:extLst>
          </p:cNvPr>
          <p:cNvSpPr/>
          <p:nvPr/>
        </p:nvSpPr>
        <p:spPr>
          <a:xfrm>
            <a:off x="628651" y="2067800"/>
            <a:ext cx="1902978" cy="3143058"/>
          </a:xfrm>
          <a:prstGeom prst="roundRect">
            <a:avLst>
              <a:gd name="adj" fmla="val 9643"/>
            </a:avLst>
          </a:prstGeom>
          <a:solidFill>
            <a:schemeClr val="bg1"/>
          </a:solidFill>
          <a:ln w="12700"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6" name="Rectangle: Rounded Corners 5">
            <a:extLst>
              <a:ext uri="{FF2B5EF4-FFF2-40B4-BE49-F238E27FC236}">
                <a16:creationId xmlns:a16="http://schemas.microsoft.com/office/drawing/2014/main" id="{0A01AE8C-213A-4701-9E72-D38CB69FCDB4}"/>
              </a:ext>
            </a:extLst>
          </p:cNvPr>
          <p:cNvSpPr/>
          <p:nvPr/>
        </p:nvSpPr>
        <p:spPr>
          <a:xfrm>
            <a:off x="4617799" y="2067801"/>
            <a:ext cx="1902978" cy="3143059"/>
          </a:xfrm>
          <a:prstGeom prst="roundRect">
            <a:avLst>
              <a:gd name="adj" fmla="val 9643"/>
            </a:avLst>
          </a:prstGeom>
          <a:solidFill>
            <a:schemeClr val="bg1"/>
          </a:solidFill>
          <a:ln w="12700"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 name="Rectangle: Rounded Corners 6">
            <a:extLst>
              <a:ext uri="{FF2B5EF4-FFF2-40B4-BE49-F238E27FC236}">
                <a16:creationId xmlns:a16="http://schemas.microsoft.com/office/drawing/2014/main" id="{5FDA32E5-2344-4CEE-B5FD-E17FEA793179}"/>
              </a:ext>
            </a:extLst>
          </p:cNvPr>
          <p:cNvSpPr/>
          <p:nvPr/>
        </p:nvSpPr>
        <p:spPr>
          <a:xfrm>
            <a:off x="6612372" y="2067801"/>
            <a:ext cx="1902978" cy="3143059"/>
          </a:xfrm>
          <a:prstGeom prst="roundRect">
            <a:avLst>
              <a:gd name="adj" fmla="val 9643"/>
            </a:avLst>
          </a:prstGeom>
          <a:solidFill>
            <a:schemeClr val="bg1"/>
          </a:solidFill>
          <a:ln w="12700"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12" name="Rectangle: Top Corners Rounded 11">
            <a:extLst>
              <a:ext uri="{FF2B5EF4-FFF2-40B4-BE49-F238E27FC236}">
                <a16:creationId xmlns:a16="http://schemas.microsoft.com/office/drawing/2014/main" id="{B93E6930-29DA-4665-B124-A2320B95E717}"/>
              </a:ext>
            </a:extLst>
          </p:cNvPr>
          <p:cNvSpPr/>
          <p:nvPr/>
        </p:nvSpPr>
        <p:spPr>
          <a:xfrm>
            <a:off x="628650" y="2067804"/>
            <a:ext cx="1902977" cy="388206"/>
          </a:xfrm>
          <a:prstGeom prst="round2SameRect">
            <a:avLst>
              <a:gd name="adj1" fmla="val 5000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00" b="1" dirty="0">
                <a:solidFill>
                  <a:srgbClr val="FFFFFF"/>
                </a:solidFill>
              </a:rPr>
              <a:t>Lorem ipsum dolor </a:t>
            </a:r>
          </a:p>
        </p:txBody>
      </p:sp>
      <p:sp>
        <p:nvSpPr>
          <p:cNvPr id="13" name="Rectangle: Top Corners Rounded 12">
            <a:extLst>
              <a:ext uri="{FF2B5EF4-FFF2-40B4-BE49-F238E27FC236}">
                <a16:creationId xmlns:a16="http://schemas.microsoft.com/office/drawing/2014/main" id="{6A567D9E-F1E3-40CF-B7A5-5A39A9109BFA}"/>
              </a:ext>
            </a:extLst>
          </p:cNvPr>
          <p:cNvSpPr/>
          <p:nvPr/>
        </p:nvSpPr>
        <p:spPr>
          <a:xfrm>
            <a:off x="2623223" y="2067806"/>
            <a:ext cx="1902977" cy="388206"/>
          </a:xfrm>
          <a:prstGeom prst="round2SameRect">
            <a:avLst>
              <a:gd name="adj1" fmla="val 5000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00" b="1" dirty="0">
                <a:solidFill>
                  <a:srgbClr val="FFFFFF"/>
                </a:solidFill>
              </a:rPr>
              <a:t>Lorem ipsum dolor </a:t>
            </a:r>
          </a:p>
        </p:txBody>
      </p:sp>
      <p:sp>
        <p:nvSpPr>
          <p:cNvPr id="14" name="Rectangle: Top Corners Rounded 13">
            <a:extLst>
              <a:ext uri="{FF2B5EF4-FFF2-40B4-BE49-F238E27FC236}">
                <a16:creationId xmlns:a16="http://schemas.microsoft.com/office/drawing/2014/main" id="{519A392E-7A0F-4D72-99DF-B9660AF51CAA}"/>
              </a:ext>
            </a:extLst>
          </p:cNvPr>
          <p:cNvSpPr/>
          <p:nvPr/>
        </p:nvSpPr>
        <p:spPr>
          <a:xfrm>
            <a:off x="4617795" y="2067806"/>
            <a:ext cx="1902977" cy="388206"/>
          </a:xfrm>
          <a:prstGeom prst="round2SameRect">
            <a:avLst>
              <a:gd name="adj1" fmla="val 5000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00" b="1" dirty="0">
                <a:solidFill>
                  <a:srgbClr val="FFFFFF"/>
                </a:solidFill>
              </a:rPr>
              <a:t>Lorem ipsum dolor </a:t>
            </a:r>
          </a:p>
        </p:txBody>
      </p:sp>
      <p:sp>
        <p:nvSpPr>
          <p:cNvPr id="15" name="Rectangle: Top Corners Rounded 14">
            <a:extLst>
              <a:ext uri="{FF2B5EF4-FFF2-40B4-BE49-F238E27FC236}">
                <a16:creationId xmlns:a16="http://schemas.microsoft.com/office/drawing/2014/main" id="{0A49F926-D898-4778-BDC8-E13BF10EA430}"/>
              </a:ext>
            </a:extLst>
          </p:cNvPr>
          <p:cNvSpPr/>
          <p:nvPr/>
        </p:nvSpPr>
        <p:spPr>
          <a:xfrm>
            <a:off x="6612371" y="2067806"/>
            <a:ext cx="1902977" cy="388206"/>
          </a:xfrm>
          <a:prstGeom prst="round2SameRect">
            <a:avLst>
              <a:gd name="adj1" fmla="val 50000"/>
              <a:gd name="adj2"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00" b="1" dirty="0">
                <a:solidFill>
                  <a:srgbClr val="FFFFFF"/>
                </a:solidFill>
              </a:rPr>
              <a:t>Lorem ipsum dolor </a:t>
            </a:r>
          </a:p>
        </p:txBody>
      </p:sp>
      <p:sp>
        <p:nvSpPr>
          <p:cNvPr id="16" name="Text 5">
            <a:extLst>
              <a:ext uri="{FF2B5EF4-FFF2-40B4-BE49-F238E27FC236}">
                <a16:creationId xmlns:a16="http://schemas.microsoft.com/office/drawing/2014/main" id="{C762EBD7-5DB1-4D5E-8F84-B7C50C3B7C94}"/>
              </a:ext>
            </a:extLst>
          </p:cNvPr>
          <p:cNvSpPr/>
          <p:nvPr/>
        </p:nvSpPr>
        <p:spPr>
          <a:xfrm>
            <a:off x="705427" y="4027328"/>
            <a:ext cx="1749430" cy="933167"/>
          </a:xfrm>
          <a:prstGeom prst="rect">
            <a:avLst/>
          </a:prstGeom>
          <a:noFill/>
          <a:ln/>
        </p:spPr>
        <p:txBody>
          <a:bodyPr wrap="square" lIns="0" tIns="0" rIns="0" bIns="0" rtlCol="0" anchor="t"/>
          <a:lstStyle/>
          <a:p>
            <a:pPr marL="257150" indent="-120242">
              <a:buSzPct val="100000"/>
              <a:buChar char="•"/>
            </a:pPr>
            <a:r>
              <a:rPr lang="en-US" sz="1200" dirty="0">
                <a:ea typeface="Calibri" pitchFamily="34" charset="-122"/>
                <a:cs typeface="Calibri" pitchFamily="34" charset="-120"/>
              </a:rPr>
              <a:t>Lorem ipsum dolor sit amet, consectetur adipiscing elit, sed do eiusmod tempor </a:t>
            </a:r>
            <a:endParaRPr lang="en-US" sz="1200" dirty="0"/>
          </a:p>
        </p:txBody>
      </p:sp>
      <p:sp>
        <p:nvSpPr>
          <p:cNvPr id="17" name="Text 5">
            <a:extLst>
              <a:ext uri="{FF2B5EF4-FFF2-40B4-BE49-F238E27FC236}">
                <a16:creationId xmlns:a16="http://schemas.microsoft.com/office/drawing/2014/main" id="{0FA391D0-8E9A-45D7-BA84-AC84254A1F6B}"/>
              </a:ext>
            </a:extLst>
          </p:cNvPr>
          <p:cNvSpPr/>
          <p:nvPr/>
        </p:nvSpPr>
        <p:spPr>
          <a:xfrm>
            <a:off x="2700002" y="4027332"/>
            <a:ext cx="1749430" cy="933167"/>
          </a:xfrm>
          <a:prstGeom prst="rect">
            <a:avLst/>
          </a:prstGeom>
          <a:noFill/>
          <a:ln/>
        </p:spPr>
        <p:txBody>
          <a:bodyPr wrap="square" lIns="0" tIns="0" rIns="0" bIns="0" rtlCol="0" anchor="t"/>
          <a:lstStyle/>
          <a:p>
            <a:pPr marL="257150" indent="-120242">
              <a:buSzPct val="100000"/>
              <a:buChar char="•"/>
            </a:pPr>
            <a:r>
              <a:rPr lang="en-US" sz="1200" dirty="0">
                <a:ea typeface="Calibri" pitchFamily="34" charset="-122"/>
                <a:cs typeface="Calibri" pitchFamily="34" charset="-120"/>
              </a:rPr>
              <a:t>Lorem ipsum dolor sit amet, consectetur adipiscing elit, sed do eiusmod tempor </a:t>
            </a:r>
          </a:p>
        </p:txBody>
      </p:sp>
      <p:sp>
        <p:nvSpPr>
          <p:cNvPr id="18" name="Text 5">
            <a:extLst>
              <a:ext uri="{FF2B5EF4-FFF2-40B4-BE49-F238E27FC236}">
                <a16:creationId xmlns:a16="http://schemas.microsoft.com/office/drawing/2014/main" id="{AE3FBB08-CA9E-447F-AFBF-FB7A0920364A}"/>
              </a:ext>
            </a:extLst>
          </p:cNvPr>
          <p:cNvSpPr/>
          <p:nvPr/>
        </p:nvSpPr>
        <p:spPr>
          <a:xfrm>
            <a:off x="4694574" y="4027332"/>
            <a:ext cx="1749430" cy="933167"/>
          </a:xfrm>
          <a:prstGeom prst="rect">
            <a:avLst/>
          </a:prstGeom>
          <a:noFill/>
          <a:ln/>
        </p:spPr>
        <p:txBody>
          <a:bodyPr wrap="square" lIns="0" tIns="0" rIns="0" bIns="0" rtlCol="0" anchor="t"/>
          <a:lstStyle/>
          <a:p>
            <a:pPr marL="257150" indent="-120242">
              <a:buSzPct val="100000"/>
              <a:buChar char="•"/>
            </a:pPr>
            <a:r>
              <a:rPr lang="en-US" sz="1200" dirty="0">
                <a:ea typeface="Calibri" pitchFamily="34" charset="-122"/>
                <a:cs typeface="Calibri" pitchFamily="34" charset="-120"/>
              </a:rPr>
              <a:t>Lorem ipsum dolor sit amet, consectetur adipiscing elit, sed do eiusmod tempor </a:t>
            </a:r>
          </a:p>
        </p:txBody>
      </p:sp>
      <p:sp>
        <p:nvSpPr>
          <p:cNvPr id="19" name="Text 5">
            <a:extLst>
              <a:ext uri="{FF2B5EF4-FFF2-40B4-BE49-F238E27FC236}">
                <a16:creationId xmlns:a16="http://schemas.microsoft.com/office/drawing/2014/main" id="{EB8F4EAD-6671-4601-87B8-CD0DD24949CA}"/>
              </a:ext>
            </a:extLst>
          </p:cNvPr>
          <p:cNvSpPr/>
          <p:nvPr/>
        </p:nvSpPr>
        <p:spPr>
          <a:xfrm>
            <a:off x="6689147" y="4027332"/>
            <a:ext cx="1749430" cy="933167"/>
          </a:xfrm>
          <a:prstGeom prst="rect">
            <a:avLst/>
          </a:prstGeom>
          <a:noFill/>
          <a:ln/>
        </p:spPr>
        <p:txBody>
          <a:bodyPr wrap="square" lIns="0" tIns="0" rIns="0" bIns="0" rtlCol="0" anchor="t"/>
          <a:lstStyle/>
          <a:p>
            <a:pPr marL="257150" indent="-120242">
              <a:buSzPct val="100000"/>
              <a:buChar char="•"/>
            </a:pPr>
            <a:r>
              <a:rPr lang="en-US" sz="1200" dirty="0">
                <a:ea typeface="Calibri" pitchFamily="34" charset="-122"/>
                <a:cs typeface="Calibri" pitchFamily="34" charset="-120"/>
              </a:rPr>
              <a:t>Lorem ipsum dolor sit amet, consectetur adipiscing elit, sed do eiusmod tempor </a:t>
            </a:r>
          </a:p>
        </p:txBody>
      </p:sp>
      <p:sp>
        <p:nvSpPr>
          <p:cNvPr id="29" name="Rectangle 28">
            <a:extLst>
              <a:ext uri="{FF2B5EF4-FFF2-40B4-BE49-F238E27FC236}">
                <a16:creationId xmlns:a16="http://schemas.microsoft.com/office/drawing/2014/main" id="{3547B33A-1713-4C44-AA73-612090EAB11F}"/>
              </a:ext>
            </a:extLst>
          </p:cNvPr>
          <p:cNvSpPr/>
          <p:nvPr/>
        </p:nvSpPr>
        <p:spPr>
          <a:xfrm>
            <a:off x="678285" y="5427594"/>
            <a:ext cx="7837062" cy="764862"/>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0" name="Group 29">
            <a:extLst>
              <a:ext uri="{FF2B5EF4-FFF2-40B4-BE49-F238E27FC236}">
                <a16:creationId xmlns:a16="http://schemas.microsoft.com/office/drawing/2014/main" id="{C0A2EC21-9CAF-488D-B89A-F64192858136}"/>
              </a:ext>
            </a:extLst>
          </p:cNvPr>
          <p:cNvGrpSpPr/>
          <p:nvPr/>
        </p:nvGrpSpPr>
        <p:grpSpPr>
          <a:xfrm>
            <a:off x="829562" y="5555760"/>
            <a:ext cx="7424208" cy="565076"/>
            <a:chOff x="571017" y="2061302"/>
            <a:chExt cx="2476983" cy="1928346"/>
          </a:xfrm>
        </p:grpSpPr>
        <p:sp>
          <p:nvSpPr>
            <p:cNvPr id="31" name="ee4pHeader1">
              <a:extLst>
                <a:ext uri="{FF2B5EF4-FFF2-40B4-BE49-F238E27FC236}">
                  <a16:creationId xmlns:a16="http://schemas.microsoft.com/office/drawing/2014/main" id="{CD21CD56-AEDB-4FA2-8FED-8E1EABFFD4F6}"/>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rPr>
                <a:t>Key Highlight</a:t>
              </a:r>
            </a:p>
          </p:txBody>
        </p:sp>
        <p:sp>
          <p:nvSpPr>
            <p:cNvPr id="32" name="TextBox 31">
              <a:extLst>
                <a:ext uri="{FF2B5EF4-FFF2-40B4-BE49-F238E27FC236}">
                  <a16:creationId xmlns:a16="http://schemas.microsoft.com/office/drawing/2014/main" id="{DD9AB8E8-2F7E-4B0C-8328-172DC8073BE8}"/>
                </a:ext>
              </a:extLst>
            </p:cNvPr>
            <p:cNvSpPr txBox="1"/>
            <p:nvPr/>
          </p:nvSpPr>
          <p:spPr>
            <a:xfrm>
              <a:off x="571017" y="2729287"/>
              <a:ext cx="2476982" cy="126036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dirty="0">
                  <a:solidFill>
                    <a:schemeClr val="tx1"/>
                  </a:solidFill>
                  <a:latin typeface="+mn-lt"/>
                </a:rPr>
                <a:t>Lorem ipsum dolor sit amet, consectetur adipiscing elit. Curabitur purus dui, euismod quis placerat eget, venenatis nec nibh. Mauris sit </a:t>
              </a:r>
            </a:p>
          </p:txBody>
        </p:sp>
      </p:grpSp>
      <p:sp>
        <p:nvSpPr>
          <p:cNvPr id="2" name="Title 1">
            <a:extLst>
              <a:ext uri="{FF2B5EF4-FFF2-40B4-BE49-F238E27FC236}">
                <a16:creationId xmlns:a16="http://schemas.microsoft.com/office/drawing/2014/main" id="{1291C50A-42D1-4201-8B5C-2DC79CCA508C}"/>
              </a:ext>
            </a:extLst>
          </p:cNvPr>
          <p:cNvSpPr>
            <a:spLocks noGrp="1"/>
          </p:cNvSpPr>
          <p:nvPr>
            <p:ph type="title"/>
          </p:nvPr>
        </p:nvSpPr>
        <p:spPr>
          <a:xfrm>
            <a:off x="628650" y="365127"/>
            <a:ext cx="7886700" cy="618100"/>
          </a:xfrm>
        </p:spPr>
        <p:txBody>
          <a:bodyPr>
            <a:normAutofit/>
          </a:bodyPr>
          <a:lstStyle/>
          <a:p>
            <a:r>
              <a:rPr lang="en-US" dirty="0"/>
              <a:t>Four Image Timeline + Key Highlight</a:t>
            </a:r>
          </a:p>
        </p:txBody>
      </p:sp>
      <p:sp>
        <p:nvSpPr>
          <p:cNvPr id="3" name="Slide Number Placeholder 2">
            <a:extLst>
              <a:ext uri="{FF2B5EF4-FFF2-40B4-BE49-F238E27FC236}">
                <a16:creationId xmlns:a16="http://schemas.microsoft.com/office/drawing/2014/main" id="{785FF3EF-4F2E-45FD-9B91-C589955DB6CF}"/>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248</a:t>
            </a:fld>
            <a:endParaRPr lang="en-PH" dirty="0"/>
          </a:p>
        </p:txBody>
      </p:sp>
      <p:pic>
        <p:nvPicPr>
          <p:cNvPr id="8" name="Picture 7">
            <a:extLst>
              <a:ext uri="{FF2B5EF4-FFF2-40B4-BE49-F238E27FC236}">
                <a16:creationId xmlns:a16="http://schemas.microsoft.com/office/drawing/2014/main" id="{59F0D378-46BA-406E-9A97-7386334E594A}"/>
              </a:ext>
            </a:extLst>
          </p:cNvPr>
          <p:cNvPicPr>
            <a:picLocks noChangeAspect="1"/>
          </p:cNvPicPr>
          <p:nvPr/>
        </p:nvPicPr>
        <p:blipFill>
          <a:blip r:embed="rId2">
            <a:extLst>
              <a:ext uri="{28A0092B-C50C-407E-A947-70E740481C1C}">
                <a14:useLocalDpi xmlns:a14="http://schemas.microsoft.com/office/drawing/2010/main" val="0"/>
              </a:ext>
            </a:extLst>
          </a:blip>
          <a:srcRect l="6565" t="8502" r="12324" b="9636"/>
          <a:stretch>
            <a:fillRect/>
          </a:stretch>
        </p:blipFill>
        <p:spPr>
          <a:xfrm>
            <a:off x="760103" y="2632128"/>
            <a:ext cx="1640074" cy="1104659"/>
          </a:xfrm>
          <a:custGeom>
            <a:avLst/>
            <a:gdLst>
              <a:gd name="connsiteX0" fmla="*/ 371607 w 2186765"/>
              <a:gd name="connsiteY0" fmla="*/ 0 h 1472879"/>
              <a:gd name="connsiteX1" fmla="*/ 1815158 w 2186765"/>
              <a:gd name="connsiteY1" fmla="*/ 0 h 1472879"/>
              <a:gd name="connsiteX2" fmla="*/ 2186765 w 2186765"/>
              <a:gd name="connsiteY2" fmla="*/ 371607 h 1472879"/>
              <a:gd name="connsiteX3" fmla="*/ 2186765 w 2186765"/>
              <a:gd name="connsiteY3" fmla="*/ 1101272 h 1472879"/>
              <a:gd name="connsiteX4" fmla="*/ 1815158 w 2186765"/>
              <a:gd name="connsiteY4" fmla="*/ 1472879 h 1472879"/>
              <a:gd name="connsiteX5" fmla="*/ 371607 w 2186765"/>
              <a:gd name="connsiteY5" fmla="*/ 1472879 h 1472879"/>
              <a:gd name="connsiteX6" fmla="*/ 0 w 2186765"/>
              <a:gd name="connsiteY6" fmla="*/ 1101272 h 1472879"/>
              <a:gd name="connsiteX7" fmla="*/ 0 w 2186765"/>
              <a:gd name="connsiteY7" fmla="*/ 371607 h 1472879"/>
              <a:gd name="connsiteX8" fmla="*/ 371607 w 2186765"/>
              <a:gd name="connsiteY8" fmla="*/ 0 h 14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765" h="1472879">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p:spPr>
      </p:pic>
      <p:pic>
        <p:nvPicPr>
          <p:cNvPr id="9" name="Picture 8">
            <a:extLst>
              <a:ext uri="{FF2B5EF4-FFF2-40B4-BE49-F238E27FC236}">
                <a16:creationId xmlns:a16="http://schemas.microsoft.com/office/drawing/2014/main" id="{C6A7F984-7483-4C21-BD25-33BCF70B9F01}"/>
              </a:ext>
            </a:extLst>
          </p:cNvPr>
          <p:cNvPicPr>
            <a:picLocks noChangeAspect="1"/>
          </p:cNvPicPr>
          <p:nvPr/>
        </p:nvPicPr>
        <p:blipFill>
          <a:blip r:embed="rId3">
            <a:extLst>
              <a:ext uri="{28A0092B-C50C-407E-A947-70E740481C1C}">
                <a14:useLocalDpi xmlns:a14="http://schemas.microsoft.com/office/drawing/2010/main" val="0"/>
              </a:ext>
            </a:extLst>
          </a:blip>
          <a:srcRect l="5654" t="6270" r="7767" b="6270"/>
          <a:stretch>
            <a:fillRect/>
          </a:stretch>
        </p:blipFill>
        <p:spPr>
          <a:xfrm>
            <a:off x="2754677" y="2632129"/>
            <a:ext cx="1640074" cy="1104659"/>
          </a:xfrm>
          <a:custGeom>
            <a:avLst/>
            <a:gdLst>
              <a:gd name="connsiteX0" fmla="*/ 371607 w 2186765"/>
              <a:gd name="connsiteY0" fmla="*/ 0 h 1472879"/>
              <a:gd name="connsiteX1" fmla="*/ 1815158 w 2186765"/>
              <a:gd name="connsiteY1" fmla="*/ 0 h 1472879"/>
              <a:gd name="connsiteX2" fmla="*/ 2186765 w 2186765"/>
              <a:gd name="connsiteY2" fmla="*/ 371607 h 1472879"/>
              <a:gd name="connsiteX3" fmla="*/ 2186765 w 2186765"/>
              <a:gd name="connsiteY3" fmla="*/ 1101272 h 1472879"/>
              <a:gd name="connsiteX4" fmla="*/ 1815158 w 2186765"/>
              <a:gd name="connsiteY4" fmla="*/ 1472879 h 1472879"/>
              <a:gd name="connsiteX5" fmla="*/ 371607 w 2186765"/>
              <a:gd name="connsiteY5" fmla="*/ 1472879 h 1472879"/>
              <a:gd name="connsiteX6" fmla="*/ 0 w 2186765"/>
              <a:gd name="connsiteY6" fmla="*/ 1101272 h 1472879"/>
              <a:gd name="connsiteX7" fmla="*/ 0 w 2186765"/>
              <a:gd name="connsiteY7" fmla="*/ 371607 h 1472879"/>
              <a:gd name="connsiteX8" fmla="*/ 371607 w 2186765"/>
              <a:gd name="connsiteY8" fmla="*/ 0 h 14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765" h="1472879">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p:spPr>
      </p:pic>
      <p:pic>
        <p:nvPicPr>
          <p:cNvPr id="10" name="Picture 9">
            <a:extLst>
              <a:ext uri="{FF2B5EF4-FFF2-40B4-BE49-F238E27FC236}">
                <a16:creationId xmlns:a16="http://schemas.microsoft.com/office/drawing/2014/main" id="{BD8FFDF7-9D7A-4C68-9C9D-C85E2F544B09}"/>
              </a:ext>
            </a:extLst>
          </p:cNvPr>
          <p:cNvPicPr>
            <a:picLocks noChangeAspect="1"/>
          </p:cNvPicPr>
          <p:nvPr/>
        </p:nvPicPr>
        <p:blipFill>
          <a:blip r:embed="rId4">
            <a:extLst>
              <a:ext uri="{28A0092B-C50C-407E-A947-70E740481C1C}">
                <a14:useLocalDpi xmlns:a14="http://schemas.microsoft.com/office/drawing/2010/main" val="0"/>
              </a:ext>
            </a:extLst>
          </a:blip>
          <a:srcRect l="15373" t="5441" r="15373" b="13105"/>
          <a:stretch>
            <a:fillRect/>
          </a:stretch>
        </p:blipFill>
        <p:spPr>
          <a:xfrm>
            <a:off x="6743824" y="2632131"/>
            <a:ext cx="1640074" cy="1104659"/>
          </a:xfrm>
          <a:custGeom>
            <a:avLst/>
            <a:gdLst>
              <a:gd name="connsiteX0" fmla="*/ 371607 w 2186765"/>
              <a:gd name="connsiteY0" fmla="*/ 0 h 1472879"/>
              <a:gd name="connsiteX1" fmla="*/ 1815158 w 2186765"/>
              <a:gd name="connsiteY1" fmla="*/ 0 h 1472879"/>
              <a:gd name="connsiteX2" fmla="*/ 2186765 w 2186765"/>
              <a:gd name="connsiteY2" fmla="*/ 371607 h 1472879"/>
              <a:gd name="connsiteX3" fmla="*/ 2186765 w 2186765"/>
              <a:gd name="connsiteY3" fmla="*/ 1101272 h 1472879"/>
              <a:gd name="connsiteX4" fmla="*/ 1815158 w 2186765"/>
              <a:gd name="connsiteY4" fmla="*/ 1472879 h 1472879"/>
              <a:gd name="connsiteX5" fmla="*/ 371607 w 2186765"/>
              <a:gd name="connsiteY5" fmla="*/ 1472879 h 1472879"/>
              <a:gd name="connsiteX6" fmla="*/ 0 w 2186765"/>
              <a:gd name="connsiteY6" fmla="*/ 1101272 h 1472879"/>
              <a:gd name="connsiteX7" fmla="*/ 0 w 2186765"/>
              <a:gd name="connsiteY7" fmla="*/ 371607 h 1472879"/>
              <a:gd name="connsiteX8" fmla="*/ 371607 w 2186765"/>
              <a:gd name="connsiteY8" fmla="*/ 0 h 14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765" h="1472879">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p:spPr>
      </p:pic>
      <p:pic>
        <p:nvPicPr>
          <p:cNvPr id="11" name="Picture 10">
            <a:extLst>
              <a:ext uri="{FF2B5EF4-FFF2-40B4-BE49-F238E27FC236}">
                <a16:creationId xmlns:a16="http://schemas.microsoft.com/office/drawing/2014/main" id="{3A892D01-0009-4D3A-8241-F74E91E84AFB}"/>
              </a:ext>
            </a:extLst>
          </p:cNvPr>
          <p:cNvPicPr>
            <a:picLocks noChangeAspect="1"/>
          </p:cNvPicPr>
          <p:nvPr/>
        </p:nvPicPr>
        <p:blipFill>
          <a:blip r:embed="rId5">
            <a:extLst>
              <a:ext uri="{28A0092B-C50C-407E-A947-70E740481C1C}">
                <a14:useLocalDpi xmlns:a14="http://schemas.microsoft.com/office/drawing/2010/main" val="0"/>
              </a:ext>
            </a:extLst>
          </a:blip>
          <a:srcRect l="11255" t="9054" r="17634" b="19173"/>
          <a:stretch>
            <a:fillRect/>
          </a:stretch>
        </p:blipFill>
        <p:spPr>
          <a:xfrm>
            <a:off x="4749251" y="2632131"/>
            <a:ext cx="1640074" cy="1104659"/>
          </a:xfrm>
          <a:custGeom>
            <a:avLst/>
            <a:gdLst>
              <a:gd name="connsiteX0" fmla="*/ 371607 w 2186765"/>
              <a:gd name="connsiteY0" fmla="*/ 0 h 1472879"/>
              <a:gd name="connsiteX1" fmla="*/ 1815158 w 2186765"/>
              <a:gd name="connsiteY1" fmla="*/ 0 h 1472879"/>
              <a:gd name="connsiteX2" fmla="*/ 2186765 w 2186765"/>
              <a:gd name="connsiteY2" fmla="*/ 371607 h 1472879"/>
              <a:gd name="connsiteX3" fmla="*/ 2186765 w 2186765"/>
              <a:gd name="connsiteY3" fmla="*/ 1101272 h 1472879"/>
              <a:gd name="connsiteX4" fmla="*/ 1815158 w 2186765"/>
              <a:gd name="connsiteY4" fmla="*/ 1472879 h 1472879"/>
              <a:gd name="connsiteX5" fmla="*/ 371607 w 2186765"/>
              <a:gd name="connsiteY5" fmla="*/ 1472879 h 1472879"/>
              <a:gd name="connsiteX6" fmla="*/ 0 w 2186765"/>
              <a:gd name="connsiteY6" fmla="*/ 1101272 h 1472879"/>
              <a:gd name="connsiteX7" fmla="*/ 0 w 2186765"/>
              <a:gd name="connsiteY7" fmla="*/ 371607 h 1472879"/>
              <a:gd name="connsiteX8" fmla="*/ 371607 w 2186765"/>
              <a:gd name="connsiteY8" fmla="*/ 0 h 14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765" h="1472879">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p:spPr>
      </p:pic>
      <p:sp>
        <p:nvSpPr>
          <p:cNvPr id="20" name="Rectangle 19">
            <a:extLst>
              <a:ext uri="{FF2B5EF4-FFF2-40B4-BE49-F238E27FC236}">
                <a16:creationId xmlns:a16="http://schemas.microsoft.com/office/drawing/2014/main" id="{99111C12-ECCE-40B3-8D06-2069C87185C9}"/>
              </a:ext>
            </a:extLst>
          </p:cNvPr>
          <p:cNvSpPr/>
          <p:nvPr/>
        </p:nvSpPr>
        <p:spPr>
          <a:xfrm>
            <a:off x="0" y="1585214"/>
            <a:ext cx="9144000" cy="6636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1" name="Straight Connector 20">
            <a:extLst>
              <a:ext uri="{FF2B5EF4-FFF2-40B4-BE49-F238E27FC236}">
                <a16:creationId xmlns:a16="http://schemas.microsoft.com/office/drawing/2014/main" id="{05D73C96-1551-480B-8A4A-300538429673}"/>
              </a:ext>
            </a:extLst>
          </p:cNvPr>
          <p:cNvCxnSpPr>
            <a:cxnSpLocks/>
            <a:stCxn id="23" idx="4"/>
            <a:endCxn id="12" idx="3"/>
          </p:cNvCxnSpPr>
          <p:nvPr/>
        </p:nvCxnSpPr>
        <p:spPr>
          <a:xfrm>
            <a:off x="1580139" y="1708438"/>
            <a:ext cx="0" cy="359366"/>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E0C1CBF7-7EEB-49B9-A826-660BFCB0FE6E}"/>
              </a:ext>
            </a:extLst>
          </p:cNvPr>
          <p:cNvCxnSpPr>
            <a:cxnSpLocks/>
          </p:cNvCxnSpPr>
          <p:nvPr/>
        </p:nvCxnSpPr>
        <p:spPr>
          <a:xfrm>
            <a:off x="3574711" y="1708435"/>
            <a:ext cx="0" cy="361564"/>
          </a:xfrm>
          <a:prstGeom prst="line">
            <a:avLst/>
          </a:prstGeom>
        </p:spPr>
        <p:style>
          <a:lnRef idx="1">
            <a:schemeClr val="accent1"/>
          </a:lnRef>
          <a:fillRef idx="0">
            <a:schemeClr val="accent1"/>
          </a:fillRef>
          <a:effectRef idx="0">
            <a:schemeClr val="accent1"/>
          </a:effectRef>
          <a:fontRef idx="minor">
            <a:schemeClr val="tx1"/>
          </a:fontRef>
        </p:style>
      </p:cxnSp>
      <p:sp>
        <p:nvSpPr>
          <p:cNvPr id="23" name="Oval 22">
            <a:extLst>
              <a:ext uri="{FF2B5EF4-FFF2-40B4-BE49-F238E27FC236}">
                <a16:creationId xmlns:a16="http://schemas.microsoft.com/office/drawing/2014/main" id="{D12F3F39-E1DD-4DE4-A9E2-F1EECD122D40}"/>
              </a:ext>
            </a:extLst>
          </p:cNvPr>
          <p:cNvSpPr/>
          <p:nvPr/>
        </p:nvSpPr>
        <p:spPr>
          <a:xfrm>
            <a:off x="1481604" y="1511369"/>
            <a:ext cx="197069" cy="197069"/>
          </a:xfrm>
          <a:prstGeom prst="ellipse">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4" name="Oval 23">
            <a:extLst>
              <a:ext uri="{FF2B5EF4-FFF2-40B4-BE49-F238E27FC236}">
                <a16:creationId xmlns:a16="http://schemas.microsoft.com/office/drawing/2014/main" id="{BB25EB39-5EC3-4949-A4AF-20737E32374E}"/>
              </a:ext>
            </a:extLst>
          </p:cNvPr>
          <p:cNvSpPr/>
          <p:nvPr/>
        </p:nvSpPr>
        <p:spPr>
          <a:xfrm>
            <a:off x="3476177" y="1511369"/>
            <a:ext cx="197069" cy="197069"/>
          </a:xfrm>
          <a:prstGeom prst="ellipse">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5" name="Oval 24">
            <a:extLst>
              <a:ext uri="{FF2B5EF4-FFF2-40B4-BE49-F238E27FC236}">
                <a16:creationId xmlns:a16="http://schemas.microsoft.com/office/drawing/2014/main" id="{93C637B3-67E3-4EE9-A04B-2C21677218FF}"/>
              </a:ext>
            </a:extLst>
          </p:cNvPr>
          <p:cNvSpPr/>
          <p:nvPr/>
        </p:nvSpPr>
        <p:spPr>
          <a:xfrm>
            <a:off x="5470749" y="1511369"/>
            <a:ext cx="197069" cy="197069"/>
          </a:xfrm>
          <a:prstGeom prst="ellipse">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6" name="Oval 25">
            <a:extLst>
              <a:ext uri="{FF2B5EF4-FFF2-40B4-BE49-F238E27FC236}">
                <a16:creationId xmlns:a16="http://schemas.microsoft.com/office/drawing/2014/main" id="{DED96226-E823-4380-B7E8-2752A604A344}"/>
              </a:ext>
            </a:extLst>
          </p:cNvPr>
          <p:cNvSpPr/>
          <p:nvPr/>
        </p:nvSpPr>
        <p:spPr>
          <a:xfrm>
            <a:off x="7465325" y="1511369"/>
            <a:ext cx="197069" cy="197069"/>
          </a:xfrm>
          <a:prstGeom prst="ellipse">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cxnSp>
        <p:nvCxnSpPr>
          <p:cNvPr id="27" name="Straight Connector 26">
            <a:extLst>
              <a:ext uri="{FF2B5EF4-FFF2-40B4-BE49-F238E27FC236}">
                <a16:creationId xmlns:a16="http://schemas.microsoft.com/office/drawing/2014/main" id="{BED4540D-8486-4397-B8EE-A6D0D0C85EFD}"/>
              </a:ext>
            </a:extLst>
          </p:cNvPr>
          <p:cNvCxnSpPr>
            <a:cxnSpLocks/>
            <a:endCxn id="14" idx="3"/>
          </p:cNvCxnSpPr>
          <p:nvPr/>
        </p:nvCxnSpPr>
        <p:spPr>
          <a:xfrm>
            <a:off x="5569283" y="1708438"/>
            <a:ext cx="1" cy="359368"/>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132A650-B7F6-4B62-95DC-783F84409F9C}"/>
              </a:ext>
            </a:extLst>
          </p:cNvPr>
          <p:cNvCxnSpPr>
            <a:cxnSpLocks/>
            <a:endCxn id="15" idx="3"/>
          </p:cNvCxnSpPr>
          <p:nvPr/>
        </p:nvCxnSpPr>
        <p:spPr>
          <a:xfrm>
            <a:off x="7563859" y="1708438"/>
            <a:ext cx="1" cy="35936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407987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Object 42" hidden="1"/>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6" imgW="408" imgH="408" progId="TCLayout.ActiveDocument.1">
                  <p:embed/>
                </p:oleObj>
              </mc:Choice>
              <mc:Fallback>
                <p:oleObj name="think-cell Slide" r:id="rId6" imgW="408" imgH="408" progId="TCLayout.ActiveDocument.1">
                  <p:embed/>
                  <p:pic>
                    <p:nvPicPr>
                      <p:cNvPr id="43" name="Object 42" hidden="1"/>
                      <p:cNvPicPr/>
                      <p:nvPr/>
                    </p:nvPicPr>
                    <p:blipFill>
                      <a:blip r:embed="rId7"/>
                      <a:stretch>
                        <a:fillRect/>
                      </a:stretch>
                    </p:blipFill>
                    <p:spPr>
                      <a:xfrm>
                        <a:off x="1193" y="858443"/>
                        <a:ext cx="1191" cy="1191"/>
                      </a:xfrm>
                      <a:prstGeom prst="rect">
                        <a:avLst/>
                      </a:prstGeom>
                    </p:spPr>
                  </p:pic>
                </p:oleObj>
              </mc:Fallback>
            </mc:AlternateContent>
          </a:graphicData>
        </a:graphic>
      </p:graphicFrame>
      <p:pic>
        <p:nvPicPr>
          <p:cNvPr id="61" name="Picture 60"/>
          <p:cNvPicPr>
            <a:picLocks noChangeAspect="1"/>
          </p:cNvPicPr>
          <p:nvPr/>
        </p:nvPicPr>
        <p:blipFill rotWithShape="1">
          <a:blip r:embed="rId8">
            <a:extLst>
              <a:ext uri="{28A0092B-C50C-407E-A947-70E740481C1C}">
                <a14:useLocalDpi xmlns:a14="http://schemas.microsoft.com/office/drawing/2010/main" val="0"/>
              </a:ext>
            </a:extLst>
          </a:blip>
          <a:srcRect r="21266"/>
          <a:stretch/>
        </p:blipFill>
        <p:spPr>
          <a:xfrm>
            <a:off x="6109982" y="-1"/>
            <a:ext cx="3038301" cy="6857999"/>
          </a:xfrm>
          <a:custGeom>
            <a:avLst/>
            <a:gdLst>
              <a:gd name="connsiteX0" fmla="*/ 0 w 4064000"/>
              <a:gd name="connsiteY0" fmla="*/ 0 h 6858000"/>
              <a:gd name="connsiteX1" fmla="*/ 4064000 w 4064000"/>
              <a:gd name="connsiteY1" fmla="*/ 0 h 6858000"/>
              <a:gd name="connsiteX2" fmla="*/ 4064000 w 4064000"/>
              <a:gd name="connsiteY2" fmla="*/ 6858000 h 6858000"/>
              <a:gd name="connsiteX3" fmla="*/ 0 w 4064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064000" h="6858000">
                <a:moveTo>
                  <a:pt x="0" y="0"/>
                </a:moveTo>
                <a:lnTo>
                  <a:pt x="4064000" y="0"/>
                </a:lnTo>
                <a:lnTo>
                  <a:pt x="4064000" y="6858000"/>
                </a:lnTo>
                <a:lnTo>
                  <a:pt x="0" y="6858000"/>
                </a:lnTo>
                <a:close/>
              </a:path>
            </a:pathLst>
          </a:custGeom>
        </p:spPr>
      </p:pic>
      <p:sp>
        <p:nvSpPr>
          <p:cNvPr id="63" name="Overlay"/>
          <p:cNvSpPr/>
          <p:nvPr>
            <p:custDataLst>
              <p:tags r:id="rId2"/>
            </p:custDataLst>
          </p:nvPr>
        </p:nvSpPr>
        <p:spPr>
          <a:xfrm>
            <a:off x="6096000" y="56769"/>
            <a:ext cx="3048000" cy="6801229"/>
          </a:xfrm>
          <a:prstGeom prst="rect">
            <a:avLst/>
          </a:prstGeom>
          <a:gradFill>
            <a:gsLst>
              <a:gs pos="18000">
                <a:srgbClr val="000000">
                  <a:alpha val="55000"/>
                </a:srgbClr>
              </a:gs>
              <a:gs pos="100000">
                <a:srgbClr val="000000">
                  <a:alpha val="75000"/>
                </a:srgbClr>
              </a:gs>
            </a:gsLst>
            <a:lin ang="5400000" scaled="0"/>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pic>
        <p:nvPicPr>
          <p:cNvPr id="51" name="Picture 50"/>
          <p:cNvPicPr>
            <a:picLocks noChangeAspect="1"/>
          </p:cNvPicPr>
          <p:nvPr/>
        </p:nvPicPr>
        <p:blipFill rotWithShape="1">
          <a:blip r:embed="rId9">
            <a:extLst>
              <a:ext uri="{28A0092B-C50C-407E-A947-70E740481C1C}">
                <a14:useLocalDpi xmlns:a14="http://schemas.microsoft.com/office/drawing/2010/main" val="0"/>
              </a:ext>
            </a:extLst>
          </a:blip>
          <a:srcRect l="33333"/>
          <a:stretch/>
        </p:blipFill>
        <p:spPr>
          <a:xfrm>
            <a:off x="-1" y="0"/>
            <a:ext cx="3048001" cy="6858000"/>
          </a:xfrm>
          <a:custGeom>
            <a:avLst/>
            <a:gdLst>
              <a:gd name="connsiteX0" fmla="*/ 0 w 4064000"/>
              <a:gd name="connsiteY0" fmla="*/ 0 h 6858000"/>
              <a:gd name="connsiteX1" fmla="*/ 4064000 w 4064000"/>
              <a:gd name="connsiteY1" fmla="*/ 0 h 6858000"/>
              <a:gd name="connsiteX2" fmla="*/ 4064000 w 4064000"/>
              <a:gd name="connsiteY2" fmla="*/ 6858000 h 6858000"/>
              <a:gd name="connsiteX3" fmla="*/ 0 w 4064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064000" h="6858000">
                <a:moveTo>
                  <a:pt x="0" y="0"/>
                </a:moveTo>
                <a:lnTo>
                  <a:pt x="4064000" y="0"/>
                </a:lnTo>
                <a:lnTo>
                  <a:pt x="4064000" y="6858000"/>
                </a:lnTo>
                <a:lnTo>
                  <a:pt x="0" y="6858000"/>
                </a:lnTo>
                <a:close/>
              </a:path>
            </a:pathLst>
          </a:custGeom>
        </p:spPr>
      </p:pic>
      <p:sp>
        <p:nvSpPr>
          <p:cNvPr id="52" name="Overlay"/>
          <p:cNvSpPr/>
          <p:nvPr>
            <p:custDataLst>
              <p:tags r:id="rId3"/>
            </p:custDataLst>
          </p:nvPr>
        </p:nvSpPr>
        <p:spPr>
          <a:xfrm>
            <a:off x="0" y="0"/>
            <a:ext cx="3048000" cy="6858000"/>
          </a:xfrm>
          <a:prstGeom prst="rect">
            <a:avLst/>
          </a:prstGeom>
          <a:gradFill>
            <a:gsLst>
              <a:gs pos="18000">
                <a:srgbClr val="000000">
                  <a:alpha val="55000"/>
                </a:srgbClr>
              </a:gs>
              <a:gs pos="100000">
                <a:srgbClr val="000000">
                  <a:alpha val="75000"/>
                </a:srgbClr>
              </a:gs>
            </a:gsLst>
            <a:lin ang="5400000" scaled="0"/>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sp>
        <p:nvSpPr>
          <p:cNvPr id="7" name="ee4pContent1"/>
          <p:cNvSpPr txBox="1"/>
          <p:nvPr/>
        </p:nvSpPr>
        <p:spPr>
          <a:xfrm>
            <a:off x="472504" y="3294955"/>
            <a:ext cx="2342897" cy="2262158"/>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p:txBody>
      </p:sp>
      <p:sp>
        <p:nvSpPr>
          <p:cNvPr id="10" name="ee4pHeader1"/>
          <p:cNvSpPr txBox="1"/>
          <p:nvPr/>
        </p:nvSpPr>
        <p:spPr>
          <a:xfrm>
            <a:off x="472504" y="563239"/>
            <a:ext cx="2342897" cy="488109"/>
          </a:xfrm>
          <a:prstGeom prst="rect">
            <a:avLst/>
          </a:prstGeom>
          <a:noFill/>
          <a:ln cap="rnd">
            <a:noFill/>
          </a:ln>
        </p:spPr>
        <p:txBody>
          <a:bodyPr wrap="square" lIns="0" tIns="0" rIns="0" bIns="0" rtlCol="0" anchor="b" anchorCtr="0">
            <a:noAutofit/>
          </a:bodyPr>
          <a:lstStyle/>
          <a:p>
            <a:pPr marL="0" lvl="3" algn="ctr"/>
            <a:r>
              <a:rPr lang="en-PH" sz="2000" b="1" dirty="0">
                <a:solidFill>
                  <a:schemeClr val="accent4"/>
                </a:solidFill>
                <a:latin typeface="Arial" panose="020B0604020202020204" pitchFamily="34" charset="0"/>
              </a:rPr>
              <a:t>Lorem ipsum dolor </a:t>
            </a:r>
            <a:endParaRPr lang="en-US" sz="2000" b="1" dirty="0">
              <a:solidFill>
                <a:schemeClr val="accent4"/>
              </a:solidFill>
              <a:latin typeface="Arial" panose="020B0604020202020204" pitchFamily="34" charset="0"/>
            </a:endParaRPr>
          </a:p>
        </p:txBody>
      </p:sp>
      <p:sp>
        <p:nvSpPr>
          <p:cNvPr id="11" name="ee4pHeader2"/>
          <p:cNvSpPr txBox="1"/>
          <p:nvPr/>
        </p:nvSpPr>
        <p:spPr>
          <a:xfrm>
            <a:off x="3379152" y="563239"/>
            <a:ext cx="2344456" cy="488109"/>
          </a:xfrm>
          <a:prstGeom prst="rect">
            <a:avLst/>
          </a:prstGeom>
          <a:noFill/>
          <a:ln cap="rnd">
            <a:noFill/>
          </a:ln>
        </p:spPr>
        <p:txBody>
          <a:bodyPr wrap="square" lIns="0" tIns="0" rIns="0" bIns="0" rtlCol="0" anchor="b" anchorCtr="0">
            <a:noAutofit/>
          </a:bodyPr>
          <a:lstStyle/>
          <a:p>
            <a:pPr marL="0" lvl="3" algn="ctr"/>
            <a:r>
              <a:rPr lang="en-PH" sz="2000" b="1" dirty="0">
                <a:solidFill>
                  <a:schemeClr val="accent1"/>
                </a:solidFill>
                <a:latin typeface="Arial" panose="020B0604020202020204" pitchFamily="34" charset="0"/>
              </a:rPr>
              <a:t>Lorem ipsum dolor </a:t>
            </a:r>
            <a:endParaRPr lang="ru-RU" sz="2000" b="1" dirty="0">
              <a:solidFill>
                <a:schemeClr val="accent1"/>
              </a:solidFill>
            </a:endParaRPr>
          </a:p>
        </p:txBody>
      </p:sp>
      <p:sp>
        <p:nvSpPr>
          <p:cNvPr id="12" name="ee4pHeader3"/>
          <p:cNvSpPr txBox="1"/>
          <p:nvPr/>
        </p:nvSpPr>
        <p:spPr>
          <a:xfrm>
            <a:off x="6446214" y="563239"/>
            <a:ext cx="2344456" cy="488109"/>
          </a:xfrm>
          <a:prstGeom prst="rect">
            <a:avLst/>
          </a:prstGeom>
          <a:noFill/>
          <a:ln cap="rnd">
            <a:noFill/>
          </a:ln>
        </p:spPr>
        <p:txBody>
          <a:bodyPr wrap="square" lIns="0" tIns="0" rIns="0" bIns="0" rtlCol="0" anchor="b" anchorCtr="0">
            <a:noAutofit/>
          </a:bodyPr>
          <a:lstStyle/>
          <a:p>
            <a:pPr marL="0" lvl="3" algn="ctr"/>
            <a:r>
              <a:rPr lang="en-PH" sz="2000" b="1" dirty="0">
                <a:solidFill>
                  <a:schemeClr val="accent4"/>
                </a:solidFill>
                <a:latin typeface="Arial" panose="020B0604020202020204" pitchFamily="34" charset="0"/>
              </a:rPr>
              <a:t>Lorem ipsum dolor </a:t>
            </a:r>
            <a:endParaRPr lang="en-US" sz="2000" b="1" dirty="0">
              <a:solidFill>
                <a:schemeClr val="accent4"/>
              </a:solidFill>
              <a:latin typeface="Arial" panose="020B0604020202020204" pitchFamily="34" charset="0"/>
            </a:endParaRPr>
          </a:p>
        </p:txBody>
      </p:sp>
      <p:sp>
        <p:nvSpPr>
          <p:cNvPr id="18" name="ee4pContent1"/>
          <p:cNvSpPr txBox="1"/>
          <p:nvPr/>
        </p:nvSpPr>
        <p:spPr>
          <a:xfrm>
            <a:off x="6447777" y="3294957"/>
            <a:ext cx="2342897" cy="2262158"/>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a:p>
            <a:pPr>
              <a:spcAft>
                <a:spcPts val="1350"/>
              </a:spcAft>
              <a:buSzPct val="100000"/>
            </a:pPr>
            <a:r>
              <a:rPr lang="en-US" sz="1400" dirty="0">
                <a:solidFill>
                  <a:srgbClr val="FFFFFF"/>
                </a:solidFill>
                <a:latin typeface="Arial" panose="020B0604020202020204" pitchFamily="34" charset="0"/>
              </a:rPr>
              <a:t>Lorem ipsum dolor sit amet, consectetur adipiscing elit</a:t>
            </a:r>
            <a:endParaRPr lang="ru-RU" sz="1400" dirty="0">
              <a:solidFill>
                <a:srgbClr val="FFFFFF"/>
              </a:solidFill>
              <a:latin typeface="Arial" panose="020B0604020202020204" pitchFamily="34" charset="0"/>
            </a:endParaRPr>
          </a:p>
        </p:txBody>
      </p:sp>
      <p:pic>
        <p:nvPicPr>
          <p:cNvPr id="41" name="Picture 40"/>
          <p:cNvPicPr>
            <a:picLocks noChangeAspect="1"/>
          </p:cNvPicPr>
          <p:nvPr/>
        </p:nvPicPr>
        <p:blipFill rotWithShape="1">
          <a:blip r:embed="rId10">
            <a:extLst>
              <a:ext uri="{28A0092B-C50C-407E-A947-70E740481C1C}">
                <a14:useLocalDpi xmlns:a14="http://schemas.microsoft.com/office/drawing/2010/main"/>
              </a:ext>
            </a:extLst>
          </a:blip>
          <a:srcRect/>
          <a:stretch/>
        </p:blipFill>
        <p:spPr bwMode="ltGray">
          <a:xfrm flipV="1">
            <a:off x="3048006" y="0"/>
            <a:ext cx="394573" cy="6858000"/>
          </a:xfrm>
          <a:prstGeom prst="rect">
            <a:avLst/>
          </a:prstGeom>
        </p:spPr>
      </p:pic>
      <p:pic>
        <p:nvPicPr>
          <p:cNvPr id="42" name="Picture 41"/>
          <p:cNvPicPr>
            <a:picLocks noChangeAspect="1"/>
          </p:cNvPicPr>
          <p:nvPr/>
        </p:nvPicPr>
        <p:blipFill rotWithShape="1">
          <a:blip r:embed="rId10">
            <a:extLst>
              <a:ext uri="{28A0092B-C50C-407E-A947-70E740481C1C}">
                <a14:useLocalDpi xmlns:a14="http://schemas.microsoft.com/office/drawing/2010/main"/>
              </a:ext>
            </a:extLst>
          </a:blip>
          <a:srcRect/>
          <a:stretch/>
        </p:blipFill>
        <p:spPr bwMode="ltGray">
          <a:xfrm rot="10800000" flipV="1">
            <a:off x="5701433" y="0"/>
            <a:ext cx="394573" cy="6858000"/>
          </a:xfrm>
          <a:prstGeom prst="rect">
            <a:avLst/>
          </a:prstGeom>
        </p:spPr>
      </p:pic>
      <p:sp>
        <p:nvSpPr>
          <p:cNvPr id="66" name="Oval 65">
            <a:extLst>
              <a:ext uri="{FF2B5EF4-FFF2-40B4-BE49-F238E27FC236}">
                <a16:creationId xmlns:a16="http://schemas.microsoft.com/office/drawing/2014/main" id="{10EA36A9-0754-4CE3-847B-46E68212F745}"/>
              </a:ext>
            </a:extLst>
          </p:cNvPr>
          <p:cNvSpPr/>
          <p:nvPr/>
        </p:nvSpPr>
        <p:spPr>
          <a:xfrm>
            <a:off x="2884368" y="3279665"/>
            <a:ext cx="298670" cy="2986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000" b="1" dirty="0">
                <a:solidFill>
                  <a:schemeClr val="accent1"/>
                </a:solidFill>
                <a:latin typeface="Arial" panose="020B0604020202020204" pitchFamily="34" charset="0"/>
              </a:rPr>
              <a:t>&gt;</a:t>
            </a:r>
            <a:endParaRPr lang="en-PH" sz="2000" b="1" dirty="0">
              <a:solidFill>
                <a:schemeClr val="accent1"/>
              </a:solidFill>
              <a:latin typeface="Arial" panose="020B0604020202020204" pitchFamily="34" charset="0"/>
            </a:endParaRPr>
          </a:p>
        </p:txBody>
      </p:sp>
      <p:grpSp>
        <p:nvGrpSpPr>
          <p:cNvPr id="68" name="Group 67">
            <a:extLst>
              <a:ext uri="{FF2B5EF4-FFF2-40B4-BE49-F238E27FC236}">
                <a16:creationId xmlns:a16="http://schemas.microsoft.com/office/drawing/2014/main" id="{E5B21713-561C-4C0F-8FD0-4D84D27D2746}"/>
              </a:ext>
            </a:extLst>
          </p:cNvPr>
          <p:cNvGrpSpPr/>
          <p:nvPr/>
        </p:nvGrpSpPr>
        <p:grpSpPr>
          <a:xfrm>
            <a:off x="917657" y="1864127"/>
            <a:ext cx="1118886" cy="1118886"/>
            <a:chOff x="1649691" y="3230880"/>
            <a:chExt cx="914400" cy="914400"/>
          </a:xfrm>
          <a:solidFill>
            <a:schemeClr val="bg1"/>
          </a:solidFill>
        </p:grpSpPr>
        <p:sp>
          <p:nvSpPr>
            <p:cNvPr id="69" name="Accent">
              <a:extLst>
                <a:ext uri="{FF2B5EF4-FFF2-40B4-BE49-F238E27FC236}">
                  <a16:creationId xmlns:a16="http://schemas.microsoft.com/office/drawing/2014/main" id="{4720D472-B9E7-403E-9AF5-C0000A32C51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70" name="Outline">
              <a:extLst>
                <a:ext uri="{FF2B5EF4-FFF2-40B4-BE49-F238E27FC236}">
                  <a16:creationId xmlns:a16="http://schemas.microsoft.com/office/drawing/2014/main" id="{97669BF7-7C65-4CD7-B173-7621D13319A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71" name="Group 70">
            <a:extLst>
              <a:ext uri="{FF2B5EF4-FFF2-40B4-BE49-F238E27FC236}">
                <a16:creationId xmlns:a16="http://schemas.microsoft.com/office/drawing/2014/main" id="{E8DEB8A9-ACDE-402B-AD35-2B2377360BC6}"/>
              </a:ext>
            </a:extLst>
          </p:cNvPr>
          <p:cNvGrpSpPr/>
          <p:nvPr/>
        </p:nvGrpSpPr>
        <p:grpSpPr>
          <a:xfrm>
            <a:off x="6907556" y="1864127"/>
            <a:ext cx="1118886" cy="1118886"/>
            <a:chOff x="1649691" y="3230880"/>
            <a:chExt cx="914400" cy="914400"/>
          </a:xfrm>
          <a:solidFill>
            <a:schemeClr val="bg1"/>
          </a:solidFill>
        </p:grpSpPr>
        <p:sp>
          <p:nvSpPr>
            <p:cNvPr id="72" name="Accent">
              <a:extLst>
                <a:ext uri="{FF2B5EF4-FFF2-40B4-BE49-F238E27FC236}">
                  <a16:creationId xmlns:a16="http://schemas.microsoft.com/office/drawing/2014/main" id="{851366FC-FEAD-4D01-BACF-C4E7B9FCFFE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73" name="Outline">
              <a:extLst>
                <a:ext uri="{FF2B5EF4-FFF2-40B4-BE49-F238E27FC236}">
                  <a16:creationId xmlns:a16="http://schemas.microsoft.com/office/drawing/2014/main" id="{302C14A9-3EB0-457F-B9C2-0EFAB8DD1D9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sp>
        <p:nvSpPr>
          <p:cNvPr id="2" name="Slide Number Placeholder 1">
            <a:extLst>
              <a:ext uri="{FF2B5EF4-FFF2-40B4-BE49-F238E27FC236}">
                <a16:creationId xmlns:a16="http://schemas.microsoft.com/office/drawing/2014/main" id="{CF0141C4-C21C-4107-8A3E-AB5A3A22E3CD}"/>
              </a:ext>
            </a:extLst>
          </p:cNvPr>
          <p:cNvSpPr>
            <a:spLocks noGrp="1"/>
          </p:cNvSpPr>
          <p:nvPr>
            <p:ph type="sldNum" sz="quarter" idx="12"/>
          </p:nvPr>
        </p:nvSpPr>
        <p:spPr/>
        <p:txBody>
          <a:bodyPr/>
          <a:lstStyle/>
          <a:p>
            <a:fld id="{40FCC99B-2112-4769-A0F7-9B55781EDC8A}" type="slidenum">
              <a:rPr lang="en-PH" smtClean="0"/>
              <a:t>249</a:t>
            </a:fld>
            <a:endParaRPr lang="en-PH" dirty="0"/>
          </a:p>
        </p:txBody>
      </p:sp>
      <p:sp>
        <p:nvSpPr>
          <p:cNvPr id="74" name="Oval 73">
            <a:extLst>
              <a:ext uri="{FF2B5EF4-FFF2-40B4-BE49-F238E27FC236}">
                <a16:creationId xmlns:a16="http://schemas.microsoft.com/office/drawing/2014/main" id="{361FCE24-182F-4570-923A-6A518B424A67}"/>
              </a:ext>
            </a:extLst>
          </p:cNvPr>
          <p:cNvSpPr/>
          <p:nvPr/>
        </p:nvSpPr>
        <p:spPr>
          <a:xfrm>
            <a:off x="5951659" y="3279665"/>
            <a:ext cx="298670" cy="2986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2000" b="1" dirty="0">
                <a:solidFill>
                  <a:schemeClr val="accent1"/>
                </a:solidFill>
                <a:latin typeface="Arial" panose="020B0604020202020204" pitchFamily="34" charset="0"/>
              </a:rPr>
              <a:t>&gt;</a:t>
            </a:r>
            <a:endParaRPr lang="en-PH" sz="2000" b="1" dirty="0">
              <a:solidFill>
                <a:schemeClr val="accent1"/>
              </a:solidFill>
              <a:latin typeface="Arial" panose="020B0604020202020204" pitchFamily="34" charset="0"/>
            </a:endParaRPr>
          </a:p>
        </p:txBody>
      </p:sp>
      <p:grpSp>
        <p:nvGrpSpPr>
          <p:cNvPr id="13" name="Group 12">
            <a:extLst>
              <a:ext uri="{FF2B5EF4-FFF2-40B4-BE49-F238E27FC236}">
                <a16:creationId xmlns:a16="http://schemas.microsoft.com/office/drawing/2014/main" id="{9471C8A9-2797-4384-A5DD-DC24AAF16202}"/>
              </a:ext>
            </a:extLst>
          </p:cNvPr>
          <p:cNvGrpSpPr/>
          <p:nvPr/>
        </p:nvGrpSpPr>
        <p:grpSpPr>
          <a:xfrm>
            <a:off x="3429864" y="1614587"/>
            <a:ext cx="2342896" cy="4373537"/>
            <a:chOff x="3429864" y="1457675"/>
            <a:chExt cx="2342896" cy="4373537"/>
          </a:xfrm>
        </p:grpSpPr>
        <p:sp>
          <p:nvSpPr>
            <p:cNvPr id="17" name="ee4pContent1"/>
            <p:cNvSpPr txBox="1"/>
            <p:nvPr/>
          </p:nvSpPr>
          <p:spPr>
            <a:xfrm>
              <a:off x="4243450" y="1457675"/>
              <a:ext cx="1529310" cy="861774"/>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575757"/>
                  </a:solidFill>
                  <a:latin typeface="Arial" panose="020B0604020202020204" pitchFamily="34" charset="0"/>
                </a:rPr>
                <a:t>Lorem ipsum dolor sit amet, consectetur adipiscing elit</a:t>
              </a:r>
              <a:endParaRPr lang="ru-RU" sz="1400" dirty="0">
                <a:solidFill>
                  <a:srgbClr val="575757"/>
                </a:solidFill>
                <a:latin typeface="Arial" panose="020B0604020202020204" pitchFamily="34" charset="0"/>
              </a:endParaRPr>
            </a:p>
          </p:txBody>
        </p:sp>
        <p:sp>
          <p:nvSpPr>
            <p:cNvPr id="23" name="ee4pContent1"/>
            <p:cNvSpPr txBox="1"/>
            <p:nvPr/>
          </p:nvSpPr>
          <p:spPr>
            <a:xfrm>
              <a:off x="4243450" y="2628263"/>
              <a:ext cx="1529310" cy="861774"/>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575757"/>
                  </a:solidFill>
                  <a:latin typeface="Arial" panose="020B0604020202020204" pitchFamily="34" charset="0"/>
                </a:rPr>
                <a:t>Lorem ipsum dolor sit amet, consectetur adipiscing elit</a:t>
              </a:r>
              <a:endParaRPr lang="ru-RU" sz="1400" dirty="0">
                <a:solidFill>
                  <a:srgbClr val="575757"/>
                </a:solidFill>
                <a:latin typeface="Arial" panose="020B0604020202020204" pitchFamily="34" charset="0"/>
              </a:endParaRPr>
            </a:p>
          </p:txBody>
        </p:sp>
        <p:sp>
          <p:nvSpPr>
            <p:cNvPr id="25" name="ee4pContent1"/>
            <p:cNvSpPr txBox="1"/>
            <p:nvPr/>
          </p:nvSpPr>
          <p:spPr>
            <a:xfrm>
              <a:off x="4243450" y="3798851"/>
              <a:ext cx="1529310" cy="861774"/>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575757"/>
                  </a:solidFill>
                  <a:latin typeface="Arial" panose="020B0604020202020204" pitchFamily="34" charset="0"/>
                </a:rPr>
                <a:t>Lorem ipsum dolor sit amet, consectetur adipiscing elit</a:t>
              </a:r>
              <a:endParaRPr lang="ru-RU" sz="1400" dirty="0">
                <a:solidFill>
                  <a:srgbClr val="575757"/>
                </a:solidFill>
                <a:latin typeface="Arial" panose="020B0604020202020204" pitchFamily="34" charset="0"/>
              </a:endParaRPr>
            </a:p>
          </p:txBody>
        </p:sp>
        <p:sp>
          <p:nvSpPr>
            <p:cNvPr id="27" name="ee4pContent1"/>
            <p:cNvSpPr txBox="1"/>
            <p:nvPr/>
          </p:nvSpPr>
          <p:spPr>
            <a:xfrm>
              <a:off x="4243450" y="4969438"/>
              <a:ext cx="1529310" cy="861774"/>
            </a:xfrm>
            <a:prstGeom prst="rect">
              <a:avLst/>
            </a:prstGeom>
            <a:ln cap="rnd">
              <a:noFill/>
            </a:ln>
          </p:spPr>
          <p:txBody>
            <a:bodyPr vert="horz" wrap="square" lIns="0" tIns="0" rIns="0" bIns="0" rtlCol="0">
              <a:spAutoFit/>
            </a:bodyPr>
            <a:lstStyle>
              <a:lvl1pPr lvl="0" indent="0">
                <a:lnSpc>
                  <a:spcPct val="100000"/>
                </a:lnSpc>
                <a:spcBef>
                  <a:spcPts val="0"/>
                </a:spcBef>
                <a:spcAft>
                  <a:spcPts val="0"/>
                </a:spcAft>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1pPr>
              <a:lvl2pPr marL="324000" lvl="1"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2pPr>
              <a:lvl3pPr marL="648000" lvl="2" indent="-216000">
                <a:lnSpc>
                  <a:spcPct val="100000"/>
                </a:lnSpc>
                <a:spcBef>
                  <a:spcPts val="0"/>
                </a:spcBef>
                <a:spcAft>
                  <a:spcPts val="0"/>
                </a:spcAft>
                <a:buClr>
                  <a:schemeClr val="tx2"/>
                </a:buClr>
                <a:buFont typeface="Trebuchet MS" panose="020B0603020202020204" pitchFamily="34" charset="0"/>
                <a:buChar char="–"/>
                <a:defRPr lang="en-US" sz="1200">
                  <a:latin typeface="Trebuchet MS" panose="020B0603020202020204" pitchFamily="34" charset="0"/>
                  <a:sym typeface="Trebuchet MS" panose="020B0603020202020204" pitchFamily="34" charset="0"/>
                </a:defRPr>
              </a:lvl3pPr>
              <a:lvl4pPr marL="0" lvl="3" indent="0">
                <a:lnSpc>
                  <a:spcPct val="100000"/>
                </a:lnSpc>
                <a:spcBef>
                  <a:spcPts val="0"/>
                </a:spcBef>
                <a:spcAft>
                  <a:spcPts val="0"/>
                </a:spcAft>
                <a:buClr>
                  <a:schemeClr val="tx2"/>
                </a:buClr>
                <a:buFont typeface="Trebuchet MS" panose="020B0603020202020204" pitchFamily="34" charset="0"/>
                <a:buChar char="​"/>
                <a:defRPr lang="en-US" sz="1600">
                  <a:solidFill>
                    <a:schemeClr val="tx2"/>
                  </a:solidFill>
                  <a:latin typeface="Trebuchet MS" panose="020B0603020202020204" pitchFamily="34" charset="0"/>
                  <a:sym typeface="Trebuchet MS" panose="020B0603020202020204" pitchFamily="34" charset="0"/>
                </a:defRPr>
              </a:lvl4pPr>
              <a:lvl5pPr marL="0" lvl="4" indent="0">
                <a:lnSpc>
                  <a:spcPct val="100000"/>
                </a:lnSpc>
                <a:spcBef>
                  <a:spcPts val="0"/>
                </a:spcBef>
                <a:spcAft>
                  <a:spcPts val="0"/>
                </a:spcAft>
                <a:buClrTx/>
                <a:buFont typeface="Trebuchet MS" panose="020B0603020202020204" pitchFamily="34" charset="0"/>
                <a:buChar char="​"/>
                <a:defRPr lang="en-US" sz="1600" b="1" smtClean="0">
                  <a:latin typeface="Trebuchet MS" panose="020B0603020202020204" pitchFamily="34" charset="0"/>
                  <a:sym typeface="Trebuchet MS" panose="020B0603020202020204" pitchFamily="34" charset="0"/>
                </a:defRPr>
              </a:lvl5pPr>
              <a:lvl6pPr marL="324000" lvl="5" indent="-216000">
                <a:lnSpc>
                  <a:spcPct val="100000"/>
                </a:lnSpc>
                <a:spcBef>
                  <a:spcPts val="0"/>
                </a:spcBef>
                <a:spcAft>
                  <a:spcPts val="0"/>
                </a:spcAft>
                <a:buClr>
                  <a:schemeClr val="tx2"/>
                </a:buClr>
                <a:buFont typeface="Trebuchet MS" panose="020B0603020202020204" pitchFamily="34" charset="0"/>
                <a:buChar char="•"/>
                <a:defRPr lang="en-US" sz="1600" smtClean="0">
                  <a:latin typeface="Trebuchet MS" panose="020B0603020202020204" pitchFamily="34" charset="0"/>
                  <a:sym typeface="Trebuchet MS" panose="020B0603020202020204" pitchFamily="34" charset="0"/>
                </a:defRPr>
              </a:lvl6pPr>
              <a:lvl7pPr marL="0" lvl="6" indent="0">
                <a:lnSpc>
                  <a:spcPct val="100000"/>
                </a:lnSpc>
                <a:spcBef>
                  <a:spcPts val="0"/>
                </a:spcBef>
                <a:spcAft>
                  <a:spcPts val="0"/>
                </a:spcAft>
                <a:buFont typeface="Trebuchet MS" panose="020B0603020202020204" pitchFamily="34" charset="0"/>
                <a:buChar char="​"/>
                <a:defRPr lang="en-US" sz="4400" baseline="0" smtClean="0">
                  <a:latin typeface="Trebuchet MS" panose="020B0603020202020204" pitchFamily="34" charset="0"/>
                  <a:sym typeface="Trebuchet MS" panose="020B0603020202020204" pitchFamily="34" charset="0"/>
                </a:defRPr>
              </a:lvl7pPr>
              <a:lvl8pPr marL="0" lvl="7" indent="0">
                <a:lnSpc>
                  <a:spcPct val="100000"/>
                </a:lnSpc>
                <a:spcBef>
                  <a:spcPts val="0"/>
                </a:spcBef>
                <a:spcAft>
                  <a:spcPts val="0"/>
                </a:spcAft>
                <a:buFont typeface="Trebuchet MS" panose="020B0603020202020204" pitchFamily="34" charset="0"/>
                <a:buChar char="​"/>
                <a:defRPr lang="en-US" sz="5400" baseline="0" smtClean="0">
                  <a:solidFill>
                    <a:schemeClr val="tx2"/>
                  </a:solidFill>
                  <a:latin typeface="Trebuchet MS" panose="020B0603020202020204" pitchFamily="34" charset="0"/>
                  <a:sym typeface="Trebuchet MS" panose="020B0603020202020204" pitchFamily="34" charset="0"/>
                </a:defRPr>
              </a:lvl8pPr>
              <a:lvl9pPr marL="0" lvl="8" indent="0">
                <a:lnSpc>
                  <a:spcPct val="100000"/>
                </a:lnSpc>
                <a:spcBef>
                  <a:spcPts val="0"/>
                </a:spcBef>
                <a:spcAft>
                  <a:spcPts val="0"/>
                </a:spcAft>
                <a:buFont typeface="Trebuchet MS" panose="020B0603020202020204" pitchFamily="34" charset="0"/>
                <a:buChar char="​"/>
                <a:defRPr lang="en-US" sz="2400" baseline="0" dirty="0">
                  <a:solidFill>
                    <a:schemeClr val="tx2"/>
                  </a:solidFill>
                  <a:latin typeface="Trebuchet MS" panose="020B0603020202020204" pitchFamily="34" charset="0"/>
                  <a:sym typeface="Trebuchet MS" panose="020B0603020202020204" pitchFamily="34" charset="0"/>
                </a:defRPr>
              </a:lvl9pPr>
            </a:lstStyle>
            <a:p>
              <a:pPr>
                <a:spcAft>
                  <a:spcPts val="1350"/>
                </a:spcAft>
                <a:buSzPct val="100000"/>
              </a:pPr>
              <a:r>
                <a:rPr lang="en-US" sz="1400" dirty="0">
                  <a:solidFill>
                    <a:srgbClr val="575757"/>
                  </a:solidFill>
                  <a:latin typeface="Arial" panose="020B0604020202020204" pitchFamily="34" charset="0"/>
                </a:rPr>
                <a:t>Lorem ipsum dolor sit amet, consectetur adipiscing elit</a:t>
              </a:r>
              <a:endParaRPr lang="ru-RU" sz="1400" dirty="0">
                <a:solidFill>
                  <a:srgbClr val="575757"/>
                </a:solidFill>
                <a:latin typeface="Arial" panose="020B0604020202020204" pitchFamily="34" charset="0"/>
              </a:endParaRPr>
            </a:p>
          </p:txBody>
        </p:sp>
        <p:grpSp>
          <p:nvGrpSpPr>
            <p:cNvPr id="8" name="Group 7">
              <a:extLst>
                <a:ext uri="{FF2B5EF4-FFF2-40B4-BE49-F238E27FC236}">
                  <a16:creationId xmlns:a16="http://schemas.microsoft.com/office/drawing/2014/main" id="{249A1B93-C3B7-4464-B90E-1DBE8291A486}"/>
                </a:ext>
              </a:extLst>
            </p:cNvPr>
            <p:cNvGrpSpPr/>
            <p:nvPr/>
          </p:nvGrpSpPr>
          <p:grpSpPr>
            <a:xfrm>
              <a:off x="3429864" y="3896363"/>
              <a:ext cx="666750" cy="666750"/>
              <a:chOff x="3337907" y="3929828"/>
              <a:chExt cx="666750" cy="666750"/>
            </a:xfrm>
          </p:grpSpPr>
          <p:sp>
            <p:nvSpPr>
              <p:cNvPr id="28" name="Oval 27"/>
              <p:cNvSpPr/>
              <p:nvPr/>
            </p:nvSpPr>
            <p:spPr>
              <a:xfrm>
                <a:off x="3337907" y="3929828"/>
                <a:ext cx="666750" cy="666750"/>
              </a:xfrm>
              <a:prstGeom prst="ellipse">
                <a:avLst/>
              </a:prstGeom>
              <a:solidFill>
                <a:srgbClr val="FFFFFF"/>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400" kern="0" dirty="0">
                  <a:solidFill>
                    <a:schemeClr val="bg1">
                      <a:lumMod val="50000"/>
                    </a:schemeClr>
                  </a:solidFill>
                  <a:latin typeface="Arial" panose="020B0604020202020204" pitchFamily="34" charset="0"/>
                </a:endParaRPr>
              </a:p>
            </p:txBody>
          </p:sp>
          <p:grpSp>
            <p:nvGrpSpPr>
              <p:cNvPr id="62" name="Group 61">
                <a:extLst>
                  <a:ext uri="{FF2B5EF4-FFF2-40B4-BE49-F238E27FC236}">
                    <a16:creationId xmlns:a16="http://schemas.microsoft.com/office/drawing/2014/main" id="{0BB13539-8817-439D-8AC3-D3411C3A9C31}"/>
                  </a:ext>
                </a:extLst>
              </p:cNvPr>
              <p:cNvGrpSpPr/>
              <p:nvPr/>
            </p:nvGrpSpPr>
            <p:grpSpPr>
              <a:xfrm>
                <a:off x="3474277" y="4066198"/>
                <a:ext cx="394019" cy="394019"/>
                <a:chOff x="1649691" y="3230880"/>
                <a:chExt cx="914400" cy="914400"/>
              </a:xfrm>
            </p:grpSpPr>
            <p:sp>
              <p:nvSpPr>
                <p:cNvPr id="64" name="Accent">
                  <a:extLst>
                    <a:ext uri="{FF2B5EF4-FFF2-40B4-BE49-F238E27FC236}">
                      <a16:creationId xmlns:a16="http://schemas.microsoft.com/office/drawing/2014/main" id="{769DD755-356C-408B-B6E1-292CFCF3135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65" name="Outline">
                  <a:extLst>
                    <a:ext uri="{FF2B5EF4-FFF2-40B4-BE49-F238E27FC236}">
                      <a16:creationId xmlns:a16="http://schemas.microsoft.com/office/drawing/2014/main" id="{FE994507-86F0-4407-845F-6800AACD18F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grpSp>
          <p:nvGrpSpPr>
            <p:cNvPr id="75" name="Group 74">
              <a:extLst>
                <a:ext uri="{FF2B5EF4-FFF2-40B4-BE49-F238E27FC236}">
                  <a16:creationId xmlns:a16="http://schemas.microsoft.com/office/drawing/2014/main" id="{A26A6851-A06D-48D8-BE0D-C41B6F6A5C60}"/>
                </a:ext>
              </a:extLst>
            </p:cNvPr>
            <p:cNvGrpSpPr/>
            <p:nvPr/>
          </p:nvGrpSpPr>
          <p:grpSpPr>
            <a:xfrm>
              <a:off x="3429864" y="1555187"/>
              <a:ext cx="666750" cy="666750"/>
              <a:chOff x="3337907" y="3929828"/>
              <a:chExt cx="666750" cy="666750"/>
            </a:xfrm>
          </p:grpSpPr>
          <p:sp>
            <p:nvSpPr>
              <p:cNvPr id="76" name="Oval 75">
                <a:extLst>
                  <a:ext uri="{FF2B5EF4-FFF2-40B4-BE49-F238E27FC236}">
                    <a16:creationId xmlns:a16="http://schemas.microsoft.com/office/drawing/2014/main" id="{BAE7BB74-8251-456B-A440-9440D533E78E}"/>
                  </a:ext>
                </a:extLst>
              </p:cNvPr>
              <p:cNvSpPr/>
              <p:nvPr/>
            </p:nvSpPr>
            <p:spPr>
              <a:xfrm>
                <a:off x="3337907" y="3929828"/>
                <a:ext cx="666750" cy="666750"/>
              </a:xfrm>
              <a:prstGeom prst="ellipse">
                <a:avLst/>
              </a:prstGeom>
              <a:solidFill>
                <a:srgbClr val="FFFFFF"/>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400" kern="0" dirty="0">
                  <a:solidFill>
                    <a:schemeClr val="bg1">
                      <a:lumMod val="50000"/>
                    </a:schemeClr>
                  </a:solidFill>
                  <a:latin typeface="Arial" panose="020B0604020202020204" pitchFamily="34" charset="0"/>
                </a:endParaRPr>
              </a:p>
            </p:txBody>
          </p:sp>
          <p:grpSp>
            <p:nvGrpSpPr>
              <p:cNvPr id="77" name="Group 76">
                <a:extLst>
                  <a:ext uri="{FF2B5EF4-FFF2-40B4-BE49-F238E27FC236}">
                    <a16:creationId xmlns:a16="http://schemas.microsoft.com/office/drawing/2014/main" id="{9D4D6717-B753-4FBF-B2F1-CCE191A28991}"/>
                  </a:ext>
                </a:extLst>
              </p:cNvPr>
              <p:cNvGrpSpPr/>
              <p:nvPr/>
            </p:nvGrpSpPr>
            <p:grpSpPr>
              <a:xfrm>
                <a:off x="3474277" y="4066198"/>
                <a:ext cx="394019" cy="394019"/>
                <a:chOff x="1649691" y="3230880"/>
                <a:chExt cx="914400" cy="914400"/>
              </a:xfrm>
            </p:grpSpPr>
            <p:sp>
              <p:nvSpPr>
                <p:cNvPr id="78" name="Accent">
                  <a:extLst>
                    <a:ext uri="{FF2B5EF4-FFF2-40B4-BE49-F238E27FC236}">
                      <a16:creationId xmlns:a16="http://schemas.microsoft.com/office/drawing/2014/main" id="{6338E7E1-5271-4B9C-BA26-24FC70AAA98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79" name="Outline">
                  <a:extLst>
                    <a:ext uri="{FF2B5EF4-FFF2-40B4-BE49-F238E27FC236}">
                      <a16:creationId xmlns:a16="http://schemas.microsoft.com/office/drawing/2014/main" id="{8C4E1F9F-6FEC-4AFD-83E8-B0CA5B97498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grpSp>
          <p:nvGrpSpPr>
            <p:cNvPr id="80" name="Group 79">
              <a:extLst>
                <a:ext uri="{FF2B5EF4-FFF2-40B4-BE49-F238E27FC236}">
                  <a16:creationId xmlns:a16="http://schemas.microsoft.com/office/drawing/2014/main" id="{EE8AE7D3-C991-45AD-B730-A3AFFFEE5547}"/>
                </a:ext>
              </a:extLst>
            </p:cNvPr>
            <p:cNvGrpSpPr/>
            <p:nvPr/>
          </p:nvGrpSpPr>
          <p:grpSpPr>
            <a:xfrm>
              <a:off x="3429864" y="2725775"/>
              <a:ext cx="666750" cy="666750"/>
              <a:chOff x="3337907" y="3929828"/>
              <a:chExt cx="666750" cy="666750"/>
            </a:xfrm>
          </p:grpSpPr>
          <p:sp>
            <p:nvSpPr>
              <p:cNvPr id="81" name="Oval 80">
                <a:extLst>
                  <a:ext uri="{FF2B5EF4-FFF2-40B4-BE49-F238E27FC236}">
                    <a16:creationId xmlns:a16="http://schemas.microsoft.com/office/drawing/2014/main" id="{78869E4F-FD94-4655-9C04-2CBE90F1837E}"/>
                  </a:ext>
                </a:extLst>
              </p:cNvPr>
              <p:cNvSpPr/>
              <p:nvPr/>
            </p:nvSpPr>
            <p:spPr>
              <a:xfrm>
                <a:off x="3337907" y="3929828"/>
                <a:ext cx="666750" cy="666750"/>
              </a:xfrm>
              <a:prstGeom prst="ellipse">
                <a:avLst/>
              </a:prstGeom>
              <a:solidFill>
                <a:srgbClr val="FFFFFF"/>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400" kern="0" dirty="0">
                  <a:solidFill>
                    <a:schemeClr val="bg1">
                      <a:lumMod val="50000"/>
                    </a:schemeClr>
                  </a:solidFill>
                  <a:latin typeface="Arial" panose="020B0604020202020204" pitchFamily="34" charset="0"/>
                </a:endParaRPr>
              </a:p>
            </p:txBody>
          </p:sp>
          <p:grpSp>
            <p:nvGrpSpPr>
              <p:cNvPr id="82" name="Group 81">
                <a:extLst>
                  <a:ext uri="{FF2B5EF4-FFF2-40B4-BE49-F238E27FC236}">
                    <a16:creationId xmlns:a16="http://schemas.microsoft.com/office/drawing/2014/main" id="{F6B17288-CF5C-4BBB-B3DB-1E5F48730802}"/>
                  </a:ext>
                </a:extLst>
              </p:cNvPr>
              <p:cNvGrpSpPr/>
              <p:nvPr/>
            </p:nvGrpSpPr>
            <p:grpSpPr>
              <a:xfrm>
                <a:off x="3474277" y="4066198"/>
                <a:ext cx="394019" cy="394019"/>
                <a:chOff x="1649691" y="3230880"/>
                <a:chExt cx="914400" cy="914400"/>
              </a:xfrm>
            </p:grpSpPr>
            <p:sp>
              <p:nvSpPr>
                <p:cNvPr id="83" name="Accent">
                  <a:extLst>
                    <a:ext uri="{FF2B5EF4-FFF2-40B4-BE49-F238E27FC236}">
                      <a16:creationId xmlns:a16="http://schemas.microsoft.com/office/drawing/2014/main" id="{C8DAB386-375B-467E-9D32-81509D181CE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84" name="Outline">
                  <a:extLst>
                    <a:ext uri="{FF2B5EF4-FFF2-40B4-BE49-F238E27FC236}">
                      <a16:creationId xmlns:a16="http://schemas.microsoft.com/office/drawing/2014/main" id="{BBB21957-0502-4382-9CCB-3BA1129679E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grpSp>
          <p:nvGrpSpPr>
            <p:cNvPr id="85" name="Group 84">
              <a:extLst>
                <a:ext uri="{FF2B5EF4-FFF2-40B4-BE49-F238E27FC236}">
                  <a16:creationId xmlns:a16="http://schemas.microsoft.com/office/drawing/2014/main" id="{DC3AA21E-2837-41BA-A9CC-1B5610AC5EE7}"/>
                </a:ext>
              </a:extLst>
            </p:cNvPr>
            <p:cNvGrpSpPr/>
            <p:nvPr/>
          </p:nvGrpSpPr>
          <p:grpSpPr>
            <a:xfrm>
              <a:off x="3429864" y="5066950"/>
              <a:ext cx="666750" cy="666750"/>
              <a:chOff x="3337907" y="3929828"/>
              <a:chExt cx="666750" cy="666750"/>
            </a:xfrm>
          </p:grpSpPr>
          <p:sp>
            <p:nvSpPr>
              <p:cNvPr id="86" name="Oval 85">
                <a:extLst>
                  <a:ext uri="{FF2B5EF4-FFF2-40B4-BE49-F238E27FC236}">
                    <a16:creationId xmlns:a16="http://schemas.microsoft.com/office/drawing/2014/main" id="{933F0EC6-7F64-4124-AABA-E7238EA09460}"/>
                  </a:ext>
                </a:extLst>
              </p:cNvPr>
              <p:cNvSpPr/>
              <p:nvPr/>
            </p:nvSpPr>
            <p:spPr>
              <a:xfrm>
                <a:off x="3337907" y="3929828"/>
                <a:ext cx="666750" cy="666750"/>
              </a:xfrm>
              <a:prstGeom prst="ellipse">
                <a:avLst/>
              </a:prstGeom>
              <a:solidFill>
                <a:srgbClr val="FFFFFF"/>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400" kern="0" dirty="0">
                  <a:solidFill>
                    <a:schemeClr val="bg1">
                      <a:lumMod val="50000"/>
                    </a:schemeClr>
                  </a:solidFill>
                  <a:latin typeface="Arial" panose="020B0604020202020204" pitchFamily="34" charset="0"/>
                </a:endParaRPr>
              </a:p>
            </p:txBody>
          </p:sp>
          <p:grpSp>
            <p:nvGrpSpPr>
              <p:cNvPr id="87" name="Group 86">
                <a:extLst>
                  <a:ext uri="{FF2B5EF4-FFF2-40B4-BE49-F238E27FC236}">
                    <a16:creationId xmlns:a16="http://schemas.microsoft.com/office/drawing/2014/main" id="{5F021DB9-4028-4FBE-8CFC-23D0FF0AD028}"/>
                  </a:ext>
                </a:extLst>
              </p:cNvPr>
              <p:cNvGrpSpPr/>
              <p:nvPr/>
            </p:nvGrpSpPr>
            <p:grpSpPr>
              <a:xfrm>
                <a:off x="3474277" y="4066198"/>
                <a:ext cx="394019" cy="394019"/>
                <a:chOff x="1649691" y="3230880"/>
                <a:chExt cx="914400" cy="914400"/>
              </a:xfrm>
            </p:grpSpPr>
            <p:sp>
              <p:nvSpPr>
                <p:cNvPr id="88" name="Accent">
                  <a:extLst>
                    <a:ext uri="{FF2B5EF4-FFF2-40B4-BE49-F238E27FC236}">
                      <a16:creationId xmlns:a16="http://schemas.microsoft.com/office/drawing/2014/main" id="{4CFB4DF3-9E36-4ABB-B8B8-E8D7DBDD01C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400" dirty="0">
                    <a:latin typeface="Arial" panose="020B0604020202020204" pitchFamily="34" charset="0"/>
                  </a:endParaRPr>
                </a:p>
              </p:txBody>
            </p:sp>
            <p:sp>
              <p:nvSpPr>
                <p:cNvPr id="89" name="Outline">
                  <a:extLst>
                    <a:ext uri="{FF2B5EF4-FFF2-40B4-BE49-F238E27FC236}">
                      <a16:creationId xmlns:a16="http://schemas.microsoft.com/office/drawing/2014/main" id="{0CEFBC53-62AD-4C4D-9A85-F861EF97F93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400" dirty="0">
                    <a:latin typeface="Arial" panose="020B0604020202020204" pitchFamily="34" charset="0"/>
                  </a:endParaRPr>
                </a:p>
              </p:txBody>
            </p:sp>
          </p:grpSp>
        </p:grpSp>
      </p:grpSp>
    </p:spTree>
    <p:extLst>
      <p:ext uri="{BB962C8B-B14F-4D97-AF65-F5344CB8AC3E}">
        <p14:creationId xmlns:p14="http://schemas.microsoft.com/office/powerpoint/2010/main" val="346700165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844D226D-E421-452E-8D36-A630B0E3B9CB}"/>
              </a:ext>
            </a:extLst>
          </p:cNvPr>
          <p:cNvSpPr>
            <a:spLocks noGrp="1"/>
          </p:cNvSpPr>
          <p:nvPr>
            <p:ph type="sldNum" sz="quarter" idx="12"/>
          </p:nvPr>
        </p:nvSpPr>
        <p:spPr/>
        <p:txBody>
          <a:bodyPr/>
          <a:lstStyle/>
          <a:p>
            <a:fld id="{40FCC99B-2112-4769-A0F7-9B55781EDC8A}" type="slidenum">
              <a:rPr lang="en-PH" smtClean="0"/>
              <a:t>25</a:t>
            </a:fld>
            <a:endParaRPr lang="en-PH" dirty="0"/>
          </a:p>
        </p:txBody>
      </p:sp>
      <p:sp>
        <p:nvSpPr>
          <p:cNvPr id="5" name="Title 4">
            <a:extLst>
              <a:ext uri="{FF2B5EF4-FFF2-40B4-BE49-F238E27FC236}">
                <a16:creationId xmlns:a16="http://schemas.microsoft.com/office/drawing/2014/main" id="{7A83FCB1-A8CD-4B30-88DD-2D5BD7B99DAD}"/>
              </a:ext>
            </a:extLst>
          </p:cNvPr>
          <p:cNvSpPr>
            <a:spLocks noGrp="1"/>
          </p:cNvSpPr>
          <p:nvPr>
            <p:ph type="title"/>
          </p:nvPr>
        </p:nvSpPr>
        <p:spPr/>
        <p:txBody>
          <a:bodyPr>
            <a:normAutofit/>
          </a:bodyPr>
          <a:lstStyle/>
          <a:p>
            <a:r>
              <a:rPr lang="en-PH" sz="2400" dirty="0"/>
              <a:t>Executive Summary Layout – 3 Section</a:t>
            </a:r>
          </a:p>
        </p:txBody>
      </p:sp>
      <p:grpSp>
        <p:nvGrpSpPr>
          <p:cNvPr id="23" name="Group 22">
            <a:extLst>
              <a:ext uri="{FF2B5EF4-FFF2-40B4-BE49-F238E27FC236}">
                <a16:creationId xmlns:a16="http://schemas.microsoft.com/office/drawing/2014/main" id="{06614CDB-BDFF-4A9D-9A0D-CAFCAB9F5D54}"/>
              </a:ext>
            </a:extLst>
          </p:cNvPr>
          <p:cNvGrpSpPr/>
          <p:nvPr/>
        </p:nvGrpSpPr>
        <p:grpSpPr>
          <a:xfrm>
            <a:off x="3384760" y="544297"/>
            <a:ext cx="5287757" cy="2175754"/>
            <a:chOff x="3384760" y="544297"/>
            <a:chExt cx="5287757" cy="2175754"/>
          </a:xfrm>
        </p:grpSpPr>
        <p:sp>
          <p:nvSpPr>
            <p:cNvPr id="8" name="Rectangle: Rounded Corners 7">
              <a:extLst>
                <a:ext uri="{FF2B5EF4-FFF2-40B4-BE49-F238E27FC236}">
                  <a16:creationId xmlns:a16="http://schemas.microsoft.com/office/drawing/2014/main" id="{3B5921C4-BDC2-4D63-AB44-C45AF0B0A7A8}"/>
                </a:ext>
              </a:extLst>
            </p:cNvPr>
            <p:cNvSpPr/>
            <p:nvPr/>
          </p:nvSpPr>
          <p:spPr>
            <a:xfrm>
              <a:off x="3384760" y="730906"/>
              <a:ext cx="5287757" cy="1989145"/>
            </a:xfrm>
            <a:prstGeom prst="roundRect">
              <a:avLst>
                <a:gd name="adj" fmla="val 1981"/>
              </a:avLst>
            </a:prstGeom>
            <a:noFill/>
            <a:ln w="9525" cap="rnd" cmpd="sng" algn="ctr">
              <a:solidFill>
                <a:schemeClr val="accent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endParaRPr>
            </a:p>
          </p:txBody>
        </p:sp>
        <p:sp>
          <p:nvSpPr>
            <p:cNvPr id="6" name="Rectangle: Diagonal Corners Rounded 5">
              <a:extLst>
                <a:ext uri="{FF2B5EF4-FFF2-40B4-BE49-F238E27FC236}">
                  <a16:creationId xmlns:a16="http://schemas.microsoft.com/office/drawing/2014/main" id="{29809851-43DE-4326-86F5-CD7E10CAB05E}"/>
                </a:ext>
              </a:extLst>
            </p:cNvPr>
            <p:cNvSpPr/>
            <p:nvPr/>
          </p:nvSpPr>
          <p:spPr>
            <a:xfrm>
              <a:off x="3384760" y="544297"/>
              <a:ext cx="5287757" cy="349361"/>
            </a:xfrm>
            <a:prstGeom prst="round2DiagRect">
              <a:avLst/>
            </a:prstGeom>
            <a:gradFill flip="none" rotWithShape="1">
              <a:gsLst>
                <a:gs pos="0">
                  <a:schemeClr val="accent1"/>
                </a:gs>
                <a:gs pos="100000">
                  <a:schemeClr val="accent3"/>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endParaRPr>
            </a:p>
          </p:txBody>
        </p:sp>
        <p:sp>
          <p:nvSpPr>
            <p:cNvPr id="7" name="TextBox 6">
              <a:extLst>
                <a:ext uri="{FF2B5EF4-FFF2-40B4-BE49-F238E27FC236}">
                  <a16:creationId xmlns:a16="http://schemas.microsoft.com/office/drawing/2014/main" id="{BA4504C8-86F3-48F0-B0AD-88E059ECB1B8}"/>
                </a:ext>
              </a:extLst>
            </p:cNvPr>
            <p:cNvSpPr txBox="1"/>
            <p:nvPr/>
          </p:nvSpPr>
          <p:spPr>
            <a:xfrm>
              <a:off x="3615478" y="562907"/>
              <a:ext cx="4826321" cy="312142"/>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buSzPct val="100000"/>
                <a:buFont typeface="Trebuchet MS" panose="020B0703020202090204" pitchFamily="34" charset="0"/>
                <a:buChar char="​"/>
              </a:pPr>
              <a:r>
                <a:rPr lang="en-US" sz="1600" dirty="0">
                  <a:solidFill>
                    <a:schemeClr val="bg1"/>
                  </a:solidFill>
                </a:rPr>
                <a:t>Header</a:t>
              </a:r>
            </a:p>
          </p:txBody>
        </p:sp>
        <p:sp>
          <p:nvSpPr>
            <p:cNvPr id="9" name="TextBox 8">
              <a:extLst>
                <a:ext uri="{FF2B5EF4-FFF2-40B4-BE49-F238E27FC236}">
                  <a16:creationId xmlns:a16="http://schemas.microsoft.com/office/drawing/2014/main" id="{C3C7CFFF-2525-4A4E-B74B-3A0F83BE3D86}"/>
                </a:ext>
              </a:extLst>
            </p:cNvPr>
            <p:cNvSpPr txBox="1"/>
            <p:nvPr/>
          </p:nvSpPr>
          <p:spPr>
            <a:xfrm>
              <a:off x="3441402" y="997699"/>
              <a:ext cx="5174470" cy="1684169"/>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pPr marL="283472" lvl="1" indent="-188982">
                <a:buClr>
                  <a:schemeClr val="accent1"/>
                </a:buClr>
                <a:buSzPct val="100000"/>
                <a:buFont typeface="Trebuchet MS" panose="020B0703020202090204" pitchFamily="34" charset="0"/>
                <a:buChar char="•"/>
              </a:pPr>
              <a:r>
                <a:rPr lang="en-US" sz="1050" dirty="0">
                  <a:solidFill>
                    <a:schemeClr val="tx1"/>
                  </a:solidFill>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050" dirty="0">
                  <a:solidFill>
                    <a:schemeClr val="tx1"/>
                  </a:solidFill>
                </a:rPr>
                <a:t>Aenean a elit justo. Vivamus laoreet, lorem id iaculis mattis, neque diam blandit nulla, et rhoncus diam augue placerat elit. Nullam vitae tincidunt libero. Sed id arcu metus.</a:t>
              </a:r>
            </a:p>
            <a:p>
              <a:pPr marL="283472" lvl="1" indent="-188982">
                <a:buClr>
                  <a:schemeClr val="accent1"/>
                </a:buClr>
                <a:buSzPct val="100000"/>
                <a:buFont typeface="Trebuchet MS" panose="020B0703020202090204" pitchFamily="34" charset="0"/>
                <a:buChar char="•"/>
              </a:pPr>
              <a:r>
                <a:rPr lang="en-US" sz="1050" dirty="0">
                  <a:solidFill>
                    <a:schemeClr val="tx1"/>
                  </a:solidFill>
                </a:rPr>
                <a:t>Aenean a elit justo. Vivamus laoreet, lorem id iaculis mattis, neque diam blandit nulla, et rhoncus diam augue placerat elit. Nullam vitae tincidunt libero. Sed id arcu metus.</a:t>
              </a:r>
            </a:p>
            <a:p>
              <a:pPr marL="283472" lvl="1" indent="-188982">
                <a:buClr>
                  <a:schemeClr val="accent1"/>
                </a:buClr>
                <a:buSzPct val="100000"/>
                <a:buFont typeface="Trebuchet MS" panose="020B0703020202090204" pitchFamily="34" charset="0"/>
                <a:buChar char="•"/>
              </a:pPr>
              <a:r>
                <a:rPr lang="en-US" sz="1050" dirty="0">
                  <a:solidFill>
                    <a:schemeClr val="tx1"/>
                  </a:solidFill>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endParaRPr lang="en-US" sz="1050" dirty="0">
                <a:solidFill>
                  <a:schemeClr val="tx1"/>
                </a:solidFill>
              </a:endParaRPr>
            </a:p>
          </p:txBody>
        </p:sp>
      </p:grpSp>
      <p:grpSp>
        <p:nvGrpSpPr>
          <p:cNvPr id="4" name="Group 3">
            <a:extLst>
              <a:ext uri="{FF2B5EF4-FFF2-40B4-BE49-F238E27FC236}">
                <a16:creationId xmlns:a16="http://schemas.microsoft.com/office/drawing/2014/main" id="{F77B8115-6E0E-4563-85D2-263CD6C0C3C1}"/>
              </a:ext>
            </a:extLst>
          </p:cNvPr>
          <p:cNvGrpSpPr/>
          <p:nvPr/>
        </p:nvGrpSpPr>
        <p:grpSpPr>
          <a:xfrm>
            <a:off x="3384760" y="2978579"/>
            <a:ext cx="5287757" cy="1861641"/>
            <a:chOff x="3384760" y="3133741"/>
            <a:chExt cx="5287757" cy="1861641"/>
          </a:xfrm>
        </p:grpSpPr>
        <p:sp>
          <p:nvSpPr>
            <p:cNvPr id="12" name="Rectangle: Rounded Corners 11">
              <a:extLst>
                <a:ext uri="{FF2B5EF4-FFF2-40B4-BE49-F238E27FC236}">
                  <a16:creationId xmlns:a16="http://schemas.microsoft.com/office/drawing/2014/main" id="{83B655DE-DF88-4282-8817-3472305E71D1}"/>
                </a:ext>
              </a:extLst>
            </p:cNvPr>
            <p:cNvSpPr/>
            <p:nvPr/>
          </p:nvSpPr>
          <p:spPr>
            <a:xfrm>
              <a:off x="3384760" y="3335371"/>
              <a:ext cx="5287757" cy="1660011"/>
            </a:xfrm>
            <a:prstGeom prst="roundRect">
              <a:avLst>
                <a:gd name="adj" fmla="val 3498"/>
              </a:avLst>
            </a:prstGeom>
            <a:noFill/>
            <a:ln w="9525" cap="rnd" cmpd="sng" algn="ctr">
              <a:solidFill>
                <a:schemeClr val="accent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endParaRPr>
            </a:p>
          </p:txBody>
        </p:sp>
        <p:sp>
          <p:nvSpPr>
            <p:cNvPr id="10" name="Rectangle: Diagonal Corners Rounded 9">
              <a:extLst>
                <a:ext uri="{FF2B5EF4-FFF2-40B4-BE49-F238E27FC236}">
                  <a16:creationId xmlns:a16="http://schemas.microsoft.com/office/drawing/2014/main" id="{50302713-B539-426E-A73A-102F5209D5BC}"/>
                </a:ext>
              </a:extLst>
            </p:cNvPr>
            <p:cNvSpPr/>
            <p:nvPr/>
          </p:nvSpPr>
          <p:spPr>
            <a:xfrm>
              <a:off x="3384760" y="3133741"/>
              <a:ext cx="5287757" cy="330637"/>
            </a:xfrm>
            <a:prstGeom prst="round2DiagRect">
              <a:avLst/>
            </a:prstGeom>
            <a:gradFill flip="none" rotWithShape="1">
              <a:gsLst>
                <a:gs pos="0">
                  <a:schemeClr val="accent1"/>
                </a:gs>
                <a:gs pos="100000">
                  <a:schemeClr val="accent3"/>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endParaRPr>
            </a:p>
          </p:txBody>
        </p:sp>
        <p:sp>
          <p:nvSpPr>
            <p:cNvPr id="11" name="TextBox 10">
              <a:extLst>
                <a:ext uri="{FF2B5EF4-FFF2-40B4-BE49-F238E27FC236}">
                  <a16:creationId xmlns:a16="http://schemas.microsoft.com/office/drawing/2014/main" id="{338DDDC2-84F8-4850-993C-95014AFD3C1D}"/>
                </a:ext>
              </a:extLst>
            </p:cNvPr>
            <p:cNvSpPr txBox="1"/>
            <p:nvPr/>
          </p:nvSpPr>
          <p:spPr>
            <a:xfrm>
              <a:off x="3615478" y="3142993"/>
              <a:ext cx="4826321" cy="312142"/>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buSzPct val="100000"/>
                <a:buFont typeface="Trebuchet MS" panose="020B0703020202090204" pitchFamily="34" charset="0"/>
                <a:buChar char="​"/>
              </a:pPr>
              <a:r>
                <a:rPr lang="en-US" sz="1600" dirty="0">
                  <a:solidFill>
                    <a:schemeClr val="bg1"/>
                  </a:solidFill>
                </a:rPr>
                <a:t>Header</a:t>
              </a:r>
            </a:p>
          </p:txBody>
        </p:sp>
        <p:sp>
          <p:nvSpPr>
            <p:cNvPr id="13" name="TextBox 12">
              <a:extLst>
                <a:ext uri="{FF2B5EF4-FFF2-40B4-BE49-F238E27FC236}">
                  <a16:creationId xmlns:a16="http://schemas.microsoft.com/office/drawing/2014/main" id="{FD5E1F9E-6495-4603-A394-65DAEADCD4A0}"/>
                </a:ext>
              </a:extLst>
            </p:cNvPr>
            <p:cNvSpPr txBox="1"/>
            <p:nvPr/>
          </p:nvSpPr>
          <p:spPr>
            <a:xfrm>
              <a:off x="3441402" y="3605051"/>
              <a:ext cx="5174470" cy="1301906"/>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pPr marL="283472" lvl="1" indent="-188982">
                <a:buClr>
                  <a:schemeClr val="accent1"/>
                </a:buClr>
                <a:buSzPct val="100000"/>
                <a:buFont typeface="Trebuchet MS" panose="020B0703020202090204" pitchFamily="34" charset="0"/>
                <a:buChar char="•"/>
              </a:pPr>
              <a:r>
                <a:rPr lang="en-US" sz="1050" dirty="0">
                  <a:solidFill>
                    <a:schemeClr val="tx1"/>
                  </a:solidFill>
                </a:rPr>
                <a:t>Lorem ipsum dolor sit amet, consectetur adipiscing elit. Curabitur purus dui, euismod quis placerat eget, venenatis nec nibh. Mauris sit </a:t>
              </a:r>
            </a:p>
            <a:p>
              <a:pPr marL="283472" lvl="1" indent="-188982">
                <a:buClr>
                  <a:schemeClr val="accent1"/>
                </a:buClr>
                <a:buSzPct val="100000"/>
                <a:buFont typeface="Trebuchet MS" panose="020B0703020202090204" pitchFamily="34" charset="0"/>
                <a:buChar char="•"/>
              </a:pPr>
              <a:r>
                <a:rPr lang="en-US" sz="1050" dirty="0">
                  <a:solidFill>
                    <a:schemeClr val="tx1"/>
                  </a:solidFill>
                </a:rPr>
                <a:t>Aenean a elit justo. Vivamus laoreet, lorem id iaculis mattis, neque diam blandit nulla, et rhoncus diam augue placerat elit. Nullam vitae tincidunt libero. Sed id arcu metus.</a:t>
              </a:r>
            </a:p>
            <a:p>
              <a:pPr marL="283472" lvl="1" indent="-188982">
                <a:buClr>
                  <a:schemeClr val="accent1"/>
                </a:buClr>
                <a:buSzPct val="100000"/>
                <a:buFont typeface="Trebuchet MS" panose="020B0703020202090204" pitchFamily="34" charset="0"/>
                <a:buChar char="•"/>
              </a:pPr>
              <a:r>
                <a:rPr lang="en-US" sz="1050" dirty="0">
                  <a:solidFill>
                    <a:schemeClr val="tx1"/>
                  </a:solidFill>
                </a:rPr>
                <a:t>Aenean a elit justo. Vivamus laoreet, lorem id iaculis mattis, neque diam blandit nulla, et rhoncus diam augue placerat elit. Nullam vitae tincidunt libero. Sed id arcu metus.</a:t>
              </a:r>
            </a:p>
            <a:p>
              <a:pPr marL="94492" lvl="1">
                <a:buClr>
                  <a:schemeClr val="accent1"/>
                </a:buClr>
                <a:buSzPct val="100000"/>
              </a:pPr>
              <a:endParaRPr lang="en-US" sz="1050" dirty="0">
                <a:solidFill>
                  <a:schemeClr val="tx1"/>
                </a:solidFill>
              </a:endParaRPr>
            </a:p>
          </p:txBody>
        </p:sp>
      </p:grpSp>
      <p:grpSp>
        <p:nvGrpSpPr>
          <p:cNvPr id="22" name="Group 21">
            <a:extLst>
              <a:ext uri="{FF2B5EF4-FFF2-40B4-BE49-F238E27FC236}">
                <a16:creationId xmlns:a16="http://schemas.microsoft.com/office/drawing/2014/main" id="{86100853-D2BE-437F-972F-492CBECBF1ED}"/>
              </a:ext>
            </a:extLst>
          </p:cNvPr>
          <p:cNvGrpSpPr/>
          <p:nvPr/>
        </p:nvGrpSpPr>
        <p:grpSpPr>
          <a:xfrm>
            <a:off x="3384760" y="5098748"/>
            <a:ext cx="5287757" cy="1067427"/>
            <a:chOff x="3384760" y="4986131"/>
            <a:chExt cx="5287757" cy="1067427"/>
          </a:xfrm>
        </p:grpSpPr>
        <p:sp>
          <p:nvSpPr>
            <p:cNvPr id="16" name="Rectangle: Rounded Corners 15">
              <a:extLst>
                <a:ext uri="{FF2B5EF4-FFF2-40B4-BE49-F238E27FC236}">
                  <a16:creationId xmlns:a16="http://schemas.microsoft.com/office/drawing/2014/main" id="{6D72AEF4-740A-48B4-B196-7628F31FEB6B}"/>
                </a:ext>
              </a:extLst>
            </p:cNvPr>
            <p:cNvSpPr/>
            <p:nvPr/>
          </p:nvSpPr>
          <p:spPr>
            <a:xfrm>
              <a:off x="3384760" y="5181425"/>
              <a:ext cx="5287757" cy="872133"/>
            </a:xfrm>
            <a:prstGeom prst="roundRect">
              <a:avLst>
                <a:gd name="adj" fmla="val 8477"/>
              </a:avLst>
            </a:prstGeom>
            <a:noFill/>
            <a:ln w="9525" cap="rnd" cmpd="sng" algn="ctr">
              <a:solidFill>
                <a:schemeClr val="accent1"/>
              </a:solid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1050" dirty="0">
                <a:solidFill>
                  <a:srgbClr val="FFFFFF"/>
                </a:solidFill>
              </a:endParaRPr>
            </a:p>
          </p:txBody>
        </p:sp>
        <p:sp>
          <p:nvSpPr>
            <p:cNvPr id="14" name="Rectangle: Diagonal Corners Rounded 13">
              <a:extLst>
                <a:ext uri="{FF2B5EF4-FFF2-40B4-BE49-F238E27FC236}">
                  <a16:creationId xmlns:a16="http://schemas.microsoft.com/office/drawing/2014/main" id="{FE30B2AE-B7B9-4F6E-97EB-22D5B8BFB2C1}"/>
                </a:ext>
              </a:extLst>
            </p:cNvPr>
            <p:cNvSpPr/>
            <p:nvPr/>
          </p:nvSpPr>
          <p:spPr>
            <a:xfrm>
              <a:off x="3384760" y="4986131"/>
              <a:ext cx="5287757" cy="330637"/>
            </a:xfrm>
            <a:prstGeom prst="round2DiagRect">
              <a:avLst/>
            </a:prstGeom>
            <a:gradFill flip="none" rotWithShape="1">
              <a:gsLst>
                <a:gs pos="0">
                  <a:schemeClr val="accent1"/>
                </a:gs>
                <a:gs pos="100000">
                  <a:schemeClr val="accent3"/>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endParaRPr>
            </a:p>
          </p:txBody>
        </p:sp>
        <p:sp>
          <p:nvSpPr>
            <p:cNvPr id="15" name="TextBox 14">
              <a:extLst>
                <a:ext uri="{FF2B5EF4-FFF2-40B4-BE49-F238E27FC236}">
                  <a16:creationId xmlns:a16="http://schemas.microsoft.com/office/drawing/2014/main" id="{2B7DFA7C-F3D2-4690-82B0-23E98B3678C1}"/>
                </a:ext>
              </a:extLst>
            </p:cNvPr>
            <p:cNvSpPr txBox="1"/>
            <p:nvPr/>
          </p:nvSpPr>
          <p:spPr>
            <a:xfrm>
              <a:off x="3615478" y="4995382"/>
              <a:ext cx="4826321" cy="312142"/>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buSzPct val="100000"/>
                <a:buFont typeface="Trebuchet MS" panose="020B0703020202090204" pitchFamily="34" charset="0"/>
                <a:buChar char="​"/>
              </a:pPr>
              <a:r>
                <a:rPr lang="en-US" sz="1600" dirty="0">
                  <a:solidFill>
                    <a:schemeClr val="bg1"/>
                  </a:solidFill>
                </a:rPr>
                <a:t>Header</a:t>
              </a:r>
            </a:p>
          </p:txBody>
        </p:sp>
        <p:sp>
          <p:nvSpPr>
            <p:cNvPr id="17" name="TextBox 16">
              <a:extLst>
                <a:ext uri="{FF2B5EF4-FFF2-40B4-BE49-F238E27FC236}">
                  <a16:creationId xmlns:a16="http://schemas.microsoft.com/office/drawing/2014/main" id="{CE606940-8B08-42BB-936F-EC556836CCB0}"/>
                </a:ext>
              </a:extLst>
            </p:cNvPr>
            <p:cNvSpPr txBox="1"/>
            <p:nvPr/>
          </p:nvSpPr>
          <p:spPr>
            <a:xfrm>
              <a:off x="3441402" y="5403394"/>
              <a:ext cx="5174470" cy="409687"/>
            </a:xfrm>
            <a:prstGeom prst="rect">
              <a:avLst/>
            </a:prstGeom>
            <a:noFill/>
            <a:ln w="9525" cap="rnd" cmpd="sng" algn="ctr">
              <a:noFill/>
              <a:prstDash val="solid"/>
              <a:round/>
            </a:ln>
            <a:effectLst/>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oAutofit/>
            </a:bodyPr>
            <a:lstStyle/>
            <a:p>
              <a:pPr marL="283472" lvl="1" indent="-188982">
                <a:buClr>
                  <a:schemeClr val="accent1"/>
                </a:buClr>
                <a:buSzPct val="100000"/>
                <a:buFont typeface="Trebuchet MS" panose="020B0703020202090204" pitchFamily="34" charset="0"/>
                <a:buChar char="•"/>
              </a:pPr>
              <a:r>
                <a:rPr lang="en-US" sz="1050" dirty="0">
                  <a:solidFill>
                    <a:schemeClr val="tx1"/>
                  </a:solidFill>
                </a:rPr>
                <a:t>Lorem ipsum dolor sit amet, consectetur adipiscing elit. Curabitur purus dui, euismod quis placerat eget, venenatis nec nibh. Mauris sit </a:t>
              </a:r>
            </a:p>
          </p:txBody>
        </p:sp>
      </p:grpSp>
    </p:spTree>
    <p:extLst>
      <p:ext uri="{BB962C8B-B14F-4D97-AF65-F5344CB8AC3E}">
        <p14:creationId xmlns:p14="http://schemas.microsoft.com/office/powerpoint/2010/main" val="203940632"/>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rotWithShape="1">
          <a:blip r:embed="rId4">
            <a:extLst>
              <a:ext uri="{28A0092B-C50C-407E-A947-70E740481C1C}">
                <a14:useLocalDpi xmlns:a14="http://schemas.microsoft.com/office/drawing/2010/main" val="0"/>
              </a:ext>
            </a:extLst>
          </a:blip>
          <a:srcRect r="34000" b="54"/>
          <a:stretch/>
        </p:blipFill>
        <p:spPr>
          <a:xfrm>
            <a:off x="0" y="4340"/>
            <a:ext cx="3017520" cy="6853660"/>
          </a:xfrm>
          <a:custGeom>
            <a:avLst/>
            <a:gdLst>
              <a:gd name="connsiteX0" fmla="*/ 0 w 4023360"/>
              <a:gd name="connsiteY0" fmla="*/ 0 h 6858000"/>
              <a:gd name="connsiteX1" fmla="*/ 4023360 w 4023360"/>
              <a:gd name="connsiteY1" fmla="*/ 0 h 6858000"/>
              <a:gd name="connsiteX2" fmla="*/ 4023360 w 4023360"/>
              <a:gd name="connsiteY2" fmla="*/ 6858000 h 6858000"/>
              <a:gd name="connsiteX3" fmla="*/ 0 w 402336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023360" h="6858000">
                <a:moveTo>
                  <a:pt x="0" y="0"/>
                </a:moveTo>
                <a:lnTo>
                  <a:pt x="4023360" y="0"/>
                </a:lnTo>
                <a:lnTo>
                  <a:pt x="4023360" y="6858000"/>
                </a:lnTo>
                <a:lnTo>
                  <a:pt x="0" y="6858000"/>
                </a:lnTo>
                <a:close/>
              </a:path>
            </a:pathLst>
          </a:custGeom>
        </p:spPr>
      </p:pic>
      <p:graphicFrame>
        <p:nvGraphicFramePr>
          <p:cNvPr id="16" name="Object 15" hidden="1"/>
          <p:cNvGraphicFramePr>
            <a:graphicFrameLocks noChangeAspect="1"/>
          </p:cNvGraphicFramePr>
          <p:nvPr>
            <p:custDataLst>
              <p:tags r:id="rId1"/>
            </p:custDataLst>
          </p:nvPr>
        </p:nvGraphicFramePr>
        <p:xfrm>
          <a:off x="1192" y="858442"/>
          <a:ext cx="1190" cy="1190"/>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16" name="Object 15" hidden="1"/>
                      <p:cNvPicPr/>
                      <p:nvPr/>
                    </p:nvPicPr>
                    <p:blipFill>
                      <a:blip r:embed="rId6"/>
                      <a:stretch>
                        <a:fillRect/>
                      </a:stretch>
                    </p:blipFill>
                    <p:spPr>
                      <a:xfrm>
                        <a:off x="1192" y="858442"/>
                        <a:ext cx="1190" cy="1190"/>
                      </a:xfrm>
                      <a:prstGeom prst="rect">
                        <a:avLst/>
                      </a:prstGeom>
                    </p:spPr>
                  </p:pic>
                </p:oleObj>
              </mc:Fallback>
            </mc:AlternateContent>
          </a:graphicData>
        </a:graphic>
      </p:graphicFrame>
      <p:pic>
        <p:nvPicPr>
          <p:cNvPr id="17" name="Picture 16"/>
          <p:cNvPicPr>
            <a:picLocks noChangeAspect="1"/>
          </p:cNvPicPr>
          <p:nvPr/>
        </p:nvPicPr>
        <p:blipFill rotWithShape="1">
          <a:blip r:embed="rId7">
            <a:extLst>
              <a:ext uri="{28A0092B-C50C-407E-A947-70E740481C1C}">
                <a14:useLocalDpi xmlns:a14="http://schemas.microsoft.com/office/drawing/2010/main" val="0"/>
              </a:ext>
            </a:extLst>
          </a:blip>
          <a:srcRect t="-1" r="33958" b="-1"/>
          <a:stretch/>
        </p:blipFill>
        <p:spPr>
          <a:xfrm>
            <a:off x="3063240" y="4338"/>
            <a:ext cx="3017520" cy="6853661"/>
          </a:xfrm>
          <a:custGeom>
            <a:avLst/>
            <a:gdLst>
              <a:gd name="connsiteX0" fmla="*/ 0 w 4023360"/>
              <a:gd name="connsiteY0" fmla="*/ 0 h 6858000"/>
              <a:gd name="connsiteX1" fmla="*/ 4023360 w 4023360"/>
              <a:gd name="connsiteY1" fmla="*/ 0 h 6858000"/>
              <a:gd name="connsiteX2" fmla="*/ 4023360 w 4023360"/>
              <a:gd name="connsiteY2" fmla="*/ 6858000 h 6858000"/>
              <a:gd name="connsiteX3" fmla="*/ 0 w 402336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023360" h="6858000">
                <a:moveTo>
                  <a:pt x="0" y="0"/>
                </a:moveTo>
                <a:lnTo>
                  <a:pt x="4023360" y="0"/>
                </a:lnTo>
                <a:lnTo>
                  <a:pt x="4023360" y="6858000"/>
                </a:lnTo>
                <a:lnTo>
                  <a:pt x="0" y="6858000"/>
                </a:lnTo>
                <a:close/>
              </a:path>
            </a:pathLst>
          </a:custGeom>
        </p:spPr>
      </p:pic>
      <p:pic>
        <p:nvPicPr>
          <p:cNvPr id="19" name="Picture 18"/>
          <p:cNvPicPr>
            <a:picLocks noChangeAspect="1"/>
          </p:cNvPicPr>
          <p:nvPr/>
        </p:nvPicPr>
        <p:blipFill rotWithShape="1">
          <a:blip r:embed="rId8">
            <a:extLst>
              <a:ext uri="{28A0092B-C50C-407E-A947-70E740481C1C}">
                <a14:useLocalDpi xmlns:a14="http://schemas.microsoft.com/office/drawing/2010/main" val="0"/>
              </a:ext>
            </a:extLst>
          </a:blip>
          <a:srcRect l="10441" r="60189" b="-64"/>
          <a:stretch/>
        </p:blipFill>
        <p:spPr>
          <a:xfrm>
            <a:off x="6126480" y="4342"/>
            <a:ext cx="3017520" cy="6853657"/>
          </a:xfrm>
          <a:custGeom>
            <a:avLst/>
            <a:gdLst>
              <a:gd name="connsiteX0" fmla="*/ 0 w 4023360"/>
              <a:gd name="connsiteY0" fmla="*/ 0 h 6858000"/>
              <a:gd name="connsiteX1" fmla="*/ 4023360 w 4023360"/>
              <a:gd name="connsiteY1" fmla="*/ 0 h 6858000"/>
              <a:gd name="connsiteX2" fmla="*/ 4023360 w 4023360"/>
              <a:gd name="connsiteY2" fmla="*/ 6858000 h 6858000"/>
              <a:gd name="connsiteX3" fmla="*/ 0 w 402336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023360" h="6858000">
                <a:moveTo>
                  <a:pt x="0" y="0"/>
                </a:moveTo>
                <a:lnTo>
                  <a:pt x="4023360" y="0"/>
                </a:lnTo>
                <a:lnTo>
                  <a:pt x="4023360" y="6858000"/>
                </a:lnTo>
                <a:lnTo>
                  <a:pt x="0" y="6858000"/>
                </a:lnTo>
                <a:close/>
              </a:path>
            </a:pathLst>
          </a:custGeom>
        </p:spPr>
      </p:pic>
      <p:sp>
        <p:nvSpPr>
          <p:cNvPr id="29" name="Rectangle 28"/>
          <p:cNvSpPr/>
          <p:nvPr/>
        </p:nvSpPr>
        <p:spPr>
          <a:xfrm>
            <a:off x="0" y="0"/>
            <a:ext cx="3017520" cy="6853657"/>
          </a:xfrm>
          <a:prstGeom prst="rect">
            <a:avLst/>
          </a:prstGeom>
          <a:gradFill>
            <a:gsLst>
              <a:gs pos="0">
                <a:srgbClr val="000000">
                  <a:alpha val="0"/>
                </a:srgbClr>
              </a:gs>
              <a:gs pos="100000">
                <a:srgbClr val="000000">
                  <a:alpha val="75000"/>
                </a:srgbClr>
              </a:gs>
            </a:gsLst>
            <a:lin ang="5400000" scaled="0"/>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sp>
        <p:nvSpPr>
          <p:cNvPr id="30" name="Rectangle 29"/>
          <p:cNvSpPr/>
          <p:nvPr/>
        </p:nvSpPr>
        <p:spPr>
          <a:xfrm>
            <a:off x="3063240" y="0"/>
            <a:ext cx="3017520" cy="6853657"/>
          </a:xfrm>
          <a:prstGeom prst="rect">
            <a:avLst/>
          </a:prstGeom>
          <a:gradFill>
            <a:gsLst>
              <a:gs pos="0">
                <a:srgbClr val="000000">
                  <a:alpha val="0"/>
                </a:srgbClr>
              </a:gs>
              <a:gs pos="100000">
                <a:srgbClr val="000000">
                  <a:alpha val="75000"/>
                </a:srgbClr>
              </a:gs>
            </a:gsLst>
            <a:lin ang="5400000" scaled="0"/>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sp>
        <p:nvSpPr>
          <p:cNvPr id="31" name="Rectangle 30"/>
          <p:cNvSpPr/>
          <p:nvPr/>
        </p:nvSpPr>
        <p:spPr>
          <a:xfrm>
            <a:off x="6126480" y="0"/>
            <a:ext cx="3017520" cy="6853657"/>
          </a:xfrm>
          <a:prstGeom prst="rect">
            <a:avLst/>
          </a:prstGeom>
          <a:gradFill>
            <a:gsLst>
              <a:gs pos="0">
                <a:srgbClr val="000000">
                  <a:alpha val="0"/>
                </a:srgbClr>
              </a:gs>
              <a:gs pos="100000">
                <a:srgbClr val="000000">
                  <a:alpha val="75000"/>
                </a:srgbClr>
              </a:gs>
            </a:gsLst>
            <a:lin ang="5400000" scaled="0"/>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sp>
        <p:nvSpPr>
          <p:cNvPr id="26" name="Rectangle 25"/>
          <p:cNvSpPr/>
          <p:nvPr/>
        </p:nvSpPr>
        <p:spPr>
          <a:xfrm>
            <a:off x="3606165" y="3530555"/>
            <a:ext cx="1931670" cy="166994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r>
              <a:rPr lang="en-US" b="1" dirty="0">
                <a:solidFill>
                  <a:schemeClr val="accent2">
                    <a:lumMod val="10000"/>
                    <a:lumOff val="90000"/>
                  </a:schemeClr>
                </a:solidFill>
                <a:latin typeface="Arial" panose="020B0604020202020204" pitchFamily="34" charset="0"/>
              </a:rPr>
              <a:t>Lorem ipsum dolor sit amet, consectetur adipiscing elit, sed do eiusmod tempor </a:t>
            </a:r>
            <a:endParaRPr lang="ru-RU" b="1" dirty="0">
              <a:solidFill>
                <a:schemeClr val="accent2">
                  <a:lumMod val="10000"/>
                  <a:lumOff val="90000"/>
                </a:schemeClr>
              </a:solidFill>
            </a:endParaRPr>
          </a:p>
        </p:txBody>
      </p:sp>
      <p:sp>
        <p:nvSpPr>
          <p:cNvPr id="27" name="Rectangle 26"/>
          <p:cNvSpPr/>
          <p:nvPr/>
        </p:nvSpPr>
        <p:spPr>
          <a:xfrm>
            <a:off x="542925" y="3530552"/>
            <a:ext cx="1931670" cy="166994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r>
              <a:rPr lang="en-US" b="1" dirty="0">
                <a:solidFill>
                  <a:schemeClr val="accent2">
                    <a:lumMod val="10000"/>
                    <a:lumOff val="90000"/>
                  </a:schemeClr>
                </a:solidFill>
                <a:latin typeface="Arial" panose="020B0604020202020204" pitchFamily="34" charset="0"/>
              </a:rPr>
              <a:t>Lorem ipsum dolor sit amet, consectetur adipiscing elit, sed do eiusmod tempor </a:t>
            </a:r>
            <a:endParaRPr lang="ru-RU" b="1" dirty="0">
              <a:solidFill>
                <a:schemeClr val="accent2">
                  <a:lumMod val="10000"/>
                  <a:lumOff val="90000"/>
                </a:schemeClr>
              </a:solidFill>
            </a:endParaRPr>
          </a:p>
        </p:txBody>
      </p:sp>
      <p:sp>
        <p:nvSpPr>
          <p:cNvPr id="28" name="Rectangle 27"/>
          <p:cNvSpPr/>
          <p:nvPr/>
        </p:nvSpPr>
        <p:spPr>
          <a:xfrm>
            <a:off x="6669405" y="3530555"/>
            <a:ext cx="1931670" cy="1669940"/>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a:r>
              <a:rPr lang="en-US" b="1" dirty="0">
                <a:solidFill>
                  <a:schemeClr val="accent2">
                    <a:lumMod val="10000"/>
                    <a:lumOff val="90000"/>
                  </a:schemeClr>
                </a:solidFill>
                <a:latin typeface="Arial" panose="020B0604020202020204" pitchFamily="34" charset="0"/>
              </a:rPr>
              <a:t>Lorem ipsum dolor sit amet, consectetur adipiscing elit, sed do eiusmod tempor </a:t>
            </a:r>
            <a:endParaRPr lang="ru-RU" b="1" dirty="0">
              <a:solidFill>
                <a:schemeClr val="accent2">
                  <a:lumMod val="10000"/>
                  <a:lumOff val="90000"/>
                </a:schemeClr>
              </a:solidFill>
            </a:endParaRPr>
          </a:p>
        </p:txBody>
      </p:sp>
      <p:sp>
        <p:nvSpPr>
          <p:cNvPr id="23" name="Accent">
            <a:extLst>
              <a:ext uri="{FF2B5EF4-FFF2-40B4-BE49-F238E27FC236}">
                <a16:creationId xmlns:a16="http://schemas.microsoft.com/office/drawing/2014/main" id="{7F92D7DD-DB92-4D6D-BC43-DA6338AA85C2}"/>
              </a:ext>
            </a:extLst>
          </p:cNvPr>
          <p:cNvSpPr/>
          <p:nvPr/>
        </p:nvSpPr>
        <p:spPr>
          <a:xfrm>
            <a:off x="673790" y="1653162"/>
            <a:ext cx="1669941" cy="1669941"/>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bg1"/>
          </a:solidFill>
          <a:ln>
            <a:noFill/>
          </a:ln>
        </p:spPr>
        <p:txBody>
          <a:bodyPr/>
          <a:lstStyle/>
          <a:p>
            <a:endParaRPr sz="1350" dirty="0">
              <a:latin typeface="Arial" panose="020B0604020202020204" pitchFamily="34" charset="0"/>
            </a:endParaRPr>
          </a:p>
        </p:txBody>
      </p:sp>
      <p:sp>
        <p:nvSpPr>
          <p:cNvPr id="24" name="Outline">
            <a:extLst>
              <a:ext uri="{FF2B5EF4-FFF2-40B4-BE49-F238E27FC236}">
                <a16:creationId xmlns:a16="http://schemas.microsoft.com/office/drawing/2014/main" id="{1E4B717F-9F07-4412-A631-C57AA4A76951}"/>
              </a:ext>
            </a:extLst>
          </p:cNvPr>
          <p:cNvSpPr/>
          <p:nvPr/>
        </p:nvSpPr>
        <p:spPr>
          <a:xfrm>
            <a:off x="673790" y="1653162"/>
            <a:ext cx="1669941" cy="1669941"/>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350" dirty="0">
              <a:latin typeface="Arial" panose="020B0604020202020204" pitchFamily="34" charset="0"/>
            </a:endParaRPr>
          </a:p>
        </p:txBody>
      </p:sp>
      <p:sp>
        <p:nvSpPr>
          <p:cNvPr id="32" name="Accent">
            <a:extLst>
              <a:ext uri="{FF2B5EF4-FFF2-40B4-BE49-F238E27FC236}">
                <a16:creationId xmlns:a16="http://schemas.microsoft.com/office/drawing/2014/main" id="{743F581C-EE74-4299-8BC7-9C1B690938A5}"/>
              </a:ext>
            </a:extLst>
          </p:cNvPr>
          <p:cNvSpPr/>
          <p:nvPr/>
        </p:nvSpPr>
        <p:spPr>
          <a:xfrm>
            <a:off x="3737030" y="1653162"/>
            <a:ext cx="1669941" cy="1669941"/>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bg1"/>
          </a:solidFill>
          <a:ln>
            <a:noFill/>
          </a:ln>
        </p:spPr>
        <p:txBody>
          <a:bodyPr/>
          <a:lstStyle/>
          <a:p>
            <a:endParaRPr sz="1350" dirty="0">
              <a:latin typeface="Arial" panose="020B0604020202020204" pitchFamily="34" charset="0"/>
            </a:endParaRPr>
          </a:p>
        </p:txBody>
      </p:sp>
      <p:sp>
        <p:nvSpPr>
          <p:cNvPr id="33" name="Outline">
            <a:extLst>
              <a:ext uri="{FF2B5EF4-FFF2-40B4-BE49-F238E27FC236}">
                <a16:creationId xmlns:a16="http://schemas.microsoft.com/office/drawing/2014/main" id="{B8FBE639-4F7E-4511-829F-5C15828515A3}"/>
              </a:ext>
            </a:extLst>
          </p:cNvPr>
          <p:cNvSpPr/>
          <p:nvPr/>
        </p:nvSpPr>
        <p:spPr>
          <a:xfrm>
            <a:off x="3737030" y="1653162"/>
            <a:ext cx="1669941" cy="1669941"/>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350" dirty="0">
              <a:latin typeface="Arial" panose="020B0604020202020204" pitchFamily="34" charset="0"/>
            </a:endParaRPr>
          </a:p>
        </p:txBody>
      </p:sp>
      <p:sp>
        <p:nvSpPr>
          <p:cNvPr id="39" name="Accent">
            <a:extLst>
              <a:ext uri="{FF2B5EF4-FFF2-40B4-BE49-F238E27FC236}">
                <a16:creationId xmlns:a16="http://schemas.microsoft.com/office/drawing/2014/main" id="{A1DB0A67-DF72-416E-9C48-DCFEB24070EA}"/>
              </a:ext>
            </a:extLst>
          </p:cNvPr>
          <p:cNvSpPr/>
          <p:nvPr/>
        </p:nvSpPr>
        <p:spPr>
          <a:xfrm>
            <a:off x="6800270" y="1653162"/>
            <a:ext cx="1669941" cy="1669941"/>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bg1"/>
          </a:solidFill>
          <a:ln>
            <a:noFill/>
          </a:ln>
        </p:spPr>
        <p:txBody>
          <a:bodyPr/>
          <a:lstStyle/>
          <a:p>
            <a:endParaRPr sz="1350" dirty="0">
              <a:latin typeface="Arial" panose="020B0604020202020204" pitchFamily="34" charset="0"/>
            </a:endParaRPr>
          </a:p>
        </p:txBody>
      </p:sp>
      <p:sp>
        <p:nvSpPr>
          <p:cNvPr id="40" name="Outline">
            <a:extLst>
              <a:ext uri="{FF2B5EF4-FFF2-40B4-BE49-F238E27FC236}">
                <a16:creationId xmlns:a16="http://schemas.microsoft.com/office/drawing/2014/main" id="{1DD0BDB4-31B5-41B3-BB99-EE7F90AB534E}"/>
              </a:ext>
            </a:extLst>
          </p:cNvPr>
          <p:cNvSpPr/>
          <p:nvPr/>
        </p:nvSpPr>
        <p:spPr>
          <a:xfrm>
            <a:off x="6800270" y="1653162"/>
            <a:ext cx="1669941" cy="1669941"/>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bg1"/>
          </a:solidFill>
          <a:ln>
            <a:noFill/>
          </a:ln>
        </p:spPr>
        <p:txBody>
          <a:bodyPr/>
          <a:lstStyle/>
          <a:p>
            <a:endParaRPr sz="1350" dirty="0">
              <a:latin typeface="Arial" panose="020B0604020202020204" pitchFamily="34" charset="0"/>
            </a:endParaRPr>
          </a:p>
        </p:txBody>
      </p:sp>
      <p:sp>
        <p:nvSpPr>
          <p:cNvPr id="6" name="Isosceles Triangle 5">
            <a:extLst>
              <a:ext uri="{FF2B5EF4-FFF2-40B4-BE49-F238E27FC236}">
                <a16:creationId xmlns:a16="http://schemas.microsoft.com/office/drawing/2014/main" id="{98558017-9DD2-4582-A4C0-E8F1E7291B10}"/>
              </a:ext>
            </a:extLst>
          </p:cNvPr>
          <p:cNvSpPr/>
          <p:nvPr/>
        </p:nvSpPr>
        <p:spPr>
          <a:xfrm rot="5400000">
            <a:off x="2681833" y="2866376"/>
            <a:ext cx="1049852" cy="29531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41" name="Isosceles Triangle 40">
            <a:extLst>
              <a:ext uri="{FF2B5EF4-FFF2-40B4-BE49-F238E27FC236}">
                <a16:creationId xmlns:a16="http://schemas.microsoft.com/office/drawing/2014/main" id="{5ABEBB85-1027-4B0C-AEBB-35B517F16244}"/>
              </a:ext>
            </a:extLst>
          </p:cNvPr>
          <p:cNvSpPr/>
          <p:nvPr/>
        </p:nvSpPr>
        <p:spPr>
          <a:xfrm rot="5400000">
            <a:off x="5745073" y="2866376"/>
            <a:ext cx="1049852" cy="29531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 name="Slide Number Placeholder 1">
            <a:extLst>
              <a:ext uri="{FF2B5EF4-FFF2-40B4-BE49-F238E27FC236}">
                <a16:creationId xmlns:a16="http://schemas.microsoft.com/office/drawing/2014/main" id="{257091BB-1ED6-4299-AB79-7C1975061D5D}"/>
              </a:ext>
            </a:extLst>
          </p:cNvPr>
          <p:cNvSpPr>
            <a:spLocks noGrp="1"/>
          </p:cNvSpPr>
          <p:nvPr>
            <p:ph type="sldNum" sz="quarter" idx="12"/>
          </p:nvPr>
        </p:nvSpPr>
        <p:spPr/>
        <p:txBody>
          <a:bodyPr/>
          <a:lstStyle/>
          <a:p>
            <a:fld id="{40FCC99B-2112-4769-A0F7-9B55781EDC8A}" type="slidenum">
              <a:rPr lang="en-PH" smtClean="0"/>
              <a:t>250</a:t>
            </a:fld>
            <a:endParaRPr lang="en-PH" dirty="0"/>
          </a:p>
        </p:txBody>
      </p:sp>
    </p:spTree>
    <p:extLst>
      <p:ext uri="{BB962C8B-B14F-4D97-AF65-F5344CB8AC3E}">
        <p14:creationId xmlns:p14="http://schemas.microsoft.com/office/powerpoint/2010/main" val="135280371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p:cNvGraphicFramePr>
            <a:graphicFrameLocks noChangeAspect="1"/>
          </p:cNvGraphicFramePr>
          <p:nvPr>
            <p:custDataLst>
              <p:tags r:id="rId1"/>
            </p:custDataLst>
          </p:nvPr>
        </p:nvGraphicFramePr>
        <p:xfrm>
          <a:off x="1192" y="858442"/>
          <a:ext cx="1190" cy="1190"/>
        </p:xfrm>
        <a:graphic>
          <a:graphicData uri="http://schemas.openxmlformats.org/presentationml/2006/ole">
            <mc:AlternateContent xmlns:mc="http://schemas.openxmlformats.org/markup-compatibility/2006">
              <mc:Choice xmlns:v="urn:schemas-microsoft-com:vml" Requires="v">
                <p:oleObj name="think-cell Slide" r:id="rId5" imgW="470" imgH="469" progId="TCLayout.ActiveDocument.1">
                  <p:embed/>
                </p:oleObj>
              </mc:Choice>
              <mc:Fallback>
                <p:oleObj name="think-cell Slide" r:id="rId5" imgW="470" imgH="469" progId="TCLayout.ActiveDocument.1">
                  <p:embed/>
                  <p:pic>
                    <p:nvPicPr>
                      <p:cNvPr id="13" name="Object 12" hidden="1"/>
                      <p:cNvPicPr/>
                      <p:nvPr/>
                    </p:nvPicPr>
                    <p:blipFill>
                      <a:blip r:embed="rId6"/>
                      <a:stretch>
                        <a:fillRect/>
                      </a:stretch>
                    </p:blipFill>
                    <p:spPr>
                      <a:xfrm>
                        <a:off x="1192" y="858442"/>
                        <a:ext cx="1190" cy="1190"/>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F13EA004-2E67-4EA4-9F88-8BDE8F78D13C}"/>
              </a:ext>
            </a:extLst>
          </p:cNvPr>
          <p:cNvSpPr>
            <a:spLocks noGrp="1"/>
          </p:cNvSpPr>
          <p:nvPr>
            <p:ph type="sldNum" sz="quarter" idx="12"/>
          </p:nvPr>
        </p:nvSpPr>
        <p:spPr/>
        <p:txBody>
          <a:bodyPr/>
          <a:lstStyle/>
          <a:p>
            <a:fld id="{40FCC99B-2112-4769-A0F7-9B55781EDC8A}" type="slidenum">
              <a:rPr lang="en-PH" smtClean="0"/>
              <a:t>251</a:t>
            </a:fld>
            <a:endParaRPr lang="en-PH" dirty="0"/>
          </a:p>
        </p:txBody>
      </p:sp>
      <p:sp>
        <p:nvSpPr>
          <p:cNvPr id="6" name="Title 5"/>
          <p:cNvSpPr>
            <a:spLocks noGrp="1"/>
          </p:cNvSpPr>
          <p:nvPr>
            <p:ph type="title"/>
          </p:nvPr>
        </p:nvSpPr>
        <p:spPr>
          <a:xfrm>
            <a:off x="340517" y="2919385"/>
            <a:ext cx="3880847" cy="1254014"/>
          </a:xfrm>
        </p:spPr>
        <p:txBody>
          <a:bodyPr anchor="ctr">
            <a:normAutofit fontScale="90000"/>
          </a:bodyPr>
          <a:lstStyle/>
          <a:p>
            <a:r>
              <a:rPr lang="es-ES_tradnl" sz="3300" b="1" dirty="0"/>
              <a:t>2x2 Image Stat Grid with LHS Panel</a:t>
            </a:r>
            <a:endParaRPr lang="es-ES_tradnl" dirty="0"/>
          </a:p>
        </p:txBody>
      </p:sp>
      <p:pic>
        <p:nvPicPr>
          <p:cNvPr id="12" name="Picture Placeholder 11"/>
          <p:cNvPicPr>
            <a:picLocks noGrp="1" noChangeAspect="1"/>
          </p:cNvPicPr>
          <p:nvPr>
            <p:ph type="pic" sz="quarter" idx="4294967295"/>
          </p:nvPr>
        </p:nvPicPr>
        <p:blipFill rotWithShape="1">
          <a:blip r:embed="rId7">
            <a:extLst>
              <a:ext uri="{28A0092B-C50C-407E-A947-70E740481C1C}">
                <a14:useLocalDpi xmlns:a14="http://schemas.microsoft.com/office/drawing/2010/main" val="0"/>
              </a:ext>
            </a:extLst>
          </a:blip>
          <a:srcRect l="44000" r="11595" b="169"/>
          <a:stretch/>
        </p:blipFill>
        <p:spPr>
          <a:xfrm>
            <a:off x="4568825" y="0"/>
            <a:ext cx="4575175" cy="6858000"/>
          </a:xfrm>
          <a:solidFill>
            <a:schemeClr val="bg2"/>
          </a:solidFill>
        </p:spPr>
      </p:pic>
      <p:sp>
        <p:nvSpPr>
          <p:cNvPr id="8" name="Overlay"/>
          <p:cNvSpPr/>
          <p:nvPr>
            <p:custDataLst>
              <p:tags r:id="rId2"/>
            </p:custDataLst>
          </p:nvPr>
        </p:nvSpPr>
        <p:spPr>
          <a:xfrm>
            <a:off x="4569020" y="0"/>
            <a:ext cx="4574983" cy="6857999"/>
          </a:xfrm>
          <a:prstGeom prst="rect">
            <a:avLst/>
          </a:prstGeom>
          <a:solidFill>
            <a:srgbClr val="000000">
              <a:alpha val="45000"/>
            </a:srgbClr>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prstClr val="white"/>
              </a:solidFill>
              <a:latin typeface="Arial" panose="020B0604020202020204" pitchFamily="34" charset="0"/>
            </a:endParaRPr>
          </a:p>
        </p:txBody>
      </p:sp>
      <p:grpSp>
        <p:nvGrpSpPr>
          <p:cNvPr id="3" name="Group 2">
            <a:extLst>
              <a:ext uri="{FF2B5EF4-FFF2-40B4-BE49-F238E27FC236}">
                <a16:creationId xmlns:a16="http://schemas.microsoft.com/office/drawing/2014/main" id="{65A38A48-93DC-47C3-8A77-8C66DF925FE9}"/>
              </a:ext>
            </a:extLst>
          </p:cNvPr>
          <p:cNvGrpSpPr/>
          <p:nvPr/>
        </p:nvGrpSpPr>
        <p:grpSpPr>
          <a:xfrm>
            <a:off x="4569022" y="23149"/>
            <a:ext cx="4574981" cy="6817489"/>
            <a:chOff x="4569021" y="1307939"/>
            <a:chExt cx="4574985" cy="4692817"/>
          </a:xfrm>
        </p:grpSpPr>
        <p:sp>
          <p:nvSpPr>
            <p:cNvPr id="15" name="Rectangle 14"/>
            <p:cNvSpPr>
              <a:spLocks noChangeAspect="1"/>
            </p:cNvSpPr>
            <p:nvPr/>
          </p:nvSpPr>
          <p:spPr>
            <a:xfrm>
              <a:off x="4569021" y="3430795"/>
              <a:ext cx="2287493" cy="2569961"/>
            </a:xfrm>
            <a:prstGeom prst="rect">
              <a:avLst/>
            </a:prstGeom>
            <a:solidFill>
              <a:srgbClr val="9A9A9A">
                <a:alpha val="30000"/>
              </a:srgbClr>
            </a:solidFill>
            <a:ln w="50800"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800" b="1" kern="0" spc="-225" dirty="0">
                  <a:solidFill>
                    <a:srgbClr val="FFFFFF"/>
                  </a:solidFill>
                  <a:latin typeface="Arial" panose="020B0604020202020204" pitchFamily="34" charset="0"/>
                </a:rPr>
                <a:t>XXX</a:t>
              </a:r>
              <a:br>
                <a:rPr lang="es-ES_tradnl"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Lorem ipsum </a:t>
              </a:r>
              <a:br>
                <a:rPr lang="da-DK"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dolor sit amet</a:t>
              </a:r>
              <a:endParaRPr lang="es-ES_tradnl" sz="2000" kern="0" dirty="0">
                <a:solidFill>
                  <a:srgbClr val="FFFFFF"/>
                </a:solidFill>
                <a:latin typeface="Arial" panose="020B0604020202020204" pitchFamily="34" charset="0"/>
              </a:endParaRPr>
            </a:p>
          </p:txBody>
        </p:sp>
        <p:sp>
          <p:nvSpPr>
            <p:cNvPr id="16" name="Rectangle 15"/>
            <p:cNvSpPr>
              <a:spLocks noChangeAspect="1"/>
            </p:cNvSpPr>
            <p:nvPr/>
          </p:nvSpPr>
          <p:spPr>
            <a:xfrm>
              <a:off x="6856513" y="3430795"/>
              <a:ext cx="2287493" cy="2569961"/>
            </a:xfrm>
            <a:prstGeom prst="rect">
              <a:avLst/>
            </a:prstGeom>
            <a:solidFill>
              <a:srgbClr val="9A9A9A">
                <a:alpha val="30000"/>
              </a:srgbClr>
            </a:solidFill>
            <a:ln w="50800"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800" b="1" kern="0" spc="-225" dirty="0">
                  <a:solidFill>
                    <a:srgbClr val="FFFFFF"/>
                  </a:solidFill>
                  <a:latin typeface="Arial" panose="020B0604020202020204" pitchFamily="34" charset="0"/>
                </a:rPr>
                <a:t>XXX</a:t>
              </a:r>
              <a:r>
                <a:rPr lang="es-ES_tradnl" sz="4800" b="1" kern="0" dirty="0">
                  <a:solidFill>
                    <a:srgbClr val="FFFFFF"/>
                  </a:solidFill>
                  <a:latin typeface="Arial" panose="020B0604020202020204" pitchFamily="34" charset="0"/>
                </a:rPr>
                <a:t> </a:t>
              </a:r>
              <a:br>
                <a:rPr lang="es-ES_tradnl" sz="4800" b="1"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Lorem ipsum </a:t>
              </a:r>
              <a:br>
                <a:rPr lang="da-DK"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dolor sit amet</a:t>
              </a:r>
              <a:endParaRPr lang="es-ES_tradnl" sz="2000" kern="0" dirty="0">
                <a:solidFill>
                  <a:srgbClr val="FFFFFF"/>
                </a:solidFill>
                <a:latin typeface="Arial" panose="020B0604020202020204" pitchFamily="34" charset="0"/>
              </a:endParaRPr>
            </a:p>
          </p:txBody>
        </p:sp>
        <p:sp>
          <p:nvSpPr>
            <p:cNvPr id="17" name="Rectangle 16">
              <a:extLst>
                <a:ext uri="{FF2B5EF4-FFF2-40B4-BE49-F238E27FC236}">
                  <a16:creationId xmlns:a16="http://schemas.microsoft.com/office/drawing/2014/main" id="{27A1E87A-3376-41AF-A743-5470CE665683}"/>
                </a:ext>
              </a:extLst>
            </p:cNvPr>
            <p:cNvSpPr>
              <a:spLocks noChangeAspect="1"/>
            </p:cNvSpPr>
            <p:nvPr/>
          </p:nvSpPr>
          <p:spPr>
            <a:xfrm>
              <a:off x="4569021" y="1307939"/>
              <a:ext cx="2287493" cy="2119278"/>
            </a:xfrm>
            <a:prstGeom prst="rect">
              <a:avLst/>
            </a:prstGeom>
            <a:solidFill>
              <a:srgbClr val="9A9A9A">
                <a:alpha val="30000"/>
              </a:srgbClr>
            </a:solidFill>
            <a:ln w="50800"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800" b="1" kern="0" spc="-225" dirty="0">
                  <a:solidFill>
                    <a:srgbClr val="FFFFFF"/>
                  </a:solidFill>
                  <a:latin typeface="Arial" panose="020B0604020202020204" pitchFamily="34" charset="0"/>
                </a:rPr>
                <a:t>XXX</a:t>
              </a:r>
              <a:br>
                <a:rPr lang="es-ES_tradnl"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Lorem ipsum </a:t>
              </a:r>
              <a:br>
                <a:rPr lang="da-DK"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dolor sit amet</a:t>
              </a:r>
              <a:endParaRPr lang="es-ES_tradnl" sz="2000" kern="0" dirty="0">
                <a:solidFill>
                  <a:srgbClr val="FFFFFF"/>
                </a:solidFill>
                <a:latin typeface="Arial" panose="020B0604020202020204" pitchFamily="34" charset="0"/>
              </a:endParaRPr>
            </a:p>
          </p:txBody>
        </p:sp>
        <p:sp>
          <p:nvSpPr>
            <p:cNvPr id="18" name="Rectangle 17">
              <a:extLst>
                <a:ext uri="{FF2B5EF4-FFF2-40B4-BE49-F238E27FC236}">
                  <a16:creationId xmlns:a16="http://schemas.microsoft.com/office/drawing/2014/main" id="{D7DA50D2-6C9C-48C8-9E31-DCC57D529D62}"/>
                </a:ext>
              </a:extLst>
            </p:cNvPr>
            <p:cNvSpPr>
              <a:spLocks noChangeAspect="1"/>
            </p:cNvSpPr>
            <p:nvPr/>
          </p:nvSpPr>
          <p:spPr>
            <a:xfrm>
              <a:off x="6856513" y="1307939"/>
              <a:ext cx="2287493" cy="2119278"/>
            </a:xfrm>
            <a:prstGeom prst="rect">
              <a:avLst/>
            </a:prstGeom>
            <a:solidFill>
              <a:srgbClr val="9A9A9A">
                <a:alpha val="30000"/>
              </a:srgbClr>
            </a:solidFill>
            <a:ln w="50800" cap="rnd" cmpd="sng" algn="ctr">
              <a:solidFill>
                <a:srgbClr val="FFFFFF"/>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800" b="1" kern="0" spc="-225" dirty="0">
                  <a:solidFill>
                    <a:srgbClr val="FFFFFF"/>
                  </a:solidFill>
                  <a:latin typeface="Arial" panose="020B0604020202020204" pitchFamily="34" charset="0"/>
                </a:rPr>
                <a:t>XXX</a:t>
              </a:r>
              <a:r>
                <a:rPr lang="es-ES_tradnl" sz="4800" b="1" kern="0" dirty="0">
                  <a:solidFill>
                    <a:srgbClr val="FFFFFF"/>
                  </a:solidFill>
                  <a:latin typeface="Arial" panose="020B0604020202020204" pitchFamily="34" charset="0"/>
                </a:rPr>
                <a:t> </a:t>
              </a:r>
              <a:br>
                <a:rPr lang="es-ES_tradnl" sz="4800" b="1"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Lorem ipsum </a:t>
              </a:r>
              <a:br>
                <a:rPr lang="da-DK" sz="2000" kern="0" dirty="0">
                  <a:solidFill>
                    <a:srgbClr val="FFFFFF"/>
                  </a:solidFill>
                  <a:latin typeface="Arial" panose="020B0604020202020204" pitchFamily="34" charset="0"/>
                </a:rPr>
              </a:br>
              <a:r>
                <a:rPr lang="da-DK" sz="2000" kern="0" dirty="0">
                  <a:solidFill>
                    <a:srgbClr val="FFFFFF"/>
                  </a:solidFill>
                  <a:latin typeface="Arial" panose="020B0604020202020204" pitchFamily="34" charset="0"/>
                </a:rPr>
                <a:t>dolor sit amet</a:t>
              </a:r>
              <a:endParaRPr lang="es-ES_tradnl" sz="2000" kern="0" dirty="0">
                <a:solidFill>
                  <a:srgbClr val="FFFFFF"/>
                </a:solidFill>
                <a:latin typeface="Arial" panose="020B0604020202020204" pitchFamily="34" charset="0"/>
              </a:endParaRPr>
            </a:p>
          </p:txBody>
        </p:sp>
      </p:grpSp>
    </p:spTree>
    <p:extLst>
      <p:ext uri="{BB962C8B-B14F-4D97-AF65-F5344CB8AC3E}">
        <p14:creationId xmlns:p14="http://schemas.microsoft.com/office/powerpoint/2010/main" val="3414039061"/>
      </p:ext>
    </p:extLst>
  </p:cSld>
  <p:clrMapOvr>
    <a:masterClrMapping/>
  </p:clrMapOvr>
  <mc:AlternateContent xmlns:mc="http://schemas.openxmlformats.org/markup-compatibility/2006" xmlns:p14="http://schemas.microsoft.com/office/powerpoint/2010/main">
    <mc:Choice Requires="p14">
      <p:transition p14:dur="250"/>
    </mc:Choice>
    <mc:Fallback xmlns="">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p:cNvGraphicFramePr>
            <a:graphicFrameLocks noChangeAspect="1"/>
          </p:cNvGraphicFramePr>
          <p:nvPr>
            <p:custDataLst>
              <p:tags r:id="rId1"/>
            </p:custDataLst>
          </p:nvPr>
        </p:nvGraphicFramePr>
        <p:xfrm>
          <a:off x="1192" y="858442"/>
          <a:ext cx="1190" cy="1190"/>
        </p:xfrm>
        <a:graphic>
          <a:graphicData uri="http://schemas.openxmlformats.org/presentationml/2006/ole">
            <mc:AlternateContent xmlns:mc="http://schemas.openxmlformats.org/markup-compatibility/2006">
              <mc:Choice xmlns:v="urn:schemas-microsoft-com:vml" Requires="v">
                <p:oleObj name="think-cell Slide" r:id="rId5" imgW="470" imgH="469" progId="TCLayout.ActiveDocument.1">
                  <p:embed/>
                </p:oleObj>
              </mc:Choice>
              <mc:Fallback>
                <p:oleObj name="think-cell Slide" r:id="rId5" imgW="470" imgH="469" progId="TCLayout.ActiveDocument.1">
                  <p:embed/>
                  <p:pic>
                    <p:nvPicPr>
                      <p:cNvPr id="13" name="Object 12" hidden="1"/>
                      <p:cNvPicPr/>
                      <p:nvPr/>
                    </p:nvPicPr>
                    <p:blipFill>
                      <a:blip r:embed="rId6"/>
                      <a:stretch>
                        <a:fillRect/>
                      </a:stretch>
                    </p:blipFill>
                    <p:spPr>
                      <a:xfrm>
                        <a:off x="1192" y="858442"/>
                        <a:ext cx="1190" cy="1190"/>
                      </a:xfrm>
                      <a:prstGeom prst="rect">
                        <a:avLst/>
                      </a:prstGeom>
                    </p:spPr>
                  </p:pic>
                </p:oleObj>
              </mc:Fallback>
            </mc:AlternateContent>
          </a:graphicData>
        </a:graphic>
      </p:graphicFrame>
      <p:sp>
        <p:nvSpPr>
          <p:cNvPr id="2" name="Slide Number Placeholder 1">
            <a:extLst>
              <a:ext uri="{FF2B5EF4-FFF2-40B4-BE49-F238E27FC236}">
                <a16:creationId xmlns:a16="http://schemas.microsoft.com/office/drawing/2014/main" id="{6088D8C3-D3AB-408B-B4F3-5CDE187A8243}"/>
              </a:ext>
            </a:extLst>
          </p:cNvPr>
          <p:cNvSpPr>
            <a:spLocks noGrp="1"/>
          </p:cNvSpPr>
          <p:nvPr>
            <p:ph type="sldNum" sz="quarter" idx="12"/>
          </p:nvPr>
        </p:nvSpPr>
        <p:spPr/>
        <p:txBody>
          <a:bodyPr/>
          <a:lstStyle/>
          <a:p>
            <a:fld id="{40FCC99B-2112-4769-A0F7-9B55781EDC8A}" type="slidenum">
              <a:rPr lang="en-PH" smtClean="0"/>
              <a:t>252</a:t>
            </a:fld>
            <a:endParaRPr lang="en-PH" dirty="0"/>
          </a:p>
        </p:txBody>
      </p:sp>
      <p:sp>
        <p:nvSpPr>
          <p:cNvPr id="6" name="Title 5"/>
          <p:cNvSpPr>
            <a:spLocks noGrp="1"/>
          </p:cNvSpPr>
          <p:nvPr>
            <p:ph type="title"/>
          </p:nvPr>
        </p:nvSpPr>
        <p:spPr/>
        <p:txBody>
          <a:bodyPr>
            <a:normAutofit/>
          </a:bodyPr>
          <a:lstStyle/>
          <a:p>
            <a:r>
              <a:rPr lang="es-ES_tradnl" sz="2550" dirty="0"/>
              <a:t>2x2 Stat Grid with Photo Panel</a:t>
            </a:r>
          </a:p>
        </p:txBody>
      </p:sp>
      <p:pic>
        <p:nvPicPr>
          <p:cNvPr id="12" name="Picture Placeholder 11"/>
          <p:cNvPicPr>
            <a:picLocks noGrp="1" noChangeAspect="1"/>
          </p:cNvPicPr>
          <p:nvPr>
            <p:ph type="pic" sz="quarter" idx="4294967295"/>
          </p:nvPr>
        </p:nvPicPr>
        <p:blipFill rotWithShape="1">
          <a:blip r:embed="rId7">
            <a:extLst>
              <a:ext uri="{28A0092B-C50C-407E-A947-70E740481C1C}">
                <a14:useLocalDpi xmlns:a14="http://schemas.microsoft.com/office/drawing/2010/main" val="0"/>
              </a:ext>
            </a:extLst>
          </a:blip>
          <a:srcRect r="17347" b="25489"/>
          <a:stretch/>
        </p:blipFill>
        <p:spPr>
          <a:xfrm>
            <a:off x="3062288" y="0"/>
            <a:ext cx="6081712" cy="3682260"/>
          </a:xfrm>
          <a:prstGeom prst="rect">
            <a:avLst/>
          </a:prstGeom>
        </p:spPr>
      </p:pic>
      <p:sp>
        <p:nvSpPr>
          <p:cNvPr id="8" name="Overlay"/>
          <p:cNvSpPr/>
          <p:nvPr>
            <p:custDataLst>
              <p:tags r:id="rId2"/>
            </p:custDataLst>
          </p:nvPr>
        </p:nvSpPr>
        <p:spPr>
          <a:xfrm>
            <a:off x="3065444" y="0"/>
            <a:ext cx="6095082" cy="3581406"/>
          </a:xfrm>
          <a:prstGeom prst="rect">
            <a:avLst/>
          </a:prstGeom>
          <a:solidFill>
            <a:srgbClr val="000000">
              <a:alpha val="45000"/>
            </a:srgbClr>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schemeClr val="bg1"/>
              </a:solidFill>
              <a:latin typeface="Arial" panose="020B0604020202020204" pitchFamily="34" charset="0"/>
            </a:endParaRPr>
          </a:p>
        </p:txBody>
      </p:sp>
      <p:sp>
        <p:nvSpPr>
          <p:cNvPr id="15" name="Rectangle 14"/>
          <p:cNvSpPr>
            <a:spLocks/>
          </p:cNvSpPr>
          <p:nvPr/>
        </p:nvSpPr>
        <p:spPr>
          <a:xfrm>
            <a:off x="3055604" y="-1"/>
            <a:ext cx="3050295" cy="3587389"/>
          </a:xfrm>
          <a:prstGeom prst="rect">
            <a:avLst/>
          </a:prstGeom>
          <a:solidFill>
            <a:srgbClr val="9A9A9A">
              <a:alpha val="30000"/>
            </a:srgbClr>
          </a:solidFill>
          <a:ln w="50800" cap="rnd" cmpd="sng" algn="ctr">
            <a:noFill/>
            <a:prstDash val="solid"/>
            <a:round/>
            <a:headEnd type="none" w="med" len="med"/>
            <a:tailEnd type="none" w="med" len="med"/>
          </a:ln>
          <a:effectLst/>
          <a:extLst>
            <a:ext uri="{91240B29-F687-4F45-9708-019B960494DF}">
              <a14:hiddenLine xmlns:a14="http://schemas.microsoft.com/office/drawing/2010/main" w="50800" cap="rnd" cmpd="sng" algn="ctr">
                <a:solidFill>
                  <a:srgbClr val="FFFFFF"/>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400" b="1" kern="0" spc="-225" dirty="0">
                <a:solidFill>
                  <a:srgbClr val="FFFFFF"/>
                </a:solidFill>
                <a:latin typeface="Arial" panose="020B0604020202020204" pitchFamily="34" charset="0"/>
              </a:rPr>
              <a:t>XXX</a:t>
            </a:r>
            <a:br>
              <a:rPr lang="es-ES_tradnl" sz="2000" kern="0" dirty="0">
                <a:solidFill>
                  <a:srgbClr val="FFFFFF"/>
                </a:solidFill>
                <a:latin typeface="Arial" panose="020B0604020202020204" pitchFamily="34" charset="0"/>
              </a:rPr>
            </a:br>
            <a:r>
              <a:rPr lang="en-US" sz="1600" kern="0" dirty="0">
                <a:solidFill>
                  <a:srgbClr val="FFFFFF"/>
                </a:solidFill>
                <a:latin typeface="Arial" panose="020B0604020202020204" pitchFamily="34" charset="0"/>
              </a:rPr>
              <a:t>Lorem ipsum dolor sit amet, consectetur adipiscing elit, sed do eiusmod tempor </a:t>
            </a:r>
            <a:endParaRPr lang="es-ES_tradnl" sz="1600" kern="0" dirty="0">
              <a:solidFill>
                <a:srgbClr val="FFFFFF"/>
              </a:solidFill>
              <a:latin typeface="Arial" panose="020B0604020202020204" pitchFamily="34" charset="0"/>
            </a:endParaRPr>
          </a:p>
        </p:txBody>
      </p:sp>
      <p:sp>
        <p:nvSpPr>
          <p:cNvPr id="16" name="Rectangle 15"/>
          <p:cNvSpPr>
            <a:spLocks/>
          </p:cNvSpPr>
          <p:nvPr/>
        </p:nvSpPr>
        <p:spPr>
          <a:xfrm>
            <a:off x="6110231" y="-39329"/>
            <a:ext cx="3050295" cy="3587389"/>
          </a:xfrm>
          <a:prstGeom prst="rect">
            <a:avLst/>
          </a:prstGeom>
          <a:solidFill>
            <a:srgbClr val="9A9A9A">
              <a:alpha val="30000"/>
            </a:srgbClr>
          </a:solidFill>
          <a:ln w="50800" cap="rnd" cmpd="sng" algn="ctr">
            <a:noFill/>
            <a:prstDash val="solid"/>
            <a:round/>
            <a:headEnd type="none" w="med" len="med"/>
            <a:tailEnd type="none" w="med" len="med"/>
          </a:ln>
          <a:effectLst/>
          <a:extLst>
            <a:ext uri="{91240B29-F687-4F45-9708-019B960494DF}">
              <a14:hiddenLine xmlns:a14="http://schemas.microsoft.com/office/drawing/2010/main" w="50800" cap="rnd" cmpd="sng" algn="ctr">
                <a:solidFill>
                  <a:srgbClr val="FFFFFF"/>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400" b="1" kern="0" spc="-225" dirty="0">
                <a:solidFill>
                  <a:srgbClr val="FFFFFF"/>
                </a:solidFill>
                <a:latin typeface="Arial" panose="020B0604020202020204" pitchFamily="34" charset="0"/>
              </a:rPr>
              <a:t>XXX</a:t>
            </a:r>
            <a:br>
              <a:rPr lang="es-ES_tradnl" sz="4400" b="1" kern="0" spc="-225" dirty="0">
                <a:solidFill>
                  <a:srgbClr val="FFFFFF"/>
                </a:solidFill>
                <a:latin typeface="Arial" panose="020B0604020202020204" pitchFamily="34" charset="0"/>
              </a:rPr>
            </a:br>
            <a:r>
              <a:rPr lang="en-US" sz="1600" kern="0" dirty="0">
                <a:solidFill>
                  <a:srgbClr val="FFFFFF"/>
                </a:solidFill>
                <a:latin typeface="Arial" panose="020B0604020202020204" pitchFamily="34" charset="0"/>
              </a:rPr>
              <a:t>Lorem ipsum dolor sit amet, consectetur adipiscing elit, sed do eiusmod tempor </a:t>
            </a:r>
            <a:endParaRPr lang="es-ES_tradnl" sz="1600" kern="0" dirty="0">
              <a:solidFill>
                <a:srgbClr val="FFFFFF"/>
              </a:solidFill>
              <a:latin typeface="Arial" panose="020B0604020202020204" pitchFamily="34" charset="0"/>
            </a:endParaRPr>
          </a:p>
        </p:txBody>
      </p:sp>
      <p:grpSp>
        <p:nvGrpSpPr>
          <p:cNvPr id="11" name="Group 10"/>
          <p:cNvGrpSpPr/>
          <p:nvPr/>
        </p:nvGrpSpPr>
        <p:grpSpPr>
          <a:xfrm>
            <a:off x="3065444" y="3548058"/>
            <a:ext cx="6078555" cy="3309942"/>
            <a:chOff x="6092020" y="3587742"/>
            <a:chExt cx="6099978" cy="3270258"/>
          </a:xfrm>
        </p:grpSpPr>
        <p:sp>
          <p:nvSpPr>
            <p:cNvPr id="14" name="Rectangle 13"/>
            <p:cNvSpPr>
              <a:spLocks/>
            </p:cNvSpPr>
            <p:nvPr/>
          </p:nvSpPr>
          <p:spPr>
            <a:xfrm>
              <a:off x="6092020" y="3589020"/>
              <a:ext cx="3049989" cy="1700147"/>
            </a:xfrm>
            <a:prstGeom prst="rect">
              <a:avLst/>
            </a:prstGeom>
            <a:solidFill>
              <a:schemeClr val="bg1"/>
            </a:solidFill>
            <a:ln w="25400" cap="rnd" cmpd="sng" algn="ctr">
              <a:noFill/>
              <a:prstDash val="solid"/>
              <a:round/>
              <a:headEnd type="none" w="med" len="med"/>
              <a:tailEnd type="none" w="med" len="med"/>
            </a:ln>
            <a:effectLst/>
            <a:extLst>
              <a:ext uri="{91240B29-F687-4F45-9708-019B960494DF}">
                <a14:hiddenLine xmlns:a14="http://schemas.microsoft.com/office/drawing/2010/main" w="25400" cap="rnd" cmpd="sng" algn="ctr">
                  <a:solidFill>
                    <a:srgbClr val="C8C8C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4000" b="1" kern="0" spc="-225" dirty="0">
                  <a:solidFill>
                    <a:schemeClr val="accent1"/>
                  </a:solidFill>
                  <a:latin typeface="Arial" panose="020B0604020202020204" pitchFamily="34" charset="0"/>
                </a:rPr>
                <a:t>XXX</a:t>
              </a:r>
              <a:br>
                <a:rPr lang="es-ES_tradnl" sz="2000" kern="0" dirty="0">
                  <a:solidFill>
                    <a:srgbClr val="000000"/>
                  </a:solidFill>
                  <a:latin typeface="Arial" panose="020B0604020202020204" pitchFamily="34" charset="0"/>
                </a:rPr>
              </a:br>
              <a:r>
                <a:rPr lang="en-US" sz="1400" kern="0" dirty="0">
                  <a:solidFill>
                    <a:srgbClr val="5E5F62"/>
                  </a:solidFill>
                  <a:latin typeface="Arial" panose="020B0604020202020204" pitchFamily="34" charset="0"/>
                </a:rPr>
                <a:t>Lorem ipsum dolor sit amet,</a:t>
              </a:r>
              <a:br>
                <a:rPr lang="en-US" sz="1400" kern="0" dirty="0">
                  <a:solidFill>
                    <a:srgbClr val="5E5F62"/>
                  </a:solidFill>
                  <a:latin typeface="Arial" panose="020B0604020202020204" pitchFamily="34" charset="0"/>
                </a:rPr>
              </a:br>
              <a:r>
                <a:rPr lang="en-US" sz="1400" kern="0" dirty="0">
                  <a:solidFill>
                    <a:srgbClr val="5E5F62"/>
                  </a:solidFill>
                  <a:latin typeface="Arial" panose="020B0604020202020204" pitchFamily="34" charset="0"/>
                </a:rPr>
                <a:t>consectetur adipiscing elit</a:t>
              </a:r>
            </a:p>
          </p:txBody>
        </p:sp>
        <p:sp>
          <p:nvSpPr>
            <p:cNvPr id="17" name="Rectangle 16"/>
            <p:cNvSpPr>
              <a:spLocks/>
            </p:cNvSpPr>
            <p:nvPr/>
          </p:nvSpPr>
          <p:spPr>
            <a:xfrm>
              <a:off x="9142009" y="3589020"/>
              <a:ext cx="3049989" cy="1700147"/>
            </a:xfrm>
            <a:prstGeom prst="rect">
              <a:avLst/>
            </a:prstGeom>
            <a:solidFill>
              <a:schemeClr val="bg1"/>
            </a:solidFill>
            <a:ln w="25400" cap="rnd" cmpd="sng" algn="ctr">
              <a:noFill/>
              <a:prstDash val="solid"/>
              <a:round/>
              <a:headEnd type="none" w="med" len="med"/>
              <a:tailEnd type="none" w="med" len="med"/>
            </a:ln>
            <a:effectLst/>
            <a:extLst>
              <a:ext uri="{91240B29-F687-4F45-9708-019B960494DF}">
                <a14:hiddenLine xmlns:a14="http://schemas.microsoft.com/office/drawing/2010/main" w="25400" cap="rnd" cmpd="sng" algn="ctr">
                  <a:solidFill>
                    <a:srgbClr val="C8C8C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3600" b="1" kern="0" spc="-225" dirty="0">
                  <a:solidFill>
                    <a:schemeClr val="accent1"/>
                  </a:solidFill>
                  <a:latin typeface="Arial" panose="020B0604020202020204" pitchFamily="34" charset="0"/>
                </a:rPr>
                <a:t>XXX</a:t>
              </a:r>
              <a:br>
                <a:rPr lang="es-ES_tradnl" sz="4800" b="1" kern="0" dirty="0">
                  <a:solidFill>
                    <a:srgbClr val="000000"/>
                  </a:solidFill>
                  <a:latin typeface="Arial" panose="020B0604020202020204" pitchFamily="34" charset="0"/>
                </a:rPr>
              </a:br>
              <a:r>
                <a:rPr lang="en-US" sz="1400" kern="0" dirty="0">
                  <a:solidFill>
                    <a:srgbClr val="5E5F62"/>
                  </a:solidFill>
                  <a:latin typeface="Arial" panose="020B0604020202020204" pitchFamily="34" charset="0"/>
                </a:rPr>
                <a:t>Lorem ipsum dolor sit amet, </a:t>
              </a:r>
              <a:br>
                <a:rPr lang="en-US" sz="1400" kern="0" dirty="0">
                  <a:solidFill>
                    <a:srgbClr val="5E5F62"/>
                  </a:solidFill>
                  <a:latin typeface="Arial" panose="020B0604020202020204" pitchFamily="34" charset="0"/>
                </a:rPr>
              </a:br>
              <a:r>
                <a:rPr lang="en-US" sz="1400" kern="0" dirty="0">
                  <a:solidFill>
                    <a:srgbClr val="5E5F62"/>
                  </a:solidFill>
                  <a:latin typeface="Arial" panose="020B0604020202020204" pitchFamily="34" charset="0"/>
                </a:rPr>
                <a:t>consectetur adipiscing elit, </a:t>
              </a:r>
            </a:p>
          </p:txBody>
        </p:sp>
        <p:sp>
          <p:nvSpPr>
            <p:cNvPr id="18" name="Rectangle 17"/>
            <p:cNvSpPr>
              <a:spLocks/>
            </p:cNvSpPr>
            <p:nvPr/>
          </p:nvSpPr>
          <p:spPr>
            <a:xfrm>
              <a:off x="6092020" y="5224149"/>
              <a:ext cx="3049989" cy="1633851"/>
            </a:xfrm>
            <a:prstGeom prst="rect">
              <a:avLst/>
            </a:prstGeom>
            <a:solidFill>
              <a:schemeClr val="bg1"/>
            </a:solidFill>
            <a:ln w="25400" cap="rnd" cmpd="sng" algn="ctr">
              <a:noFill/>
              <a:prstDash val="solid"/>
              <a:round/>
              <a:headEnd type="none" w="med" len="med"/>
              <a:tailEnd type="none" w="med" len="med"/>
            </a:ln>
            <a:effectLst/>
            <a:extLst>
              <a:ext uri="{91240B29-F687-4F45-9708-019B960494DF}">
                <a14:hiddenLine xmlns:a14="http://schemas.microsoft.com/office/drawing/2010/main" w="25400" cap="rnd" cmpd="sng" algn="ctr">
                  <a:solidFill>
                    <a:srgbClr val="C8C8C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algn="ctr"/>
              <a:r>
                <a:rPr lang="es-ES_tradnl" sz="3600" b="1" kern="0" spc="-225" dirty="0">
                  <a:solidFill>
                    <a:schemeClr val="accent1"/>
                  </a:solidFill>
                  <a:latin typeface="Arial" panose="020B0604020202020204" pitchFamily="34" charset="0"/>
                </a:rPr>
                <a:t>XXX</a:t>
              </a:r>
              <a:br>
                <a:rPr lang="es-ES_tradnl" sz="2000" kern="0" dirty="0">
                  <a:solidFill>
                    <a:srgbClr val="000000"/>
                  </a:solidFill>
                  <a:latin typeface="Arial" panose="020B0604020202020204" pitchFamily="34" charset="0"/>
                </a:rPr>
              </a:br>
              <a:r>
                <a:rPr lang="en-US" sz="1400" kern="0" dirty="0">
                  <a:solidFill>
                    <a:srgbClr val="5E5F62"/>
                  </a:solidFill>
                  <a:latin typeface="Arial" panose="020B0604020202020204" pitchFamily="34" charset="0"/>
                </a:rPr>
                <a:t>Lorem ipsum dolor sit amet,</a:t>
              </a:r>
              <a:br>
                <a:rPr lang="en-US" sz="1400" kern="0" dirty="0">
                  <a:solidFill>
                    <a:srgbClr val="5E5F62"/>
                  </a:solidFill>
                  <a:latin typeface="Arial" panose="020B0604020202020204" pitchFamily="34" charset="0"/>
                </a:rPr>
              </a:br>
              <a:r>
                <a:rPr lang="en-US" sz="1400" kern="0" dirty="0">
                  <a:solidFill>
                    <a:srgbClr val="5E5F62"/>
                  </a:solidFill>
                  <a:latin typeface="Arial" panose="020B0604020202020204" pitchFamily="34" charset="0"/>
                </a:rPr>
                <a:t>consectetur adipiscing elit, </a:t>
              </a:r>
            </a:p>
          </p:txBody>
        </p:sp>
        <p:sp>
          <p:nvSpPr>
            <p:cNvPr id="19" name="Rectangle 18"/>
            <p:cNvSpPr>
              <a:spLocks/>
            </p:cNvSpPr>
            <p:nvPr/>
          </p:nvSpPr>
          <p:spPr>
            <a:xfrm>
              <a:off x="9142009" y="5224149"/>
              <a:ext cx="3049989" cy="1633851"/>
            </a:xfrm>
            <a:prstGeom prst="rect">
              <a:avLst/>
            </a:prstGeom>
            <a:solidFill>
              <a:schemeClr val="bg1"/>
            </a:solidFill>
            <a:ln w="25400" cap="rnd" cmpd="sng" algn="ctr">
              <a:noFill/>
              <a:prstDash val="solid"/>
              <a:round/>
              <a:headEnd type="none" w="med" len="med"/>
              <a:tailEnd type="none" w="med" len="med"/>
            </a:ln>
            <a:effectLst/>
            <a:extLst>
              <a:ext uri="{91240B29-F687-4F45-9708-019B960494DF}">
                <a14:hiddenLine xmlns:a14="http://schemas.microsoft.com/office/drawing/2010/main" w="25400" cap="rnd" cmpd="sng" algn="ctr">
                  <a:solidFill>
                    <a:srgbClr val="C8C8C8"/>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lIns="27000" tIns="68580" rIns="27000" bIns="68580" rtlCol="0" anchor="ctr"/>
            <a:lstStyle/>
            <a:p>
              <a:pPr lvl="0" algn="ctr"/>
              <a:r>
                <a:rPr lang="es-ES_tradnl" sz="3600" b="1" kern="0" spc="-225" dirty="0">
                  <a:solidFill>
                    <a:schemeClr val="accent1"/>
                  </a:solidFill>
                  <a:latin typeface="Arial" panose="020B0604020202020204" pitchFamily="34" charset="0"/>
                </a:rPr>
                <a:t>XXX</a:t>
              </a:r>
              <a:br>
                <a:rPr lang="es-ES_tradnl" sz="4800" b="1" kern="0" dirty="0">
                  <a:solidFill>
                    <a:srgbClr val="000000"/>
                  </a:solidFill>
                  <a:latin typeface="Arial" panose="020B0604020202020204" pitchFamily="34" charset="0"/>
                </a:rPr>
              </a:br>
              <a:r>
                <a:rPr lang="en-US" sz="1400" kern="0" dirty="0">
                  <a:solidFill>
                    <a:srgbClr val="5E5F62"/>
                  </a:solidFill>
                  <a:latin typeface="Arial" panose="020B0604020202020204" pitchFamily="34" charset="0"/>
                </a:rPr>
                <a:t>Lorem ipsum dolor sit amet,</a:t>
              </a:r>
              <a:br>
                <a:rPr lang="en-US" sz="1400" kern="0" dirty="0">
                  <a:solidFill>
                    <a:srgbClr val="5E5F62"/>
                  </a:solidFill>
                  <a:latin typeface="Arial" panose="020B0604020202020204" pitchFamily="34" charset="0"/>
                </a:rPr>
              </a:br>
              <a:r>
                <a:rPr lang="en-US" sz="1400" kern="0" dirty="0">
                  <a:solidFill>
                    <a:srgbClr val="5E5F62"/>
                  </a:solidFill>
                  <a:latin typeface="Arial" panose="020B0604020202020204" pitchFamily="34" charset="0"/>
                </a:rPr>
                <a:t>consectetur adipiscing elit, </a:t>
              </a:r>
            </a:p>
          </p:txBody>
        </p:sp>
        <p:cxnSp>
          <p:nvCxnSpPr>
            <p:cNvPr id="5" name="Straight Connector 4"/>
            <p:cNvCxnSpPr/>
            <p:nvPr/>
          </p:nvCxnSpPr>
          <p:spPr>
            <a:xfrm>
              <a:off x="9142009" y="3587742"/>
              <a:ext cx="0" cy="3270258"/>
            </a:xfrm>
            <a:prstGeom prst="line">
              <a:avLst/>
            </a:prstGeom>
            <a:ln w="25400" cap="rnd" cmpd="sng" algn="ctr">
              <a:solidFill>
                <a:srgbClr val="C8C8C8"/>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9482689" y="5289167"/>
              <a:ext cx="2368627" cy="0"/>
            </a:xfrm>
            <a:prstGeom prst="line">
              <a:avLst/>
            </a:prstGeom>
            <a:ln w="19050" cap="rnd" cmpd="sng" algn="ctr">
              <a:solidFill>
                <a:schemeClr val="accent5"/>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6432701" y="5289167"/>
              <a:ext cx="2368627" cy="0"/>
            </a:xfrm>
            <a:prstGeom prst="line">
              <a:avLst/>
            </a:prstGeom>
            <a:ln w="19050" cap="rnd" cmpd="sng" algn="ctr">
              <a:solidFill>
                <a:schemeClr val="accent5"/>
              </a:solidFill>
              <a:prstDash val="sysDot"/>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cxnSp>
        <p:nvCxnSpPr>
          <p:cNvPr id="27" name="Straight Connector 26"/>
          <p:cNvCxnSpPr>
            <a:cxnSpLocks/>
            <a:stCxn id="8" idx="0"/>
          </p:cNvCxnSpPr>
          <p:nvPr/>
        </p:nvCxnSpPr>
        <p:spPr>
          <a:xfrm flipH="1">
            <a:off x="6104725" y="0"/>
            <a:ext cx="8260" cy="3548063"/>
          </a:xfrm>
          <a:prstGeom prst="line">
            <a:avLst/>
          </a:prstGeom>
          <a:ln w="31750" cap="rnd" cmpd="sng" algn="ctr">
            <a:solidFill>
              <a:schemeClr val="bg1"/>
            </a:solidFill>
            <a:prstDash val="solid"/>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9828394"/>
      </p:ext>
    </p:extLst>
  </p:cSld>
  <p:clrMapOvr>
    <a:masterClrMapping/>
  </p:clrMapOvr>
  <mc:AlternateContent xmlns:mc="http://schemas.openxmlformats.org/markup-compatibility/2006" xmlns:p14="http://schemas.microsoft.com/office/powerpoint/2010/main">
    <mc:Choice Requires="p14">
      <p:transition p14:dur="250"/>
    </mc:Choice>
    <mc:Fallback xmlns="">
      <p:transition/>
    </mc:Fallback>
  </mc:AlternateContent>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4" imgW="530" imgH="531" progId="TCLayout.ActiveDocument.1">
                  <p:embed/>
                </p:oleObj>
              </mc:Choice>
              <mc:Fallback>
                <p:oleObj name="think-cell Slide" r:id="rId4" imgW="530" imgH="531" progId="TCLayout.ActiveDocument.1">
                  <p:embed/>
                  <p:pic>
                    <p:nvPicPr>
                      <p:cNvPr id="5" name="Object 4" hidden="1"/>
                      <p:cNvPicPr/>
                      <p:nvPr/>
                    </p:nvPicPr>
                    <p:blipFill>
                      <a:blip r:embed="rId5"/>
                      <a:stretch>
                        <a:fillRect/>
                      </a:stretch>
                    </p:blipFill>
                    <p:spPr>
                      <a:xfrm>
                        <a:off x="1193" y="858443"/>
                        <a:ext cx="1191" cy="1191"/>
                      </a:xfrm>
                      <a:prstGeom prst="rect">
                        <a:avLst/>
                      </a:prstGeom>
                    </p:spPr>
                  </p:pic>
                </p:oleObj>
              </mc:Fallback>
            </mc:AlternateContent>
          </a:graphicData>
        </a:graphic>
      </p:graphicFrame>
      <p:pic>
        <p:nvPicPr>
          <p:cNvPr id="3" name="Picture 2"/>
          <p:cNvPicPr>
            <a:picLocks noChangeAspect="1"/>
          </p:cNvPicPr>
          <p:nvPr/>
        </p:nvPicPr>
        <p:blipFill rotWithShape="1">
          <a:blip r:embed="rId6">
            <a:extLst>
              <a:ext uri="{28A0092B-C50C-407E-A947-70E740481C1C}">
                <a14:useLocalDpi xmlns:a14="http://schemas.microsoft.com/office/drawing/2010/main" val="0"/>
              </a:ext>
            </a:extLst>
          </a:blip>
          <a:srcRect t="251" r="11904"/>
          <a:stretch/>
        </p:blipFill>
        <p:spPr>
          <a:xfrm>
            <a:off x="0" y="0"/>
            <a:ext cx="9144000" cy="6858000"/>
          </a:xfrm>
          <a:prstGeom prst="rect">
            <a:avLst/>
          </a:prstGeom>
        </p:spPr>
      </p:pic>
      <p:sp>
        <p:nvSpPr>
          <p:cNvPr id="4" name="Rectangle 3"/>
          <p:cNvSpPr/>
          <p:nvPr/>
        </p:nvSpPr>
        <p:spPr>
          <a:xfrm>
            <a:off x="-1" y="0"/>
            <a:ext cx="9143999" cy="6858000"/>
          </a:xfrm>
          <a:prstGeom prst="rect">
            <a:avLst/>
          </a:prstGeom>
          <a:gradFill>
            <a:gsLst>
              <a:gs pos="0">
                <a:schemeClr val="tx2">
                  <a:alpha val="37000"/>
                </a:schemeClr>
              </a:gs>
              <a:gs pos="45000">
                <a:schemeClr val="accent2">
                  <a:lumMod val="50000"/>
                  <a:alpha val="67000"/>
                </a:schemeClr>
              </a:gs>
            </a:gsLst>
            <a:lin ang="81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dirty="0">
              <a:solidFill>
                <a:srgbClr val="FFFFFF"/>
              </a:solidFill>
              <a:latin typeface="Arial" panose="020B0604020202020204" pitchFamily="34" charset="0"/>
            </a:endParaRPr>
          </a:p>
        </p:txBody>
      </p:sp>
      <p:grpSp>
        <p:nvGrpSpPr>
          <p:cNvPr id="6" name="Group 5">
            <a:extLst>
              <a:ext uri="{FF2B5EF4-FFF2-40B4-BE49-F238E27FC236}">
                <a16:creationId xmlns:a16="http://schemas.microsoft.com/office/drawing/2014/main" id="{80E70FBE-282C-4ABB-8C2A-0FEEC6B040D8}"/>
              </a:ext>
            </a:extLst>
          </p:cNvPr>
          <p:cNvGrpSpPr/>
          <p:nvPr/>
        </p:nvGrpSpPr>
        <p:grpSpPr>
          <a:xfrm>
            <a:off x="757433" y="925975"/>
            <a:ext cx="7629131" cy="4849791"/>
            <a:chOff x="886219" y="1700704"/>
            <a:chExt cx="7371566" cy="3456596"/>
          </a:xfrm>
        </p:grpSpPr>
        <p:sp>
          <p:nvSpPr>
            <p:cNvPr id="16" name="Rectangle 15"/>
            <p:cNvSpPr/>
            <p:nvPr/>
          </p:nvSpPr>
          <p:spPr>
            <a:xfrm>
              <a:off x="886219" y="1700704"/>
              <a:ext cx="7371566" cy="3456596"/>
            </a:xfrm>
            <a:prstGeom prst="rect">
              <a:avLst/>
            </a:prstGeom>
            <a:gradFill>
              <a:gsLst>
                <a:gs pos="0">
                  <a:schemeClr val="tx2">
                    <a:alpha val="37000"/>
                  </a:schemeClr>
                </a:gs>
                <a:gs pos="45000">
                  <a:schemeClr val="accent2">
                    <a:lumMod val="50000"/>
                    <a:alpha val="67000"/>
                  </a:schemeClr>
                </a:gs>
              </a:gsLst>
              <a:lin ang="8100000" scaled="1"/>
            </a:gra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1050" dirty="0">
                <a:solidFill>
                  <a:srgbClr val="FFFFFF"/>
                </a:solidFill>
                <a:latin typeface="Arial" panose="020B0604020202020204" pitchFamily="34" charset="0"/>
              </a:endParaRPr>
            </a:p>
          </p:txBody>
        </p:sp>
        <p:sp>
          <p:nvSpPr>
            <p:cNvPr id="20" name="Rectangle 19"/>
            <p:cNvSpPr/>
            <p:nvPr/>
          </p:nvSpPr>
          <p:spPr>
            <a:xfrm>
              <a:off x="1586631" y="3532087"/>
              <a:ext cx="5938387" cy="855512"/>
            </a:xfrm>
            <a:prstGeom prst="rect">
              <a:avLst/>
            </a:prstGeom>
          </p:spPr>
          <p:txBody>
            <a:bodyPr wrap="square">
              <a:spAutoFit/>
            </a:bodyPr>
            <a:lstStyle/>
            <a:p>
              <a:pPr algn="ctr">
                <a:buClr>
                  <a:schemeClr val="bg1"/>
                </a:buClr>
              </a:pPr>
              <a:r>
                <a:rPr lang="da-DK" sz="2400" dirty="0">
                  <a:solidFill>
                    <a:srgbClr val="FFFFFF"/>
                  </a:solidFill>
                  <a:latin typeface="Arial" panose="020B0604020202020204" pitchFamily="34" charset="0"/>
                </a:rPr>
                <a:t>Lorem ipsum dolor sit amet</a:t>
              </a:r>
              <a:r>
                <a:rPr lang="en-AU" sz="2400" dirty="0">
                  <a:solidFill>
                    <a:srgbClr val="FFFFFF"/>
                  </a:solidFill>
                  <a:latin typeface="Arial" panose="020B0604020202020204" pitchFamily="34" charset="0"/>
                </a:rPr>
                <a:t>:</a:t>
              </a:r>
            </a:p>
            <a:p>
              <a:pPr marL="242976" lvl="1" indent="-161984" algn="ctr">
                <a:buClr>
                  <a:schemeClr val="bg1"/>
                </a:buClr>
                <a:buSzPct val="100000"/>
                <a:buFont typeface="Trebuchet MS" panose="020B0603020202020204" pitchFamily="34" charset="0"/>
                <a:buChar char="•"/>
              </a:pPr>
              <a:r>
                <a:rPr lang="en-AU" sz="1600" dirty="0">
                  <a:solidFill>
                    <a:srgbClr val="FFFFFF"/>
                  </a:solidFill>
                  <a:latin typeface="Arial" panose="020B0604020202020204" pitchFamily="34" charset="0"/>
                </a:rPr>
                <a:t>Lorem ipsum dolor sit amet, consectetur adipiscing elit </a:t>
              </a:r>
            </a:p>
            <a:p>
              <a:pPr marL="242976" lvl="1" indent="-161984" algn="ctr">
                <a:buClr>
                  <a:schemeClr val="bg1"/>
                </a:buClr>
                <a:buSzPct val="100000"/>
                <a:buFont typeface="Trebuchet MS" panose="020B0603020202020204" pitchFamily="34" charset="0"/>
                <a:buChar char="•"/>
              </a:pPr>
              <a:r>
                <a:rPr lang="en-AU" sz="1600" dirty="0">
                  <a:solidFill>
                    <a:srgbClr val="FFFFFF"/>
                  </a:solidFill>
                  <a:latin typeface="Arial" panose="020B0604020202020204" pitchFamily="34" charset="0"/>
                </a:rPr>
                <a:t>Lorem ipsum dolor sit amet, consectetur adipiscing elit</a:t>
              </a:r>
            </a:p>
            <a:p>
              <a:pPr marL="242976" lvl="1" indent="-161984" algn="ctr">
                <a:buClr>
                  <a:schemeClr val="bg1"/>
                </a:buClr>
                <a:buSzPct val="100000"/>
                <a:buFont typeface="Trebuchet MS" panose="020B0603020202020204" pitchFamily="34" charset="0"/>
                <a:buChar char="•"/>
              </a:pPr>
              <a:r>
                <a:rPr lang="en-AU" sz="1600" dirty="0">
                  <a:solidFill>
                    <a:srgbClr val="FFFFFF"/>
                  </a:solidFill>
                  <a:latin typeface="Arial" panose="020B0604020202020204" pitchFamily="34" charset="0"/>
                </a:rPr>
                <a:t>Lorem ipsum dolor sit amet, consectetur adipiscing elit</a:t>
              </a:r>
            </a:p>
          </p:txBody>
        </p:sp>
        <p:sp>
          <p:nvSpPr>
            <p:cNvPr id="21" name="Rectangle 20"/>
            <p:cNvSpPr/>
            <p:nvPr/>
          </p:nvSpPr>
          <p:spPr>
            <a:xfrm>
              <a:off x="1637785" y="1941408"/>
              <a:ext cx="5868443" cy="145327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BA74"/>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spAutoFit/>
            </a:bodyPr>
            <a:lstStyle/>
            <a:p>
              <a:pPr algn="ctr"/>
              <a:r>
                <a:rPr lang="de-DE" sz="3200" dirty="0">
                  <a:solidFill>
                    <a:srgbClr val="D4DF33"/>
                  </a:solidFill>
                  <a:latin typeface="Arial" panose="020B0604020202020204" pitchFamily="34" charset="0"/>
                  <a:ea typeface="Times New Roman" panose="02020603050405020304" pitchFamily="18" charset="0"/>
                  <a:cs typeface="Henderson BCG Serif Head" panose="02030502080406020204" pitchFamily="18" charset="0"/>
                </a:rPr>
                <a:t>Lorem ipsum dolor sit amet, consectetur adipiscing elit, sed do eiusmod tempor incididunt ut labore </a:t>
              </a:r>
              <a:endParaRPr lang="en-AU" sz="3200" dirty="0">
                <a:solidFill>
                  <a:srgbClr val="D4DF33"/>
                </a:solidFill>
                <a:latin typeface="Arial" panose="020B0604020202020204" pitchFamily="34" charset="0"/>
                <a:ea typeface="Times New Roman" panose="02020603050405020304" pitchFamily="18" charset="0"/>
                <a:cs typeface="Henderson BCG Serif Head" panose="02030502080406020204" pitchFamily="18" charset="0"/>
              </a:endParaRPr>
            </a:p>
          </p:txBody>
        </p:sp>
      </p:grpSp>
      <p:sp>
        <p:nvSpPr>
          <p:cNvPr id="2" name="Slide Number Placeholder 1">
            <a:extLst>
              <a:ext uri="{FF2B5EF4-FFF2-40B4-BE49-F238E27FC236}">
                <a16:creationId xmlns:a16="http://schemas.microsoft.com/office/drawing/2014/main" id="{9CF1110F-8D00-4AD2-B4B6-4D661B420959}"/>
              </a:ext>
            </a:extLst>
          </p:cNvPr>
          <p:cNvSpPr>
            <a:spLocks noGrp="1"/>
          </p:cNvSpPr>
          <p:nvPr>
            <p:ph type="sldNum" sz="quarter" idx="12"/>
          </p:nvPr>
        </p:nvSpPr>
        <p:spPr/>
        <p:txBody>
          <a:bodyPr/>
          <a:lstStyle/>
          <a:p>
            <a:fld id="{40FCC99B-2112-4769-A0F7-9B55781EDC8A}" type="slidenum">
              <a:rPr lang="en-PH" smtClean="0"/>
              <a:t>253</a:t>
            </a:fld>
            <a:endParaRPr lang="en-PH" dirty="0"/>
          </a:p>
        </p:txBody>
      </p:sp>
    </p:spTree>
    <p:extLst>
      <p:ext uri="{BB962C8B-B14F-4D97-AF65-F5344CB8AC3E}">
        <p14:creationId xmlns:p14="http://schemas.microsoft.com/office/powerpoint/2010/main" val="284688586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6" imgW="473" imgH="476" progId="TCLayout.ActiveDocument.1">
                  <p:embed/>
                </p:oleObj>
              </mc:Choice>
              <mc:Fallback>
                <p:oleObj name="think-cell Slide" r:id="rId6" imgW="473" imgH="476" progId="TCLayout.ActiveDocument.1">
                  <p:embed/>
                  <p:pic>
                    <p:nvPicPr>
                      <p:cNvPr id="4" name="Object 3" hidden="1"/>
                      <p:cNvPicPr/>
                      <p:nvPr/>
                    </p:nvPicPr>
                    <p:blipFill>
                      <a:blip r:embed="rId7"/>
                      <a:stretch>
                        <a:fillRect/>
                      </a:stretch>
                    </p:blipFill>
                    <p:spPr>
                      <a:xfrm>
                        <a:off x="1193" y="858443"/>
                        <a:ext cx="1191" cy="1191"/>
                      </a:xfrm>
                      <a:prstGeom prst="rect">
                        <a:avLst/>
                      </a:prstGeom>
                    </p:spPr>
                  </p:pic>
                </p:oleObj>
              </mc:Fallback>
            </mc:AlternateContent>
          </a:graphicData>
        </a:graphic>
      </p:graphicFrame>
      <p:sp>
        <p:nvSpPr>
          <p:cNvPr id="3" name="Rectangle 2" hidden="1"/>
          <p:cNvSpPr/>
          <p:nvPr>
            <p:custDataLst>
              <p:tags r:id="rId2"/>
            </p:custDataLst>
          </p:nvPr>
        </p:nvSpPr>
        <p:spPr>
          <a:xfrm>
            <a:off x="0" y="857250"/>
            <a:ext cx="119063" cy="119063"/>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spcBef>
                <a:spcPct val="0"/>
              </a:spcBef>
              <a:spcAft>
                <a:spcPct val="0"/>
              </a:spcAft>
            </a:pPr>
            <a:endParaRPr lang="en-US" sz="3000" dirty="0">
              <a:solidFill>
                <a:srgbClr val="FFFFFF"/>
              </a:solidFill>
              <a:latin typeface="Arial" panose="020B0604020202020204" pitchFamily="34" charset="0"/>
              <a:cs typeface="Arial" panose="020B0604020202020204" pitchFamily="34" charset="0"/>
              <a:sym typeface="Trebuchet MS" panose="020B0603020202020204" pitchFamily="34" charset="0"/>
            </a:endParaRPr>
          </a:p>
        </p:txBody>
      </p:sp>
      <p:pic>
        <p:nvPicPr>
          <p:cNvPr id="6" name="Picture 5"/>
          <p:cNvPicPr>
            <a:picLocks noChangeAspect="1"/>
          </p:cNvPicPr>
          <p:nvPr/>
        </p:nvPicPr>
        <p:blipFill rotWithShape="1">
          <a:blip r:embed="rId8">
            <a:extLst>
              <a:ext uri="{28A0092B-C50C-407E-A947-70E740481C1C}">
                <a14:useLocalDpi xmlns:a14="http://schemas.microsoft.com/office/drawing/2010/main" val="0"/>
              </a:ext>
            </a:extLst>
          </a:blip>
          <a:srcRect l="15834" t="2997" b="2317"/>
          <a:stretch/>
        </p:blipFill>
        <p:spPr>
          <a:xfrm flipH="1">
            <a:off x="0" y="0"/>
            <a:ext cx="9144000" cy="6858000"/>
          </a:xfrm>
          <a:prstGeom prst="rect">
            <a:avLst/>
          </a:prstGeom>
        </p:spPr>
      </p:pic>
      <p:sp>
        <p:nvSpPr>
          <p:cNvPr id="19" name="Overlay"/>
          <p:cNvSpPr>
            <a:spLocks/>
          </p:cNvSpPr>
          <p:nvPr>
            <p:custDataLst>
              <p:tags r:id="rId3"/>
            </p:custDataLst>
          </p:nvPr>
        </p:nvSpPr>
        <p:spPr>
          <a:xfrm flipH="1">
            <a:off x="632374" y="1053296"/>
            <a:ext cx="6465656" cy="4514928"/>
          </a:xfrm>
          <a:prstGeom prst="rect">
            <a:avLst/>
          </a:prstGeom>
          <a:solidFill>
            <a:srgbClr val="000000">
              <a:alpha val="55000"/>
            </a:srgbClr>
          </a:soli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1050" dirty="0">
              <a:solidFill>
                <a:schemeClr val="bg1"/>
              </a:solidFill>
              <a:latin typeface="Arial" panose="020B0604020202020204" pitchFamily="34" charset="0"/>
            </a:endParaRPr>
          </a:p>
        </p:txBody>
      </p:sp>
      <p:sp>
        <p:nvSpPr>
          <p:cNvPr id="7" name="TextBox 6"/>
          <p:cNvSpPr txBox="1"/>
          <p:nvPr/>
        </p:nvSpPr>
        <p:spPr>
          <a:xfrm>
            <a:off x="6555128" y="5752770"/>
            <a:ext cx="2219325" cy="491821"/>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r>
              <a:rPr lang="en-US" sz="1350" dirty="0">
                <a:solidFill>
                  <a:srgbClr val="FFFFFF"/>
                </a:solidFill>
                <a:latin typeface="Arial" panose="020B0604020202020204" pitchFamily="34" charset="0"/>
              </a:rPr>
              <a:t>Lorem ipsum dolor </a:t>
            </a:r>
          </a:p>
        </p:txBody>
      </p:sp>
      <p:sp>
        <p:nvSpPr>
          <p:cNvPr id="21" name="Title 1"/>
          <p:cNvSpPr txBox="1">
            <a:spLocks/>
          </p:cNvSpPr>
          <p:nvPr/>
        </p:nvSpPr>
        <p:spPr>
          <a:xfrm>
            <a:off x="887391" y="1934398"/>
            <a:ext cx="5484472" cy="2752724"/>
          </a:xfrm>
          <a:prstGeom prst="rect">
            <a:avLst/>
          </a:prstGeom>
          <a:ln w="9525" cap="flat" cmpd="sng" algn="ctr">
            <a:noFill/>
            <a:prstDash val="solid"/>
            <a:round/>
            <a:headEnd type="none" w="med" len="med"/>
            <a:tailEnd type="none" w="med" len="med"/>
          </a:ln>
          <a:extLst>
            <a:ext uri="{91240B29-F687-4F45-9708-019B960494DF}">
              <a14:hiddenLine xmlns:a14="http://schemas.microsoft.com/office/drawing/2010/main" w="9525" cap="flat" cmpd="sng" algn="ctr">
                <a:solidFill>
                  <a:srgbClr val="29BA74"/>
                </a:solidFill>
                <a:prstDash val="solid"/>
                <a:round/>
                <a:headEnd type="none" w="med" len="med"/>
                <a:tailEnd type="none" w="med" len="med"/>
              </a14:hiddenLine>
            </a:ext>
          </a:extLst>
        </p:spPr>
        <p:txBody>
          <a:bodyPr vert="horz" wrap="square" lIns="0" tIns="0" rIns="0" bIns="0" rtlCol="0" anchor="ctr">
            <a:normAutofit/>
          </a:bodyPr>
          <a:lstStyle>
            <a:lvl1pPr marL="0" algn="l" defTabSz="914400" rtl="0" eaLnBrk="1" fontAlgn="auto" latinLnBrk="0" hangingPunct="1">
              <a:lnSpc>
                <a:spcPts val="6000"/>
              </a:lnSpc>
              <a:spcBef>
                <a:spcPts val="0"/>
              </a:spcBef>
              <a:spcAft>
                <a:spcPts val="0"/>
              </a:spcAft>
              <a:buNone/>
              <a:defRPr lang="en-US" sz="5400" kern="1200" baseline="0" dirty="0">
                <a:solidFill>
                  <a:schemeClr val="bg1"/>
                </a:solidFill>
                <a:latin typeface="+mj-lt"/>
                <a:ea typeface="+mn-ea"/>
                <a:cs typeface="Arial" panose="020B0604020202020204" pitchFamily="34" charset="0"/>
                <a:sym typeface="Trebuchet MS" panose="020B0603020202020204" pitchFamily="34" charset="0"/>
              </a:defRPr>
            </a:lvl1pPr>
          </a:lstStyle>
          <a:p>
            <a:pPr>
              <a:lnSpc>
                <a:spcPct val="100000"/>
              </a:lnSpc>
            </a:pPr>
            <a:r>
              <a:rPr lang="en-US" sz="3200" dirty="0">
                <a:solidFill>
                  <a:srgbClr val="FFFFFF"/>
                </a:solidFill>
                <a:latin typeface="Arial" panose="020B0604020202020204" pitchFamily="34" charset="0"/>
              </a:rPr>
              <a:t>Lorem ipsum dolor sit amet, consectetur adipiscing elit. Ut tempor, quam et mattis pulvinar, mauris ligula</a:t>
            </a:r>
          </a:p>
        </p:txBody>
      </p:sp>
      <p:sp>
        <p:nvSpPr>
          <p:cNvPr id="2" name="Slide Number Placeholder 1">
            <a:extLst>
              <a:ext uri="{FF2B5EF4-FFF2-40B4-BE49-F238E27FC236}">
                <a16:creationId xmlns:a16="http://schemas.microsoft.com/office/drawing/2014/main" id="{C66DB7B9-72BB-4F49-9CDC-BA162A8B06FC}"/>
              </a:ext>
            </a:extLst>
          </p:cNvPr>
          <p:cNvSpPr>
            <a:spLocks noGrp="1"/>
          </p:cNvSpPr>
          <p:nvPr>
            <p:ph type="sldNum" sz="quarter" idx="12"/>
          </p:nvPr>
        </p:nvSpPr>
        <p:spPr/>
        <p:txBody>
          <a:bodyPr/>
          <a:lstStyle/>
          <a:p>
            <a:fld id="{40FCC99B-2112-4769-A0F7-9B55781EDC8A}" type="slidenum">
              <a:rPr lang="en-PH" smtClean="0"/>
              <a:t>254</a:t>
            </a:fld>
            <a:endParaRPr lang="en-PH" dirty="0"/>
          </a:p>
        </p:txBody>
      </p:sp>
    </p:spTree>
    <p:extLst>
      <p:ext uri="{BB962C8B-B14F-4D97-AF65-F5344CB8AC3E}">
        <p14:creationId xmlns:p14="http://schemas.microsoft.com/office/powerpoint/2010/main" val="56732175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p:cNvGraphicFramePr>
            <a:graphicFrameLocks noChangeAspect="1"/>
          </p:cNvGraphicFramePr>
          <p:nvPr>
            <p:custDataLst>
              <p:tags r:id="rId1"/>
            </p:custDataLst>
          </p:nvPr>
        </p:nvGraphicFramePr>
        <p:xfrm>
          <a:off x="1192" y="858442"/>
          <a:ext cx="1190" cy="1190"/>
        </p:xfrm>
        <a:graphic>
          <a:graphicData uri="http://schemas.openxmlformats.org/presentationml/2006/ole">
            <mc:AlternateContent xmlns:mc="http://schemas.openxmlformats.org/markup-compatibility/2006">
              <mc:Choice xmlns:v="urn:schemas-microsoft-com:vml" Requires="v">
                <p:oleObj name="think-cell Slide" r:id="rId8" imgW="216" imgH="216" progId="TCLayout.ActiveDocument.1">
                  <p:embed/>
                </p:oleObj>
              </mc:Choice>
              <mc:Fallback>
                <p:oleObj name="think-cell Slide" r:id="rId8" imgW="216" imgH="216" progId="TCLayout.ActiveDocument.1">
                  <p:embed/>
                  <p:pic>
                    <p:nvPicPr>
                      <p:cNvPr id="9" name="Object 8" hidden="1"/>
                      <p:cNvPicPr/>
                      <p:nvPr/>
                    </p:nvPicPr>
                    <p:blipFill>
                      <a:blip r:embed="rId9"/>
                      <a:stretch>
                        <a:fillRect/>
                      </a:stretch>
                    </p:blipFill>
                    <p:spPr>
                      <a:xfrm>
                        <a:off x="1192" y="858442"/>
                        <a:ext cx="1190" cy="1190"/>
                      </a:xfrm>
                      <a:prstGeom prst="rect">
                        <a:avLst/>
                      </a:prstGeom>
                    </p:spPr>
                  </p:pic>
                </p:oleObj>
              </mc:Fallback>
            </mc:AlternateContent>
          </a:graphicData>
        </a:graphic>
      </p:graphicFrame>
      <p:pic>
        <p:nvPicPr>
          <p:cNvPr id="22" name="Picture 21"/>
          <p:cNvPicPr>
            <a:picLocks noChangeAspect="1"/>
          </p:cNvPicPr>
          <p:nvPr/>
        </p:nvPicPr>
        <p:blipFill rotWithShape="1">
          <a:blip r:embed="rId10">
            <a:extLst>
              <a:ext uri="{28A0092B-C50C-407E-A947-70E740481C1C}">
                <a14:useLocalDpi xmlns:a14="http://schemas.microsoft.com/office/drawing/2010/main" val="0"/>
              </a:ext>
            </a:extLst>
          </a:blip>
          <a:srcRect l="18028" r="1" b="14468"/>
          <a:stretch/>
        </p:blipFill>
        <p:spPr>
          <a:xfrm>
            <a:off x="-15951" y="3429001"/>
            <a:ext cx="4587569" cy="3420206"/>
          </a:xfrm>
          <a:prstGeom prst="rect">
            <a:avLst/>
          </a:prstGeom>
        </p:spPr>
      </p:pic>
      <p:pic>
        <p:nvPicPr>
          <p:cNvPr id="69" name="Picture 68"/>
          <p:cNvPicPr>
            <a:picLocks noChangeAspect="1"/>
          </p:cNvPicPr>
          <p:nvPr/>
        </p:nvPicPr>
        <p:blipFill rotWithShape="1">
          <a:blip r:embed="rId11">
            <a:extLst>
              <a:ext uri="{28A0092B-C50C-407E-A947-70E740481C1C}">
                <a14:useLocalDpi xmlns:a14="http://schemas.microsoft.com/office/drawing/2010/main" val="0"/>
              </a:ext>
            </a:extLst>
          </a:blip>
          <a:srcRect l="24970" t="11387" b="4018"/>
          <a:stretch/>
        </p:blipFill>
        <p:spPr>
          <a:xfrm flipH="1">
            <a:off x="4587952" y="3424598"/>
            <a:ext cx="4556048" cy="3424609"/>
          </a:xfrm>
          <a:prstGeom prst="rect">
            <a:avLst/>
          </a:prstGeom>
        </p:spPr>
      </p:pic>
      <p:pic>
        <p:nvPicPr>
          <p:cNvPr id="4" name="Picture 3"/>
          <p:cNvPicPr>
            <a:picLocks noChangeAspect="1"/>
          </p:cNvPicPr>
          <p:nvPr/>
        </p:nvPicPr>
        <p:blipFill rotWithShape="1">
          <a:blip r:embed="rId12">
            <a:extLst>
              <a:ext uri="{28A0092B-C50C-407E-A947-70E740481C1C}">
                <a14:useLocalDpi xmlns:a14="http://schemas.microsoft.com/office/drawing/2010/main" val="0"/>
              </a:ext>
            </a:extLst>
          </a:blip>
          <a:srcRect l="19982" t="3947" b="6221"/>
          <a:stretch/>
        </p:blipFill>
        <p:spPr>
          <a:xfrm>
            <a:off x="0" y="0"/>
            <a:ext cx="4572000" cy="3424604"/>
          </a:xfrm>
          <a:prstGeom prst="rect">
            <a:avLst/>
          </a:prstGeom>
        </p:spPr>
      </p:pic>
      <p:pic>
        <p:nvPicPr>
          <p:cNvPr id="11" name="Picture 10"/>
          <p:cNvPicPr>
            <a:picLocks noChangeAspect="1"/>
          </p:cNvPicPr>
          <p:nvPr/>
        </p:nvPicPr>
        <p:blipFill rotWithShape="1">
          <a:blip r:embed="rId13">
            <a:extLst>
              <a:ext uri="{28A0092B-C50C-407E-A947-70E740481C1C}">
                <a14:useLocalDpi xmlns:a14="http://schemas.microsoft.com/office/drawing/2010/main" val="0"/>
              </a:ext>
            </a:extLst>
          </a:blip>
          <a:srcRect t="5736" r="16689"/>
          <a:stretch/>
        </p:blipFill>
        <p:spPr>
          <a:xfrm>
            <a:off x="4603971" y="0"/>
            <a:ext cx="4540030" cy="3424609"/>
          </a:xfrm>
          <a:prstGeom prst="rect">
            <a:avLst/>
          </a:prstGeom>
        </p:spPr>
      </p:pic>
      <p:sp>
        <p:nvSpPr>
          <p:cNvPr id="60" name="Rectangle 59"/>
          <p:cNvSpPr/>
          <p:nvPr/>
        </p:nvSpPr>
        <p:spPr>
          <a:xfrm>
            <a:off x="0" y="-11428"/>
            <a:ext cx="9143999" cy="6860636"/>
          </a:xfrm>
          <a:prstGeom prst="rect">
            <a:avLst/>
          </a:prstGeom>
          <a:solidFill>
            <a:srgbClr val="000000">
              <a:alpha val="40000"/>
            </a:srgb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dirty="0">
              <a:solidFill>
                <a:srgbClr val="FFFFFF"/>
              </a:solidFill>
              <a:latin typeface="Arial" panose="020B0604020202020204" pitchFamily="34" charset="0"/>
            </a:endParaRPr>
          </a:p>
        </p:txBody>
      </p:sp>
      <p:cxnSp>
        <p:nvCxnSpPr>
          <p:cNvPr id="27" name="Straight Connector 26"/>
          <p:cNvCxnSpPr/>
          <p:nvPr/>
        </p:nvCxnSpPr>
        <p:spPr>
          <a:xfrm>
            <a:off x="0" y="3424604"/>
            <a:ext cx="9144000" cy="0"/>
          </a:xfrm>
          <a:prstGeom prst="line">
            <a:avLst/>
          </a:prstGeom>
          <a:ln w="76200" cap="rnd">
            <a:solidFill>
              <a:schemeClr val="bg2"/>
            </a:solidFill>
            <a:prstDash val="solid"/>
            <a:roun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a:cxnSpLocks noChangeAspect="1"/>
          </p:cNvCxnSpPr>
          <p:nvPr/>
        </p:nvCxnSpPr>
        <p:spPr>
          <a:xfrm>
            <a:off x="4572000" y="-11429"/>
            <a:ext cx="0" cy="6869429"/>
          </a:xfrm>
          <a:prstGeom prst="line">
            <a:avLst/>
          </a:prstGeom>
          <a:ln w="76200" cap="flat">
            <a:solidFill>
              <a:schemeClr val="bg2"/>
            </a:solidFill>
            <a:prstDash val="solid"/>
            <a:round/>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2423160" y="1275764"/>
            <a:ext cx="4297680" cy="4297680"/>
          </a:xfrm>
          <a:prstGeom prst="ellipse">
            <a:avLst/>
          </a:prstGeom>
          <a:solidFill>
            <a:schemeClr val="tx2">
              <a:alpha val="82000"/>
            </a:schemeClr>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endParaRPr lang="en-US" sz="900" dirty="0">
              <a:solidFill>
                <a:srgbClr val="FFFFFF"/>
              </a:solidFill>
              <a:latin typeface="Arial" panose="020B0604020202020204" pitchFamily="34" charset="0"/>
            </a:endParaRPr>
          </a:p>
        </p:txBody>
      </p:sp>
      <p:grpSp>
        <p:nvGrpSpPr>
          <p:cNvPr id="5" name="Group 4">
            <a:extLst>
              <a:ext uri="{FF2B5EF4-FFF2-40B4-BE49-F238E27FC236}">
                <a16:creationId xmlns:a16="http://schemas.microsoft.com/office/drawing/2014/main" id="{ED46C506-1D17-4EC3-AD1D-9CE4DC7CF6B3}"/>
              </a:ext>
            </a:extLst>
          </p:cNvPr>
          <p:cNvGrpSpPr/>
          <p:nvPr/>
        </p:nvGrpSpPr>
        <p:grpSpPr>
          <a:xfrm>
            <a:off x="326450" y="599563"/>
            <a:ext cx="2127857" cy="2225479"/>
            <a:chOff x="435261" y="689936"/>
            <a:chExt cx="3036053" cy="1861627"/>
          </a:xfrm>
        </p:grpSpPr>
        <p:sp>
          <p:nvSpPr>
            <p:cNvPr id="32" name="ValueChainStarter">
              <a:extLst>
                <a:ext uri="{FF2B5EF4-FFF2-40B4-BE49-F238E27FC236}">
                  <a16:creationId xmlns:a16="http://schemas.microsoft.com/office/drawing/2014/main" id="{B9311243-CFC2-4A01-AFAB-07F362D6E742}"/>
                </a:ext>
              </a:extLst>
            </p:cNvPr>
            <p:cNvSpPr>
              <a:spLocks noChangeArrowheads="1"/>
            </p:cNvSpPr>
            <p:nvPr>
              <p:custDataLst>
                <p:tags r:id="rId5"/>
              </p:custDataLst>
            </p:nvPr>
          </p:nvSpPr>
          <p:spPr bwMode="gray">
            <a:xfrm>
              <a:off x="435261" y="689936"/>
              <a:ext cx="3036053" cy="62333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400" b="1" dirty="0">
                  <a:solidFill>
                    <a:schemeClr val="bg1"/>
                  </a:solidFill>
                  <a:cs typeface="Arial" panose="020B0604020202020204" pitchFamily="34" charset="0"/>
                  <a:sym typeface="Trebuchet MS" panose="020B0603020202020204" pitchFamily="34" charset="0"/>
                </a:rPr>
                <a:t>Lorem ipsum dolor sit amet, consectetur</a:t>
              </a:r>
            </a:p>
          </p:txBody>
        </p:sp>
        <p:sp>
          <p:nvSpPr>
            <p:cNvPr id="33" name="ee4pContent1">
              <a:extLst>
                <a:ext uri="{FF2B5EF4-FFF2-40B4-BE49-F238E27FC236}">
                  <a16:creationId xmlns:a16="http://schemas.microsoft.com/office/drawing/2014/main" id="{099A8E5C-EABB-444E-B590-2E3C82A375BA}"/>
                </a:ext>
              </a:extLst>
            </p:cNvPr>
            <p:cNvSpPr txBox="1"/>
            <p:nvPr/>
          </p:nvSpPr>
          <p:spPr>
            <a:xfrm>
              <a:off x="435261" y="1419509"/>
              <a:ext cx="3036053" cy="113205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bg1"/>
                </a:buClr>
              </a:pPr>
              <a:r>
                <a:rPr lang="en-US" sz="1400" dirty="0">
                  <a:solidFill>
                    <a:schemeClr val="bg1"/>
                  </a:solidFill>
                  <a:latin typeface="+mn-lt"/>
                  <a:cs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3" name="Group 2">
            <a:extLst>
              <a:ext uri="{FF2B5EF4-FFF2-40B4-BE49-F238E27FC236}">
                <a16:creationId xmlns:a16="http://schemas.microsoft.com/office/drawing/2014/main" id="{B0B729A8-37A1-4F50-81BE-274B9E328CE8}"/>
              </a:ext>
            </a:extLst>
          </p:cNvPr>
          <p:cNvGrpSpPr/>
          <p:nvPr/>
        </p:nvGrpSpPr>
        <p:grpSpPr>
          <a:xfrm>
            <a:off x="326450" y="4026365"/>
            <a:ext cx="2127857" cy="2225479"/>
            <a:chOff x="435261" y="4555495"/>
            <a:chExt cx="3036053" cy="1861627"/>
          </a:xfrm>
        </p:grpSpPr>
        <p:sp>
          <p:nvSpPr>
            <p:cNvPr id="35" name="ValueChainStarter">
              <a:extLst>
                <a:ext uri="{FF2B5EF4-FFF2-40B4-BE49-F238E27FC236}">
                  <a16:creationId xmlns:a16="http://schemas.microsoft.com/office/drawing/2014/main" id="{565475AB-0D03-49DE-A1B6-2C3634238CC5}"/>
                </a:ext>
              </a:extLst>
            </p:cNvPr>
            <p:cNvSpPr>
              <a:spLocks noChangeArrowheads="1"/>
            </p:cNvSpPr>
            <p:nvPr>
              <p:custDataLst>
                <p:tags r:id="rId4"/>
              </p:custDataLst>
            </p:nvPr>
          </p:nvSpPr>
          <p:spPr bwMode="gray">
            <a:xfrm>
              <a:off x="435261" y="4555495"/>
              <a:ext cx="3036053" cy="62333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400" b="1" dirty="0">
                  <a:solidFill>
                    <a:schemeClr val="bg1"/>
                  </a:solidFill>
                  <a:cs typeface="Arial" panose="020B0604020202020204" pitchFamily="34" charset="0"/>
                  <a:sym typeface="Trebuchet MS" panose="020B0603020202020204" pitchFamily="34" charset="0"/>
                </a:rPr>
                <a:t>Lorem ipsum dolor sit amet, consectetur</a:t>
              </a:r>
            </a:p>
          </p:txBody>
        </p:sp>
        <p:sp>
          <p:nvSpPr>
            <p:cNvPr id="36" name="ee4pContent1">
              <a:extLst>
                <a:ext uri="{FF2B5EF4-FFF2-40B4-BE49-F238E27FC236}">
                  <a16:creationId xmlns:a16="http://schemas.microsoft.com/office/drawing/2014/main" id="{A4CE0865-944C-4429-A8B2-0C9A08B7E3BE}"/>
                </a:ext>
              </a:extLst>
            </p:cNvPr>
            <p:cNvSpPr txBox="1"/>
            <p:nvPr/>
          </p:nvSpPr>
          <p:spPr>
            <a:xfrm>
              <a:off x="435261" y="5285068"/>
              <a:ext cx="3036053" cy="113205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bg1"/>
                </a:buClr>
              </a:pPr>
              <a:r>
                <a:rPr lang="en-US" sz="1400" dirty="0">
                  <a:solidFill>
                    <a:schemeClr val="bg1"/>
                  </a:solidFill>
                  <a:latin typeface="+mn-lt"/>
                  <a:cs typeface="Arial" panose="020B0604020202020204" pitchFamily="34" charset="0"/>
                  <a:sym typeface="Trebuchet MS" panose="020B0603020202020204" pitchFamily="34" charset="0"/>
                </a:rPr>
                <a:t>Lorem ipsum dolor sit amet, consectetur adipiscing elit. Curabitur purus dui, euismod</a:t>
              </a:r>
            </a:p>
          </p:txBody>
        </p:sp>
      </p:grpSp>
      <p:grpSp>
        <p:nvGrpSpPr>
          <p:cNvPr id="39" name="Group 38">
            <a:extLst>
              <a:ext uri="{FF2B5EF4-FFF2-40B4-BE49-F238E27FC236}">
                <a16:creationId xmlns:a16="http://schemas.microsoft.com/office/drawing/2014/main" id="{C06DED66-9EA0-4996-8E1F-B420C8DD0108}"/>
              </a:ext>
            </a:extLst>
          </p:cNvPr>
          <p:cNvGrpSpPr/>
          <p:nvPr/>
        </p:nvGrpSpPr>
        <p:grpSpPr>
          <a:xfrm>
            <a:off x="6657811" y="599565"/>
            <a:ext cx="2127857" cy="2225479"/>
            <a:chOff x="435261" y="689936"/>
            <a:chExt cx="3036053" cy="1861627"/>
          </a:xfrm>
        </p:grpSpPr>
        <p:sp>
          <p:nvSpPr>
            <p:cNvPr id="40" name="ValueChainStarter">
              <a:extLst>
                <a:ext uri="{FF2B5EF4-FFF2-40B4-BE49-F238E27FC236}">
                  <a16:creationId xmlns:a16="http://schemas.microsoft.com/office/drawing/2014/main" id="{36FE0ABD-FA71-4A41-8852-0074DAB35F50}"/>
                </a:ext>
              </a:extLst>
            </p:cNvPr>
            <p:cNvSpPr>
              <a:spLocks noChangeArrowheads="1"/>
            </p:cNvSpPr>
            <p:nvPr>
              <p:custDataLst>
                <p:tags r:id="rId3"/>
              </p:custDataLst>
            </p:nvPr>
          </p:nvSpPr>
          <p:spPr bwMode="gray">
            <a:xfrm>
              <a:off x="435261" y="689936"/>
              <a:ext cx="3036053" cy="62333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400" b="1" dirty="0">
                  <a:solidFill>
                    <a:schemeClr val="bg1"/>
                  </a:solidFill>
                  <a:cs typeface="Arial" panose="020B0604020202020204" pitchFamily="34" charset="0"/>
                  <a:sym typeface="Trebuchet MS" panose="020B0603020202020204" pitchFamily="34" charset="0"/>
                </a:rPr>
                <a:t>Lorem ipsum dolor sit amet, consectetur</a:t>
              </a:r>
            </a:p>
          </p:txBody>
        </p:sp>
        <p:sp>
          <p:nvSpPr>
            <p:cNvPr id="41" name="ee4pContent1">
              <a:extLst>
                <a:ext uri="{FF2B5EF4-FFF2-40B4-BE49-F238E27FC236}">
                  <a16:creationId xmlns:a16="http://schemas.microsoft.com/office/drawing/2014/main" id="{71529224-1C42-446F-B3E4-3720B042B2D3}"/>
                </a:ext>
              </a:extLst>
            </p:cNvPr>
            <p:cNvSpPr txBox="1"/>
            <p:nvPr/>
          </p:nvSpPr>
          <p:spPr>
            <a:xfrm>
              <a:off x="435261" y="1419509"/>
              <a:ext cx="3036053" cy="113205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bg1"/>
                </a:buClr>
              </a:pPr>
              <a:r>
                <a:rPr lang="en-US" sz="1400" dirty="0">
                  <a:solidFill>
                    <a:schemeClr val="bg1"/>
                  </a:solidFill>
                  <a:latin typeface="+mn-lt"/>
                  <a:cs typeface="Arial" panose="020B0604020202020204" pitchFamily="34" charset="0"/>
                  <a:sym typeface="Trebuchet MS" panose="020B0603020202020204" pitchFamily="34" charset="0"/>
                </a:rPr>
                <a:t>Lorem ipsum dolor sit amet, consectetur adipiscing elit. Curabitur purus dui, euismod</a:t>
              </a:r>
            </a:p>
          </p:txBody>
        </p:sp>
      </p:grpSp>
      <p:sp>
        <p:nvSpPr>
          <p:cNvPr id="73" name="Oval 72"/>
          <p:cNvSpPr/>
          <p:nvPr/>
        </p:nvSpPr>
        <p:spPr>
          <a:xfrm>
            <a:off x="3840749" y="2677781"/>
            <a:ext cx="1493646" cy="1493646"/>
          </a:xfrm>
          <a:prstGeom prst="ellipse">
            <a:avLst/>
          </a:prstGeom>
          <a:solidFill>
            <a:srgbClr val="FFFFFF"/>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68580" tIns="34290" rIns="68580" bIns="34290" numCol="1" spcCol="0" rtlCol="0" fromWordArt="0" anchor="ctr" anchorCtr="0" forceAA="0" compatLnSpc="1">
            <a:prstTxWarp prst="textNoShape">
              <a:avLst/>
            </a:prstTxWarp>
            <a:noAutofit/>
          </a:bodyPr>
          <a:lstStyle/>
          <a:p>
            <a:pPr algn="ctr">
              <a:lnSpc>
                <a:spcPct val="90000"/>
              </a:lnSpc>
              <a:spcAft>
                <a:spcPts val="750"/>
              </a:spcAft>
            </a:pPr>
            <a:r>
              <a:rPr lang="en-US" dirty="0">
                <a:solidFill>
                  <a:srgbClr val="575757"/>
                </a:solidFill>
                <a:latin typeface="Arial" panose="020B0604020202020204" pitchFamily="34" charset="0"/>
              </a:rPr>
              <a:t>XXXXXX</a:t>
            </a:r>
          </a:p>
        </p:txBody>
      </p:sp>
      <p:grpSp>
        <p:nvGrpSpPr>
          <p:cNvPr id="54" name="Group 53">
            <a:extLst>
              <a:ext uri="{FF2B5EF4-FFF2-40B4-BE49-F238E27FC236}">
                <a16:creationId xmlns:a16="http://schemas.microsoft.com/office/drawing/2014/main" id="{4A8E323F-7CC4-449A-96B3-0F70672D8A1E}"/>
              </a:ext>
            </a:extLst>
          </p:cNvPr>
          <p:cNvGrpSpPr/>
          <p:nvPr/>
        </p:nvGrpSpPr>
        <p:grpSpPr>
          <a:xfrm>
            <a:off x="3135101" y="2022587"/>
            <a:ext cx="910251" cy="910251"/>
            <a:chOff x="1649691" y="3230880"/>
            <a:chExt cx="914400" cy="914400"/>
          </a:xfrm>
          <a:solidFill>
            <a:schemeClr val="bg1"/>
          </a:solidFill>
        </p:grpSpPr>
        <p:sp>
          <p:nvSpPr>
            <p:cNvPr id="55" name="Accent">
              <a:extLst>
                <a:ext uri="{FF2B5EF4-FFF2-40B4-BE49-F238E27FC236}">
                  <a16:creationId xmlns:a16="http://schemas.microsoft.com/office/drawing/2014/main" id="{D82E1C17-30AB-40A0-B95E-F0261AFA376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59" name="Outline">
              <a:extLst>
                <a:ext uri="{FF2B5EF4-FFF2-40B4-BE49-F238E27FC236}">
                  <a16:creationId xmlns:a16="http://schemas.microsoft.com/office/drawing/2014/main" id="{2A01E0C6-7C83-49DD-9083-ADBD6A3D04F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70" name="Group 69">
            <a:extLst>
              <a:ext uri="{FF2B5EF4-FFF2-40B4-BE49-F238E27FC236}">
                <a16:creationId xmlns:a16="http://schemas.microsoft.com/office/drawing/2014/main" id="{7B8586C1-4D1D-4ACC-99ED-554ECCA0E6BB}"/>
              </a:ext>
            </a:extLst>
          </p:cNvPr>
          <p:cNvGrpSpPr/>
          <p:nvPr/>
        </p:nvGrpSpPr>
        <p:grpSpPr>
          <a:xfrm>
            <a:off x="5166458" y="2022587"/>
            <a:ext cx="910251" cy="910251"/>
            <a:chOff x="1649691" y="3230880"/>
            <a:chExt cx="914400" cy="914400"/>
          </a:xfrm>
          <a:solidFill>
            <a:schemeClr val="bg1"/>
          </a:solidFill>
        </p:grpSpPr>
        <p:sp>
          <p:nvSpPr>
            <p:cNvPr id="71" name="Accent">
              <a:extLst>
                <a:ext uri="{FF2B5EF4-FFF2-40B4-BE49-F238E27FC236}">
                  <a16:creationId xmlns:a16="http://schemas.microsoft.com/office/drawing/2014/main" id="{68521CA7-5D35-4B00-A676-9F04677C03E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2" name="Outline">
              <a:extLst>
                <a:ext uri="{FF2B5EF4-FFF2-40B4-BE49-F238E27FC236}">
                  <a16:creationId xmlns:a16="http://schemas.microsoft.com/office/drawing/2014/main" id="{3CF8751E-2B74-4236-B006-E64F4682591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74" name="Group 73">
            <a:extLst>
              <a:ext uri="{FF2B5EF4-FFF2-40B4-BE49-F238E27FC236}">
                <a16:creationId xmlns:a16="http://schemas.microsoft.com/office/drawing/2014/main" id="{2D10DC57-36C4-4E8C-B419-23EFE7DE7AD2}"/>
              </a:ext>
            </a:extLst>
          </p:cNvPr>
          <p:cNvGrpSpPr/>
          <p:nvPr/>
        </p:nvGrpSpPr>
        <p:grpSpPr>
          <a:xfrm>
            <a:off x="3135101" y="3959807"/>
            <a:ext cx="910251" cy="910251"/>
            <a:chOff x="1649691" y="3230880"/>
            <a:chExt cx="914400" cy="914400"/>
          </a:xfrm>
          <a:solidFill>
            <a:schemeClr val="bg1"/>
          </a:solidFill>
        </p:grpSpPr>
        <p:sp>
          <p:nvSpPr>
            <p:cNvPr id="75" name="Accent">
              <a:extLst>
                <a:ext uri="{FF2B5EF4-FFF2-40B4-BE49-F238E27FC236}">
                  <a16:creationId xmlns:a16="http://schemas.microsoft.com/office/drawing/2014/main" id="{5E489D4B-2A82-4CFC-A6CB-45694A91834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6" name="Outline">
              <a:extLst>
                <a:ext uri="{FF2B5EF4-FFF2-40B4-BE49-F238E27FC236}">
                  <a16:creationId xmlns:a16="http://schemas.microsoft.com/office/drawing/2014/main" id="{A1689727-946D-45E3-9340-3D6CE9BBA88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77" name="Group 76">
            <a:extLst>
              <a:ext uri="{FF2B5EF4-FFF2-40B4-BE49-F238E27FC236}">
                <a16:creationId xmlns:a16="http://schemas.microsoft.com/office/drawing/2014/main" id="{8589BF5C-84CA-4043-88D6-05269DEC088C}"/>
              </a:ext>
            </a:extLst>
          </p:cNvPr>
          <p:cNvGrpSpPr/>
          <p:nvPr/>
        </p:nvGrpSpPr>
        <p:grpSpPr>
          <a:xfrm>
            <a:off x="5166458" y="3959807"/>
            <a:ext cx="910251" cy="910251"/>
            <a:chOff x="1649691" y="3230880"/>
            <a:chExt cx="914400" cy="914400"/>
          </a:xfrm>
          <a:solidFill>
            <a:schemeClr val="bg1"/>
          </a:solidFill>
        </p:grpSpPr>
        <p:sp>
          <p:nvSpPr>
            <p:cNvPr id="78" name="Accent">
              <a:extLst>
                <a:ext uri="{FF2B5EF4-FFF2-40B4-BE49-F238E27FC236}">
                  <a16:creationId xmlns:a16="http://schemas.microsoft.com/office/drawing/2014/main" id="{26CB63B2-77B5-4F91-9DAC-20FF2F10269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9" name="Outline">
              <a:extLst>
                <a:ext uri="{FF2B5EF4-FFF2-40B4-BE49-F238E27FC236}">
                  <a16:creationId xmlns:a16="http://schemas.microsoft.com/office/drawing/2014/main" id="{6414F660-1EED-4ED1-A0DD-B1E36595070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48" name="Group 47">
            <a:extLst>
              <a:ext uri="{FF2B5EF4-FFF2-40B4-BE49-F238E27FC236}">
                <a16:creationId xmlns:a16="http://schemas.microsoft.com/office/drawing/2014/main" id="{5AA6CC31-69C2-4ECD-B8FA-82D6FA5F0D50}"/>
              </a:ext>
            </a:extLst>
          </p:cNvPr>
          <p:cNvGrpSpPr/>
          <p:nvPr/>
        </p:nvGrpSpPr>
        <p:grpSpPr>
          <a:xfrm>
            <a:off x="6657811" y="4026365"/>
            <a:ext cx="2127857" cy="2225479"/>
            <a:chOff x="435261" y="4555495"/>
            <a:chExt cx="3036053" cy="1861627"/>
          </a:xfrm>
        </p:grpSpPr>
        <p:sp>
          <p:nvSpPr>
            <p:cNvPr id="49" name="ValueChainStarter">
              <a:extLst>
                <a:ext uri="{FF2B5EF4-FFF2-40B4-BE49-F238E27FC236}">
                  <a16:creationId xmlns:a16="http://schemas.microsoft.com/office/drawing/2014/main" id="{2771DDF4-0D94-49E2-99EA-9552D59A3858}"/>
                </a:ext>
              </a:extLst>
            </p:cNvPr>
            <p:cNvSpPr>
              <a:spLocks noChangeArrowheads="1"/>
            </p:cNvSpPr>
            <p:nvPr>
              <p:custDataLst>
                <p:tags r:id="rId2"/>
              </p:custDataLst>
            </p:nvPr>
          </p:nvSpPr>
          <p:spPr bwMode="gray">
            <a:xfrm>
              <a:off x="435261" y="4555495"/>
              <a:ext cx="3036053" cy="623339"/>
            </a:xfrm>
            <a:prstGeom prst="rect">
              <a:avLst/>
            </a:prstGeom>
            <a:noFill/>
            <a:ln w="38100" cap="rnd" algn="ctr">
              <a:noFill/>
              <a:round/>
            </a:ln>
            <a:extLst>
              <a:ext uri="{909E8E84-426E-40DD-AFC4-6F175D3DCCD1}">
                <a14:hiddenFill xmlns:a14="http://schemas.microsoft.com/office/drawing/2010/main">
                  <a:solidFill>
                    <a:schemeClr val="tx2"/>
                  </a:solidFill>
                </a14:hiddenFill>
              </a:ext>
            </a:extLst>
          </p:spPr>
          <p:txBody>
            <a:bodyPr lIns="0" tIns="0" rIns="0" bIns="0" anchor="b" anchorCtr="0">
              <a:noAutofit/>
            </a:bodyPr>
            <a:lstStyle/>
            <a:p>
              <a:pPr eaLnBrk="0" hangingPunct="0"/>
              <a:r>
                <a:rPr lang="en-US" sz="1400" b="1" dirty="0">
                  <a:solidFill>
                    <a:schemeClr val="bg1"/>
                  </a:solidFill>
                  <a:cs typeface="Arial" panose="020B0604020202020204" pitchFamily="34" charset="0"/>
                  <a:sym typeface="Trebuchet MS" panose="020B0603020202020204" pitchFamily="34" charset="0"/>
                </a:rPr>
                <a:t>Lorem ipsum dolor sit amet, consectetur</a:t>
              </a:r>
            </a:p>
          </p:txBody>
        </p:sp>
        <p:sp>
          <p:nvSpPr>
            <p:cNvPr id="50" name="ee4pContent1">
              <a:extLst>
                <a:ext uri="{FF2B5EF4-FFF2-40B4-BE49-F238E27FC236}">
                  <a16:creationId xmlns:a16="http://schemas.microsoft.com/office/drawing/2014/main" id="{073163EB-5DBB-48EC-927C-4888B27E5FD3}"/>
                </a:ext>
              </a:extLst>
            </p:cNvPr>
            <p:cNvSpPr txBox="1"/>
            <p:nvPr/>
          </p:nvSpPr>
          <p:spPr>
            <a:xfrm>
              <a:off x="435261" y="5285068"/>
              <a:ext cx="3036053" cy="113205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defPPr>
                <a:defRPr lang="en-US"/>
              </a:defPPr>
              <a:lvl1pPr>
                <a:buSzTx/>
                <a:buFont typeface="Trebuchet MS" panose="020B0603020202020204" pitchFamily="34" charset="0"/>
                <a:buChar char="​"/>
                <a:defRPr sz="2000">
                  <a:solidFill>
                    <a:srgbClr val="000000"/>
                  </a:solidFill>
                  <a:latin typeface="Trebuchet MS" panose="020B0603020202020204" pitchFamily="34" charset="0"/>
                </a:defRPr>
              </a:lvl1pPr>
              <a:lvl2pPr marL="324000" lvl="1"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2pPr>
              <a:lvl3pPr marL="648000" lvl="2" indent="-216000">
                <a:buClr>
                  <a:srgbClr val="B30D1D"/>
                </a:buClr>
                <a:buSzTx/>
                <a:buFont typeface="Trebuchet MS" panose="020B0603020202020204" pitchFamily="34" charset="0"/>
                <a:buChar char="–"/>
                <a:defRPr sz="2000">
                  <a:solidFill>
                    <a:srgbClr val="000000"/>
                  </a:solidFill>
                  <a:latin typeface="Trebuchet MS" panose="020B0603020202020204" pitchFamily="34" charset="0"/>
                </a:defRPr>
              </a:lvl3pPr>
              <a:lvl4pPr marL="0" lvl="3">
                <a:buSzTx/>
                <a:buFont typeface="Trebuchet MS" panose="020B0603020202020204" pitchFamily="34" charset="0"/>
                <a:buChar char="​"/>
                <a:defRPr sz="2400">
                  <a:solidFill>
                    <a:srgbClr val="B30D1D"/>
                  </a:solidFill>
                  <a:latin typeface="Trebuchet MS" panose="020B0603020202020204" pitchFamily="34" charset="0"/>
                </a:defRPr>
              </a:lvl4pPr>
              <a:lvl5pPr marL="0" lvl="4">
                <a:buSzTx/>
                <a:buFont typeface="Trebuchet MS" panose="020B0603020202020204" pitchFamily="34" charset="0"/>
                <a:buChar char="​"/>
                <a:defRPr sz="2400" b="1">
                  <a:solidFill>
                    <a:srgbClr val="000000"/>
                  </a:solidFill>
                  <a:latin typeface="Trebuchet MS" panose="020B0603020202020204" pitchFamily="34" charset="0"/>
                </a:defRPr>
              </a:lvl5pPr>
              <a:lvl6pPr marL="324000" lvl="5" indent="-216000">
                <a:buClr>
                  <a:srgbClr val="B30D1D"/>
                </a:buClr>
                <a:buSzTx/>
                <a:buFont typeface="Trebuchet MS" panose="020B0603020202020204" pitchFamily="34" charset="0"/>
                <a:buChar char="•"/>
                <a:defRPr sz="2400">
                  <a:solidFill>
                    <a:srgbClr val="000000"/>
                  </a:solidFill>
                  <a:latin typeface="Trebuchet MS" panose="020B0603020202020204" pitchFamily="34" charset="0"/>
                </a:defRPr>
              </a:lvl6pPr>
              <a:lvl7pPr marL="0" lvl="6">
                <a:buSzTx/>
                <a:buFont typeface="Trebuchet MS" panose="020B0603020202020204" pitchFamily="34" charset="0"/>
                <a:buChar char="​"/>
                <a:defRPr sz="5400">
                  <a:solidFill>
                    <a:srgbClr val="000000"/>
                  </a:solidFill>
                  <a:latin typeface="Trebuchet MS" panose="020B0603020202020204" pitchFamily="34" charset="0"/>
                </a:defRPr>
              </a:lvl7pPr>
              <a:lvl8pPr marL="0" lvl="7">
                <a:buSzTx/>
                <a:buFont typeface="Trebuchet MS" panose="020B0603020202020204" pitchFamily="34" charset="0"/>
                <a:buChar char="​"/>
                <a:defRPr sz="6600">
                  <a:solidFill>
                    <a:srgbClr val="B30D1D"/>
                  </a:solidFill>
                  <a:latin typeface="Trebuchet MS" panose="020B0603020202020204" pitchFamily="34" charset="0"/>
                </a:defRPr>
              </a:lvl8pPr>
              <a:lvl9pPr marL="0" lvl="8">
                <a:buSzTx/>
                <a:buFont typeface="Trebuchet MS" panose="020B0603020202020204" pitchFamily="34" charset="0"/>
                <a:buChar char="​"/>
                <a:defRPr sz="4400">
                  <a:solidFill>
                    <a:srgbClr val="B30D1D"/>
                  </a:solidFill>
                  <a:latin typeface="Trebuchet MS" panose="020B0603020202020204" pitchFamily="34" charset="0"/>
                </a:defRPr>
              </a:lvl9pPr>
            </a:lstStyle>
            <a:p>
              <a:pPr marL="283472" lvl="1" indent="-188982">
                <a:buClr>
                  <a:schemeClr val="bg1"/>
                </a:buClr>
              </a:pPr>
              <a:r>
                <a:rPr lang="en-US" sz="1400" dirty="0">
                  <a:solidFill>
                    <a:schemeClr val="bg1"/>
                  </a:solidFill>
                  <a:latin typeface="+mn-lt"/>
                  <a:cs typeface="Arial" panose="020B0604020202020204" pitchFamily="34" charset="0"/>
                  <a:sym typeface="Trebuchet MS" panose="020B0603020202020204" pitchFamily="34" charset="0"/>
                </a:rPr>
                <a:t>Lorem ipsum dolor sit amet, consectetur adipiscing elit. Curabitur purus dui, euismod</a:t>
              </a:r>
            </a:p>
          </p:txBody>
        </p:sp>
      </p:grpSp>
    </p:spTree>
    <p:extLst>
      <p:ext uri="{BB962C8B-B14F-4D97-AF65-F5344CB8AC3E}">
        <p14:creationId xmlns:p14="http://schemas.microsoft.com/office/powerpoint/2010/main" val="35849517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Object 28" hidden="1"/>
          <p:cNvGraphicFramePr>
            <a:graphicFrameLocks noChangeAspect="1"/>
          </p:cNvGraphicFramePr>
          <p:nvPr>
            <p:custDataLst>
              <p:tags r:id="rId1"/>
            </p:custDataLst>
          </p:nvPr>
        </p:nvGraphicFramePr>
        <p:xfrm>
          <a:off x="1192" y="858442"/>
          <a:ext cx="1190" cy="1190"/>
        </p:xfrm>
        <a:graphic>
          <a:graphicData uri="http://schemas.openxmlformats.org/presentationml/2006/ole">
            <mc:AlternateContent xmlns:mc="http://schemas.openxmlformats.org/markup-compatibility/2006">
              <mc:Choice xmlns:v="urn:schemas-microsoft-com:vml" Requires="v">
                <p:oleObj name="think-cell Slide" r:id="rId5" imgW="270" imgH="270" progId="TCLayout.ActiveDocument.1">
                  <p:embed/>
                </p:oleObj>
              </mc:Choice>
              <mc:Fallback>
                <p:oleObj name="think-cell Slide" r:id="rId5" imgW="270" imgH="270" progId="TCLayout.ActiveDocument.1">
                  <p:embed/>
                  <p:pic>
                    <p:nvPicPr>
                      <p:cNvPr id="29" name="Object 28" hidden="1"/>
                      <p:cNvPicPr/>
                      <p:nvPr/>
                    </p:nvPicPr>
                    <p:blipFill>
                      <a:blip r:embed="rId6"/>
                      <a:stretch>
                        <a:fillRect/>
                      </a:stretch>
                    </p:blipFill>
                    <p:spPr>
                      <a:xfrm>
                        <a:off x="1192" y="858442"/>
                        <a:ext cx="1190" cy="1190"/>
                      </a:xfrm>
                      <a:prstGeom prst="rect">
                        <a:avLst/>
                      </a:prstGeom>
                    </p:spPr>
                  </p:pic>
                </p:oleObj>
              </mc:Fallback>
            </mc:AlternateContent>
          </a:graphicData>
        </a:graphic>
      </p:graphicFrame>
      <p:sp>
        <p:nvSpPr>
          <p:cNvPr id="3" name="Rectangle 2" hidden="1"/>
          <p:cNvSpPr/>
          <p:nvPr>
            <p:custDataLst>
              <p:tags r:id="rId2"/>
            </p:custDataLst>
          </p:nvPr>
        </p:nvSpPr>
        <p:spPr>
          <a:xfrm>
            <a:off x="0" y="857250"/>
            <a:ext cx="119063" cy="119063"/>
          </a:xfrm>
          <a:prstGeom prst="rect">
            <a:avLst/>
          </a:prstGeom>
          <a:solidFill>
            <a:srgbClr val="29BA74"/>
          </a:solidFill>
          <a:ln w="9525" cap="rnd" cmpd="sng" algn="ctr">
            <a:solidFill>
              <a:srgbClr val="29BA74"/>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ctr" anchorCtr="0" forceAA="0" compatLnSpc="1">
            <a:prstTxWarp prst="textNoShape">
              <a:avLst/>
            </a:prstTxWarp>
            <a:noAutofit/>
          </a:bodyPr>
          <a:lstStyle/>
          <a:p>
            <a:pPr algn="ctr">
              <a:lnSpc>
                <a:spcPct val="90000"/>
              </a:lnSpc>
              <a:spcBef>
                <a:spcPct val="0"/>
              </a:spcBef>
              <a:spcAft>
                <a:spcPct val="0"/>
              </a:spcAft>
            </a:pPr>
            <a:endParaRPr lang="da-DK" sz="3300" dirty="0">
              <a:solidFill>
                <a:srgbClr val="FFFFFF"/>
              </a:solidFill>
              <a:latin typeface="Arial" panose="020B0604020202020204" pitchFamily="34" charset="0"/>
              <a:ea typeface="+mj-ea"/>
              <a:cs typeface="+mj-cs"/>
              <a:sym typeface="Trebuchet MS" panose="020B0603020202020204" pitchFamily="34" charset="0"/>
            </a:endParaRPr>
          </a:p>
        </p:txBody>
      </p:sp>
      <p:sp>
        <p:nvSpPr>
          <p:cNvPr id="2" name="Title 1"/>
          <p:cNvSpPr>
            <a:spLocks noGrp="1"/>
          </p:cNvSpPr>
          <p:nvPr>
            <p:ph type="title"/>
          </p:nvPr>
        </p:nvSpPr>
        <p:spPr>
          <a:xfrm>
            <a:off x="472500" y="2196450"/>
            <a:ext cx="3587872" cy="2465100"/>
          </a:xfrm>
        </p:spPr>
        <p:txBody>
          <a:bodyPr/>
          <a:lstStyle/>
          <a:p>
            <a:r>
              <a:rPr lang="da-DK" dirty="0">
                <a:solidFill>
                  <a:srgbClr val="D4DF33"/>
                </a:solidFill>
              </a:rPr>
              <a:t>Image Collage with LHS Text</a:t>
            </a:r>
            <a:endParaRPr lang="en-US" dirty="0">
              <a:solidFill>
                <a:srgbClr val="D4DF33"/>
              </a:solidFill>
            </a:endParaRPr>
          </a:p>
        </p:txBody>
      </p:sp>
      <p:pic>
        <p:nvPicPr>
          <p:cNvPr id="43" name="Picture 42"/>
          <p:cNvPicPr>
            <a:picLocks noChangeAspect="1"/>
          </p:cNvPicPr>
          <p:nvPr/>
        </p:nvPicPr>
        <p:blipFill rotWithShape="1">
          <a:blip r:embed="rId7">
            <a:extLst>
              <a:ext uri="{28A0092B-C50C-407E-A947-70E740481C1C}">
                <a14:useLocalDpi xmlns:a14="http://schemas.microsoft.com/office/drawing/2010/main" val="0"/>
              </a:ext>
            </a:extLst>
          </a:blip>
          <a:srcRect t="44983" r="20616"/>
          <a:stretch/>
        </p:blipFill>
        <p:spPr>
          <a:xfrm>
            <a:off x="4642537" y="2308857"/>
            <a:ext cx="4501464" cy="2240277"/>
          </a:xfrm>
          <a:custGeom>
            <a:avLst/>
            <a:gdLst>
              <a:gd name="connsiteX0" fmla="*/ 0 w 6099048"/>
              <a:gd name="connsiteY0" fmla="*/ 0 h 2240280"/>
              <a:gd name="connsiteX1" fmla="*/ 6099048 w 6099048"/>
              <a:gd name="connsiteY1" fmla="*/ 0 h 2240280"/>
              <a:gd name="connsiteX2" fmla="*/ 6099048 w 6099048"/>
              <a:gd name="connsiteY2" fmla="*/ 2240280 h 2240280"/>
              <a:gd name="connsiteX3" fmla="*/ 0 w 6099048"/>
              <a:gd name="connsiteY3" fmla="*/ 2240280 h 2240280"/>
            </a:gdLst>
            <a:ahLst/>
            <a:cxnLst>
              <a:cxn ang="0">
                <a:pos x="connsiteX0" y="connsiteY0"/>
              </a:cxn>
              <a:cxn ang="0">
                <a:pos x="connsiteX1" y="connsiteY1"/>
              </a:cxn>
              <a:cxn ang="0">
                <a:pos x="connsiteX2" y="connsiteY2"/>
              </a:cxn>
              <a:cxn ang="0">
                <a:pos x="connsiteX3" y="connsiteY3"/>
              </a:cxn>
            </a:cxnLst>
            <a:rect l="l" t="t" r="r" b="b"/>
            <a:pathLst>
              <a:path w="6099048" h="2240280">
                <a:moveTo>
                  <a:pt x="0" y="0"/>
                </a:moveTo>
                <a:lnTo>
                  <a:pt x="6099048" y="0"/>
                </a:lnTo>
                <a:lnTo>
                  <a:pt x="6099048" y="2240280"/>
                </a:lnTo>
                <a:lnTo>
                  <a:pt x="0" y="2240280"/>
                </a:lnTo>
                <a:close/>
              </a:path>
            </a:pathLst>
          </a:custGeom>
        </p:spPr>
      </p:pic>
      <p:sp>
        <p:nvSpPr>
          <p:cNvPr id="46" name="Rectangle 45"/>
          <p:cNvSpPr/>
          <p:nvPr/>
        </p:nvSpPr>
        <p:spPr>
          <a:xfrm>
            <a:off x="5960962" y="2308857"/>
            <a:ext cx="3183038" cy="2240277"/>
          </a:xfrm>
          <a:prstGeom prst="rect">
            <a:avLst/>
          </a:prstGeom>
          <a:gradFill flip="none" rotWithShape="1">
            <a:gsLst>
              <a:gs pos="1000">
                <a:srgbClr val="000000">
                  <a:alpha val="81000"/>
                </a:srgbClr>
              </a:gs>
              <a:gs pos="100000">
                <a:srgbClr val="000000">
                  <a:alpha val="0"/>
                </a:srgbClr>
              </a:gs>
            </a:gsLst>
            <a:lin ang="10800000" scaled="1"/>
            <a:tileRect/>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prstClr val="white"/>
              </a:solidFill>
              <a:latin typeface="Arial" panose="020B0604020202020204" pitchFamily="34" charset="0"/>
            </a:endParaRPr>
          </a:p>
        </p:txBody>
      </p:sp>
      <p:pic>
        <p:nvPicPr>
          <p:cNvPr id="27" name="Picture 26"/>
          <p:cNvPicPr>
            <a:picLocks noChangeAspect="1"/>
          </p:cNvPicPr>
          <p:nvPr/>
        </p:nvPicPr>
        <p:blipFill rotWithShape="1">
          <a:blip r:embed="rId8">
            <a:extLst>
              <a:ext uri="{28A0092B-C50C-407E-A947-70E740481C1C}">
                <a14:useLocalDpi xmlns:a14="http://schemas.microsoft.com/office/drawing/2010/main" val="0"/>
              </a:ext>
            </a:extLst>
          </a:blip>
          <a:srcRect t="45249" r="20554"/>
          <a:stretch/>
        </p:blipFill>
        <p:spPr>
          <a:xfrm>
            <a:off x="4650785" y="0"/>
            <a:ext cx="4493216" cy="2240277"/>
          </a:xfrm>
          <a:custGeom>
            <a:avLst/>
            <a:gdLst>
              <a:gd name="connsiteX0" fmla="*/ 0 w 6099048"/>
              <a:gd name="connsiteY0" fmla="*/ 0 h 2240280"/>
              <a:gd name="connsiteX1" fmla="*/ 6099048 w 6099048"/>
              <a:gd name="connsiteY1" fmla="*/ 0 h 2240280"/>
              <a:gd name="connsiteX2" fmla="*/ 6099048 w 6099048"/>
              <a:gd name="connsiteY2" fmla="*/ 2240280 h 2240280"/>
              <a:gd name="connsiteX3" fmla="*/ 0 w 6099048"/>
              <a:gd name="connsiteY3" fmla="*/ 2240280 h 2240280"/>
            </a:gdLst>
            <a:ahLst/>
            <a:cxnLst>
              <a:cxn ang="0">
                <a:pos x="connsiteX0" y="connsiteY0"/>
              </a:cxn>
              <a:cxn ang="0">
                <a:pos x="connsiteX1" y="connsiteY1"/>
              </a:cxn>
              <a:cxn ang="0">
                <a:pos x="connsiteX2" y="connsiteY2"/>
              </a:cxn>
              <a:cxn ang="0">
                <a:pos x="connsiteX3" y="connsiteY3"/>
              </a:cxn>
            </a:cxnLst>
            <a:rect l="l" t="t" r="r" b="b"/>
            <a:pathLst>
              <a:path w="6099048" h="2240280">
                <a:moveTo>
                  <a:pt x="0" y="0"/>
                </a:moveTo>
                <a:lnTo>
                  <a:pt x="6099048" y="0"/>
                </a:lnTo>
                <a:lnTo>
                  <a:pt x="6099048" y="2240280"/>
                </a:lnTo>
                <a:lnTo>
                  <a:pt x="0" y="2240280"/>
                </a:lnTo>
                <a:close/>
              </a:path>
            </a:pathLst>
          </a:custGeom>
        </p:spPr>
      </p:pic>
      <p:pic>
        <p:nvPicPr>
          <p:cNvPr id="36" name="Picture 35"/>
          <p:cNvPicPr>
            <a:picLocks noChangeAspect="1"/>
          </p:cNvPicPr>
          <p:nvPr/>
        </p:nvPicPr>
        <p:blipFill rotWithShape="1">
          <a:blip r:embed="rId9">
            <a:extLst>
              <a:ext uri="{28A0092B-C50C-407E-A947-70E740481C1C}">
                <a14:useLocalDpi xmlns:a14="http://schemas.microsoft.com/office/drawing/2010/main" val="0"/>
              </a:ext>
            </a:extLst>
          </a:blip>
          <a:srcRect l="3407" r="16990" b="48364"/>
          <a:stretch/>
        </p:blipFill>
        <p:spPr>
          <a:xfrm>
            <a:off x="4642537" y="4617722"/>
            <a:ext cx="4501463" cy="2240278"/>
          </a:xfrm>
          <a:custGeom>
            <a:avLst/>
            <a:gdLst>
              <a:gd name="connsiteX0" fmla="*/ 0 w 6099048"/>
              <a:gd name="connsiteY0" fmla="*/ 0 h 2240280"/>
              <a:gd name="connsiteX1" fmla="*/ 6099048 w 6099048"/>
              <a:gd name="connsiteY1" fmla="*/ 0 h 2240280"/>
              <a:gd name="connsiteX2" fmla="*/ 6099048 w 6099048"/>
              <a:gd name="connsiteY2" fmla="*/ 2240280 h 2240280"/>
              <a:gd name="connsiteX3" fmla="*/ 0 w 6099048"/>
              <a:gd name="connsiteY3" fmla="*/ 2240280 h 2240280"/>
            </a:gdLst>
            <a:ahLst/>
            <a:cxnLst>
              <a:cxn ang="0">
                <a:pos x="connsiteX0" y="connsiteY0"/>
              </a:cxn>
              <a:cxn ang="0">
                <a:pos x="connsiteX1" y="connsiteY1"/>
              </a:cxn>
              <a:cxn ang="0">
                <a:pos x="connsiteX2" y="connsiteY2"/>
              </a:cxn>
              <a:cxn ang="0">
                <a:pos x="connsiteX3" y="connsiteY3"/>
              </a:cxn>
            </a:cxnLst>
            <a:rect l="l" t="t" r="r" b="b"/>
            <a:pathLst>
              <a:path w="6099048" h="2240280">
                <a:moveTo>
                  <a:pt x="0" y="0"/>
                </a:moveTo>
                <a:lnTo>
                  <a:pt x="6099048" y="0"/>
                </a:lnTo>
                <a:lnTo>
                  <a:pt x="6099048" y="2240280"/>
                </a:lnTo>
                <a:lnTo>
                  <a:pt x="0" y="2240280"/>
                </a:lnTo>
                <a:close/>
              </a:path>
            </a:pathLst>
          </a:custGeom>
        </p:spPr>
      </p:pic>
      <p:sp>
        <p:nvSpPr>
          <p:cNvPr id="22" name="Rectangle 21"/>
          <p:cNvSpPr/>
          <p:nvPr/>
        </p:nvSpPr>
        <p:spPr>
          <a:xfrm>
            <a:off x="5960959" y="2964541"/>
            <a:ext cx="2734732" cy="92891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r"/>
            <a:r>
              <a:rPr lang="en-US" sz="1600" b="1" dirty="0">
                <a:solidFill>
                  <a:srgbClr val="FFFFFF"/>
                </a:solidFill>
                <a:latin typeface="Arial" panose="020B0604020202020204" pitchFamily="34" charset="0"/>
              </a:rPr>
              <a:t>Lorem ipsum dolor sit amet, consectetur </a:t>
            </a:r>
            <a:endParaRPr lang="ru-RU" sz="1600" b="1" dirty="0">
              <a:solidFill>
                <a:srgbClr val="FFFFFF"/>
              </a:solidFill>
            </a:endParaRPr>
          </a:p>
        </p:txBody>
      </p:sp>
      <p:sp>
        <p:nvSpPr>
          <p:cNvPr id="28" name="Rectangle 27"/>
          <p:cNvSpPr/>
          <p:nvPr/>
        </p:nvSpPr>
        <p:spPr>
          <a:xfrm>
            <a:off x="5960962" y="0"/>
            <a:ext cx="3183038" cy="2240277"/>
          </a:xfrm>
          <a:prstGeom prst="rect">
            <a:avLst/>
          </a:prstGeom>
          <a:gradFill flip="none" rotWithShape="1">
            <a:gsLst>
              <a:gs pos="1000">
                <a:srgbClr val="000000">
                  <a:alpha val="81000"/>
                </a:srgbClr>
              </a:gs>
              <a:gs pos="100000">
                <a:srgbClr val="000000">
                  <a:alpha val="0"/>
                </a:srgbClr>
              </a:gs>
            </a:gsLst>
            <a:lin ang="10800000" scaled="1"/>
            <a:tileRect/>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prstClr val="white"/>
              </a:solidFill>
              <a:latin typeface="Arial" panose="020B0604020202020204" pitchFamily="34" charset="0"/>
            </a:endParaRPr>
          </a:p>
        </p:txBody>
      </p:sp>
      <p:sp>
        <p:nvSpPr>
          <p:cNvPr id="21" name="Rectangle 20"/>
          <p:cNvSpPr/>
          <p:nvPr/>
        </p:nvSpPr>
        <p:spPr>
          <a:xfrm>
            <a:off x="6272747" y="655684"/>
            <a:ext cx="2422943" cy="92891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r"/>
            <a:r>
              <a:rPr lang="en-US" sz="1600" b="1" dirty="0">
                <a:solidFill>
                  <a:srgbClr val="FFFFFF"/>
                </a:solidFill>
                <a:latin typeface="Arial" panose="020B0604020202020204" pitchFamily="34" charset="0"/>
              </a:rPr>
              <a:t>Lorem ipsum dolor sit amet, consectetur </a:t>
            </a:r>
            <a:endParaRPr lang="ru-RU" sz="1600" b="1" dirty="0">
              <a:solidFill>
                <a:srgbClr val="FFFFFF"/>
              </a:solidFill>
            </a:endParaRPr>
          </a:p>
        </p:txBody>
      </p:sp>
      <p:sp>
        <p:nvSpPr>
          <p:cNvPr id="37" name="Rectangle 36"/>
          <p:cNvSpPr/>
          <p:nvPr/>
        </p:nvSpPr>
        <p:spPr>
          <a:xfrm>
            <a:off x="5960961" y="4617714"/>
            <a:ext cx="3183037" cy="2240277"/>
          </a:xfrm>
          <a:prstGeom prst="rect">
            <a:avLst/>
          </a:prstGeom>
          <a:gradFill flip="none" rotWithShape="1">
            <a:gsLst>
              <a:gs pos="1000">
                <a:srgbClr val="000000">
                  <a:alpha val="81000"/>
                </a:srgbClr>
              </a:gs>
              <a:gs pos="100000">
                <a:srgbClr val="000000">
                  <a:alpha val="0"/>
                </a:srgbClr>
              </a:gs>
            </a:gsLst>
            <a:lin ang="10800000" scaled="1"/>
            <a:tileRect/>
          </a:gradFill>
          <a:ln w="9525">
            <a:no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nSpc>
                <a:spcPct val="90000"/>
              </a:lnSpc>
              <a:spcAft>
                <a:spcPts val="750"/>
              </a:spcAft>
            </a:pPr>
            <a:endParaRPr lang="en-US" sz="900" dirty="0">
              <a:solidFill>
                <a:prstClr val="white"/>
              </a:solidFill>
              <a:latin typeface="Arial" panose="020B0604020202020204" pitchFamily="34" charset="0"/>
            </a:endParaRPr>
          </a:p>
        </p:txBody>
      </p:sp>
      <p:sp>
        <p:nvSpPr>
          <p:cNvPr id="23" name="Rectangle 22"/>
          <p:cNvSpPr/>
          <p:nvPr/>
        </p:nvSpPr>
        <p:spPr>
          <a:xfrm>
            <a:off x="6520351" y="5273398"/>
            <a:ext cx="2175343" cy="928913"/>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295E7E"/>
                </a:solidFill>
              </a14:hiddenFill>
            </a:ex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r"/>
            <a:r>
              <a:rPr lang="en-US" sz="1600" b="1" dirty="0">
                <a:solidFill>
                  <a:srgbClr val="FFFFFF"/>
                </a:solidFill>
                <a:latin typeface="Arial" panose="020B0604020202020204" pitchFamily="34" charset="0"/>
              </a:rPr>
              <a:t>Lorem ipsum dolor sit amet, consectetur </a:t>
            </a:r>
            <a:endParaRPr lang="ru-RU" sz="1600" b="1" dirty="0">
              <a:solidFill>
                <a:srgbClr val="FFFFFF"/>
              </a:solidFill>
            </a:endParaRPr>
          </a:p>
        </p:txBody>
      </p:sp>
      <p:pic>
        <p:nvPicPr>
          <p:cNvPr id="39" name="Picture 38"/>
          <p:cNvPicPr>
            <a:picLocks noChangeAspect="1"/>
          </p:cNvPicPr>
          <p:nvPr/>
        </p:nvPicPr>
        <p:blipFill rotWithShape="1">
          <a:blip r:embed="rId10">
            <a:extLst>
              <a:ext uri="{28A0092B-C50C-407E-A947-70E740481C1C}">
                <a14:useLocalDpi xmlns:a14="http://schemas.microsoft.com/office/drawing/2010/main"/>
              </a:ext>
            </a:extLst>
          </a:blip>
          <a:srcRect/>
          <a:stretch/>
        </p:blipFill>
        <p:spPr bwMode="ltGray">
          <a:xfrm flipH="1">
            <a:off x="4256311" y="0"/>
            <a:ext cx="387090" cy="6857991"/>
          </a:xfrm>
          <a:prstGeom prst="rect">
            <a:avLst/>
          </a:prstGeom>
        </p:spPr>
      </p:pic>
      <p:sp>
        <p:nvSpPr>
          <p:cNvPr id="44" name="Rectangle 43"/>
          <p:cNvSpPr/>
          <p:nvPr/>
        </p:nvSpPr>
        <p:spPr>
          <a:xfrm>
            <a:off x="4643393" y="2240280"/>
            <a:ext cx="4493216" cy="68580"/>
          </a:xfrm>
          <a:prstGeom prst="rect">
            <a:avLst/>
          </a:prstGeom>
          <a:solidFill>
            <a:srgbClr val="F2F2F2"/>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5E7E"/>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45" name="Rectangle 44"/>
          <p:cNvSpPr/>
          <p:nvPr/>
        </p:nvSpPr>
        <p:spPr>
          <a:xfrm>
            <a:off x="4643393" y="4549136"/>
            <a:ext cx="4493216" cy="68580"/>
          </a:xfrm>
          <a:prstGeom prst="rect">
            <a:avLst/>
          </a:prstGeom>
          <a:solidFill>
            <a:srgbClr val="F2F2F2"/>
          </a:solidFill>
          <a:ln w="9525" cap="rnd" cmpd="sng" algn="ctr">
            <a:noFill/>
            <a:prstDash val="solid"/>
            <a:round/>
            <a:headEnd type="none" w="med" len="med"/>
            <a:tailEnd type="none" w="med" len="med"/>
          </a:ln>
          <a:effectLst/>
          <a:extLst>
            <a:ext uri="{91240B29-F687-4F45-9708-019B960494DF}">
              <a14:hiddenLine xmlns:a14="http://schemas.microsoft.com/office/drawing/2010/main" w="9525" cap="rnd" cmpd="sng" algn="ctr">
                <a:solidFill>
                  <a:srgbClr val="295E7E"/>
                </a:solidFill>
                <a:prstDash val="solid"/>
                <a:round/>
                <a:headEnd type="none" w="med" len="med"/>
                <a:tailEnd type="none" w="med" len="me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Tree>
    <p:extLst>
      <p:ext uri="{BB962C8B-B14F-4D97-AF65-F5344CB8AC3E}">
        <p14:creationId xmlns:p14="http://schemas.microsoft.com/office/powerpoint/2010/main" val="2688152655"/>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F3228B4-E620-4A10-9F39-7E2C30BD1C6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257</a:t>
            </a:fld>
            <a:endParaRPr lang="en-PH" dirty="0"/>
          </a:p>
        </p:txBody>
      </p:sp>
      <p:sp>
        <p:nvSpPr>
          <p:cNvPr id="8" name="Subtitle 7">
            <a:extLst>
              <a:ext uri="{FF2B5EF4-FFF2-40B4-BE49-F238E27FC236}">
                <a16:creationId xmlns:a16="http://schemas.microsoft.com/office/drawing/2014/main" id="{83E24FCA-C83E-4A58-9489-87535F16F079}"/>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2C802E35-BD65-4601-A016-76808D820834}"/>
              </a:ext>
            </a:extLst>
          </p:cNvPr>
          <p:cNvSpPr>
            <a:spLocks noGrp="1"/>
          </p:cNvSpPr>
          <p:nvPr>
            <p:ph type="title"/>
          </p:nvPr>
        </p:nvSpPr>
        <p:spPr>
          <a:xfrm>
            <a:off x="628650" y="2546508"/>
            <a:ext cx="7886700" cy="1600556"/>
          </a:xfrm>
        </p:spPr>
        <p:txBody>
          <a:bodyPr/>
          <a:lstStyle/>
          <a:p>
            <a:r>
              <a:rPr lang="en-PH" dirty="0"/>
              <a:t>One Chart Slide</a:t>
            </a:r>
          </a:p>
        </p:txBody>
      </p:sp>
    </p:spTree>
    <p:extLst>
      <p:ext uri="{BB962C8B-B14F-4D97-AF65-F5344CB8AC3E}">
        <p14:creationId xmlns:p14="http://schemas.microsoft.com/office/powerpoint/2010/main" val="3865642320"/>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3C84EE0-B571-47C1-9939-6F683954493B}"/>
              </a:ext>
            </a:extLst>
          </p:cNvPr>
          <p:cNvSpPr>
            <a:spLocks noGrp="1"/>
          </p:cNvSpPr>
          <p:nvPr>
            <p:ph type="title"/>
          </p:nvPr>
        </p:nvSpPr>
        <p:spPr>
          <a:xfrm>
            <a:off x="628650" y="365127"/>
            <a:ext cx="7886700" cy="618100"/>
          </a:xfrm>
        </p:spPr>
        <p:txBody>
          <a:bodyPr>
            <a:normAutofit/>
          </a:bodyPr>
          <a:lstStyle/>
          <a:p>
            <a:r>
              <a:rPr lang="en-PH" dirty="0"/>
              <a:t>Chart-and-Commentary Layout</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258</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3779657007"/>
              </p:ext>
            </p:extLst>
          </p:nvPr>
        </p:nvGraphicFramePr>
        <p:xfrm>
          <a:off x="628650" y="2383179"/>
          <a:ext cx="3750010" cy="2387630"/>
        </p:xfrm>
        <a:graphic>
          <a:graphicData uri="http://schemas.openxmlformats.org/drawingml/2006/chart">
            <c:chart xmlns:c="http://schemas.openxmlformats.org/drawingml/2006/chart" xmlns:r="http://schemas.openxmlformats.org/officeDocument/2006/relationships" r:id="rId2"/>
          </a:graphicData>
        </a:graphic>
      </p:graphicFrame>
      <p:sp>
        <p:nvSpPr>
          <p:cNvPr id="19" name="ee4pHeader1">
            <a:extLst>
              <a:ext uri="{FF2B5EF4-FFF2-40B4-BE49-F238E27FC236}">
                <a16:creationId xmlns:a16="http://schemas.microsoft.com/office/drawing/2014/main" id="{ACA94B8E-386F-4C9B-A8EB-C702DE766585}"/>
              </a:ext>
            </a:extLst>
          </p:cNvPr>
          <p:cNvSpPr txBox="1"/>
          <p:nvPr/>
        </p:nvSpPr>
        <p:spPr>
          <a:xfrm>
            <a:off x="628650" y="1511369"/>
            <a:ext cx="3750010" cy="62235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cxnSp>
        <p:nvCxnSpPr>
          <p:cNvPr id="26" name="Straight Connector 25">
            <a:extLst>
              <a:ext uri="{FF2B5EF4-FFF2-40B4-BE49-F238E27FC236}">
                <a16:creationId xmlns:a16="http://schemas.microsoft.com/office/drawing/2014/main" id="{C3DECBE2-0225-478A-95A6-B32D514AF364}"/>
              </a:ext>
            </a:extLst>
          </p:cNvPr>
          <p:cNvCxnSpPr>
            <a:cxnSpLocks/>
          </p:cNvCxnSpPr>
          <p:nvPr/>
        </p:nvCxnSpPr>
        <p:spPr>
          <a:xfrm>
            <a:off x="628650" y="2184621"/>
            <a:ext cx="3750010"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243F534-713C-472E-93E7-34753F6850F8}"/>
              </a:ext>
            </a:extLst>
          </p:cNvPr>
          <p:cNvSpPr txBox="1"/>
          <p:nvPr/>
        </p:nvSpPr>
        <p:spPr>
          <a:xfrm>
            <a:off x="628650" y="4969366"/>
            <a:ext cx="3750010" cy="1033616"/>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p:txBody>
      </p:sp>
      <p:sp>
        <p:nvSpPr>
          <p:cNvPr id="33" name="ee4pHeader1">
            <a:extLst>
              <a:ext uri="{FF2B5EF4-FFF2-40B4-BE49-F238E27FC236}">
                <a16:creationId xmlns:a16="http://schemas.microsoft.com/office/drawing/2014/main" id="{E28976E1-A88F-4518-9384-0391323453D2}"/>
              </a:ext>
            </a:extLst>
          </p:cNvPr>
          <p:cNvSpPr txBox="1"/>
          <p:nvPr/>
        </p:nvSpPr>
        <p:spPr>
          <a:xfrm>
            <a:off x="5042177" y="1511372"/>
            <a:ext cx="3473168" cy="62235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a:t>
            </a:r>
          </a:p>
        </p:txBody>
      </p:sp>
      <p:cxnSp>
        <p:nvCxnSpPr>
          <p:cNvPr id="35" name="Straight Connector 34">
            <a:extLst>
              <a:ext uri="{FF2B5EF4-FFF2-40B4-BE49-F238E27FC236}">
                <a16:creationId xmlns:a16="http://schemas.microsoft.com/office/drawing/2014/main" id="{1B1851D8-F738-4C40-8CA6-4A5410AFFF47}"/>
              </a:ext>
            </a:extLst>
          </p:cNvPr>
          <p:cNvCxnSpPr>
            <a:cxnSpLocks/>
          </p:cNvCxnSpPr>
          <p:nvPr/>
        </p:nvCxnSpPr>
        <p:spPr>
          <a:xfrm>
            <a:off x="5042177" y="2184621"/>
            <a:ext cx="3473168"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26330765-A338-4EE5-B588-C9C3B7A88916}"/>
              </a:ext>
            </a:extLst>
          </p:cNvPr>
          <p:cNvSpPr txBox="1"/>
          <p:nvPr/>
        </p:nvSpPr>
        <p:spPr>
          <a:xfrm>
            <a:off x="5561832" y="2499699"/>
            <a:ext cx="2953518"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sp>
        <p:nvSpPr>
          <p:cNvPr id="45" name="TextBox 44">
            <a:extLst>
              <a:ext uri="{FF2B5EF4-FFF2-40B4-BE49-F238E27FC236}">
                <a16:creationId xmlns:a16="http://schemas.microsoft.com/office/drawing/2014/main" id="{E1E00D70-5BE9-4C05-9BC8-F39580C10142}"/>
              </a:ext>
            </a:extLst>
          </p:cNvPr>
          <p:cNvSpPr txBox="1"/>
          <p:nvPr/>
        </p:nvSpPr>
        <p:spPr>
          <a:xfrm>
            <a:off x="5561832" y="3390755"/>
            <a:ext cx="2953518"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sp>
        <p:nvSpPr>
          <p:cNvPr id="46" name="TextBox 45">
            <a:extLst>
              <a:ext uri="{FF2B5EF4-FFF2-40B4-BE49-F238E27FC236}">
                <a16:creationId xmlns:a16="http://schemas.microsoft.com/office/drawing/2014/main" id="{69C326F4-6BC9-41CA-8681-A9161847D196}"/>
              </a:ext>
            </a:extLst>
          </p:cNvPr>
          <p:cNvSpPr txBox="1"/>
          <p:nvPr/>
        </p:nvSpPr>
        <p:spPr>
          <a:xfrm>
            <a:off x="5561832" y="4281811"/>
            <a:ext cx="2953518"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sp>
        <p:nvSpPr>
          <p:cNvPr id="47" name="TextBox 46">
            <a:extLst>
              <a:ext uri="{FF2B5EF4-FFF2-40B4-BE49-F238E27FC236}">
                <a16:creationId xmlns:a16="http://schemas.microsoft.com/office/drawing/2014/main" id="{115A3D83-2E8D-420F-9FC3-E16C7E651C4F}"/>
              </a:ext>
            </a:extLst>
          </p:cNvPr>
          <p:cNvSpPr txBox="1"/>
          <p:nvPr/>
        </p:nvSpPr>
        <p:spPr>
          <a:xfrm>
            <a:off x="5561832" y="5172865"/>
            <a:ext cx="2953518"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cxnSp>
        <p:nvCxnSpPr>
          <p:cNvPr id="10" name="Straight Connector 9">
            <a:extLst>
              <a:ext uri="{FF2B5EF4-FFF2-40B4-BE49-F238E27FC236}">
                <a16:creationId xmlns:a16="http://schemas.microsoft.com/office/drawing/2014/main" id="{E7099E3E-D245-49E3-86F3-F7AFB637B225}"/>
              </a:ext>
            </a:extLst>
          </p:cNvPr>
          <p:cNvCxnSpPr/>
          <p:nvPr/>
        </p:nvCxnSpPr>
        <p:spPr>
          <a:xfrm>
            <a:off x="5042174" y="3187601"/>
            <a:ext cx="346490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7FBC07D-B289-4316-97EF-CE5282203BCB}"/>
              </a:ext>
            </a:extLst>
          </p:cNvPr>
          <p:cNvCxnSpPr/>
          <p:nvPr/>
        </p:nvCxnSpPr>
        <p:spPr>
          <a:xfrm>
            <a:off x="5042174" y="4078657"/>
            <a:ext cx="346490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8FDA0BC-9C37-4849-9B33-1C5F2F4531C5}"/>
              </a:ext>
            </a:extLst>
          </p:cNvPr>
          <p:cNvCxnSpPr/>
          <p:nvPr/>
        </p:nvCxnSpPr>
        <p:spPr>
          <a:xfrm>
            <a:off x="5042174" y="4969713"/>
            <a:ext cx="346490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F7C1375-5342-4D69-A2E6-F09F97B81209}"/>
              </a:ext>
            </a:extLst>
          </p:cNvPr>
          <p:cNvGrpSpPr/>
          <p:nvPr/>
        </p:nvGrpSpPr>
        <p:grpSpPr>
          <a:xfrm>
            <a:off x="5112953" y="2536873"/>
            <a:ext cx="408704" cy="410400"/>
            <a:chOff x="5112953" y="2513018"/>
            <a:chExt cx="408704" cy="575052"/>
          </a:xfrm>
        </p:grpSpPr>
        <p:sp>
          <p:nvSpPr>
            <p:cNvPr id="51" name="Oval 50">
              <a:extLst>
                <a:ext uri="{FF2B5EF4-FFF2-40B4-BE49-F238E27FC236}">
                  <a16:creationId xmlns:a16="http://schemas.microsoft.com/office/drawing/2014/main" id="{89ACFFA7-4C4E-4E24-A789-96753CF3BA35}"/>
                </a:ext>
              </a:extLst>
            </p:cNvPr>
            <p:cNvSpPr/>
            <p:nvPr/>
          </p:nvSpPr>
          <p:spPr>
            <a:xfrm>
              <a:off x="5112953" y="2513018"/>
              <a:ext cx="408704" cy="57505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2" name="Graphic 51" descr="Single gear with solid fill">
              <a:extLst>
                <a:ext uri="{FF2B5EF4-FFF2-40B4-BE49-F238E27FC236}">
                  <a16:creationId xmlns:a16="http://schemas.microsoft.com/office/drawing/2014/main" id="{3F110D03-62C9-4F75-9425-EC118584CCB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80120" y="2607524"/>
              <a:ext cx="274358" cy="386025"/>
            </a:xfrm>
            <a:prstGeom prst="rect">
              <a:avLst/>
            </a:prstGeom>
          </p:spPr>
        </p:pic>
      </p:grpSp>
      <p:grpSp>
        <p:nvGrpSpPr>
          <p:cNvPr id="9" name="Group 8">
            <a:extLst>
              <a:ext uri="{FF2B5EF4-FFF2-40B4-BE49-F238E27FC236}">
                <a16:creationId xmlns:a16="http://schemas.microsoft.com/office/drawing/2014/main" id="{63EFEAF2-E604-4323-86AB-7557A9242BF1}"/>
              </a:ext>
            </a:extLst>
          </p:cNvPr>
          <p:cNvGrpSpPr/>
          <p:nvPr/>
        </p:nvGrpSpPr>
        <p:grpSpPr>
          <a:xfrm>
            <a:off x="5112953" y="3427928"/>
            <a:ext cx="408704" cy="410400"/>
            <a:chOff x="5112953" y="3400382"/>
            <a:chExt cx="408704" cy="575052"/>
          </a:xfrm>
        </p:grpSpPr>
        <p:sp>
          <p:nvSpPr>
            <p:cNvPr id="54" name="Oval 53">
              <a:extLst>
                <a:ext uri="{FF2B5EF4-FFF2-40B4-BE49-F238E27FC236}">
                  <a16:creationId xmlns:a16="http://schemas.microsoft.com/office/drawing/2014/main" id="{C18A0E7A-82EC-4150-9595-44A30A59BC4D}"/>
                </a:ext>
              </a:extLst>
            </p:cNvPr>
            <p:cNvSpPr/>
            <p:nvPr/>
          </p:nvSpPr>
          <p:spPr>
            <a:xfrm>
              <a:off x="5112953" y="3400382"/>
              <a:ext cx="408704" cy="57505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5" name="Graphic 54" descr="Single gear with solid fill">
              <a:extLst>
                <a:ext uri="{FF2B5EF4-FFF2-40B4-BE49-F238E27FC236}">
                  <a16:creationId xmlns:a16="http://schemas.microsoft.com/office/drawing/2014/main" id="{C4B89F62-6385-4D27-80EE-6FBCA125CC6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80120" y="3494886"/>
              <a:ext cx="274358" cy="386025"/>
            </a:xfrm>
            <a:prstGeom prst="rect">
              <a:avLst/>
            </a:prstGeom>
          </p:spPr>
        </p:pic>
      </p:grpSp>
      <p:grpSp>
        <p:nvGrpSpPr>
          <p:cNvPr id="7" name="Group 6">
            <a:extLst>
              <a:ext uri="{FF2B5EF4-FFF2-40B4-BE49-F238E27FC236}">
                <a16:creationId xmlns:a16="http://schemas.microsoft.com/office/drawing/2014/main" id="{0D05642D-D4CC-438C-9FAE-8544AAC79E5C}"/>
              </a:ext>
            </a:extLst>
          </p:cNvPr>
          <p:cNvGrpSpPr/>
          <p:nvPr/>
        </p:nvGrpSpPr>
        <p:grpSpPr>
          <a:xfrm>
            <a:off x="5112953" y="4318983"/>
            <a:ext cx="408704" cy="410400"/>
            <a:chOff x="5112953" y="4264054"/>
            <a:chExt cx="408704" cy="575052"/>
          </a:xfrm>
        </p:grpSpPr>
        <p:sp>
          <p:nvSpPr>
            <p:cNvPr id="57" name="Oval 56">
              <a:extLst>
                <a:ext uri="{FF2B5EF4-FFF2-40B4-BE49-F238E27FC236}">
                  <a16:creationId xmlns:a16="http://schemas.microsoft.com/office/drawing/2014/main" id="{4DC57AE1-9E6B-46FD-98B8-A74C4408159B}"/>
                </a:ext>
              </a:extLst>
            </p:cNvPr>
            <p:cNvSpPr/>
            <p:nvPr/>
          </p:nvSpPr>
          <p:spPr>
            <a:xfrm>
              <a:off x="5112953" y="4264054"/>
              <a:ext cx="408704" cy="57505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8" name="Graphic 57" descr="Single gear with solid fill">
              <a:extLst>
                <a:ext uri="{FF2B5EF4-FFF2-40B4-BE49-F238E27FC236}">
                  <a16:creationId xmlns:a16="http://schemas.microsoft.com/office/drawing/2014/main" id="{74DB563F-DBF6-4331-96D3-3387C169A6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80120" y="4358557"/>
              <a:ext cx="274358" cy="386025"/>
            </a:xfrm>
            <a:prstGeom prst="rect">
              <a:avLst/>
            </a:prstGeom>
          </p:spPr>
        </p:pic>
      </p:grpSp>
      <p:grpSp>
        <p:nvGrpSpPr>
          <p:cNvPr id="6" name="Group 5">
            <a:extLst>
              <a:ext uri="{FF2B5EF4-FFF2-40B4-BE49-F238E27FC236}">
                <a16:creationId xmlns:a16="http://schemas.microsoft.com/office/drawing/2014/main" id="{72EDCA48-B277-4565-9F6F-AC5A8C290DB6}"/>
              </a:ext>
            </a:extLst>
          </p:cNvPr>
          <p:cNvGrpSpPr/>
          <p:nvPr/>
        </p:nvGrpSpPr>
        <p:grpSpPr>
          <a:xfrm>
            <a:off x="5112953" y="5210039"/>
            <a:ext cx="408704" cy="410400"/>
            <a:chOff x="5112953" y="5127722"/>
            <a:chExt cx="408704" cy="575052"/>
          </a:xfrm>
        </p:grpSpPr>
        <p:sp>
          <p:nvSpPr>
            <p:cNvPr id="60" name="Oval 59">
              <a:extLst>
                <a:ext uri="{FF2B5EF4-FFF2-40B4-BE49-F238E27FC236}">
                  <a16:creationId xmlns:a16="http://schemas.microsoft.com/office/drawing/2014/main" id="{D41E6C9A-98F0-4743-A846-238B18E75E5F}"/>
                </a:ext>
              </a:extLst>
            </p:cNvPr>
            <p:cNvSpPr/>
            <p:nvPr/>
          </p:nvSpPr>
          <p:spPr>
            <a:xfrm>
              <a:off x="5112953" y="5127722"/>
              <a:ext cx="408704" cy="575052"/>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61" name="Graphic 60" descr="Single gear with solid fill">
              <a:extLst>
                <a:ext uri="{FF2B5EF4-FFF2-40B4-BE49-F238E27FC236}">
                  <a16:creationId xmlns:a16="http://schemas.microsoft.com/office/drawing/2014/main" id="{CA279D0E-D0D1-40CB-B6A4-224EBB6703D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180120" y="5222227"/>
              <a:ext cx="274358" cy="386025"/>
            </a:xfrm>
            <a:prstGeom prst="rect">
              <a:avLst/>
            </a:prstGeom>
          </p:spPr>
        </p:pic>
      </p:grpSp>
      <p:cxnSp>
        <p:nvCxnSpPr>
          <p:cNvPr id="17" name="Straight Connector 16">
            <a:extLst>
              <a:ext uri="{FF2B5EF4-FFF2-40B4-BE49-F238E27FC236}">
                <a16:creationId xmlns:a16="http://schemas.microsoft.com/office/drawing/2014/main" id="{6FA846BE-E2BE-4451-9508-CEAB6BC34C66}"/>
              </a:ext>
            </a:extLst>
          </p:cNvPr>
          <p:cNvCxnSpPr>
            <a:cxnSpLocks/>
          </p:cNvCxnSpPr>
          <p:nvPr/>
        </p:nvCxnSpPr>
        <p:spPr>
          <a:xfrm>
            <a:off x="4748538" y="1511369"/>
            <a:ext cx="0" cy="452367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8C57E00-1365-4DD4-B9F8-9B99332E1B3E}"/>
              </a:ext>
            </a:extLst>
          </p:cNvPr>
          <p:cNvSpPr/>
          <p:nvPr/>
        </p:nvSpPr>
        <p:spPr>
          <a:xfrm>
            <a:off x="4604681" y="3570787"/>
            <a:ext cx="287721" cy="288000"/>
          </a:xfrm>
          <a:prstGeom prst="ellipse">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2000" dirty="0">
                <a:latin typeface="Arial" panose="020B0604020202020204" pitchFamily="34" charset="0"/>
              </a:rPr>
              <a:t>&gt;</a:t>
            </a:r>
          </a:p>
        </p:txBody>
      </p:sp>
    </p:spTree>
    <p:extLst>
      <p:ext uri="{BB962C8B-B14F-4D97-AF65-F5344CB8AC3E}">
        <p14:creationId xmlns:p14="http://schemas.microsoft.com/office/powerpoint/2010/main" val="199361616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3C84EE0-B571-47C1-9939-6F683954493B}"/>
              </a:ext>
            </a:extLst>
          </p:cNvPr>
          <p:cNvSpPr>
            <a:spLocks noGrp="1"/>
          </p:cNvSpPr>
          <p:nvPr>
            <p:ph type="title"/>
          </p:nvPr>
        </p:nvSpPr>
        <p:spPr>
          <a:xfrm>
            <a:off x="628650" y="365126"/>
            <a:ext cx="5132075" cy="578772"/>
          </a:xfrm>
        </p:spPr>
        <p:txBody>
          <a:bodyPr>
            <a:normAutofit fontScale="90000"/>
          </a:bodyPr>
          <a:lstStyle/>
          <a:p>
            <a:r>
              <a:rPr lang="en-PH" dirty="0"/>
              <a:t>Chart-and-Commentary Layout – Green RHS Panel</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259</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1253805076"/>
              </p:ext>
            </p:extLst>
          </p:nvPr>
        </p:nvGraphicFramePr>
        <p:xfrm>
          <a:off x="628650" y="2413527"/>
          <a:ext cx="5102115" cy="2470743"/>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a:extLst>
              <a:ext uri="{FF2B5EF4-FFF2-40B4-BE49-F238E27FC236}">
                <a16:creationId xmlns:a16="http://schemas.microsoft.com/office/drawing/2014/main" id="{7243F534-713C-472E-93E7-34753F6850F8}"/>
              </a:ext>
            </a:extLst>
          </p:cNvPr>
          <p:cNvSpPr txBox="1"/>
          <p:nvPr/>
        </p:nvSpPr>
        <p:spPr>
          <a:xfrm>
            <a:off x="628650" y="5089744"/>
            <a:ext cx="5102115" cy="77457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neque diam blandit nulla, et rhoncus diam augue placerat elit. Nullam vitae </a:t>
            </a:r>
          </a:p>
        </p:txBody>
      </p:sp>
      <p:sp>
        <p:nvSpPr>
          <p:cNvPr id="33" name="ee4pHeader1">
            <a:extLst>
              <a:ext uri="{FF2B5EF4-FFF2-40B4-BE49-F238E27FC236}">
                <a16:creationId xmlns:a16="http://schemas.microsoft.com/office/drawing/2014/main" id="{E28976E1-A88F-4518-9384-0391323453D2}"/>
              </a:ext>
            </a:extLst>
          </p:cNvPr>
          <p:cNvSpPr txBox="1"/>
          <p:nvPr/>
        </p:nvSpPr>
        <p:spPr>
          <a:xfrm>
            <a:off x="6274680" y="1511372"/>
            <a:ext cx="2441059" cy="622354"/>
          </a:xfrm>
          <a:prstGeom prst="rect">
            <a:avLst/>
          </a:prstGeom>
          <a:noFill/>
          <a:ln cap="rnd">
            <a:noFill/>
          </a:ln>
        </p:spPr>
        <p:txBody>
          <a:bodyPr vert="horz" wrap="square" lIns="0" tIns="0" rIns="0" bIns="0" rtlCol="0" anchor="b" anchorCtr="0">
            <a:noAutofit/>
          </a:bodyPr>
          <a:lstStyle/>
          <a:p>
            <a:pPr marL="0" lvl="3"/>
            <a:r>
              <a:rPr lang="en-US" sz="1600" dirty="0">
                <a:solidFill>
                  <a:schemeClr val="accent4"/>
                </a:solidFill>
                <a:latin typeface="Arial" panose="020B0604020202020204" pitchFamily="34" charset="0"/>
              </a:rPr>
              <a:t>Lorem ipsum dolor sit amet, consectetur</a:t>
            </a:r>
          </a:p>
        </p:txBody>
      </p:sp>
      <p:cxnSp>
        <p:nvCxnSpPr>
          <p:cNvPr id="35" name="Straight Connector 34">
            <a:extLst>
              <a:ext uri="{FF2B5EF4-FFF2-40B4-BE49-F238E27FC236}">
                <a16:creationId xmlns:a16="http://schemas.microsoft.com/office/drawing/2014/main" id="{1B1851D8-F738-4C40-8CA6-4A5410AFFF47}"/>
              </a:ext>
            </a:extLst>
          </p:cNvPr>
          <p:cNvCxnSpPr>
            <a:cxnSpLocks/>
          </p:cNvCxnSpPr>
          <p:nvPr/>
        </p:nvCxnSpPr>
        <p:spPr>
          <a:xfrm>
            <a:off x="6274678" y="2184621"/>
            <a:ext cx="2441060"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26330765-A338-4EE5-B588-C9C3B7A88916}"/>
              </a:ext>
            </a:extLst>
          </p:cNvPr>
          <p:cNvSpPr txBox="1"/>
          <p:nvPr/>
        </p:nvSpPr>
        <p:spPr>
          <a:xfrm>
            <a:off x="6716114" y="2463823"/>
            <a:ext cx="2175639"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sp>
        <p:nvSpPr>
          <p:cNvPr id="45" name="TextBox 44">
            <a:extLst>
              <a:ext uri="{FF2B5EF4-FFF2-40B4-BE49-F238E27FC236}">
                <a16:creationId xmlns:a16="http://schemas.microsoft.com/office/drawing/2014/main" id="{E1E00D70-5BE9-4C05-9BC8-F39580C10142}"/>
              </a:ext>
            </a:extLst>
          </p:cNvPr>
          <p:cNvSpPr txBox="1"/>
          <p:nvPr/>
        </p:nvSpPr>
        <p:spPr>
          <a:xfrm>
            <a:off x="6716114" y="3391734"/>
            <a:ext cx="2175639"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sp>
        <p:nvSpPr>
          <p:cNvPr id="46" name="TextBox 45">
            <a:extLst>
              <a:ext uri="{FF2B5EF4-FFF2-40B4-BE49-F238E27FC236}">
                <a16:creationId xmlns:a16="http://schemas.microsoft.com/office/drawing/2014/main" id="{69C326F4-6BC9-41CA-8681-A9161847D196}"/>
              </a:ext>
            </a:extLst>
          </p:cNvPr>
          <p:cNvSpPr txBox="1"/>
          <p:nvPr/>
        </p:nvSpPr>
        <p:spPr>
          <a:xfrm>
            <a:off x="6716114" y="4319645"/>
            <a:ext cx="2175639"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sp>
        <p:nvSpPr>
          <p:cNvPr id="47" name="TextBox 46">
            <a:extLst>
              <a:ext uri="{FF2B5EF4-FFF2-40B4-BE49-F238E27FC236}">
                <a16:creationId xmlns:a16="http://schemas.microsoft.com/office/drawing/2014/main" id="{115A3D83-2E8D-420F-9FC3-E16C7E651C4F}"/>
              </a:ext>
            </a:extLst>
          </p:cNvPr>
          <p:cNvSpPr txBox="1"/>
          <p:nvPr/>
        </p:nvSpPr>
        <p:spPr>
          <a:xfrm>
            <a:off x="6716114" y="5247555"/>
            <a:ext cx="2175639" cy="80791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00005" indent="-139292">
              <a:spcAft>
                <a:spcPts val="450"/>
              </a:spcAft>
              <a:buClr>
                <a:schemeClr val="accent1"/>
              </a:buClr>
              <a:buFont typeface="Arial" panose="020B0604020202020204" pitchFamily="34" charset="0"/>
              <a:buChar char="•"/>
            </a:pPr>
            <a:r>
              <a:rPr lang="en-US" sz="1050" dirty="0">
                <a:solidFill>
                  <a:schemeClr val="bg1"/>
                </a:solidFill>
                <a:latin typeface="Arial" panose="020B0604020202020204" pitchFamily="34" charset="0"/>
              </a:rPr>
              <a:t>Lorem ipsum dolor sit amet, consectetur adipiscing elit. Curabitur purus dui, euismod quis placerat eget, venenatis nec nibh. Mauris sit</a:t>
            </a:r>
          </a:p>
        </p:txBody>
      </p:sp>
      <p:grpSp>
        <p:nvGrpSpPr>
          <p:cNvPr id="6" name="Group 5">
            <a:extLst>
              <a:ext uri="{FF2B5EF4-FFF2-40B4-BE49-F238E27FC236}">
                <a16:creationId xmlns:a16="http://schemas.microsoft.com/office/drawing/2014/main" id="{15FC6E24-055A-42FD-8A5B-CE1F4388152E}"/>
              </a:ext>
            </a:extLst>
          </p:cNvPr>
          <p:cNvGrpSpPr/>
          <p:nvPr/>
        </p:nvGrpSpPr>
        <p:grpSpPr>
          <a:xfrm>
            <a:off x="6330742" y="2653579"/>
            <a:ext cx="429473" cy="428400"/>
            <a:chOff x="6330742" y="2547885"/>
            <a:chExt cx="429473" cy="595069"/>
          </a:xfrm>
        </p:grpSpPr>
        <p:sp>
          <p:nvSpPr>
            <p:cNvPr id="51" name="Oval 50">
              <a:extLst>
                <a:ext uri="{FF2B5EF4-FFF2-40B4-BE49-F238E27FC236}">
                  <a16:creationId xmlns:a16="http://schemas.microsoft.com/office/drawing/2014/main" id="{89ACFFA7-4C4E-4E24-A789-96753CF3BA35}"/>
                </a:ext>
              </a:extLst>
            </p:cNvPr>
            <p:cNvSpPr/>
            <p:nvPr/>
          </p:nvSpPr>
          <p:spPr>
            <a:xfrm>
              <a:off x="6330742" y="2547885"/>
              <a:ext cx="429473" cy="595069"/>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2" name="Graphic 51" descr="Single gear with solid fill">
              <a:extLst>
                <a:ext uri="{FF2B5EF4-FFF2-40B4-BE49-F238E27FC236}">
                  <a16:creationId xmlns:a16="http://schemas.microsoft.com/office/drawing/2014/main" id="{3F110D03-62C9-4F75-9425-EC118584CCB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401323" y="2645681"/>
              <a:ext cx="288300" cy="399463"/>
            </a:xfrm>
            <a:prstGeom prst="rect">
              <a:avLst/>
            </a:prstGeom>
          </p:spPr>
        </p:pic>
      </p:grpSp>
      <p:grpSp>
        <p:nvGrpSpPr>
          <p:cNvPr id="7" name="Group 6">
            <a:extLst>
              <a:ext uri="{FF2B5EF4-FFF2-40B4-BE49-F238E27FC236}">
                <a16:creationId xmlns:a16="http://schemas.microsoft.com/office/drawing/2014/main" id="{B5F0E8A2-9ECB-4B56-983E-E608D4386578}"/>
              </a:ext>
            </a:extLst>
          </p:cNvPr>
          <p:cNvGrpSpPr/>
          <p:nvPr/>
        </p:nvGrpSpPr>
        <p:grpSpPr>
          <a:xfrm>
            <a:off x="6330742" y="3581490"/>
            <a:ext cx="429473" cy="428400"/>
            <a:chOff x="6330742" y="3466138"/>
            <a:chExt cx="429473" cy="595069"/>
          </a:xfrm>
        </p:grpSpPr>
        <p:sp>
          <p:nvSpPr>
            <p:cNvPr id="54" name="Oval 53">
              <a:extLst>
                <a:ext uri="{FF2B5EF4-FFF2-40B4-BE49-F238E27FC236}">
                  <a16:creationId xmlns:a16="http://schemas.microsoft.com/office/drawing/2014/main" id="{C18A0E7A-82EC-4150-9595-44A30A59BC4D}"/>
                </a:ext>
              </a:extLst>
            </p:cNvPr>
            <p:cNvSpPr/>
            <p:nvPr/>
          </p:nvSpPr>
          <p:spPr>
            <a:xfrm>
              <a:off x="6330742" y="3466138"/>
              <a:ext cx="429473" cy="595069"/>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5" name="Graphic 54" descr="Single gear with solid fill">
              <a:extLst>
                <a:ext uri="{FF2B5EF4-FFF2-40B4-BE49-F238E27FC236}">
                  <a16:creationId xmlns:a16="http://schemas.microsoft.com/office/drawing/2014/main" id="{C4B89F62-6385-4D27-80EE-6FBCA125CC6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401323" y="3563932"/>
              <a:ext cx="288300" cy="399463"/>
            </a:xfrm>
            <a:prstGeom prst="rect">
              <a:avLst/>
            </a:prstGeom>
          </p:spPr>
        </p:pic>
      </p:grpSp>
      <p:grpSp>
        <p:nvGrpSpPr>
          <p:cNvPr id="9" name="Group 8">
            <a:extLst>
              <a:ext uri="{FF2B5EF4-FFF2-40B4-BE49-F238E27FC236}">
                <a16:creationId xmlns:a16="http://schemas.microsoft.com/office/drawing/2014/main" id="{056BFB80-E508-4747-BB48-9323EB44C126}"/>
              </a:ext>
            </a:extLst>
          </p:cNvPr>
          <p:cNvGrpSpPr/>
          <p:nvPr/>
        </p:nvGrpSpPr>
        <p:grpSpPr>
          <a:xfrm>
            <a:off x="6330742" y="4509401"/>
            <a:ext cx="429473" cy="428400"/>
            <a:chOff x="6330742" y="4359874"/>
            <a:chExt cx="429473" cy="595069"/>
          </a:xfrm>
        </p:grpSpPr>
        <p:sp>
          <p:nvSpPr>
            <p:cNvPr id="57" name="Oval 56">
              <a:extLst>
                <a:ext uri="{FF2B5EF4-FFF2-40B4-BE49-F238E27FC236}">
                  <a16:creationId xmlns:a16="http://schemas.microsoft.com/office/drawing/2014/main" id="{4DC57AE1-9E6B-46FD-98B8-A74C4408159B}"/>
                </a:ext>
              </a:extLst>
            </p:cNvPr>
            <p:cNvSpPr/>
            <p:nvPr/>
          </p:nvSpPr>
          <p:spPr>
            <a:xfrm>
              <a:off x="6330742" y="4359874"/>
              <a:ext cx="429473" cy="595069"/>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58" name="Graphic 57" descr="Single gear with solid fill">
              <a:extLst>
                <a:ext uri="{FF2B5EF4-FFF2-40B4-BE49-F238E27FC236}">
                  <a16:creationId xmlns:a16="http://schemas.microsoft.com/office/drawing/2014/main" id="{74DB563F-DBF6-4331-96D3-3387C169A68F}"/>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401323" y="4457667"/>
              <a:ext cx="288300" cy="399463"/>
            </a:xfrm>
            <a:prstGeom prst="rect">
              <a:avLst/>
            </a:prstGeom>
          </p:spPr>
        </p:pic>
      </p:grpSp>
      <p:grpSp>
        <p:nvGrpSpPr>
          <p:cNvPr id="10" name="Group 9">
            <a:extLst>
              <a:ext uri="{FF2B5EF4-FFF2-40B4-BE49-F238E27FC236}">
                <a16:creationId xmlns:a16="http://schemas.microsoft.com/office/drawing/2014/main" id="{6E922D5C-9213-4C28-A52D-3DB0B7D69E40}"/>
              </a:ext>
            </a:extLst>
          </p:cNvPr>
          <p:cNvGrpSpPr/>
          <p:nvPr/>
        </p:nvGrpSpPr>
        <p:grpSpPr>
          <a:xfrm>
            <a:off x="6330742" y="5437311"/>
            <a:ext cx="429473" cy="428400"/>
            <a:chOff x="6330742" y="5253606"/>
            <a:chExt cx="429473" cy="595069"/>
          </a:xfrm>
        </p:grpSpPr>
        <p:sp>
          <p:nvSpPr>
            <p:cNvPr id="60" name="Oval 59">
              <a:extLst>
                <a:ext uri="{FF2B5EF4-FFF2-40B4-BE49-F238E27FC236}">
                  <a16:creationId xmlns:a16="http://schemas.microsoft.com/office/drawing/2014/main" id="{D41E6C9A-98F0-4743-A846-238B18E75E5F}"/>
                </a:ext>
              </a:extLst>
            </p:cNvPr>
            <p:cNvSpPr/>
            <p:nvPr/>
          </p:nvSpPr>
          <p:spPr>
            <a:xfrm>
              <a:off x="6330742" y="5253606"/>
              <a:ext cx="429473" cy="595069"/>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68580" rIns="68580" bIns="68580" rtlCol="0" anchor="ctr"/>
            <a:lstStyle/>
            <a:p>
              <a:pPr algn="ctr">
                <a:lnSpc>
                  <a:spcPct val="95000"/>
                </a:lnSpc>
              </a:pPr>
              <a:endParaRPr lang="en-US" sz="1600" kern="0" dirty="0">
                <a:solidFill>
                  <a:schemeClr val="bg1"/>
                </a:solidFill>
                <a:latin typeface="Arial" panose="020B0604020202020204" pitchFamily="34" charset="0"/>
              </a:endParaRPr>
            </a:p>
          </p:txBody>
        </p:sp>
        <p:pic>
          <p:nvPicPr>
            <p:cNvPr id="61" name="Graphic 60" descr="Single gear with solid fill">
              <a:extLst>
                <a:ext uri="{FF2B5EF4-FFF2-40B4-BE49-F238E27FC236}">
                  <a16:creationId xmlns:a16="http://schemas.microsoft.com/office/drawing/2014/main" id="{CA279D0E-D0D1-40CB-B6A4-224EBB6703D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401323" y="5351401"/>
              <a:ext cx="288300" cy="399463"/>
            </a:xfrm>
            <a:prstGeom prst="rect">
              <a:avLst/>
            </a:prstGeom>
          </p:spPr>
        </p:pic>
      </p:grpSp>
      <p:sp>
        <p:nvSpPr>
          <p:cNvPr id="32" name="ee4pHeader1">
            <a:extLst>
              <a:ext uri="{FF2B5EF4-FFF2-40B4-BE49-F238E27FC236}">
                <a16:creationId xmlns:a16="http://schemas.microsoft.com/office/drawing/2014/main" id="{A57E5288-598F-44D0-BA2B-D1CE2D0ECDED}"/>
              </a:ext>
            </a:extLst>
          </p:cNvPr>
          <p:cNvSpPr txBox="1"/>
          <p:nvPr/>
        </p:nvSpPr>
        <p:spPr>
          <a:xfrm>
            <a:off x="628649" y="1511369"/>
            <a:ext cx="5102115" cy="62235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cxnSp>
        <p:nvCxnSpPr>
          <p:cNvPr id="34" name="Straight Connector 33">
            <a:extLst>
              <a:ext uri="{FF2B5EF4-FFF2-40B4-BE49-F238E27FC236}">
                <a16:creationId xmlns:a16="http://schemas.microsoft.com/office/drawing/2014/main" id="{2DA579AA-F31A-431F-9180-A98AA12FEBD1}"/>
              </a:ext>
            </a:extLst>
          </p:cNvPr>
          <p:cNvCxnSpPr>
            <a:cxnSpLocks/>
          </p:cNvCxnSpPr>
          <p:nvPr/>
        </p:nvCxnSpPr>
        <p:spPr>
          <a:xfrm>
            <a:off x="628650" y="2184621"/>
            <a:ext cx="5102115"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927571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CBF64CC-2B40-4A53-9802-F1743FDEBEA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a:t>
            </a:fld>
            <a:endParaRPr lang="en-PH" dirty="0"/>
          </a:p>
        </p:txBody>
      </p:sp>
      <p:sp>
        <p:nvSpPr>
          <p:cNvPr id="8" name="Subtitle 7">
            <a:extLst>
              <a:ext uri="{FF2B5EF4-FFF2-40B4-BE49-F238E27FC236}">
                <a16:creationId xmlns:a16="http://schemas.microsoft.com/office/drawing/2014/main" id="{823F3A29-B6EF-4C78-BB59-49ACF0BBBBC4}"/>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CCD5BED3-9001-4440-8250-DDAB10236E7F}"/>
              </a:ext>
            </a:extLst>
          </p:cNvPr>
          <p:cNvSpPr>
            <a:spLocks noGrp="1"/>
          </p:cNvSpPr>
          <p:nvPr>
            <p:ph type="title"/>
          </p:nvPr>
        </p:nvSpPr>
        <p:spPr>
          <a:xfrm>
            <a:off x="628650" y="2546508"/>
            <a:ext cx="7886700" cy="1600556"/>
          </a:xfrm>
        </p:spPr>
        <p:txBody>
          <a:bodyPr/>
          <a:lstStyle/>
          <a:p>
            <a:r>
              <a:rPr lang="en-PH" dirty="0"/>
              <a:t>Information Tiles Layout</a:t>
            </a:r>
          </a:p>
        </p:txBody>
      </p:sp>
    </p:spTree>
    <p:extLst>
      <p:ext uri="{BB962C8B-B14F-4D97-AF65-F5344CB8AC3E}">
        <p14:creationId xmlns:p14="http://schemas.microsoft.com/office/powerpoint/2010/main" val="551289957"/>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3C84EE0-B571-47C1-9939-6F683954493B}"/>
              </a:ext>
            </a:extLst>
          </p:cNvPr>
          <p:cNvSpPr>
            <a:spLocks noGrp="1"/>
          </p:cNvSpPr>
          <p:nvPr>
            <p:ph type="title"/>
          </p:nvPr>
        </p:nvSpPr>
        <p:spPr>
          <a:xfrm>
            <a:off x="628650" y="365127"/>
            <a:ext cx="7886700" cy="618100"/>
          </a:xfrm>
        </p:spPr>
        <p:txBody>
          <a:bodyPr>
            <a:normAutofit/>
          </a:bodyPr>
          <a:lstStyle/>
          <a:p>
            <a:r>
              <a:rPr lang="en-PH" dirty="0"/>
              <a:t>Chart + Detail Cards Slide</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260</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3591247877"/>
              </p:ext>
            </p:extLst>
          </p:nvPr>
        </p:nvGraphicFramePr>
        <p:xfrm>
          <a:off x="1555376" y="2258419"/>
          <a:ext cx="6959974" cy="2191318"/>
        </p:xfrm>
        <a:graphic>
          <a:graphicData uri="http://schemas.openxmlformats.org/drawingml/2006/chart">
            <c:chart xmlns:c="http://schemas.openxmlformats.org/drawingml/2006/chart" xmlns:r="http://schemas.openxmlformats.org/officeDocument/2006/relationships" r:id="rId2"/>
          </a:graphicData>
        </a:graphic>
      </p:graphicFrame>
      <p:sp>
        <p:nvSpPr>
          <p:cNvPr id="19" name="ee4pHeader1">
            <a:extLst>
              <a:ext uri="{FF2B5EF4-FFF2-40B4-BE49-F238E27FC236}">
                <a16:creationId xmlns:a16="http://schemas.microsoft.com/office/drawing/2014/main" id="{ACA94B8E-386F-4C9B-A8EB-C702DE766585}"/>
              </a:ext>
            </a:extLst>
          </p:cNvPr>
          <p:cNvSpPr txBox="1"/>
          <p:nvPr/>
        </p:nvSpPr>
        <p:spPr>
          <a:xfrm>
            <a:off x="628650" y="1511369"/>
            <a:ext cx="7886698" cy="599175"/>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cxnSp>
        <p:nvCxnSpPr>
          <p:cNvPr id="26" name="Straight Connector 25">
            <a:extLst>
              <a:ext uri="{FF2B5EF4-FFF2-40B4-BE49-F238E27FC236}">
                <a16:creationId xmlns:a16="http://schemas.microsoft.com/office/drawing/2014/main" id="{C3DECBE2-0225-478A-95A6-B32D514AF364}"/>
              </a:ext>
            </a:extLst>
          </p:cNvPr>
          <p:cNvCxnSpPr>
            <a:cxnSpLocks/>
          </p:cNvCxnSpPr>
          <p:nvPr/>
        </p:nvCxnSpPr>
        <p:spPr>
          <a:xfrm>
            <a:off x="628650" y="2159544"/>
            <a:ext cx="7886698"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243F534-713C-472E-93E7-34753F6850F8}"/>
              </a:ext>
            </a:extLst>
          </p:cNvPr>
          <p:cNvSpPr txBox="1"/>
          <p:nvPr/>
        </p:nvSpPr>
        <p:spPr>
          <a:xfrm>
            <a:off x="1859937" y="5072053"/>
            <a:ext cx="1537319" cy="1024023"/>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28" name="ee4pHeader1">
            <a:extLst>
              <a:ext uri="{FF2B5EF4-FFF2-40B4-BE49-F238E27FC236}">
                <a16:creationId xmlns:a16="http://schemas.microsoft.com/office/drawing/2014/main" id="{E802FDDC-8B78-4B25-A3F1-31A5863E1D32}"/>
              </a:ext>
            </a:extLst>
          </p:cNvPr>
          <p:cNvSpPr txBox="1"/>
          <p:nvPr/>
        </p:nvSpPr>
        <p:spPr>
          <a:xfrm>
            <a:off x="628654" y="5264183"/>
            <a:ext cx="1042748" cy="578722"/>
          </a:xfrm>
          <a:prstGeom prst="rect">
            <a:avLst/>
          </a:prstGeom>
          <a:noFill/>
          <a:ln cap="rnd">
            <a:noFill/>
          </a:ln>
        </p:spPr>
        <p:txBody>
          <a:bodyPr vert="horz" wrap="square" lIns="0" tIns="0" rIns="0" bIns="0" rtlCol="0" anchor="ctr" anchorCtr="0">
            <a:noAutofit/>
          </a:bodyPr>
          <a:lstStyle/>
          <a:p>
            <a:pPr marL="0" lvl="3"/>
            <a:r>
              <a:rPr lang="en-US" sz="1200" dirty="0">
                <a:solidFill>
                  <a:schemeClr val="accent1"/>
                </a:solidFill>
                <a:latin typeface="Arial" panose="020B0604020202020204" pitchFamily="34" charset="0"/>
              </a:rPr>
              <a:t>Detail per Category</a:t>
            </a:r>
          </a:p>
        </p:txBody>
      </p:sp>
      <p:sp>
        <p:nvSpPr>
          <p:cNvPr id="30" name="TextBox 29">
            <a:extLst>
              <a:ext uri="{FF2B5EF4-FFF2-40B4-BE49-F238E27FC236}">
                <a16:creationId xmlns:a16="http://schemas.microsoft.com/office/drawing/2014/main" id="{7EFD19CF-6C9C-485F-BEE2-722E4073457A}"/>
              </a:ext>
            </a:extLst>
          </p:cNvPr>
          <p:cNvSpPr txBox="1"/>
          <p:nvPr/>
        </p:nvSpPr>
        <p:spPr>
          <a:xfrm>
            <a:off x="3518115" y="5072053"/>
            <a:ext cx="1537319" cy="1024025"/>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1" name="TextBox 30">
            <a:extLst>
              <a:ext uri="{FF2B5EF4-FFF2-40B4-BE49-F238E27FC236}">
                <a16:creationId xmlns:a16="http://schemas.microsoft.com/office/drawing/2014/main" id="{4E1FFD05-CDBC-480A-86D8-8E94067595F4}"/>
              </a:ext>
            </a:extLst>
          </p:cNvPr>
          <p:cNvSpPr txBox="1"/>
          <p:nvPr/>
        </p:nvSpPr>
        <p:spPr>
          <a:xfrm>
            <a:off x="6834469" y="5072053"/>
            <a:ext cx="1537319" cy="1024025"/>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2" name="TextBox 31">
            <a:extLst>
              <a:ext uri="{FF2B5EF4-FFF2-40B4-BE49-F238E27FC236}">
                <a16:creationId xmlns:a16="http://schemas.microsoft.com/office/drawing/2014/main" id="{8E8C4E37-3EBE-41EC-8547-D8D043379041}"/>
              </a:ext>
            </a:extLst>
          </p:cNvPr>
          <p:cNvSpPr txBox="1"/>
          <p:nvPr/>
        </p:nvSpPr>
        <p:spPr>
          <a:xfrm>
            <a:off x="5176292" y="5072053"/>
            <a:ext cx="1537319" cy="1024025"/>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4" name="TextBox 33">
            <a:extLst>
              <a:ext uri="{FF2B5EF4-FFF2-40B4-BE49-F238E27FC236}">
                <a16:creationId xmlns:a16="http://schemas.microsoft.com/office/drawing/2014/main" id="{AE4180CA-3C2D-4158-B172-627A7DAB37CA}"/>
              </a:ext>
            </a:extLst>
          </p:cNvPr>
          <p:cNvSpPr txBox="1"/>
          <p:nvPr/>
        </p:nvSpPr>
        <p:spPr>
          <a:xfrm>
            <a:off x="1859937" y="4611068"/>
            <a:ext cx="1537319" cy="362114"/>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b="1" dirty="0">
                <a:solidFill>
                  <a:schemeClr val="tx1"/>
                </a:solidFill>
                <a:latin typeface="Arial" panose="020B0604020202020204" pitchFamily="34" charset="0"/>
              </a:rPr>
              <a:t>xxxxx</a:t>
            </a:r>
          </a:p>
        </p:txBody>
      </p:sp>
      <p:sp>
        <p:nvSpPr>
          <p:cNvPr id="36" name="ee4pHeader1">
            <a:extLst>
              <a:ext uri="{FF2B5EF4-FFF2-40B4-BE49-F238E27FC236}">
                <a16:creationId xmlns:a16="http://schemas.microsoft.com/office/drawing/2014/main" id="{B615445B-E920-410A-A339-5D048AA0B404}"/>
              </a:ext>
            </a:extLst>
          </p:cNvPr>
          <p:cNvSpPr txBox="1"/>
          <p:nvPr/>
        </p:nvSpPr>
        <p:spPr>
          <a:xfrm>
            <a:off x="628654" y="4644083"/>
            <a:ext cx="1042748" cy="296088"/>
          </a:xfrm>
          <a:prstGeom prst="rect">
            <a:avLst/>
          </a:prstGeom>
          <a:noFill/>
          <a:ln cap="rnd">
            <a:noFill/>
          </a:ln>
        </p:spPr>
        <p:txBody>
          <a:bodyPr vert="horz" wrap="square" lIns="0" tIns="0" rIns="0" bIns="0" rtlCol="0" anchor="ctr" anchorCtr="0">
            <a:noAutofit/>
          </a:bodyPr>
          <a:lstStyle/>
          <a:p>
            <a:pPr marL="0" lvl="3"/>
            <a:r>
              <a:rPr lang="en-US" sz="1200" dirty="0">
                <a:solidFill>
                  <a:schemeClr val="accent1"/>
                </a:solidFill>
                <a:latin typeface="Arial" panose="020B0604020202020204" pitchFamily="34" charset="0"/>
              </a:rPr>
              <a:t>By Numbers</a:t>
            </a:r>
          </a:p>
        </p:txBody>
      </p:sp>
      <p:sp>
        <p:nvSpPr>
          <p:cNvPr id="38" name="TextBox 37">
            <a:extLst>
              <a:ext uri="{FF2B5EF4-FFF2-40B4-BE49-F238E27FC236}">
                <a16:creationId xmlns:a16="http://schemas.microsoft.com/office/drawing/2014/main" id="{FB89138A-C239-4A6C-8673-59D9E1D213CD}"/>
              </a:ext>
            </a:extLst>
          </p:cNvPr>
          <p:cNvSpPr txBox="1"/>
          <p:nvPr/>
        </p:nvSpPr>
        <p:spPr>
          <a:xfrm>
            <a:off x="3518115" y="4611068"/>
            <a:ext cx="1537319" cy="362114"/>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b="1" dirty="0">
                <a:solidFill>
                  <a:schemeClr val="tx1"/>
                </a:solidFill>
                <a:latin typeface="Arial" panose="020B0604020202020204" pitchFamily="34" charset="0"/>
              </a:rPr>
              <a:t>xxxxx</a:t>
            </a:r>
          </a:p>
        </p:txBody>
      </p:sp>
      <p:sp>
        <p:nvSpPr>
          <p:cNvPr id="39" name="TextBox 38">
            <a:extLst>
              <a:ext uri="{FF2B5EF4-FFF2-40B4-BE49-F238E27FC236}">
                <a16:creationId xmlns:a16="http://schemas.microsoft.com/office/drawing/2014/main" id="{8107FFBA-E2E8-4AA1-A2B0-2E2BDE65C302}"/>
              </a:ext>
            </a:extLst>
          </p:cNvPr>
          <p:cNvSpPr txBox="1"/>
          <p:nvPr/>
        </p:nvSpPr>
        <p:spPr>
          <a:xfrm>
            <a:off x="6834469" y="4611068"/>
            <a:ext cx="1537319" cy="362114"/>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b="1" dirty="0">
                <a:solidFill>
                  <a:schemeClr val="tx1"/>
                </a:solidFill>
                <a:latin typeface="Arial" panose="020B0604020202020204" pitchFamily="34" charset="0"/>
              </a:rPr>
              <a:t>xxxxx</a:t>
            </a:r>
          </a:p>
        </p:txBody>
      </p:sp>
      <p:sp>
        <p:nvSpPr>
          <p:cNvPr id="40" name="TextBox 39">
            <a:extLst>
              <a:ext uri="{FF2B5EF4-FFF2-40B4-BE49-F238E27FC236}">
                <a16:creationId xmlns:a16="http://schemas.microsoft.com/office/drawing/2014/main" id="{2FE8D9B1-2CAB-4B71-9B1D-D0ACCE4183FE}"/>
              </a:ext>
            </a:extLst>
          </p:cNvPr>
          <p:cNvSpPr txBox="1"/>
          <p:nvPr/>
        </p:nvSpPr>
        <p:spPr>
          <a:xfrm>
            <a:off x="5176292" y="4611068"/>
            <a:ext cx="1537319" cy="362114"/>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27000" rIns="27000" bIns="2700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b="1" dirty="0">
                <a:solidFill>
                  <a:schemeClr val="tx1"/>
                </a:solidFill>
                <a:latin typeface="Arial" panose="020B0604020202020204" pitchFamily="34" charset="0"/>
              </a:rPr>
              <a:t>xxxxx</a:t>
            </a:r>
          </a:p>
        </p:txBody>
      </p:sp>
    </p:spTree>
    <p:extLst>
      <p:ext uri="{BB962C8B-B14F-4D97-AF65-F5344CB8AC3E}">
        <p14:creationId xmlns:p14="http://schemas.microsoft.com/office/powerpoint/2010/main" val="3108645916"/>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PH" dirty="0"/>
              <a:t>KPI + Insights Layout</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261</a:t>
            </a:fld>
            <a:endParaRPr lang="en-PH" dirty="0"/>
          </a:p>
        </p:txBody>
      </p:sp>
      <p:sp>
        <p:nvSpPr>
          <p:cNvPr id="19" name="ee4pHeader1">
            <a:extLst>
              <a:ext uri="{FF2B5EF4-FFF2-40B4-BE49-F238E27FC236}">
                <a16:creationId xmlns:a16="http://schemas.microsoft.com/office/drawing/2014/main" id="{ACA94B8E-386F-4C9B-A8EB-C702DE766585}"/>
              </a:ext>
            </a:extLst>
          </p:cNvPr>
          <p:cNvSpPr txBox="1"/>
          <p:nvPr/>
        </p:nvSpPr>
        <p:spPr>
          <a:xfrm>
            <a:off x="628653" y="1511369"/>
            <a:ext cx="4977959" cy="62001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a:t>
            </a:r>
            <a:br>
              <a:rPr lang="en-US" sz="1600" dirty="0">
                <a:solidFill>
                  <a:schemeClr val="accent1"/>
                </a:solidFill>
                <a:latin typeface="Arial" panose="020B0604020202020204" pitchFamily="34" charset="0"/>
              </a:rPr>
            </a:br>
            <a:r>
              <a:rPr lang="en-US" sz="1600" dirty="0">
                <a:solidFill>
                  <a:schemeClr val="accent1"/>
                </a:solidFill>
                <a:latin typeface="Arial" panose="020B0604020202020204" pitchFamily="34" charset="0"/>
              </a:rPr>
              <a:t>Curabitur purus</a:t>
            </a:r>
          </a:p>
        </p:txBody>
      </p:sp>
      <p:sp>
        <p:nvSpPr>
          <p:cNvPr id="21" name="ee4pHeader3">
            <a:extLst>
              <a:ext uri="{FF2B5EF4-FFF2-40B4-BE49-F238E27FC236}">
                <a16:creationId xmlns:a16="http://schemas.microsoft.com/office/drawing/2014/main" id="{13E570EE-5E75-4DEB-B775-75A2E47E01FC}"/>
              </a:ext>
            </a:extLst>
          </p:cNvPr>
          <p:cNvSpPr txBox="1"/>
          <p:nvPr/>
        </p:nvSpPr>
        <p:spPr>
          <a:xfrm>
            <a:off x="6094818" y="1511372"/>
            <a:ext cx="2420532" cy="62001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a:t>
            </a:r>
          </a:p>
        </p:txBody>
      </p:sp>
      <p:sp>
        <p:nvSpPr>
          <p:cNvPr id="22" name="TextBox 21">
            <a:extLst>
              <a:ext uri="{FF2B5EF4-FFF2-40B4-BE49-F238E27FC236}">
                <a16:creationId xmlns:a16="http://schemas.microsoft.com/office/drawing/2014/main" id="{DB352701-3643-4B10-96FB-B002554C1029}"/>
              </a:ext>
            </a:extLst>
          </p:cNvPr>
          <p:cNvSpPr txBox="1"/>
          <p:nvPr/>
        </p:nvSpPr>
        <p:spPr>
          <a:xfrm>
            <a:off x="6094818" y="2329793"/>
            <a:ext cx="2420532" cy="388567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Aenean a elit justo. Vivamus laoreet, lorem id iaculis mattis, neque diam blandit nulla, et rhoncus diam augue placerat elit. Nullam vitae </a:t>
            </a:r>
          </a:p>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Aenean a elit justo. Vivamus laoreet, lorem id iaculis mattis, neque diam blandit nulla, et rhoncus diam augue placerat elit. Nullam</a:t>
            </a:r>
          </a:p>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Aenean a elit justo. Vivamus laoreet, lorem id iaculis mattis, neque diam blandit nulla, et rhoncus diam augue placerat elit. Nullam</a:t>
            </a:r>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3636709582"/>
              </p:ext>
            </p:extLst>
          </p:nvPr>
        </p:nvGraphicFramePr>
        <p:xfrm>
          <a:off x="1319842" y="2379904"/>
          <a:ext cx="4328869" cy="2378651"/>
        </p:xfrm>
        <a:graphic>
          <a:graphicData uri="http://schemas.openxmlformats.org/drawingml/2006/chart">
            <c:chart xmlns:c="http://schemas.openxmlformats.org/drawingml/2006/chart" xmlns:r="http://schemas.openxmlformats.org/officeDocument/2006/relationships" r:id="rId2"/>
          </a:graphicData>
        </a:graphic>
      </p:graphicFrame>
      <p:cxnSp>
        <p:nvCxnSpPr>
          <p:cNvPr id="26" name="Straight Connector 25">
            <a:extLst>
              <a:ext uri="{FF2B5EF4-FFF2-40B4-BE49-F238E27FC236}">
                <a16:creationId xmlns:a16="http://schemas.microsoft.com/office/drawing/2014/main" id="{C3DECBE2-0225-478A-95A6-B32D514AF364}"/>
              </a:ext>
            </a:extLst>
          </p:cNvPr>
          <p:cNvCxnSpPr>
            <a:cxnSpLocks/>
          </p:cNvCxnSpPr>
          <p:nvPr/>
        </p:nvCxnSpPr>
        <p:spPr>
          <a:xfrm>
            <a:off x="628653" y="2182089"/>
            <a:ext cx="5020058"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3779408-0B7E-4B8E-AC63-AAB135F7DCF3}"/>
              </a:ext>
            </a:extLst>
          </p:cNvPr>
          <p:cNvCxnSpPr>
            <a:cxnSpLocks/>
          </p:cNvCxnSpPr>
          <p:nvPr/>
        </p:nvCxnSpPr>
        <p:spPr>
          <a:xfrm>
            <a:off x="6111338" y="2182089"/>
            <a:ext cx="2404010"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88BB3A8F-7184-455B-B070-9F8097CB22CF}"/>
              </a:ext>
            </a:extLst>
          </p:cNvPr>
          <p:cNvSpPr/>
          <p:nvPr/>
        </p:nvSpPr>
        <p:spPr>
          <a:xfrm>
            <a:off x="1937229" y="4910541"/>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2" name="Oval 31">
            <a:extLst>
              <a:ext uri="{FF2B5EF4-FFF2-40B4-BE49-F238E27FC236}">
                <a16:creationId xmlns:a16="http://schemas.microsoft.com/office/drawing/2014/main" id="{3EDABE55-F55A-4E75-8322-B03EA0E670DC}"/>
              </a:ext>
            </a:extLst>
          </p:cNvPr>
          <p:cNvSpPr/>
          <p:nvPr/>
        </p:nvSpPr>
        <p:spPr>
          <a:xfrm>
            <a:off x="2888833" y="4910541"/>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4" name="Oval 33">
            <a:extLst>
              <a:ext uri="{FF2B5EF4-FFF2-40B4-BE49-F238E27FC236}">
                <a16:creationId xmlns:a16="http://schemas.microsoft.com/office/drawing/2014/main" id="{74D323D8-DA21-4B84-BD98-2857D0ECADFE}"/>
              </a:ext>
            </a:extLst>
          </p:cNvPr>
          <p:cNvSpPr/>
          <p:nvPr/>
        </p:nvSpPr>
        <p:spPr>
          <a:xfrm>
            <a:off x="3840437" y="4910541"/>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6" name="Oval 35">
            <a:extLst>
              <a:ext uri="{FF2B5EF4-FFF2-40B4-BE49-F238E27FC236}">
                <a16:creationId xmlns:a16="http://schemas.microsoft.com/office/drawing/2014/main" id="{BED2EEBB-6403-497B-9BE1-DAA3C4EFED41}"/>
              </a:ext>
            </a:extLst>
          </p:cNvPr>
          <p:cNvSpPr/>
          <p:nvPr/>
        </p:nvSpPr>
        <p:spPr>
          <a:xfrm>
            <a:off x="4792042" y="4910541"/>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cxnSp>
        <p:nvCxnSpPr>
          <p:cNvPr id="38" name="Straight Connector 37">
            <a:extLst>
              <a:ext uri="{FF2B5EF4-FFF2-40B4-BE49-F238E27FC236}">
                <a16:creationId xmlns:a16="http://schemas.microsoft.com/office/drawing/2014/main" id="{EB9246E0-7EE4-44BA-8D20-4A25B2527102}"/>
              </a:ext>
            </a:extLst>
          </p:cNvPr>
          <p:cNvCxnSpPr>
            <a:cxnSpLocks/>
          </p:cNvCxnSpPr>
          <p:nvPr/>
        </p:nvCxnSpPr>
        <p:spPr>
          <a:xfrm>
            <a:off x="628653" y="5321776"/>
            <a:ext cx="5020058" cy="0"/>
          </a:xfrm>
          <a:prstGeom prst="line">
            <a:avLst/>
          </a:prstGeom>
          <a:ln w="9525" cap="rnd">
            <a:solidFill>
              <a:schemeClr val="tx1">
                <a:lumMod val="60000"/>
                <a:lumOff val="40000"/>
              </a:schemeClr>
            </a:solidFill>
            <a:prstDash val="sysDot"/>
            <a:round/>
            <a:tailEnd type="none"/>
          </a:ln>
        </p:spPr>
        <p:style>
          <a:lnRef idx="1">
            <a:schemeClr val="accent1"/>
          </a:lnRef>
          <a:fillRef idx="0">
            <a:schemeClr val="accent1"/>
          </a:fillRef>
          <a:effectRef idx="0">
            <a:schemeClr val="accent1"/>
          </a:effectRef>
          <a:fontRef idx="minor">
            <a:schemeClr val="tx1"/>
          </a:fontRef>
        </p:style>
      </p:cxnSp>
      <p:sp>
        <p:nvSpPr>
          <p:cNvPr id="39" name="Oval 38">
            <a:extLst>
              <a:ext uri="{FF2B5EF4-FFF2-40B4-BE49-F238E27FC236}">
                <a16:creationId xmlns:a16="http://schemas.microsoft.com/office/drawing/2014/main" id="{10B2267D-D26C-4278-82A8-DA503F8E4194}"/>
              </a:ext>
            </a:extLst>
          </p:cNvPr>
          <p:cNvSpPr/>
          <p:nvPr/>
        </p:nvSpPr>
        <p:spPr>
          <a:xfrm>
            <a:off x="1937229" y="5441725"/>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40" name="Oval 39">
            <a:extLst>
              <a:ext uri="{FF2B5EF4-FFF2-40B4-BE49-F238E27FC236}">
                <a16:creationId xmlns:a16="http://schemas.microsoft.com/office/drawing/2014/main" id="{F8DFF3AF-970D-4CA7-9E0B-EB495B0F205C}"/>
              </a:ext>
            </a:extLst>
          </p:cNvPr>
          <p:cNvSpPr/>
          <p:nvPr/>
        </p:nvSpPr>
        <p:spPr>
          <a:xfrm>
            <a:off x="2888833" y="5441725"/>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41" name="Oval 40">
            <a:extLst>
              <a:ext uri="{FF2B5EF4-FFF2-40B4-BE49-F238E27FC236}">
                <a16:creationId xmlns:a16="http://schemas.microsoft.com/office/drawing/2014/main" id="{661D3FEE-08E3-480A-A1EC-B7AD01AA5D06}"/>
              </a:ext>
            </a:extLst>
          </p:cNvPr>
          <p:cNvSpPr/>
          <p:nvPr/>
        </p:nvSpPr>
        <p:spPr>
          <a:xfrm>
            <a:off x="3840437" y="5441725"/>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42" name="Oval 41">
            <a:extLst>
              <a:ext uri="{FF2B5EF4-FFF2-40B4-BE49-F238E27FC236}">
                <a16:creationId xmlns:a16="http://schemas.microsoft.com/office/drawing/2014/main" id="{7F48C760-011B-4264-8D02-CE6E71068C88}"/>
              </a:ext>
            </a:extLst>
          </p:cNvPr>
          <p:cNvSpPr/>
          <p:nvPr/>
        </p:nvSpPr>
        <p:spPr>
          <a:xfrm>
            <a:off x="4792042" y="5441725"/>
            <a:ext cx="479150" cy="291286"/>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43" name="TextBox 42">
            <a:extLst>
              <a:ext uri="{FF2B5EF4-FFF2-40B4-BE49-F238E27FC236}">
                <a16:creationId xmlns:a16="http://schemas.microsoft.com/office/drawing/2014/main" id="{E744FC63-AED7-436F-ACDD-B95FCE4DCC9B}"/>
              </a:ext>
            </a:extLst>
          </p:cNvPr>
          <p:cNvSpPr txBox="1"/>
          <p:nvPr/>
        </p:nvSpPr>
        <p:spPr>
          <a:xfrm>
            <a:off x="628650" y="4928918"/>
            <a:ext cx="1066139" cy="252604"/>
          </a:xfrm>
          <a:prstGeom prst="rect">
            <a:avLst/>
          </a:prstGeom>
          <a:noFill/>
        </p:spPr>
        <p:txBody>
          <a:bodyPr wrap="square" lIns="0" tIns="0" rIns="0" bIns="0" rtlCol="0" anchor="ctr">
            <a:normAutofit/>
          </a:bodyPr>
          <a:lstStyle/>
          <a:p>
            <a:r>
              <a:rPr lang="en-PH" sz="1200" dirty="0">
                <a:solidFill>
                  <a:schemeClr val="accent1"/>
                </a:solidFill>
                <a:latin typeface="Arial" panose="020B0604020202020204" pitchFamily="34" charset="0"/>
              </a:rPr>
              <a:t>Lorem ipsum</a:t>
            </a:r>
          </a:p>
        </p:txBody>
      </p:sp>
      <p:sp>
        <p:nvSpPr>
          <p:cNvPr id="44" name="TextBox 43">
            <a:extLst>
              <a:ext uri="{FF2B5EF4-FFF2-40B4-BE49-F238E27FC236}">
                <a16:creationId xmlns:a16="http://schemas.microsoft.com/office/drawing/2014/main" id="{E907EA7A-02A6-4E7F-B58F-06A72306A20E}"/>
              </a:ext>
            </a:extLst>
          </p:cNvPr>
          <p:cNvSpPr txBox="1"/>
          <p:nvPr/>
        </p:nvSpPr>
        <p:spPr>
          <a:xfrm>
            <a:off x="628650" y="5461066"/>
            <a:ext cx="1066139" cy="252604"/>
          </a:xfrm>
          <a:prstGeom prst="rect">
            <a:avLst/>
          </a:prstGeom>
          <a:noFill/>
        </p:spPr>
        <p:txBody>
          <a:bodyPr wrap="square" lIns="0" tIns="0" rIns="0" bIns="0" rtlCol="0" anchor="ctr">
            <a:normAutofit/>
          </a:bodyPr>
          <a:lstStyle/>
          <a:p>
            <a:r>
              <a:rPr lang="en-PH" sz="1200" dirty="0">
                <a:solidFill>
                  <a:schemeClr val="accent1"/>
                </a:solidFill>
                <a:latin typeface="Arial" panose="020B0604020202020204" pitchFamily="34" charset="0"/>
              </a:rPr>
              <a:t>Lorem ipsum</a:t>
            </a:r>
          </a:p>
        </p:txBody>
      </p:sp>
    </p:spTree>
    <p:extLst>
      <p:ext uri="{BB962C8B-B14F-4D97-AF65-F5344CB8AC3E}">
        <p14:creationId xmlns:p14="http://schemas.microsoft.com/office/powerpoint/2010/main" val="321653887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PH" dirty="0"/>
              <a:t>Chart + Featured Insight Dashboard</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262</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620786353"/>
              </p:ext>
            </p:extLst>
          </p:nvPr>
        </p:nvGraphicFramePr>
        <p:xfrm>
          <a:off x="1319843" y="2394167"/>
          <a:ext cx="4328870" cy="2417709"/>
        </p:xfrm>
        <a:graphic>
          <a:graphicData uri="http://schemas.openxmlformats.org/drawingml/2006/chart">
            <c:chart xmlns:c="http://schemas.openxmlformats.org/drawingml/2006/chart" xmlns:r="http://schemas.openxmlformats.org/officeDocument/2006/relationships" r:id="rId2"/>
          </a:graphicData>
        </a:graphic>
      </p:graphicFrame>
      <p:grpSp>
        <p:nvGrpSpPr>
          <p:cNvPr id="6" name="Group 5">
            <a:extLst>
              <a:ext uri="{FF2B5EF4-FFF2-40B4-BE49-F238E27FC236}">
                <a16:creationId xmlns:a16="http://schemas.microsoft.com/office/drawing/2014/main" id="{2AD1B93D-F54C-4271-B08D-361EB09BCAB0}"/>
              </a:ext>
            </a:extLst>
          </p:cNvPr>
          <p:cNvGrpSpPr/>
          <p:nvPr/>
        </p:nvGrpSpPr>
        <p:grpSpPr>
          <a:xfrm>
            <a:off x="5842983" y="2436235"/>
            <a:ext cx="623587" cy="1954229"/>
            <a:chOff x="7876760" y="2559887"/>
            <a:chExt cx="671332" cy="1921792"/>
          </a:xfrm>
        </p:grpSpPr>
        <p:sp>
          <p:nvSpPr>
            <p:cNvPr id="34" name="Oval 33">
              <a:extLst>
                <a:ext uri="{FF2B5EF4-FFF2-40B4-BE49-F238E27FC236}">
                  <a16:creationId xmlns:a16="http://schemas.microsoft.com/office/drawing/2014/main" id="{74D323D8-DA21-4B84-BD98-2857D0ECADFE}"/>
                </a:ext>
              </a:extLst>
            </p:cNvPr>
            <p:cNvSpPr/>
            <p:nvPr/>
          </p:nvSpPr>
          <p:spPr>
            <a:xfrm>
              <a:off x="7876760" y="3541596"/>
              <a:ext cx="671332" cy="291154"/>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b="1" dirty="0">
                  <a:solidFill>
                    <a:schemeClr val="tx1"/>
                  </a:solidFill>
                  <a:latin typeface="Arial" panose="020B0604020202020204" pitchFamily="34" charset="0"/>
                </a:rPr>
                <a:t>XX%</a:t>
              </a:r>
            </a:p>
          </p:txBody>
        </p:sp>
        <p:sp>
          <p:nvSpPr>
            <p:cNvPr id="36" name="Oval 35">
              <a:extLst>
                <a:ext uri="{FF2B5EF4-FFF2-40B4-BE49-F238E27FC236}">
                  <a16:creationId xmlns:a16="http://schemas.microsoft.com/office/drawing/2014/main" id="{BED2EEBB-6403-497B-9BE1-DAA3C4EFED41}"/>
                </a:ext>
              </a:extLst>
            </p:cNvPr>
            <p:cNvSpPr/>
            <p:nvPr/>
          </p:nvSpPr>
          <p:spPr>
            <a:xfrm>
              <a:off x="7876760" y="3055012"/>
              <a:ext cx="671332" cy="291154"/>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b="1" dirty="0">
                  <a:solidFill>
                    <a:schemeClr val="tx1"/>
                  </a:solidFill>
                  <a:latin typeface="Arial" panose="020B0604020202020204" pitchFamily="34" charset="0"/>
                </a:rPr>
                <a:t>XX%</a:t>
              </a:r>
            </a:p>
          </p:txBody>
        </p:sp>
        <p:sp>
          <p:nvSpPr>
            <p:cNvPr id="23" name="Oval 22">
              <a:extLst>
                <a:ext uri="{FF2B5EF4-FFF2-40B4-BE49-F238E27FC236}">
                  <a16:creationId xmlns:a16="http://schemas.microsoft.com/office/drawing/2014/main" id="{458B6CD8-9C47-47B0-80C0-38151F1927AB}"/>
                </a:ext>
              </a:extLst>
            </p:cNvPr>
            <p:cNvSpPr/>
            <p:nvPr/>
          </p:nvSpPr>
          <p:spPr>
            <a:xfrm>
              <a:off x="7876760" y="4190525"/>
              <a:ext cx="671332" cy="291154"/>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b="1" dirty="0">
                  <a:solidFill>
                    <a:schemeClr val="tx1"/>
                  </a:solidFill>
                  <a:latin typeface="Arial" panose="020B0604020202020204" pitchFamily="34" charset="0"/>
                </a:rPr>
                <a:t>XX%</a:t>
              </a:r>
            </a:p>
          </p:txBody>
        </p:sp>
        <p:sp>
          <p:nvSpPr>
            <p:cNvPr id="24" name="TextBox 23">
              <a:extLst>
                <a:ext uri="{FF2B5EF4-FFF2-40B4-BE49-F238E27FC236}">
                  <a16:creationId xmlns:a16="http://schemas.microsoft.com/office/drawing/2014/main" id="{9CA250F3-9F66-43E0-83E7-690AB3000EC5}"/>
                </a:ext>
              </a:extLst>
            </p:cNvPr>
            <p:cNvSpPr txBox="1"/>
            <p:nvPr/>
          </p:nvSpPr>
          <p:spPr>
            <a:xfrm>
              <a:off x="7876760" y="2559887"/>
              <a:ext cx="671332" cy="316238"/>
            </a:xfrm>
            <a:prstGeom prst="rect">
              <a:avLst/>
            </a:prstGeom>
            <a:noFill/>
          </p:spPr>
          <p:txBody>
            <a:bodyPr wrap="square" lIns="0" tIns="0" rIns="0" bIns="0" rtlCol="0" anchor="ctr">
              <a:normAutofit/>
            </a:bodyPr>
            <a:lstStyle/>
            <a:p>
              <a:pPr algn="ctr"/>
              <a:r>
                <a:rPr lang="en-PH" sz="1200" dirty="0">
                  <a:solidFill>
                    <a:schemeClr val="accent1"/>
                  </a:solidFill>
                  <a:latin typeface="Arial" panose="020B0604020202020204" pitchFamily="34" charset="0"/>
                </a:rPr>
                <a:t>CARG</a:t>
              </a:r>
            </a:p>
          </p:txBody>
        </p:sp>
      </p:grpSp>
      <p:sp>
        <p:nvSpPr>
          <p:cNvPr id="27" name="TextBox 26">
            <a:extLst>
              <a:ext uri="{FF2B5EF4-FFF2-40B4-BE49-F238E27FC236}">
                <a16:creationId xmlns:a16="http://schemas.microsoft.com/office/drawing/2014/main" id="{ED65821C-390B-4193-A744-E36D2DD71608}"/>
              </a:ext>
            </a:extLst>
          </p:cNvPr>
          <p:cNvSpPr txBox="1"/>
          <p:nvPr/>
        </p:nvSpPr>
        <p:spPr>
          <a:xfrm>
            <a:off x="628650" y="5071783"/>
            <a:ext cx="5837916" cy="802784"/>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dirty="0">
                <a:solidFill>
                  <a:schemeClr val="tx1"/>
                </a:solidFill>
                <a:latin typeface="Arial" panose="020B0604020202020204" pitchFamily="34" charset="0"/>
              </a:rPr>
              <a:t>Aenean a elit justo. Vivamus laoreet, lorem id iaculis mattis, neque diam blandit nulla, et rhoncus diam augue placerat elit. Nullam vitae </a:t>
            </a:r>
          </a:p>
        </p:txBody>
      </p:sp>
      <p:sp>
        <p:nvSpPr>
          <p:cNvPr id="9" name="Rectangle 8">
            <a:extLst>
              <a:ext uri="{FF2B5EF4-FFF2-40B4-BE49-F238E27FC236}">
                <a16:creationId xmlns:a16="http://schemas.microsoft.com/office/drawing/2014/main" id="{FB9F7225-E07B-4675-9B23-54B71BD07F25}"/>
              </a:ext>
            </a:extLst>
          </p:cNvPr>
          <p:cNvSpPr/>
          <p:nvPr/>
        </p:nvSpPr>
        <p:spPr>
          <a:xfrm>
            <a:off x="6763975" y="1692814"/>
            <a:ext cx="1751375" cy="4333532"/>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pic>
        <p:nvPicPr>
          <p:cNvPr id="31" name="Graphic 30" descr="Single gear with solid fill">
            <a:extLst>
              <a:ext uri="{FF2B5EF4-FFF2-40B4-BE49-F238E27FC236}">
                <a16:creationId xmlns:a16="http://schemas.microsoft.com/office/drawing/2014/main" id="{4F15359F-6578-4359-8A8C-8ADA0627E9C8}"/>
              </a:ext>
            </a:extLst>
          </p:cNvPr>
          <p:cNvPicPr>
            <a:picLocks/>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165468" y="1964266"/>
            <a:ext cx="948388" cy="950678"/>
          </a:xfrm>
          <a:prstGeom prst="rect">
            <a:avLst/>
          </a:prstGeom>
        </p:spPr>
      </p:pic>
      <p:sp>
        <p:nvSpPr>
          <p:cNvPr id="33" name="TextBox 32">
            <a:extLst>
              <a:ext uri="{FF2B5EF4-FFF2-40B4-BE49-F238E27FC236}">
                <a16:creationId xmlns:a16="http://schemas.microsoft.com/office/drawing/2014/main" id="{727317DC-FDA9-485A-A262-47157C74582E}"/>
              </a:ext>
            </a:extLst>
          </p:cNvPr>
          <p:cNvSpPr txBox="1"/>
          <p:nvPr/>
        </p:nvSpPr>
        <p:spPr>
          <a:xfrm>
            <a:off x="6867239" y="3574895"/>
            <a:ext cx="1544846" cy="2031325"/>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35" name="TextBox 34">
            <a:extLst>
              <a:ext uri="{FF2B5EF4-FFF2-40B4-BE49-F238E27FC236}">
                <a16:creationId xmlns:a16="http://schemas.microsoft.com/office/drawing/2014/main" id="{BA980A89-0758-4027-BFF6-BF48A238E6D4}"/>
              </a:ext>
            </a:extLst>
          </p:cNvPr>
          <p:cNvSpPr txBox="1"/>
          <p:nvPr/>
        </p:nvSpPr>
        <p:spPr>
          <a:xfrm>
            <a:off x="6867239" y="3000484"/>
            <a:ext cx="1544846" cy="4924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600" dirty="0">
                <a:solidFill>
                  <a:schemeClr val="accent1"/>
                </a:solidFill>
                <a:latin typeface="Arial" panose="020B0604020202020204" pitchFamily="34" charset="0"/>
              </a:rPr>
              <a:t>Lorem ipsum</a:t>
            </a:r>
            <a:br>
              <a:rPr lang="en-US" sz="1600" dirty="0">
                <a:solidFill>
                  <a:schemeClr val="accent1"/>
                </a:solidFill>
                <a:latin typeface="Arial" panose="020B0604020202020204" pitchFamily="34" charset="0"/>
              </a:rPr>
            </a:br>
            <a:r>
              <a:rPr lang="en-US" sz="1600" dirty="0">
                <a:solidFill>
                  <a:schemeClr val="accent1"/>
                </a:solidFill>
                <a:latin typeface="Arial" panose="020B0604020202020204" pitchFamily="34" charset="0"/>
              </a:rPr>
              <a:t>dolor sit</a:t>
            </a:r>
          </a:p>
        </p:txBody>
      </p:sp>
      <p:sp>
        <p:nvSpPr>
          <p:cNvPr id="22" name="ee4pHeader1">
            <a:extLst>
              <a:ext uri="{FF2B5EF4-FFF2-40B4-BE49-F238E27FC236}">
                <a16:creationId xmlns:a16="http://schemas.microsoft.com/office/drawing/2014/main" id="{1D1B3246-BF76-4B6B-B4B5-F79637323DD9}"/>
              </a:ext>
            </a:extLst>
          </p:cNvPr>
          <p:cNvSpPr txBox="1"/>
          <p:nvPr/>
        </p:nvSpPr>
        <p:spPr>
          <a:xfrm>
            <a:off x="628653" y="1511369"/>
            <a:ext cx="5911043" cy="620017"/>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a:t>
            </a:r>
            <a:br>
              <a:rPr lang="en-US" sz="1600" dirty="0">
                <a:solidFill>
                  <a:schemeClr val="accent1"/>
                </a:solidFill>
                <a:latin typeface="Arial" panose="020B0604020202020204" pitchFamily="34" charset="0"/>
              </a:rPr>
            </a:br>
            <a:r>
              <a:rPr lang="en-US" sz="1600" dirty="0">
                <a:solidFill>
                  <a:schemeClr val="accent1"/>
                </a:solidFill>
                <a:latin typeface="Arial" panose="020B0604020202020204" pitchFamily="34" charset="0"/>
              </a:rPr>
              <a:t>Curabitur purus</a:t>
            </a:r>
          </a:p>
        </p:txBody>
      </p:sp>
      <p:cxnSp>
        <p:nvCxnSpPr>
          <p:cNvPr id="28" name="Straight Connector 27">
            <a:extLst>
              <a:ext uri="{FF2B5EF4-FFF2-40B4-BE49-F238E27FC236}">
                <a16:creationId xmlns:a16="http://schemas.microsoft.com/office/drawing/2014/main" id="{993E4FCB-62F6-4F2F-9C57-E0DBFB50B14A}"/>
              </a:ext>
            </a:extLst>
          </p:cNvPr>
          <p:cNvCxnSpPr>
            <a:cxnSpLocks/>
          </p:cNvCxnSpPr>
          <p:nvPr/>
        </p:nvCxnSpPr>
        <p:spPr>
          <a:xfrm>
            <a:off x="628653" y="2182089"/>
            <a:ext cx="5911043"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5775210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E334F3A-0A5F-46A0-85BC-5C70EFE48028}"/>
              </a:ext>
            </a:extLst>
          </p:cNvPr>
          <p:cNvSpPr>
            <a:spLocks noGrp="1"/>
          </p:cNvSpPr>
          <p:nvPr>
            <p:ph type="sldNum" sz="quarter" idx="12"/>
          </p:nvPr>
        </p:nvSpPr>
        <p:spPr/>
        <p:txBody>
          <a:bodyPr/>
          <a:lstStyle/>
          <a:p>
            <a:fld id="{40FCC99B-2112-4769-A0F7-9B55781EDC8A}" type="slidenum">
              <a:rPr lang="en-PH" smtClean="0"/>
              <a:t>263</a:t>
            </a:fld>
            <a:endParaRPr lang="en-PH" dirty="0"/>
          </a:p>
        </p:txBody>
      </p:sp>
      <p:sp>
        <p:nvSpPr>
          <p:cNvPr id="4" name="Title 3">
            <a:extLst>
              <a:ext uri="{FF2B5EF4-FFF2-40B4-BE49-F238E27FC236}">
                <a16:creationId xmlns:a16="http://schemas.microsoft.com/office/drawing/2014/main" id="{602F8A30-E0ED-4C45-A83B-330AB935F712}"/>
              </a:ext>
            </a:extLst>
          </p:cNvPr>
          <p:cNvSpPr>
            <a:spLocks noGrp="1"/>
          </p:cNvSpPr>
          <p:nvPr>
            <p:ph type="title"/>
          </p:nvPr>
        </p:nvSpPr>
        <p:spPr/>
        <p:txBody>
          <a:bodyPr/>
          <a:lstStyle/>
          <a:p>
            <a:r>
              <a:rPr lang="en-PH" dirty="0"/>
              <a:t>Vertical Graph with Key Highlight</a:t>
            </a:r>
          </a:p>
        </p:txBody>
      </p:sp>
      <p:graphicFrame>
        <p:nvGraphicFramePr>
          <p:cNvPr id="9" name="Chart 8">
            <a:extLst>
              <a:ext uri="{FF2B5EF4-FFF2-40B4-BE49-F238E27FC236}">
                <a16:creationId xmlns:a16="http://schemas.microsoft.com/office/drawing/2014/main" id="{916ABC5E-8A3F-4140-8FEE-5C64210BCC9B}"/>
              </a:ext>
            </a:extLst>
          </p:cNvPr>
          <p:cNvGraphicFramePr/>
          <p:nvPr>
            <p:extLst>
              <p:ext uri="{D42A27DB-BD31-4B8C-83A1-F6EECF244321}">
                <p14:modId xmlns:p14="http://schemas.microsoft.com/office/powerpoint/2010/main" val="1664714137"/>
              </p:ext>
            </p:extLst>
          </p:nvPr>
        </p:nvGraphicFramePr>
        <p:xfrm>
          <a:off x="3444621" y="1307195"/>
          <a:ext cx="5178518" cy="3931278"/>
        </p:xfrm>
        <a:graphic>
          <a:graphicData uri="http://schemas.openxmlformats.org/drawingml/2006/chart">
            <c:chart xmlns:c="http://schemas.openxmlformats.org/drawingml/2006/chart" xmlns:r="http://schemas.openxmlformats.org/officeDocument/2006/relationships" r:id="rId2"/>
          </a:graphicData>
        </a:graphic>
      </p:graphicFrame>
      <p:sp>
        <p:nvSpPr>
          <p:cNvPr id="26" name="Rectangle 25">
            <a:extLst>
              <a:ext uri="{FF2B5EF4-FFF2-40B4-BE49-F238E27FC236}">
                <a16:creationId xmlns:a16="http://schemas.microsoft.com/office/drawing/2014/main" id="{4A7DEC6B-4B56-461F-A077-7641A4D81419}"/>
              </a:ext>
            </a:extLst>
          </p:cNvPr>
          <p:cNvSpPr/>
          <p:nvPr/>
        </p:nvSpPr>
        <p:spPr>
          <a:xfrm>
            <a:off x="3469668" y="5297798"/>
            <a:ext cx="5153470" cy="90049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grpSp>
        <p:nvGrpSpPr>
          <p:cNvPr id="27" name="Group 26">
            <a:extLst>
              <a:ext uri="{FF2B5EF4-FFF2-40B4-BE49-F238E27FC236}">
                <a16:creationId xmlns:a16="http://schemas.microsoft.com/office/drawing/2014/main" id="{24BF8B12-4AEE-4667-BD04-CD33748B6960}"/>
              </a:ext>
            </a:extLst>
          </p:cNvPr>
          <p:cNvGrpSpPr/>
          <p:nvPr/>
        </p:nvGrpSpPr>
        <p:grpSpPr>
          <a:xfrm>
            <a:off x="3605410" y="5388180"/>
            <a:ext cx="4881987" cy="683236"/>
            <a:chOff x="571017" y="2061302"/>
            <a:chExt cx="2476983" cy="1335124"/>
          </a:xfrm>
        </p:grpSpPr>
        <p:sp>
          <p:nvSpPr>
            <p:cNvPr id="28" name="ee4pHeader1">
              <a:extLst>
                <a:ext uri="{FF2B5EF4-FFF2-40B4-BE49-F238E27FC236}">
                  <a16:creationId xmlns:a16="http://schemas.microsoft.com/office/drawing/2014/main" id="{656E0F2E-C775-42A6-8BA0-29690D212D29}"/>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Key Highlight</a:t>
              </a:r>
            </a:p>
          </p:txBody>
        </p:sp>
        <p:sp>
          <p:nvSpPr>
            <p:cNvPr id="29" name="TextBox 28">
              <a:extLst>
                <a:ext uri="{FF2B5EF4-FFF2-40B4-BE49-F238E27FC236}">
                  <a16:creationId xmlns:a16="http://schemas.microsoft.com/office/drawing/2014/main" id="{357A4748-1FC0-4311-9AF5-CAB80F9BD0F0}"/>
                </a:ext>
              </a:extLst>
            </p:cNvPr>
            <p:cNvSpPr txBox="1"/>
            <p:nvPr/>
          </p:nvSpPr>
          <p:spPr>
            <a:xfrm>
              <a:off x="571017" y="2729287"/>
              <a:ext cx="2476982" cy="66713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sp>
        <p:nvSpPr>
          <p:cNvPr id="30" name="Rectangle 29">
            <a:extLst>
              <a:ext uri="{FF2B5EF4-FFF2-40B4-BE49-F238E27FC236}">
                <a16:creationId xmlns:a16="http://schemas.microsoft.com/office/drawing/2014/main" id="{D6CA647E-0EE0-4A1B-BB09-B2A07251CF12}"/>
              </a:ext>
            </a:extLst>
          </p:cNvPr>
          <p:cNvSpPr/>
          <p:nvPr/>
        </p:nvSpPr>
        <p:spPr>
          <a:xfrm>
            <a:off x="3444621" y="613461"/>
            <a:ext cx="5104061" cy="360478"/>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31" name="Straight Connector 30">
            <a:extLst>
              <a:ext uri="{FF2B5EF4-FFF2-40B4-BE49-F238E27FC236}">
                <a16:creationId xmlns:a16="http://schemas.microsoft.com/office/drawing/2014/main" id="{D638A623-F6AC-4E70-B658-8BA7C18930CB}"/>
              </a:ext>
            </a:extLst>
          </p:cNvPr>
          <p:cNvCxnSpPr>
            <a:cxnSpLocks/>
          </p:cNvCxnSpPr>
          <p:nvPr/>
        </p:nvCxnSpPr>
        <p:spPr>
          <a:xfrm>
            <a:off x="3444619" y="1064319"/>
            <a:ext cx="5178519"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299849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DCE79D-1FBA-4037-BC7D-A180F468B19F}"/>
              </a:ext>
            </a:extLst>
          </p:cNvPr>
          <p:cNvSpPr>
            <a:spLocks noGrp="1"/>
          </p:cNvSpPr>
          <p:nvPr>
            <p:ph type="title"/>
          </p:nvPr>
        </p:nvSpPr>
        <p:spPr>
          <a:xfrm>
            <a:off x="628650" y="365127"/>
            <a:ext cx="7886700" cy="618100"/>
          </a:xfrm>
        </p:spPr>
        <p:txBody>
          <a:bodyPr>
            <a:normAutofit/>
          </a:bodyPr>
          <a:lstStyle/>
          <a:p>
            <a:r>
              <a:rPr lang="en-US" dirty="0"/>
              <a:t>One Column Chart + LHS Big Number </a:t>
            </a:r>
            <a:endParaRPr lang="en-PH" dirty="0"/>
          </a:p>
        </p:txBody>
      </p:sp>
      <p:sp>
        <p:nvSpPr>
          <p:cNvPr id="4" name="Slide Number Placeholder 3">
            <a:extLst>
              <a:ext uri="{FF2B5EF4-FFF2-40B4-BE49-F238E27FC236}">
                <a16:creationId xmlns:a16="http://schemas.microsoft.com/office/drawing/2014/main" id="{C766C8E3-C3CB-464A-8F4C-98A220584F6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264</a:t>
            </a:fld>
            <a:endParaRPr lang="en-PH" dirty="0"/>
          </a:p>
        </p:txBody>
      </p:sp>
      <p:sp>
        <p:nvSpPr>
          <p:cNvPr id="6" name="TextBox 5">
            <a:extLst>
              <a:ext uri="{FF2B5EF4-FFF2-40B4-BE49-F238E27FC236}">
                <a16:creationId xmlns:a16="http://schemas.microsoft.com/office/drawing/2014/main" id="{2329A4E0-AB79-486D-9CC3-8CA9E1C41D4A}"/>
              </a:ext>
            </a:extLst>
          </p:cNvPr>
          <p:cNvSpPr txBox="1"/>
          <p:nvPr/>
        </p:nvSpPr>
        <p:spPr>
          <a:xfrm>
            <a:off x="4546554" y="1511369"/>
            <a:ext cx="3968796" cy="565348"/>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Chart Title</a:t>
            </a:r>
            <a:endParaRPr lang="en-PH" b="1" dirty="0">
              <a:solidFill>
                <a:schemeClr val="accent1"/>
              </a:solidFill>
              <a:latin typeface="Arial" panose="020B0604020202020204" pitchFamily="34" charset="0"/>
            </a:endParaRPr>
          </a:p>
        </p:txBody>
      </p:sp>
      <p:graphicFrame>
        <p:nvGraphicFramePr>
          <p:cNvPr id="11" name="Chart 10">
            <a:extLst>
              <a:ext uri="{FF2B5EF4-FFF2-40B4-BE49-F238E27FC236}">
                <a16:creationId xmlns:a16="http://schemas.microsoft.com/office/drawing/2014/main" id="{24B9155F-1E32-4BBB-91C5-639ECEC80156}"/>
              </a:ext>
            </a:extLst>
          </p:cNvPr>
          <p:cNvGraphicFramePr/>
          <p:nvPr>
            <p:extLst>
              <p:ext uri="{D42A27DB-BD31-4B8C-83A1-F6EECF244321}">
                <p14:modId xmlns:p14="http://schemas.microsoft.com/office/powerpoint/2010/main" val="357815335"/>
              </p:ext>
            </p:extLst>
          </p:nvPr>
        </p:nvGraphicFramePr>
        <p:xfrm>
          <a:off x="4546140" y="2300885"/>
          <a:ext cx="3943458" cy="3734153"/>
        </p:xfrm>
        <a:graphic>
          <a:graphicData uri="http://schemas.openxmlformats.org/drawingml/2006/chart">
            <c:chart xmlns:c="http://schemas.openxmlformats.org/drawingml/2006/chart" xmlns:r="http://schemas.openxmlformats.org/officeDocument/2006/relationships" r:id="rId2"/>
          </a:graphicData>
        </a:graphic>
      </p:graphicFrame>
      <p:sp>
        <p:nvSpPr>
          <p:cNvPr id="17" name="Rectangle 16">
            <a:extLst>
              <a:ext uri="{FF2B5EF4-FFF2-40B4-BE49-F238E27FC236}">
                <a16:creationId xmlns:a16="http://schemas.microsoft.com/office/drawing/2014/main" id="{41367603-3B3F-4BA7-AA02-B9B63E55D8C5}"/>
              </a:ext>
            </a:extLst>
          </p:cNvPr>
          <p:cNvSpPr/>
          <p:nvPr/>
        </p:nvSpPr>
        <p:spPr>
          <a:xfrm>
            <a:off x="684922" y="2505994"/>
            <a:ext cx="881964" cy="1112011"/>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2800" b="1" dirty="0">
                <a:solidFill>
                  <a:schemeClr val="accent1"/>
                </a:solidFill>
                <a:latin typeface="Arial" panose="020B0604020202020204" pitchFamily="34" charset="0"/>
              </a:rPr>
              <a:t>XXX</a:t>
            </a:r>
          </a:p>
        </p:txBody>
      </p:sp>
      <p:grpSp>
        <p:nvGrpSpPr>
          <p:cNvPr id="10" name="Group 9">
            <a:extLst>
              <a:ext uri="{FF2B5EF4-FFF2-40B4-BE49-F238E27FC236}">
                <a16:creationId xmlns:a16="http://schemas.microsoft.com/office/drawing/2014/main" id="{ECAD8651-5589-49F2-810B-C2DEFCD7BDE6}"/>
              </a:ext>
            </a:extLst>
          </p:cNvPr>
          <p:cNvGrpSpPr/>
          <p:nvPr/>
        </p:nvGrpSpPr>
        <p:grpSpPr>
          <a:xfrm>
            <a:off x="1782501" y="2634283"/>
            <a:ext cx="1975343" cy="815553"/>
            <a:chOff x="7517445" y="2684407"/>
            <a:chExt cx="2691426" cy="767781"/>
          </a:xfrm>
        </p:grpSpPr>
        <p:sp>
          <p:nvSpPr>
            <p:cNvPr id="21" name="TextBox 20">
              <a:extLst>
                <a:ext uri="{FF2B5EF4-FFF2-40B4-BE49-F238E27FC236}">
                  <a16:creationId xmlns:a16="http://schemas.microsoft.com/office/drawing/2014/main" id="{5CF9D16B-BE29-4110-BE51-02921B064923}"/>
                </a:ext>
              </a:extLst>
            </p:cNvPr>
            <p:cNvSpPr txBox="1"/>
            <p:nvPr/>
          </p:nvSpPr>
          <p:spPr>
            <a:xfrm>
              <a:off x="7517445" y="3021301"/>
              <a:ext cx="2691426" cy="430887"/>
            </a:xfrm>
            <a:prstGeom prst="rect">
              <a:avLst/>
            </a:prstGeom>
            <a:noFill/>
          </p:spPr>
          <p:txBody>
            <a:bodyPr wrap="square" lIns="0" tIns="0" rIns="0" bIns="0" rtlCol="0">
              <a:noAutofit/>
            </a:bodyPr>
            <a:lstStyle/>
            <a:p>
              <a:r>
                <a:rPr lang="en-US" sz="1050" dirty="0">
                  <a:latin typeface="Arial" panose="020B0604020202020204" pitchFamily="34" charset="0"/>
                </a:rPr>
                <a:t>Lorem ipsum dolor sit amet, consectetur adipiscing elit. Ut tempor, quam</a:t>
              </a:r>
              <a:endParaRPr lang="en-PH" sz="1050" dirty="0">
                <a:latin typeface="Arial" panose="020B0604020202020204" pitchFamily="34" charset="0"/>
              </a:endParaRPr>
            </a:p>
          </p:txBody>
        </p:sp>
        <p:sp>
          <p:nvSpPr>
            <p:cNvPr id="22" name="TextBox 21">
              <a:extLst>
                <a:ext uri="{FF2B5EF4-FFF2-40B4-BE49-F238E27FC236}">
                  <a16:creationId xmlns:a16="http://schemas.microsoft.com/office/drawing/2014/main" id="{DDBC5B0A-1349-4526-A449-D4B403C1E2ED}"/>
                </a:ext>
              </a:extLst>
            </p:cNvPr>
            <p:cNvSpPr txBox="1"/>
            <p:nvPr/>
          </p:nvSpPr>
          <p:spPr>
            <a:xfrm>
              <a:off x="7517445" y="2684407"/>
              <a:ext cx="2691426" cy="246221"/>
            </a:xfrm>
            <a:prstGeom prst="rect">
              <a:avLst/>
            </a:prstGeom>
            <a:noFill/>
          </p:spPr>
          <p:txBody>
            <a:bodyPr wrap="square" lIns="0" tIns="0" rIns="0" bIns="0" rtlCol="0">
              <a:norm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sp>
        <p:nvSpPr>
          <p:cNvPr id="33" name="TextBox 32">
            <a:extLst>
              <a:ext uri="{FF2B5EF4-FFF2-40B4-BE49-F238E27FC236}">
                <a16:creationId xmlns:a16="http://schemas.microsoft.com/office/drawing/2014/main" id="{BDBE699B-2FBF-423E-8B9F-010CE9B46DCF}"/>
              </a:ext>
            </a:extLst>
          </p:cNvPr>
          <p:cNvSpPr txBox="1"/>
          <p:nvPr/>
        </p:nvSpPr>
        <p:spPr>
          <a:xfrm>
            <a:off x="684922" y="1511369"/>
            <a:ext cx="3095428" cy="565348"/>
          </a:xfrm>
          <a:prstGeom prst="rect">
            <a:avLst/>
          </a:prstGeom>
          <a:noFill/>
        </p:spPr>
        <p:txBody>
          <a:bodyPr wrap="square" lIns="0" tIns="0" rIns="0" bIns="0" rtlCol="0" anchor="b">
            <a:noAutofit/>
          </a:bodyPr>
          <a:lstStyle/>
          <a:p>
            <a:r>
              <a:rPr lang="en-US" b="1" dirty="0">
                <a:solidFill>
                  <a:schemeClr val="accent1"/>
                </a:solidFill>
                <a:latin typeface="Arial" panose="020B0604020202020204" pitchFamily="34" charset="0"/>
              </a:rPr>
              <a:t>Key Points/Big Numbers</a:t>
            </a:r>
            <a:endParaRPr lang="en-PH" b="1" dirty="0">
              <a:solidFill>
                <a:schemeClr val="accent1"/>
              </a:solidFill>
              <a:latin typeface="Arial" panose="020B0604020202020204" pitchFamily="34" charset="0"/>
            </a:endParaRPr>
          </a:p>
        </p:txBody>
      </p:sp>
      <p:sp>
        <p:nvSpPr>
          <p:cNvPr id="57" name="Rectangle 56">
            <a:extLst>
              <a:ext uri="{FF2B5EF4-FFF2-40B4-BE49-F238E27FC236}">
                <a16:creationId xmlns:a16="http://schemas.microsoft.com/office/drawing/2014/main" id="{E53FD9B8-6F01-445F-A11F-ABF48CC551E9}"/>
              </a:ext>
            </a:extLst>
          </p:cNvPr>
          <p:cNvSpPr/>
          <p:nvPr/>
        </p:nvSpPr>
        <p:spPr>
          <a:xfrm>
            <a:off x="684922" y="3714513"/>
            <a:ext cx="881964" cy="1112011"/>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2800" b="1" dirty="0">
                <a:solidFill>
                  <a:schemeClr val="accent1"/>
                </a:solidFill>
                <a:latin typeface="Arial" panose="020B0604020202020204" pitchFamily="34" charset="0"/>
              </a:rPr>
              <a:t>XXX</a:t>
            </a:r>
          </a:p>
        </p:txBody>
      </p:sp>
      <p:grpSp>
        <p:nvGrpSpPr>
          <p:cNvPr id="60" name="Group 59">
            <a:extLst>
              <a:ext uri="{FF2B5EF4-FFF2-40B4-BE49-F238E27FC236}">
                <a16:creationId xmlns:a16="http://schemas.microsoft.com/office/drawing/2014/main" id="{7E590BEC-0953-45D4-B0A1-FD6FFDAEA395}"/>
              </a:ext>
            </a:extLst>
          </p:cNvPr>
          <p:cNvGrpSpPr/>
          <p:nvPr/>
        </p:nvGrpSpPr>
        <p:grpSpPr>
          <a:xfrm>
            <a:off x="1782501" y="3842803"/>
            <a:ext cx="1975343" cy="815553"/>
            <a:chOff x="7517445" y="2684407"/>
            <a:chExt cx="2691426" cy="767781"/>
          </a:xfrm>
        </p:grpSpPr>
        <p:sp>
          <p:nvSpPr>
            <p:cNvPr id="61" name="TextBox 60">
              <a:extLst>
                <a:ext uri="{FF2B5EF4-FFF2-40B4-BE49-F238E27FC236}">
                  <a16:creationId xmlns:a16="http://schemas.microsoft.com/office/drawing/2014/main" id="{5B0D91DA-3DE9-491F-9E65-7E39140D1F9A}"/>
                </a:ext>
              </a:extLst>
            </p:cNvPr>
            <p:cNvSpPr txBox="1"/>
            <p:nvPr/>
          </p:nvSpPr>
          <p:spPr>
            <a:xfrm>
              <a:off x="7517445" y="3021301"/>
              <a:ext cx="2691426" cy="430887"/>
            </a:xfrm>
            <a:prstGeom prst="rect">
              <a:avLst/>
            </a:prstGeom>
            <a:noFill/>
          </p:spPr>
          <p:txBody>
            <a:bodyPr wrap="square" lIns="0" tIns="0" rIns="0" bIns="0" rtlCol="0">
              <a:noAutofit/>
            </a:bodyPr>
            <a:lstStyle/>
            <a:p>
              <a:r>
                <a:rPr lang="en-US" sz="1050" dirty="0">
                  <a:latin typeface="Arial" panose="020B0604020202020204" pitchFamily="34" charset="0"/>
                </a:rPr>
                <a:t>Lorem ipsum dolor sit amet, consectetur adipiscing elit. Ut tempor, quam</a:t>
              </a:r>
              <a:endParaRPr lang="en-PH" sz="1050" dirty="0">
                <a:latin typeface="Arial" panose="020B0604020202020204" pitchFamily="34" charset="0"/>
              </a:endParaRPr>
            </a:p>
          </p:txBody>
        </p:sp>
        <p:sp>
          <p:nvSpPr>
            <p:cNvPr id="62" name="TextBox 61">
              <a:extLst>
                <a:ext uri="{FF2B5EF4-FFF2-40B4-BE49-F238E27FC236}">
                  <a16:creationId xmlns:a16="http://schemas.microsoft.com/office/drawing/2014/main" id="{823DA870-E040-404F-BCCB-8996976AF820}"/>
                </a:ext>
              </a:extLst>
            </p:cNvPr>
            <p:cNvSpPr txBox="1"/>
            <p:nvPr/>
          </p:nvSpPr>
          <p:spPr>
            <a:xfrm>
              <a:off x="7517445" y="2684407"/>
              <a:ext cx="2691426" cy="246221"/>
            </a:xfrm>
            <a:prstGeom prst="rect">
              <a:avLst/>
            </a:prstGeom>
            <a:noFill/>
          </p:spPr>
          <p:txBody>
            <a:bodyPr wrap="square" lIns="0" tIns="0" rIns="0" bIns="0" rtlCol="0">
              <a:norm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sp>
        <p:nvSpPr>
          <p:cNvPr id="65" name="Rectangle 64">
            <a:extLst>
              <a:ext uri="{FF2B5EF4-FFF2-40B4-BE49-F238E27FC236}">
                <a16:creationId xmlns:a16="http://schemas.microsoft.com/office/drawing/2014/main" id="{97370A12-BBB9-4D40-A4A1-579814B204BA}"/>
              </a:ext>
            </a:extLst>
          </p:cNvPr>
          <p:cNvSpPr/>
          <p:nvPr/>
        </p:nvSpPr>
        <p:spPr>
          <a:xfrm>
            <a:off x="684922" y="4923029"/>
            <a:ext cx="881964" cy="1112011"/>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2800" b="1" dirty="0">
                <a:solidFill>
                  <a:schemeClr val="accent1"/>
                </a:solidFill>
                <a:latin typeface="Arial" panose="020B0604020202020204" pitchFamily="34" charset="0"/>
              </a:rPr>
              <a:t>XXX</a:t>
            </a:r>
          </a:p>
        </p:txBody>
      </p:sp>
      <p:grpSp>
        <p:nvGrpSpPr>
          <p:cNvPr id="68" name="Group 67">
            <a:extLst>
              <a:ext uri="{FF2B5EF4-FFF2-40B4-BE49-F238E27FC236}">
                <a16:creationId xmlns:a16="http://schemas.microsoft.com/office/drawing/2014/main" id="{EFED3C8A-B024-45A7-ACCC-94E6BF746E02}"/>
              </a:ext>
            </a:extLst>
          </p:cNvPr>
          <p:cNvGrpSpPr/>
          <p:nvPr/>
        </p:nvGrpSpPr>
        <p:grpSpPr>
          <a:xfrm>
            <a:off x="1782501" y="5051317"/>
            <a:ext cx="1975343" cy="815553"/>
            <a:chOff x="7517445" y="2684407"/>
            <a:chExt cx="2691426" cy="767781"/>
          </a:xfrm>
        </p:grpSpPr>
        <p:sp>
          <p:nvSpPr>
            <p:cNvPr id="69" name="TextBox 68">
              <a:extLst>
                <a:ext uri="{FF2B5EF4-FFF2-40B4-BE49-F238E27FC236}">
                  <a16:creationId xmlns:a16="http://schemas.microsoft.com/office/drawing/2014/main" id="{99D002E7-BD66-4DBC-B682-7DBF4C5CD3C2}"/>
                </a:ext>
              </a:extLst>
            </p:cNvPr>
            <p:cNvSpPr txBox="1"/>
            <p:nvPr/>
          </p:nvSpPr>
          <p:spPr>
            <a:xfrm>
              <a:off x="7517445" y="3021301"/>
              <a:ext cx="2691426" cy="430887"/>
            </a:xfrm>
            <a:prstGeom prst="rect">
              <a:avLst/>
            </a:prstGeom>
            <a:noFill/>
          </p:spPr>
          <p:txBody>
            <a:bodyPr wrap="square" lIns="0" tIns="0" rIns="0" bIns="0" rtlCol="0">
              <a:noAutofit/>
            </a:bodyPr>
            <a:lstStyle/>
            <a:p>
              <a:r>
                <a:rPr lang="en-US" sz="1050" dirty="0">
                  <a:latin typeface="Arial" panose="020B0604020202020204" pitchFamily="34" charset="0"/>
                </a:rPr>
                <a:t>Lorem ipsum dolor sit amet, consectetur adipiscing elit. Ut tempor, quam</a:t>
              </a:r>
              <a:endParaRPr lang="en-PH" sz="1050" dirty="0">
                <a:latin typeface="Arial" panose="020B0604020202020204" pitchFamily="34" charset="0"/>
              </a:endParaRPr>
            </a:p>
          </p:txBody>
        </p:sp>
        <p:sp>
          <p:nvSpPr>
            <p:cNvPr id="70" name="TextBox 69">
              <a:extLst>
                <a:ext uri="{FF2B5EF4-FFF2-40B4-BE49-F238E27FC236}">
                  <a16:creationId xmlns:a16="http://schemas.microsoft.com/office/drawing/2014/main" id="{7432E9BD-B18A-48F3-854D-ED354F2BBAAB}"/>
                </a:ext>
              </a:extLst>
            </p:cNvPr>
            <p:cNvSpPr txBox="1"/>
            <p:nvPr/>
          </p:nvSpPr>
          <p:spPr>
            <a:xfrm>
              <a:off x="7517445" y="2684407"/>
              <a:ext cx="2691426" cy="246221"/>
            </a:xfrm>
            <a:prstGeom prst="rect">
              <a:avLst/>
            </a:prstGeom>
            <a:noFill/>
          </p:spPr>
          <p:txBody>
            <a:bodyPr wrap="square" lIns="0" tIns="0" rIns="0" bIns="0" rtlCol="0">
              <a:normAutofit/>
            </a:bodyPr>
            <a:lstStyle/>
            <a:p>
              <a:r>
                <a:rPr lang="en-US" sz="1600" b="1" dirty="0">
                  <a:solidFill>
                    <a:schemeClr val="accent1"/>
                  </a:solidFill>
                  <a:latin typeface="Arial" panose="020B0604020202020204" pitchFamily="34" charset="0"/>
                </a:rPr>
                <a:t>Lorem ipsum</a:t>
              </a:r>
              <a:endParaRPr lang="en-PH" sz="1600" b="1" dirty="0">
                <a:solidFill>
                  <a:schemeClr val="accent1"/>
                </a:solidFill>
                <a:latin typeface="Arial" panose="020B0604020202020204" pitchFamily="34" charset="0"/>
              </a:endParaRPr>
            </a:p>
          </p:txBody>
        </p:sp>
      </p:grpSp>
      <p:cxnSp>
        <p:nvCxnSpPr>
          <p:cNvPr id="8" name="Straight Connector 7">
            <a:extLst>
              <a:ext uri="{FF2B5EF4-FFF2-40B4-BE49-F238E27FC236}">
                <a16:creationId xmlns:a16="http://schemas.microsoft.com/office/drawing/2014/main" id="{E073C2E3-CF08-45EC-80FD-45EA7741EF8A}"/>
              </a:ext>
            </a:extLst>
          </p:cNvPr>
          <p:cNvCxnSpPr>
            <a:cxnSpLocks/>
          </p:cNvCxnSpPr>
          <p:nvPr/>
        </p:nvCxnSpPr>
        <p:spPr>
          <a:xfrm>
            <a:off x="4198758" y="1511369"/>
            <a:ext cx="0" cy="452367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9" name="Oval 38">
            <a:extLst>
              <a:ext uri="{FF2B5EF4-FFF2-40B4-BE49-F238E27FC236}">
                <a16:creationId xmlns:a16="http://schemas.microsoft.com/office/drawing/2014/main" id="{B8BF14C3-150C-448C-AC21-B0910B9500B6}"/>
              </a:ext>
            </a:extLst>
          </p:cNvPr>
          <p:cNvSpPr/>
          <p:nvPr/>
        </p:nvSpPr>
        <p:spPr>
          <a:xfrm>
            <a:off x="4067376" y="3641804"/>
            <a:ext cx="262763" cy="262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050" b="1" dirty="0">
                <a:latin typeface="Arial" panose="020B0604020202020204" pitchFamily="34" charset="0"/>
              </a:rPr>
              <a:t>&gt;</a:t>
            </a:r>
            <a:endParaRPr lang="en-PH" sz="1050" b="1" dirty="0">
              <a:latin typeface="Arial" panose="020B0604020202020204" pitchFamily="34" charset="0"/>
            </a:endParaRPr>
          </a:p>
        </p:txBody>
      </p:sp>
    </p:spTree>
    <p:extLst>
      <p:ext uri="{BB962C8B-B14F-4D97-AF65-F5344CB8AC3E}">
        <p14:creationId xmlns:p14="http://schemas.microsoft.com/office/powerpoint/2010/main" val="150082158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CD3ED1C-8FC6-4D1E-A5B5-59C8FF7BCF3C}"/>
              </a:ext>
            </a:extLst>
          </p:cNvPr>
          <p:cNvSpPr>
            <a:spLocks noGrp="1"/>
          </p:cNvSpPr>
          <p:nvPr>
            <p:ph type="title"/>
          </p:nvPr>
        </p:nvSpPr>
        <p:spPr>
          <a:xfrm>
            <a:off x="628650" y="390255"/>
            <a:ext cx="4415024" cy="696759"/>
          </a:xfrm>
        </p:spPr>
        <p:txBody>
          <a:bodyPr>
            <a:normAutofit/>
          </a:bodyPr>
          <a:lstStyle/>
          <a:p>
            <a:r>
              <a:rPr lang="en-US" dirty="0"/>
              <a:t>One Chart + RHS Table</a:t>
            </a:r>
            <a:endParaRPr lang="en-PH" dirty="0"/>
          </a:p>
        </p:txBody>
      </p:sp>
      <p:sp>
        <p:nvSpPr>
          <p:cNvPr id="4" name="Slide Number Placeholder 3">
            <a:extLst>
              <a:ext uri="{FF2B5EF4-FFF2-40B4-BE49-F238E27FC236}">
                <a16:creationId xmlns:a16="http://schemas.microsoft.com/office/drawing/2014/main" id="{C766C8E3-C3CB-464A-8F4C-98A220584F6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265</a:t>
            </a:fld>
            <a:endParaRPr lang="en-PH" dirty="0"/>
          </a:p>
        </p:txBody>
      </p:sp>
      <p:sp>
        <p:nvSpPr>
          <p:cNvPr id="6" name="TextBox 5">
            <a:extLst>
              <a:ext uri="{FF2B5EF4-FFF2-40B4-BE49-F238E27FC236}">
                <a16:creationId xmlns:a16="http://schemas.microsoft.com/office/drawing/2014/main" id="{2329A4E0-AB79-486D-9CC3-8CA9E1C41D4A}"/>
              </a:ext>
            </a:extLst>
          </p:cNvPr>
          <p:cNvSpPr txBox="1"/>
          <p:nvPr/>
        </p:nvSpPr>
        <p:spPr>
          <a:xfrm>
            <a:off x="628650" y="1511369"/>
            <a:ext cx="4415020" cy="541203"/>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Chart Title</a:t>
            </a:r>
            <a:endParaRPr lang="en-PH" b="1" dirty="0">
              <a:solidFill>
                <a:schemeClr val="accent1"/>
              </a:solidFill>
              <a:latin typeface="Arial" panose="020B0604020202020204" pitchFamily="34" charset="0"/>
            </a:endParaRPr>
          </a:p>
        </p:txBody>
      </p:sp>
      <p:graphicFrame>
        <p:nvGraphicFramePr>
          <p:cNvPr id="11" name="Chart 10">
            <a:extLst>
              <a:ext uri="{FF2B5EF4-FFF2-40B4-BE49-F238E27FC236}">
                <a16:creationId xmlns:a16="http://schemas.microsoft.com/office/drawing/2014/main" id="{24B9155F-1E32-4BBB-91C5-639ECEC80156}"/>
              </a:ext>
            </a:extLst>
          </p:cNvPr>
          <p:cNvGraphicFramePr/>
          <p:nvPr>
            <p:extLst>
              <p:ext uri="{D42A27DB-BD31-4B8C-83A1-F6EECF244321}">
                <p14:modId xmlns:p14="http://schemas.microsoft.com/office/powerpoint/2010/main" val="823064570"/>
              </p:ext>
            </p:extLst>
          </p:nvPr>
        </p:nvGraphicFramePr>
        <p:xfrm>
          <a:off x="628653" y="2204005"/>
          <a:ext cx="4088277" cy="3185069"/>
        </p:xfrm>
        <a:graphic>
          <a:graphicData uri="http://schemas.openxmlformats.org/drawingml/2006/chart">
            <c:chart xmlns:c="http://schemas.openxmlformats.org/drawingml/2006/chart" xmlns:r="http://schemas.openxmlformats.org/officeDocument/2006/relationships" r:id="rId2"/>
          </a:graphicData>
        </a:graphic>
      </p:graphicFrame>
      <p:sp>
        <p:nvSpPr>
          <p:cNvPr id="16" name="TextBox 15">
            <a:extLst>
              <a:ext uri="{FF2B5EF4-FFF2-40B4-BE49-F238E27FC236}">
                <a16:creationId xmlns:a16="http://schemas.microsoft.com/office/drawing/2014/main" id="{D41EEBBC-C915-43BA-AACC-74CE88D4A55A}"/>
              </a:ext>
            </a:extLst>
          </p:cNvPr>
          <p:cNvSpPr txBox="1"/>
          <p:nvPr/>
        </p:nvSpPr>
        <p:spPr>
          <a:xfrm>
            <a:off x="628650" y="5465428"/>
            <a:ext cx="4088277" cy="779797"/>
          </a:xfrm>
          <a:prstGeom prst="rect">
            <a:avLst/>
          </a:prstGeom>
          <a:noFill/>
        </p:spPr>
        <p:txBody>
          <a:bodyPr wrap="square" lIns="0" tIns="0" rIns="0" bIns="0" rtlCol="0">
            <a:normAutofit/>
          </a:bodyPr>
          <a:lstStyle/>
          <a:p>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graphicFrame>
        <p:nvGraphicFramePr>
          <p:cNvPr id="17" name="Table 5">
            <a:extLst>
              <a:ext uri="{FF2B5EF4-FFF2-40B4-BE49-F238E27FC236}">
                <a16:creationId xmlns:a16="http://schemas.microsoft.com/office/drawing/2014/main" id="{8F79871B-9223-456D-9EAC-41E90E327AA2}"/>
              </a:ext>
            </a:extLst>
          </p:cNvPr>
          <p:cNvGraphicFramePr>
            <a:graphicFrameLocks noGrp="1"/>
          </p:cNvGraphicFramePr>
          <p:nvPr>
            <p:extLst>
              <p:ext uri="{D42A27DB-BD31-4B8C-83A1-F6EECF244321}">
                <p14:modId xmlns:p14="http://schemas.microsoft.com/office/powerpoint/2010/main" val="777214239"/>
              </p:ext>
            </p:extLst>
          </p:nvPr>
        </p:nvGraphicFramePr>
        <p:xfrm>
          <a:off x="5470634" y="2291786"/>
          <a:ext cx="3365939" cy="2500159"/>
        </p:xfrm>
        <a:graphic>
          <a:graphicData uri="http://schemas.openxmlformats.org/drawingml/2006/table">
            <a:tbl>
              <a:tblPr firstRow="1" bandRow="1">
                <a:tableStyleId>{5C22544A-7EE6-4342-B048-85BDC9FD1C3A}</a:tableStyleId>
              </a:tblPr>
              <a:tblGrid>
                <a:gridCol w="1033727">
                  <a:extLst>
                    <a:ext uri="{9D8B030D-6E8A-4147-A177-3AD203B41FA5}">
                      <a16:colId xmlns:a16="http://schemas.microsoft.com/office/drawing/2014/main" val="1552147811"/>
                    </a:ext>
                  </a:extLst>
                </a:gridCol>
                <a:gridCol w="777404">
                  <a:extLst>
                    <a:ext uri="{9D8B030D-6E8A-4147-A177-3AD203B41FA5}">
                      <a16:colId xmlns:a16="http://schemas.microsoft.com/office/drawing/2014/main" val="910701164"/>
                    </a:ext>
                  </a:extLst>
                </a:gridCol>
                <a:gridCol w="777404">
                  <a:extLst>
                    <a:ext uri="{9D8B030D-6E8A-4147-A177-3AD203B41FA5}">
                      <a16:colId xmlns:a16="http://schemas.microsoft.com/office/drawing/2014/main" val="2672619222"/>
                    </a:ext>
                  </a:extLst>
                </a:gridCol>
                <a:gridCol w="777404">
                  <a:extLst>
                    <a:ext uri="{9D8B030D-6E8A-4147-A177-3AD203B41FA5}">
                      <a16:colId xmlns:a16="http://schemas.microsoft.com/office/drawing/2014/main" val="3116012987"/>
                    </a:ext>
                  </a:extLst>
                </a:gridCol>
              </a:tblGrid>
              <a:tr h="405669">
                <a:tc>
                  <a:txBody>
                    <a:bodyPr/>
                    <a:lstStyle/>
                    <a:p>
                      <a:r>
                        <a:rPr lang="en-US" sz="1200" b="1" dirty="0">
                          <a:solidFill>
                            <a:schemeClr val="tx2"/>
                          </a:solidFill>
                          <a:latin typeface="Arial" panose="020B0604020202020204" pitchFamily="34" charset="0"/>
                        </a:rPr>
                        <a:t>Header</a:t>
                      </a:r>
                      <a:endParaRPr lang="en-PH" sz="1200" b="1" dirty="0">
                        <a:solidFill>
                          <a:schemeClr val="tx2"/>
                        </a:solidFill>
                        <a:latin typeface="Arial" panose="020B0604020202020204" pitchFamily="34" charset="0"/>
                      </a:endParaRPr>
                    </a:p>
                  </a:txBody>
                  <a:tcPr marL="68580" marR="68580" marT="34290" marB="34290" anchor="b">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rPr>
                        <a:t>Header</a:t>
                      </a:r>
                      <a:endParaRPr kumimoji="0" lang="en-PH"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endParaRPr>
                    </a:p>
                  </a:txBody>
                  <a:tcPr marL="68580" marR="68580" marT="34290" marB="34290" anchor="b">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rPr>
                        <a:t>Header</a:t>
                      </a:r>
                      <a:endParaRPr kumimoji="0" lang="en-PH"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endParaRPr>
                    </a:p>
                  </a:txBody>
                  <a:tcPr marL="68580" marR="68580" marT="34290" marB="34290" anchor="b">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rPr>
                        <a:t>Header</a:t>
                      </a:r>
                      <a:endParaRPr kumimoji="0" lang="en-PH" sz="1200" b="1" i="0" u="none" strike="noStrike" kern="1200" cap="none" spc="0" normalizeH="0" baseline="0" noProof="0" dirty="0">
                        <a:ln>
                          <a:noFill/>
                        </a:ln>
                        <a:solidFill>
                          <a:schemeClr val="tx2"/>
                        </a:solidFill>
                        <a:effectLst/>
                        <a:uLnTx/>
                        <a:uFillTx/>
                        <a:latin typeface="Arial" panose="020B0604020202020204" pitchFamily="34" charset="0"/>
                        <a:ea typeface="+mn-ea"/>
                        <a:cs typeface="+mn-cs"/>
                      </a:endParaRPr>
                    </a:p>
                  </a:txBody>
                  <a:tcPr marL="68580" marR="68580" marT="34290" marB="34290" anchor="b">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028217589"/>
                  </a:ext>
                </a:extLst>
              </a:tr>
              <a:tr h="418898">
                <a:tc>
                  <a:txBody>
                    <a:bodyPr/>
                    <a:lstStyle/>
                    <a:p>
                      <a:r>
                        <a:rPr kumimoji="0" lang="en-PH" sz="1100" b="1" i="0" u="none" strike="noStrike" kern="1200" cap="none" spc="0" normalizeH="0" baseline="0" noProof="0" dirty="0">
                          <a:ln>
                            <a:noFill/>
                          </a:ln>
                          <a:solidFill>
                            <a:schemeClr val="accent4"/>
                          </a:solidFill>
                          <a:effectLst/>
                          <a:uLnTx/>
                          <a:uFillTx/>
                          <a:latin typeface="Arial" panose="020B0604020202020204" pitchFamily="34" charset="0"/>
                          <a:ea typeface="+mn-ea"/>
                          <a:cs typeface="+mn-cs"/>
                        </a:rPr>
                        <a:t>Lorem ipsum </a:t>
                      </a:r>
                      <a:endParaRPr lang="en-PH" sz="1100" b="1" dirty="0">
                        <a:solidFill>
                          <a:schemeClr val="accent4"/>
                        </a:solidFill>
                        <a:latin typeface="Arial" panose="020B0604020202020204" pitchFamily="34" charset="0"/>
                      </a:endParaRPr>
                    </a:p>
                  </a:txBody>
                  <a:tcPr marL="68580" marR="68580" marT="34290" marB="34290" anchor="ctr">
                    <a:lnL w="12700" cmpd="sng">
                      <a:noFill/>
                    </a:lnL>
                    <a:lnR w="12700" cmpd="sng">
                      <a:noFill/>
                    </a:lnR>
                    <a:lnT w="19050" cap="flat" cmpd="sng" algn="ctr">
                      <a:solidFill>
                        <a:schemeClr val="bg1"/>
                      </a:solidFill>
                      <a:prstDash val="solid"/>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19050" cap="flat" cmpd="sng" algn="ctr">
                      <a:solidFill>
                        <a:schemeClr val="bg1"/>
                      </a:solidFill>
                      <a:prstDash val="solid"/>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19050" cap="flat" cmpd="sng" algn="ctr">
                      <a:solidFill>
                        <a:schemeClr val="bg1"/>
                      </a:solidFill>
                      <a:prstDash val="solid"/>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19050" cap="flat" cmpd="sng" algn="ctr">
                      <a:solidFill>
                        <a:schemeClr val="bg1"/>
                      </a:solidFill>
                      <a:prstDash val="solid"/>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60230061"/>
                  </a:ext>
                </a:extLst>
              </a:tr>
              <a:tr h="418898">
                <a:tc>
                  <a:txBody>
                    <a:bodyPr/>
                    <a:lstStyle/>
                    <a:p>
                      <a:r>
                        <a:rPr kumimoji="0" lang="en-PH" sz="1100" b="1" i="0" u="none" strike="noStrike" kern="1200" cap="none" spc="0" normalizeH="0" baseline="0" noProof="0" dirty="0">
                          <a:ln>
                            <a:noFill/>
                          </a:ln>
                          <a:solidFill>
                            <a:schemeClr val="accent4"/>
                          </a:solidFill>
                          <a:effectLst/>
                          <a:uLnTx/>
                          <a:uFillTx/>
                          <a:latin typeface="Arial" panose="020B0604020202020204" pitchFamily="34" charset="0"/>
                          <a:ea typeface="+mn-ea"/>
                          <a:cs typeface="+mn-cs"/>
                        </a:rPr>
                        <a:t>Lorem ipsum </a:t>
                      </a:r>
                      <a:endParaRPr lang="en-PH" sz="1100" b="1" dirty="0">
                        <a:solidFill>
                          <a:schemeClr val="accent4"/>
                        </a:solidFill>
                        <a:latin typeface="Arial" panose="020B0604020202020204" pitchFamily="34" charset="0"/>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9158550"/>
                  </a:ext>
                </a:extLst>
              </a:tr>
              <a:tr h="418898">
                <a:tc>
                  <a:txBody>
                    <a:bodyPr/>
                    <a:lstStyle/>
                    <a:p>
                      <a:r>
                        <a:rPr kumimoji="0" lang="en-PH" sz="1100" b="1" i="0" u="none" strike="noStrike" kern="1200" cap="none" spc="0" normalizeH="0" baseline="0" noProof="0" dirty="0">
                          <a:ln>
                            <a:noFill/>
                          </a:ln>
                          <a:solidFill>
                            <a:schemeClr val="accent4"/>
                          </a:solidFill>
                          <a:effectLst/>
                          <a:uLnTx/>
                          <a:uFillTx/>
                          <a:latin typeface="Arial" panose="020B0604020202020204" pitchFamily="34" charset="0"/>
                          <a:ea typeface="+mn-ea"/>
                          <a:cs typeface="+mn-cs"/>
                        </a:rPr>
                        <a:t>Lorem ipsum </a:t>
                      </a:r>
                      <a:endParaRPr lang="en-PH" sz="1100" b="1" dirty="0">
                        <a:solidFill>
                          <a:schemeClr val="accent4"/>
                        </a:solidFill>
                        <a:latin typeface="Arial" panose="020B0604020202020204" pitchFamily="34" charset="0"/>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1262162"/>
                  </a:ext>
                </a:extLst>
              </a:tr>
              <a:tr h="418898">
                <a:tc>
                  <a:txBody>
                    <a:bodyPr/>
                    <a:lstStyle/>
                    <a:p>
                      <a:r>
                        <a:rPr kumimoji="0" lang="en-PH" sz="1100" b="1" i="0" u="none" strike="noStrike" kern="1200" cap="none" spc="0" normalizeH="0" baseline="0" noProof="0" dirty="0">
                          <a:ln>
                            <a:noFill/>
                          </a:ln>
                          <a:solidFill>
                            <a:schemeClr val="accent4"/>
                          </a:solidFill>
                          <a:effectLst/>
                          <a:uLnTx/>
                          <a:uFillTx/>
                          <a:latin typeface="Arial" panose="020B0604020202020204" pitchFamily="34" charset="0"/>
                          <a:ea typeface="+mn-ea"/>
                          <a:cs typeface="+mn-cs"/>
                        </a:rPr>
                        <a:t>Lorem ipsum </a:t>
                      </a:r>
                      <a:endParaRPr lang="en-PH" sz="1100" b="1" dirty="0">
                        <a:solidFill>
                          <a:schemeClr val="accent4"/>
                        </a:solidFill>
                        <a:latin typeface="Arial" panose="020B0604020202020204" pitchFamily="34" charset="0"/>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solidFill>
                        <a:schemeClr val="bg1"/>
                      </a:solid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017760"/>
                  </a:ext>
                </a:extLst>
              </a:tr>
              <a:tr h="418898">
                <a:tc>
                  <a:txBody>
                    <a:bodyPr/>
                    <a:lstStyle/>
                    <a:p>
                      <a:r>
                        <a:rPr kumimoji="0" lang="en-PH" sz="1100" b="1" i="0" u="none" strike="noStrike" kern="1200" cap="none" spc="0" normalizeH="0" baseline="0" noProof="0" dirty="0">
                          <a:ln>
                            <a:noFill/>
                          </a:ln>
                          <a:solidFill>
                            <a:schemeClr val="accent4"/>
                          </a:solidFill>
                          <a:effectLst/>
                          <a:uLnTx/>
                          <a:uFillTx/>
                          <a:latin typeface="Arial" panose="020B0604020202020204" pitchFamily="34" charset="0"/>
                          <a:ea typeface="+mn-ea"/>
                          <a:cs typeface="+mn-cs"/>
                        </a:rPr>
                        <a:t>Lorem ipsum </a:t>
                      </a:r>
                      <a:endParaRPr lang="en-PH" sz="1100" b="1" dirty="0">
                        <a:solidFill>
                          <a:schemeClr val="accent4"/>
                        </a:solidFill>
                        <a:latin typeface="Arial" panose="020B0604020202020204" pitchFamily="34" charset="0"/>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rPr>
                        <a:t>xxxx</a:t>
                      </a:r>
                      <a:endParaRPr kumimoji="0" lang="en-PH" sz="1100" b="0" i="0"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a:txBody>
                  <a:tcPr marL="68580" marR="68580" marT="34290" marB="34290" anchor="ctr">
                    <a:lnL w="12700" cmpd="sng">
                      <a:noFill/>
                    </a:lnL>
                    <a:lnR w="12700" cmpd="sng">
                      <a:noFill/>
                    </a:lnR>
                    <a:lnT w="9525" cap="flat" cmpd="sng" algn="ctr">
                      <a:solidFill>
                        <a:schemeClr val="bg1"/>
                      </a:solidFill>
                      <a:prstDash val="sysDot"/>
                      <a:round/>
                      <a:headEnd type="none" w="med" len="med"/>
                      <a:tailEnd type="none" w="med" len="med"/>
                    </a:lnT>
                    <a:lnB w="9525" cap="flat" cmpd="sng" algn="ctr">
                      <a:noFill/>
                      <a:prstDash val="sysDot"/>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0502832"/>
                  </a:ext>
                </a:extLst>
              </a:tr>
            </a:tbl>
          </a:graphicData>
        </a:graphic>
      </p:graphicFrame>
      <p:grpSp>
        <p:nvGrpSpPr>
          <p:cNvPr id="18" name="Group 17">
            <a:extLst>
              <a:ext uri="{FF2B5EF4-FFF2-40B4-BE49-F238E27FC236}">
                <a16:creationId xmlns:a16="http://schemas.microsoft.com/office/drawing/2014/main" id="{59EA6BE0-FA14-4823-825C-79039B9691C7}"/>
              </a:ext>
            </a:extLst>
          </p:cNvPr>
          <p:cNvGrpSpPr/>
          <p:nvPr/>
        </p:nvGrpSpPr>
        <p:grpSpPr>
          <a:xfrm>
            <a:off x="5470635" y="1628655"/>
            <a:ext cx="3365940" cy="423917"/>
            <a:chOff x="491613" y="1605078"/>
            <a:chExt cx="7564368" cy="565223"/>
          </a:xfrm>
        </p:grpSpPr>
        <p:sp>
          <p:nvSpPr>
            <p:cNvPr id="19" name="TextBox 18">
              <a:extLst>
                <a:ext uri="{FF2B5EF4-FFF2-40B4-BE49-F238E27FC236}">
                  <a16:creationId xmlns:a16="http://schemas.microsoft.com/office/drawing/2014/main" id="{5A73DF04-F31E-4833-8A17-18F9734BAE3E}"/>
                </a:ext>
              </a:extLst>
            </p:cNvPr>
            <p:cNvSpPr txBox="1"/>
            <p:nvPr/>
          </p:nvSpPr>
          <p:spPr>
            <a:xfrm>
              <a:off x="491613" y="1605078"/>
              <a:ext cx="7564368" cy="508312"/>
            </a:xfrm>
            <a:prstGeom prst="rect">
              <a:avLst/>
            </a:prstGeom>
            <a:noFill/>
          </p:spPr>
          <p:txBody>
            <a:bodyPr wrap="square" lIns="0" tIns="0" rIns="0" bIns="0" rtlCol="0" anchor="b">
              <a:normAutofit/>
            </a:bodyPr>
            <a:lstStyle/>
            <a:p>
              <a:r>
                <a:rPr lang="en-US" b="1" dirty="0">
                  <a:solidFill>
                    <a:schemeClr val="accent4">
                      <a:lumMod val="90000"/>
                    </a:schemeClr>
                  </a:solidFill>
                  <a:latin typeface="Arial" panose="020B0604020202020204" pitchFamily="34" charset="0"/>
                </a:rPr>
                <a:t>Table Title</a:t>
              </a:r>
              <a:endParaRPr lang="en-PH" b="1" dirty="0">
                <a:solidFill>
                  <a:schemeClr val="accent4">
                    <a:lumMod val="90000"/>
                  </a:schemeClr>
                </a:solidFill>
                <a:latin typeface="Arial" panose="020B0604020202020204" pitchFamily="34" charset="0"/>
              </a:endParaRPr>
            </a:p>
          </p:txBody>
        </p:sp>
        <p:cxnSp>
          <p:nvCxnSpPr>
            <p:cNvPr id="20" name="Straight Connector 19">
              <a:extLst>
                <a:ext uri="{FF2B5EF4-FFF2-40B4-BE49-F238E27FC236}">
                  <a16:creationId xmlns:a16="http://schemas.microsoft.com/office/drawing/2014/main" id="{07F03273-91F5-44A0-B026-894DD1C25B1B}"/>
                </a:ext>
              </a:extLst>
            </p:cNvPr>
            <p:cNvCxnSpPr>
              <a:cxnSpLocks/>
            </p:cNvCxnSpPr>
            <p:nvPr/>
          </p:nvCxnSpPr>
          <p:spPr>
            <a:xfrm>
              <a:off x="491613" y="2170301"/>
              <a:ext cx="7564367"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D6CC498A-5FDA-49C4-B246-D2DA028A5264}"/>
              </a:ext>
            </a:extLst>
          </p:cNvPr>
          <p:cNvGrpSpPr/>
          <p:nvPr/>
        </p:nvGrpSpPr>
        <p:grpSpPr>
          <a:xfrm>
            <a:off x="5470639" y="5034744"/>
            <a:ext cx="743862" cy="1315255"/>
            <a:chOff x="5470639" y="4681092"/>
            <a:chExt cx="743862" cy="1029879"/>
          </a:xfrm>
        </p:grpSpPr>
        <p:sp>
          <p:nvSpPr>
            <p:cNvPr id="22" name="Rectangle 21">
              <a:extLst>
                <a:ext uri="{FF2B5EF4-FFF2-40B4-BE49-F238E27FC236}">
                  <a16:creationId xmlns:a16="http://schemas.microsoft.com/office/drawing/2014/main" id="{378E8CD6-BC64-44BE-9A1F-CDA6D52154AA}"/>
                </a:ext>
              </a:extLst>
            </p:cNvPr>
            <p:cNvSpPr/>
            <p:nvPr/>
          </p:nvSpPr>
          <p:spPr>
            <a:xfrm>
              <a:off x="5470639" y="4681092"/>
              <a:ext cx="714941" cy="1029874"/>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200" b="1" dirty="0">
                  <a:solidFill>
                    <a:schemeClr val="accent4">
                      <a:lumMod val="90000"/>
                    </a:schemeClr>
                  </a:solidFill>
                  <a:latin typeface="Arial" panose="020B0604020202020204" pitchFamily="34" charset="0"/>
                </a:rPr>
                <a:t>Key Highlight</a:t>
              </a:r>
              <a:endParaRPr lang="en-US" sz="2100" b="1" dirty="0">
                <a:solidFill>
                  <a:schemeClr val="accent4">
                    <a:lumMod val="90000"/>
                  </a:schemeClr>
                </a:solidFill>
                <a:latin typeface="Arial" panose="020B0604020202020204" pitchFamily="34" charset="0"/>
              </a:endParaRPr>
            </a:p>
          </p:txBody>
        </p:sp>
        <p:sp>
          <p:nvSpPr>
            <p:cNvPr id="23" name="Rectangle 22">
              <a:extLst>
                <a:ext uri="{FF2B5EF4-FFF2-40B4-BE49-F238E27FC236}">
                  <a16:creationId xmlns:a16="http://schemas.microsoft.com/office/drawing/2014/main" id="{968523AD-4790-4909-95E0-72352C2A114D}"/>
                </a:ext>
              </a:extLst>
            </p:cNvPr>
            <p:cNvSpPr/>
            <p:nvPr/>
          </p:nvSpPr>
          <p:spPr>
            <a:xfrm>
              <a:off x="6185575" y="4681096"/>
              <a:ext cx="28926" cy="102987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latin typeface="Arial" panose="020B0604020202020204" pitchFamily="34" charset="0"/>
              </a:endParaRPr>
            </a:p>
          </p:txBody>
        </p:sp>
      </p:grpSp>
      <p:sp>
        <p:nvSpPr>
          <p:cNvPr id="24" name="TextBox 23">
            <a:extLst>
              <a:ext uri="{FF2B5EF4-FFF2-40B4-BE49-F238E27FC236}">
                <a16:creationId xmlns:a16="http://schemas.microsoft.com/office/drawing/2014/main" id="{310F2A5A-AFC5-4F95-9DB9-D6023F92DBEA}"/>
              </a:ext>
            </a:extLst>
          </p:cNvPr>
          <p:cNvSpPr txBox="1"/>
          <p:nvPr/>
        </p:nvSpPr>
        <p:spPr>
          <a:xfrm>
            <a:off x="6285820" y="5052305"/>
            <a:ext cx="2550758" cy="1297688"/>
          </a:xfrm>
          <a:prstGeom prst="rect">
            <a:avLst/>
          </a:prstGeom>
          <a:noFill/>
        </p:spPr>
        <p:txBody>
          <a:bodyPr wrap="square" lIns="0" tIns="0" rIns="0" bIns="0" rtlCol="0" anchor="ctr">
            <a:noAutofit/>
          </a:bodyPr>
          <a:lstStyle/>
          <a:p>
            <a:r>
              <a:rPr lang="en-US" sz="1100" dirty="0">
                <a:solidFill>
                  <a:schemeClr val="bg1"/>
                </a:solidFill>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lorem elementum</a:t>
            </a:r>
          </a:p>
        </p:txBody>
      </p:sp>
    </p:spTree>
    <p:extLst>
      <p:ext uri="{BB962C8B-B14F-4D97-AF65-F5344CB8AC3E}">
        <p14:creationId xmlns:p14="http://schemas.microsoft.com/office/powerpoint/2010/main" val="416086891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3730C48-9A58-4C4E-919C-B8C546399C6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266</a:t>
            </a:fld>
            <a:endParaRPr lang="en-PH" dirty="0"/>
          </a:p>
        </p:txBody>
      </p:sp>
      <p:sp>
        <p:nvSpPr>
          <p:cNvPr id="5" name="Title 4">
            <a:extLst>
              <a:ext uri="{FF2B5EF4-FFF2-40B4-BE49-F238E27FC236}">
                <a16:creationId xmlns:a16="http://schemas.microsoft.com/office/drawing/2014/main" id="{E20ECDF1-3C8E-47E6-B9FC-FF973DDF6F04}"/>
              </a:ext>
            </a:extLst>
          </p:cNvPr>
          <p:cNvSpPr>
            <a:spLocks noGrp="1"/>
          </p:cNvSpPr>
          <p:nvPr>
            <p:ph type="title"/>
          </p:nvPr>
        </p:nvSpPr>
        <p:spPr>
          <a:xfrm>
            <a:off x="628650" y="365126"/>
            <a:ext cx="3680465" cy="578772"/>
          </a:xfrm>
        </p:spPr>
        <p:txBody>
          <a:bodyPr>
            <a:normAutofit fontScale="90000"/>
          </a:bodyPr>
          <a:lstStyle/>
          <a:p>
            <a:r>
              <a:rPr lang="en-PH" dirty="0"/>
              <a:t>Chart + Hero Image Slide</a:t>
            </a:r>
          </a:p>
        </p:txBody>
      </p:sp>
      <p:pic>
        <p:nvPicPr>
          <p:cNvPr id="17" name="Picture Placeholder 16">
            <a:extLst>
              <a:ext uri="{FF2B5EF4-FFF2-40B4-BE49-F238E27FC236}">
                <a16:creationId xmlns:a16="http://schemas.microsoft.com/office/drawing/2014/main" id="{29B9C7DC-FA65-4937-990E-9DADEDD0EB01}"/>
              </a:ext>
            </a:extLst>
          </p:cNvPr>
          <p:cNvPicPr>
            <a:picLocks noGrp="1" noChangeAspect="1"/>
          </p:cNvPicPr>
          <p:nvPr>
            <p:ph type="pic" sz="quarter" idx="13"/>
          </p:nvPr>
        </p:nvPicPr>
        <p:blipFill rotWithShape="1">
          <a:blip r:embed="rId2">
            <a:extLst>
              <a:ext uri="{28A0092B-C50C-407E-A947-70E740481C1C}">
                <a14:useLocalDpi xmlns:a14="http://schemas.microsoft.com/office/drawing/2010/main" val="0"/>
              </a:ext>
            </a:extLst>
          </a:blip>
          <a:srcRect l="27781" r="27781"/>
          <a:stretch/>
        </p:blipFill>
        <p:spPr>
          <a:xfrm>
            <a:off x="4572000" y="0"/>
            <a:ext cx="4572000" cy="6858000"/>
          </a:xfrm>
        </p:spPr>
      </p:pic>
      <p:sp>
        <p:nvSpPr>
          <p:cNvPr id="18" name="Rectangle 17">
            <a:extLst>
              <a:ext uri="{FF2B5EF4-FFF2-40B4-BE49-F238E27FC236}">
                <a16:creationId xmlns:a16="http://schemas.microsoft.com/office/drawing/2014/main" id="{85570349-C311-49C9-8CE8-A3321E7ADE17}"/>
              </a:ext>
            </a:extLst>
          </p:cNvPr>
          <p:cNvSpPr/>
          <p:nvPr/>
        </p:nvSpPr>
        <p:spPr>
          <a:xfrm>
            <a:off x="4572000" y="0"/>
            <a:ext cx="4572000" cy="6858000"/>
          </a:xfrm>
          <a:prstGeom prst="rect">
            <a:avLst/>
          </a:prstGeom>
          <a:solidFill>
            <a:schemeClr val="tx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28" name="Group 27">
            <a:extLst>
              <a:ext uri="{FF2B5EF4-FFF2-40B4-BE49-F238E27FC236}">
                <a16:creationId xmlns:a16="http://schemas.microsoft.com/office/drawing/2014/main" id="{9DC35560-A45B-43C7-89FC-98170DF6D3F0}"/>
              </a:ext>
            </a:extLst>
          </p:cNvPr>
          <p:cNvGrpSpPr/>
          <p:nvPr/>
        </p:nvGrpSpPr>
        <p:grpSpPr>
          <a:xfrm>
            <a:off x="6276179" y="409517"/>
            <a:ext cx="2159606" cy="2159606"/>
            <a:chOff x="6849304" y="244308"/>
            <a:chExt cx="2292706" cy="2292706"/>
          </a:xfrm>
        </p:grpSpPr>
        <p:sp>
          <p:nvSpPr>
            <p:cNvPr id="19" name="Oval 18">
              <a:extLst>
                <a:ext uri="{FF2B5EF4-FFF2-40B4-BE49-F238E27FC236}">
                  <a16:creationId xmlns:a16="http://schemas.microsoft.com/office/drawing/2014/main" id="{9A786C29-D6FF-40FD-8617-D6B1C122A162}"/>
                </a:ext>
              </a:extLst>
            </p:cNvPr>
            <p:cNvSpPr>
              <a:spLocks noChangeAspect="1"/>
            </p:cNvSpPr>
            <p:nvPr/>
          </p:nvSpPr>
          <p:spPr>
            <a:xfrm>
              <a:off x="6849304" y="244308"/>
              <a:ext cx="2292706" cy="2292706"/>
            </a:xfrm>
            <a:prstGeom prst="ellipse">
              <a:avLst/>
            </a:prstGeom>
            <a:solidFill>
              <a:schemeClr val="accent1">
                <a:lumMod val="20000"/>
                <a:lumOff val="80000"/>
                <a:alpha val="11000"/>
              </a:schemeClr>
            </a:solidFill>
            <a:ln w="1587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endParaRPr lang="en-US" sz="3600" b="1" kern="0" dirty="0">
                <a:solidFill>
                  <a:schemeClr val="accent1"/>
                </a:solidFill>
                <a:latin typeface="Arial" panose="020B0604020202020204" pitchFamily="34" charset="0"/>
              </a:endParaRPr>
            </a:p>
          </p:txBody>
        </p:sp>
        <p:sp>
          <p:nvSpPr>
            <p:cNvPr id="22" name="Oval 21">
              <a:extLst>
                <a:ext uri="{FF2B5EF4-FFF2-40B4-BE49-F238E27FC236}">
                  <a16:creationId xmlns:a16="http://schemas.microsoft.com/office/drawing/2014/main" id="{4D9A7862-E95C-4088-984D-C155D3BDB890}"/>
                </a:ext>
              </a:extLst>
            </p:cNvPr>
            <p:cNvSpPr>
              <a:spLocks noChangeAspect="1"/>
            </p:cNvSpPr>
            <p:nvPr/>
          </p:nvSpPr>
          <p:spPr>
            <a:xfrm>
              <a:off x="7125530" y="520534"/>
              <a:ext cx="1740254" cy="1740254"/>
            </a:xfrm>
            <a:prstGeom prst="ellipse">
              <a:avLst/>
            </a:prstGeom>
            <a:solidFill>
              <a:schemeClr val="accent1">
                <a:alpha val="40000"/>
              </a:schemeClr>
            </a:solidFill>
            <a:ln w="6350" cap="rnd" cmpd="sng" algn="ctr">
              <a:no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r>
                <a:rPr lang="en-US" sz="3600" b="1" kern="0" dirty="0">
                  <a:solidFill>
                    <a:schemeClr val="accent4"/>
                  </a:solidFill>
                  <a:latin typeface="Arial" panose="020B0604020202020204" pitchFamily="34" charset="0"/>
                </a:rPr>
                <a:t>XXX</a:t>
              </a:r>
            </a:p>
          </p:txBody>
        </p:sp>
        <p:sp>
          <p:nvSpPr>
            <p:cNvPr id="25" name="Rectangle 24">
              <a:extLst>
                <a:ext uri="{FF2B5EF4-FFF2-40B4-BE49-F238E27FC236}">
                  <a16:creationId xmlns:a16="http://schemas.microsoft.com/office/drawing/2014/main" id="{E062D183-DED3-4764-8763-AA5C9C1C0F96}"/>
                </a:ext>
              </a:extLst>
            </p:cNvPr>
            <p:cNvSpPr/>
            <p:nvPr/>
          </p:nvSpPr>
          <p:spPr>
            <a:xfrm>
              <a:off x="7184041" y="1347678"/>
              <a:ext cx="1623232" cy="617549"/>
            </a:xfrm>
            <a:prstGeom prst="rect">
              <a:avLst/>
            </a:prstGeom>
          </p:spPr>
          <p:txBody>
            <a:bodyPr wrap="square" lIns="0" tIns="0" rIns="0" bIns="0">
              <a:spAutoFit/>
            </a:bodyPr>
            <a:lstStyle/>
            <a:p>
              <a:pPr algn="ctr">
                <a:lnSpc>
                  <a:spcPct val="90000"/>
                </a:lnSpc>
                <a:buFont typeface="Trebuchet MS" panose="020B0603020202020204" pitchFamily="34" charset="0"/>
                <a:buChar char="​"/>
              </a:pPr>
              <a:r>
                <a:rPr lang="en-PH" sz="1400" dirty="0">
                  <a:solidFill>
                    <a:srgbClr val="FFFFFF"/>
                  </a:solidFill>
                  <a:latin typeface="Arial" panose="020B0604020202020204" pitchFamily="34" charset="0"/>
                </a:rPr>
                <a:t>Lorem ipsum dolor sit amet, consectetur </a:t>
              </a:r>
              <a:endParaRPr lang="ru-RU" sz="1400" dirty="0">
                <a:solidFill>
                  <a:srgbClr val="FFFFFF"/>
                </a:solidFill>
              </a:endParaRPr>
            </a:p>
          </p:txBody>
        </p:sp>
      </p:grpSp>
      <p:grpSp>
        <p:nvGrpSpPr>
          <p:cNvPr id="29" name="Group 28">
            <a:extLst>
              <a:ext uri="{FF2B5EF4-FFF2-40B4-BE49-F238E27FC236}">
                <a16:creationId xmlns:a16="http://schemas.microsoft.com/office/drawing/2014/main" id="{A7A5A2B0-9367-4759-A360-D7ED898F704E}"/>
              </a:ext>
            </a:extLst>
          </p:cNvPr>
          <p:cNvGrpSpPr/>
          <p:nvPr/>
        </p:nvGrpSpPr>
        <p:grpSpPr>
          <a:xfrm>
            <a:off x="6276179" y="4278128"/>
            <a:ext cx="2159606" cy="2159606"/>
            <a:chOff x="6849304" y="244308"/>
            <a:chExt cx="2292706" cy="2292706"/>
          </a:xfrm>
        </p:grpSpPr>
        <p:sp>
          <p:nvSpPr>
            <p:cNvPr id="30" name="Oval 29">
              <a:extLst>
                <a:ext uri="{FF2B5EF4-FFF2-40B4-BE49-F238E27FC236}">
                  <a16:creationId xmlns:a16="http://schemas.microsoft.com/office/drawing/2014/main" id="{F29953AA-ACB9-4143-951D-59122BD858AD}"/>
                </a:ext>
              </a:extLst>
            </p:cNvPr>
            <p:cNvSpPr>
              <a:spLocks noChangeAspect="1"/>
            </p:cNvSpPr>
            <p:nvPr/>
          </p:nvSpPr>
          <p:spPr>
            <a:xfrm>
              <a:off x="6849304" y="244308"/>
              <a:ext cx="2292706" cy="2292706"/>
            </a:xfrm>
            <a:prstGeom prst="ellipse">
              <a:avLst/>
            </a:prstGeom>
            <a:solidFill>
              <a:schemeClr val="accent1">
                <a:lumMod val="20000"/>
                <a:lumOff val="80000"/>
                <a:alpha val="11000"/>
              </a:schemeClr>
            </a:solidFill>
            <a:ln w="1587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endParaRPr lang="en-US" sz="3600" b="1" kern="0" dirty="0">
                <a:solidFill>
                  <a:schemeClr val="accent1"/>
                </a:solidFill>
                <a:latin typeface="Arial" panose="020B0604020202020204" pitchFamily="34" charset="0"/>
              </a:endParaRPr>
            </a:p>
          </p:txBody>
        </p:sp>
        <p:sp>
          <p:nvSpPr>
            <p:cNvPr id="31" name="Oval 30">
              <a:extLst>
                <a:ext uri="{FF2B5EF4-FFF2-40B4-BE49-F238E27FC236}">
                  <a16:creationId xmlns:a16="http://schemas.microsoft.com/office/drawing/2014/main" id="{F9CC4013-D907-4125-BF31-3A4EF8EAB2C6}"/>
                </a:ext>
              </a:extLst>
            </p:cNvPr>
            <p:cNvSpPr>
              <a:spLocks noChangeAspect="1"/>
            </p:cNvSpPr>
            <p:nvPr/>
          </p:nvSpPr>
          <p:spPr>
            <a:xfrm>
              <a:off x="7125530" y="520534"/>
              <a:ext cx="1740254" cy="1740254"/>
            </a:xfrm>
            <a:prstGeom prst="ellipse">
              <a:avLst/>
            </a:prstGeom>
            <a:solidFill>
              <a:schemeClr val="accent1">
                <a:alpha val="40000"/>
              </a:schemeClr>
            </a:solidFill>
            <a:ln w="6350" cap="rnd" cmpd="sng" algn="ctr">
              <a:no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r>
                <a:rPr lang="en-US" sz="3600" b="1" kern="0" dirty="0">
                  <a:solidFill>
                    <a:schemeClr val="accent4"/>
                  </a:solidFill>
                  <a:latin typeface="Arial" panose="020B0604020202020204" pitchFamily="34" charset="0"/>
                </a:rPr>
                <a:t>XXX</a:t>
              </a:r>
            </a:p>
          </p:txBody>
        </p:sp>
        <p:sp>
          <p:nvSpPr>
            <p:cNvPr id="32" name="Rectangle 31">
              <a:extLst>
                <a:ext uri="{FF2B5EF4-FFF2-40B4-BE49-F238E27FC236}">
                  <a16:creationId xmlns:a16="http://schemas.microsoft.com/office/drawing/2014/main" id="{214769F2-05EB-4A91-A79B-C517661A6454}"/>
                </a:ext>
              </a:extLst>
            </p:cNvPr>
            <p:cNvSpPr/>
            <p:nvPr/>
          </p:nvSpPr>
          <p:spPr>
            <a:xfrm>
              <a:off x="7184041" y="1347678"/>
              <a:ext cx="1623232" cy="617549"/>
            </a:xfrm>
            <a:prstGeom prst="rect">
              <a:avLst/>
            </a:prstGeom>
          </p:spPr>
          <p:txBody>
            <a:bodyPr wrap="square" lIns="0" tIns="0" rIns="0" bIns="0">
              <a:spAutoFit/>
            </a:bodyPr>
            <a:lstStyle/>
            <a:p>
              <a:pPr algn="ctr">
                <a:lnSpc>
                  <a:spcPct val="90000"/>
                </a:lnSpc>
                <a:buFont typeface="Trebuchet MS" panose="020B0603020202020204" pitchFamily="34" charset="0"/>
                <a:buChar char="​"/>
              </a:pPr>
              <a:r>
                <a:rPr lang="en-PH" sz="1400" dirty="0">
                  <a:solidFill>
                    <a:srgbClr val="FFFFFF"/>
                  </a:solidFill>
                  <a:latin typeface="Arial" panose="020B0604020202020204" pitchFamily="34" charset="0"/>
                </a:rPr>
                <a:t>Lorem ipsum dolor sit amet, consectetur </a:t>
              </a:r>
              <a:endParaRPr lang="ru-RU" sz="1400" dirty="0">
                <a:solidFill>
                  <a:srgbClr val="FFFFFF"/>
                </a:solidFill>
              </a:endParaRPr>
            </a:p>
          </p:txBody>
        </p:sp>
      </p:grpSp>
      <p:grpSp>
        <p:nvGrpSpPr>
          <p:cNvPr id="39" name="Group 38">
            <a:extLst>
              <a:ext uri="{FF2B5EF4-FFF2-40B4-BE49-F238E27FC236}">
                <a16:creationId xmlns:a16="http://schemas.microsoft.com/office/drawing/2014/main" id="{22923641-104D-4855-ABCA-83D58BE82201}"/>
              </a:ext>
            </a:extLst>
          </p:cNvPr>
          <p:cNvGrpSpPr/>
          <p:nvPr/>
        </p:nvGrpSpPr>
        <p:grpSpPr>
          <a:xfrm>
            <a:off x="4830663" y="2343823"/>
            <a:ext cx="2159606" cy="2159606"/>
            <a:chOff x="6849304" y="244308"/>
            <a:chExt cx="2292706" cy="2292706"/>
          </a:xfrm>
        </p:grpSpPr>
        <p:sp>
          <p:nvSpPr>
            <p:cNvPr id="40" name="Oval 39">
              <a:extLst>
                <a:ext uri="{FF2B5EF4-FFF2-40B4-BE49-F238E27FC236}">
                  <a16:creationId xmlns:a16="http://schemas.microsoft.com/office/drawing/2014/main" id="{9ED3E29D-F389-4665-A4E2-62D1C844561B}"/>
                </a:ext>
              </a:extLst>
            </p:cNvPr>
            <p:cNvSpPr>
              <a:spLocks noChangeAspect="1"/>
            </p:cNvSpPr>
            <p:nvPr/>
          </p:nvSpPr>
          <p:spPr>
            <a:xfrm>
              <a:off x="6849304" y="244308"/>
              <a:ext cx="2292706" cy="2292706"/>
            </a:xfrm>
            <a:prstGeom prst="ellipse">
              <a:avLst/>
            </a:prstGeom>
            <a:solidFill>
              <a:schemeClr val="accent1">
                <a:lumMod val="20000"/>
                <a:lumOff val="80000"/>
                <a:alpha val="11000"/>
              </a:schemeClr>
            </a:solidFill>
            <a:ln w="1587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endParaRPr lang="en-US" sz="3600" b="1" kern="0" dirty="0">
                <a:solidFill>
                  <a:schemeClr val="accent1"/>
                </a:solidFill>
                <a:latin typeface="Arial" panose="020B0604020202020204" pitchFamily="34" charset="0"/>
              </a:endParaRPr>
            </a:p>
          </p:txBody>
        </p:sp>
        <p:sp>
          <p:nvSpPr>
            <p:cNvPr id="41" name="Oval 40">
              <a:extLst>
                <a:ext uri="{FF2B5EF4-FFF2-40B4-BE49-F238E27FC236}">
                  <a16:creationId xmlns:a16="http://schemas.microsoft.com/office/drawing/2014/main" id="{06AA83D1-E7AC-4A0C-BDEF-BA80563264A1}"/>
                </a:ext>
              </a:extLst>
            </p:cNvPr>
            <p:cNvSpPr>
              <a:spLocks noChangeAspect="1"/>
            </p:cNvSpPr>
            <p:nvPr/>
          </p:nvSpPr>
          <p:spPr>
            <a:xfrm>
              <a:off x="7125530" y="520534"/>
              <a:ext cx="1740254" cy="1740254"/>
            </a:xfrm>
            <a:prstGeom prst="ellipse">
              <a:avLst/>
            </a:prstGeom>
            <a:solidFill>
              <a:schemeClr val="accent1">
                <a:alpha val="40000"/>
              </a:schemeClr>
            </a:solidFill>
            <a:ln w="6350" cap="rnd" cmpd="sng" algn="ctr">
              <a:noFill/>
              <a:prstDash val="sysDot"/>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none" lIns="27000" tIns="81000" rIns="27000" bIns="68580" rtlCol="0" anchor="t" anchorCtr="0"/>
            <a:lstStyle/>
            <a:p>
              <a:pPr algn="ctr"/>
              <a:r>
                <a:rPr lang="en-US" sz="3600" b="1" kern="0" dirty="0">
                  <a:solidFill>
                    <a:schemeClr val="accent4"/>
                  </a:solidFill>
                  <a:latin typeface="Arial" panose="020B0604020202020204" pitchFamily="34" charset="0"/>
                </a:rPr>
                <a:t>XXX</a:t>
              </a:r>
            </a:p>
          </p:txBody>
        </p:sp>
        <p:sp>
          <p:nvSpPr>
            <p:cNvPr id="42" name="Rectangle 41">
              <a:extLst>
                <a:ext uri="{FF2B5EF4-FFF2-40B4-BE49-F238E27FC236}">
                  <a16:creationId xmlns:a16="http://schemas.microsoft.com/office/drawing/2014/main" id="{7908E66B-155B-42D3-95BB-3070D49501A3}"/>
                </a:ext>
              </a:extLst>
            </p:cNvPr>
            <p:cNvSpPr/>
            <p:nvPr/>
          </p:nvSpPr>
          <p:spPr>
            <a:xfrm>
              <a:off x="7184041" y="1347678"/>
              <a:ext cx="1623232" cy="617549"/>
            </a:xfrm>
            <a:prstGeom prst="rect">
              <a:avLst/>
            </a:prstGeom>
          </p:spPr>
          <p:txBody>
            <a:bodyPr wrap="square" lIns="0" tIns="0" rIns="0" bIns="0">
              <a:spAutoFit/>
            </a:bodyPr>
            <a:lstStyle/>
            <a:p>
              <a:pPr algn="ctr">
                <a:lnSpc>
                  <a:spcPct val="90000"/>
                </a:lnSpc>
                <a:buFont typeface="Trebuchet MS" panose="020B0603020202020204" pitchFamily="34" charset="0"/>
                <a:buChar char="​"/>
              </a:pPr>
              <a:r>
                <a:rPr lang="en-PH" sz="1400" dirty="0">
                  <a:solidFill>
                    <a:srgbClr val="FFFFFF"/>
                  </a:solidFill>
                  <a:latin typeface="Arial" panose="020B0604020202020204" pitchFamily="34" charset="0"/>
                </a:rPr>
                <a:t>Lorem ipsum dolor sit amet, consectetur </a:t>
              </a:r>
              <a:endParaRPr lang="ru-RU" sz="1400" dirty="0">
                <a:solidFill>
                  <a:srgbClr val="FFFFFF"/>
                </a:solidFill>
              </a:endParaRPr>
            </a:p>
          </p:txBody>
        </p:sp>
      </p:grpSp>
      <p:graphicFrame>
        <p:nvGraphicFramePr>
          <p:cNvPr id="43" name="Chart 42">
            <a:extLst>
              <a:ext uri="{FF2B5EF4-FFF2-40B4-BE49-F238E27FC236}">
                <a16:creationId xmlns:a16="http://schemas.microsoft.com/office/drawing/2014/main" id="{702ED1D2-792E-49FE-9B6E-E149A44A7611}"/>
              </a:ext>
            </a:extLst>
          </p:cNvPr>
          <p:cNvGraphicFramePr/>
          <p:nvPr>
            <p:extLst>
              <p:ext uri="{D42A27DB-BD31-4B8C-83A1-F6EECF244321}">
                <p14:modId xmlns:p14="http://schemas.microsoft.com/office/powerpoint/2010/main" val="2911997233"/>
              </p:ext>
            </p:extLst>
          </p:nvPr>
        </p:nvGraphicFramePr>
        <p:xfrm>
          <a:off x="628650" y="2372155"/>
          <a:ext cx="3566211" cy="2666340"/>
        </p:xfrm>
        <a:graphic>
          <a:graphicData uri="http://schemas.openxmlformats.org/drawingml/2006/chart">
            <c:chart xmlns:c="http://schemas.openxmlformats.org/drawingml/2006/chart" xmlns:r="http://schemas.openxmlformats.org/officeDocument/2006/relationships" r:id="rId3"/>
          </a:graphicData>
        </a:graphic>
      </p:graphicFrame>
      <p:sp>
        <p:nvSpPr>
          <p:cNvPr id="44" name="TextBox 43">
            <a:extLst>
              <a:ext uri="{FF2B5EF4-FFF2-40B4-BE49-F238E27FC236}">
                <a16:creationId xmlns:a16="http://schemas.microsoft.com/office/drawing/2014/main" id="{26AF815D-0503-4CC8-9812-C62E708752E3}"/>
              </a:ext>
            </a:extLst>
          </p:cNvPr>
          <p:cNvSpPr txBox="1"/>
          <p:nvPr/>
        </p:nvSpPr>
        <p:spPr>
          <a:xfrm>
            <a:off x="628650" y="5226341"/>
            <a:ext cx="3622715" cy="80869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bg1"/>
              </a:buClr>
              <a:buFont typeface="Arial" panose="020B0604020202020204" pitchFamily="34" charset="0"/>
              <a:buChar char="•"/>
            </a:pPr>
            <a:r>
              <a:rPr lang="en-US" dirty="0">
                <a:solidFill>
                  <a:schemeClr val="bg1"/>
                </a:solidFill>
                <a:latin typeface="Arial" panose="020B0604020202020204" pitchFamily="34" charset="0"/>
              </a:rPr>
              <a:t>Lorem ipsum dolor sit amet, consectetur adipiscing elit. Curabitur purus dui, euismod quis placerat eget, venenatis nec nibh. Mauri</a:t>
            </a:r>
          </a:p>
        </p:txBody>
      </p:sp>
      <p:sp>
        <p:nvSpPr>
          <p:cNvPr id="45" name="ee4pHeader1">
            <a:extLst>
              <a:ext uri="{FF2B5EF4-FFF2-40B4-BE49-F238E27FC236}">
                <a16:creationId xmlns:a16="http://schemas.microsoft.com/office/drawing/2014/main" id="{6FD623AA-F17F-4615-AAA0-27AB6050B022}"/>
              </a:ext>
            </a:extLst>
          </p:cNvPr>
          <p:cNvSpPr txBox="1"/>
          <p:nvPr/>
        </p:nvSpPr>
        <p:spPr>
          <a:xfrm>
            <a:off x="628652" y="1511369"/>
            <a:ext cx="3736181" cy="614487"/>
          </a:xfrm>
          <a:prstGeom prst="rect">
            <a:avLst/>
          </a:prstGeom>
          <a:noFill/>
          <a:ln cap="rnd">
            <a:noFill/>
          </a:ln>
        </p:spPr>
        <p:txBody>
          <a:bodyPr vert="horz" wrap="square" lIns="0" tIns="0" rIns="0" bIns="0" rtlCol="0" anchor="b" anchorCtr="0">
            <a:noAutofit/>
          </a:bodyPr>
          <a:lstStyle/>
          <a:p>
            <a:pPr marL="0" lvl="3"/>
            <a:r>
              <a:rPr lang="en-US" sz="1600" dirty="0">
                <a:solidFill>
                  <a:schemeClr val="accent4">
                    <a:lumMod val="40000"/>
                    <a:lumOff val="60000"/>
                  </a:schemeClr>
                </a:solidFill>
                <a:latin typeface="Arial" panose="020B0604020202020204" pitchFamily="34" charset="0"/>
              </a:rPr>
              <a:t>Lorem ipsum dolor sit amet, consectetur adipiscing elit.Curabitur purus</a:t>
            </a:r>
          </a:p>
        </p:txBody>
      </p:sp>
    </p:spTree>
    <p:extLst>
      <p:ext uri="{BB962C8B-B14F-4D97-AF65-F5344CB8AC3E}">
        <p14:creationId xmlns:p14="http://schemas.microsoft.com/office/powerpoint/2010/main" val="438915618"/>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ECBA06D-F92A-42AB-8EA3-BFC53D02DF1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267</a:t>
            </a:fld>
            <a:endParaRPr lang="en-PH" dirty="0"/>
          </a:p>
        </p:txBody>
      </p:sp>
      <p:sp>
        <p:nvSpPr>
          <p:cNvPr id="8" name="Subtitle 7">
            <a:extLst>
              <a:ext uri="{FF2B5EF4-FFF2-40B4-BE49-F238E27FC236}">
                <a16:creationId xmlns:a16="http://schemas.microsoft.com/office/drawing/2014/main" id="{A07D0102-489E-40BD-9AFF-5AB1717D6C9B}"/>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9D2AE94B-E2A8-4F53-80C7-AD0C9805F5B3}"/>
              </a:ext>
            </a:extLst>
          </p:cNvPr>
          <p:cNvSpPr>
            <a:spLocks noGrp="1"/>
          </p:cNvSpPr>
          <p:nvPr>
            <p:ph type="title"/>
          </p:nvPr>
        </p:nvSpPr>
        <p:spPr>
          <a:xfrm>
            <a:off x="628650" y="2546508"/>
            <a:ext cx="7886700" cy="1600556"/>
          </a:xfrm>
        </p:spPr>
        <p:txBody>
          <a:bodyPr/>
          <a:lstStyle/>
          <a:p>
            <a:r>
              <a:rPr lang="en-PH" dirty="0"/>
              <a:t>Two Chart Slides</a:t>
            </a:r>
          </a:p>
        </p:txBody>
      </p:sp>
    </p:spTree>
    <p:extLst>
      <p:ext uri="{BB962C8B-B14F-4D97-AF65-F5344CB8AC3E}">
        <p14:creationId xmlns:p14="http://schemas.microsoft.com/office/powerpoint/2010/main" val="3826058226"/>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PH" dirty="0"/>
              <a:t>Basic Two Column Chart + Text Content</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268</a:t>
            </a:fld>
            <a:endParaRPr lang="en-PH" dirty="0"/>
          </a:p>
        </p:txBody>
      </p:sp>
      <p:grpSp>
        <p:nvGrpSpPr>
          <p:cNvPr id="7" name="Group 6">
            <a:extLst>
              <a:ext uri="{FF2B5EF4-FFF2-40B4-BE49-F238E27FC236}">
                <a16:creationId xmlns:a16="http://schemas.microsoft.com/office/drawing/2014/main" id="{654BE157-7E46-4462-919D-5DFCADADE9C9}"/>
              </a:ext>
            </a:extLst>
          </p:cNvPr>
          <p:cNvGrpSpPr/>
          <p:nvPr/>
        </p:nvGrpSpPr>
        <p:grpSpPr>
          <a:xfrm>
            <a:off x="628650" y="1511369"/>
            <a:ext cx="7886700" cy="4683676"/>
            <a:chOff x="428264" y="2095029"/>
            <a:chExt cx="8287473" cy="3313909"/>
          </a:xfrm>
        </p:grpSpPr>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694755874"/>
                </p:ext>
              </p:extLst>
            </p:nvPr>
          </p:nvGraphicFramePr>
          <p:xfrm>
            <a:off x="428264" y="2746135"/>
            <a:ext cx="3940575" cy="1783184"/>
          </p:xfrm>
          <a:graphic>
            <a:graphicData uri="http://schemas.openxmlformats.org/drawingml/2006/chart">
              <c:chart xmlns:c="http://schemas.openxmlformats.org/drawingml/2006/chart" xmlns:r="http://schemas.openxmlformats.org/officeDocument/2006/relationships" r:id="rId2"/>
            </a:graphicData>
          </a:graphic>
        </p:graphicFrame>
        <p:sp>
          <p:nvSpPr>
            <p:cNvPr id="19" name="ee4pHeader1">
              <a:extLst>
                <a:ext uri="{FF2B5EF4-FFF2-40B4-BE49-F238E27FC236}">
                  <a16:creationId xmlns:a16="http://schemas.microsoft.com/office/drawing/2014/main" id="{ACA94B8E-386F-4C9B-A8EB-C702DE766585}"/>
                </a:ext>
              </a:extLst>
            </p:cNvPr>
            <p:cNvSpPr txBox="1"/>
            <p:nvPr/>
          </p:nvSpPr>
          <p:spPr>
            <a:xfrm>
              <a:off x="428264" y="2095030"/>
              <a:ext cx="3940575"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sp>
          <p:nvSpPr>
            <p:cNvPr id="23" name="ee4pHeader1">
              <a:extLst>
                <a:ext uri="{FF2B5EF4-FFF2-40B4-BE49-F238E27FC236}">
                  <a16:creationId xmlns:a16="http://schemas.microsoft.com/office/drawing/2014/main" id="{36170B11-B7CD-4D3F-BF86-51D8021D2B3A}"/>
                </a:ext>
              </a:extLst>
            </p:cNvPr>
            <p:cNvSpPr txBox="1"/>
            <p:nvPr/>
          </p:nvSpPr>
          <p:spPr>
            <a:xfrm>
              <a:off x="4775162" y="2095032"/>
              <a:ext cx="3940575" cy="464803"/>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 purus</a:t>
              </a:r>
            </a:p>
          </p:txBody>
        </p:sp>
        <p:graphicFrame>
          <p:nvGraphicFramePr>
            <p:cNvPr id="27" name="Chart 26">
              <a:extLst>
                <a:ext uri="{FF2B5EF4-FFF2-40B4-BE49-F238E27FC236}">
                  <a16:creationId xmlns:a16="http://schemas.microsoft.com/office/drawing/2014/main" id="{813781FD-7A05-4952-99B2-652300037820}"/>
                </a:ext>
              </a:extLst>
            </p:cNvPr>
            <p:cNvGraphicFramePr/>
            <p:nvPr>
              <p:extLst>
                <p:ext uri="{D42A27DB-BD31-4B8C-83A1-F6EECF244321}">
                  <p14:modId xmlns:p14="http://schemas.microsoft.com/office/powerpoint/2010/main" val="3071481344"/>
                </p:ext>
              </p:extLst>
            </p:nvPr>
          </p:nvGraphicFramePr>
          <p:xfrm>
            <a:off x="4775162" y="2746138"/>
            <a:ext cx="3940575" cy="1783184"/>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a:extLst>
                <a:ext uri="{FF2B5EF4-FFF2-40B4-BE49-F238E27FC236}">
                  <a16:creationId xmlns:a16="http://schemas.microsoft.com/office/drawing/2014/main" id="{7243F534-713C-472E-93E7-34753F6850F8}"/>
                </a:ext>
              </a:extLst>
            </p:cNvPr>
            <p:cNvSpPr txBox="1"/>
            <p:nvPr/>
          </p:nvSpPr>
          <p:spPr>
            <a:xfrm>
              <a:off x="428264" y="4677609"/>
              <a:ext cx="3940575" cy="7313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p:txBody>
        </p:sp>
        <p:sp>
          <p:nvSpPr>
            <p:cNvPr id="31" name="TextBox 30">
              <a:extLst>
                <a:ext uri="{FF2B5EF4-FFF2-40B4-BE49-F238E27FC236}">
                  <a16:creationId xmlns:a16="http://schemas.microsoft.com/office/drawing/2014/main" id="{2984B4EF-A245-4B87-963B-5B6A9B0A1514}"/>
                </a:ext>
              </a:extLst>
            </p:cNvPr>
            <p:cNvSpPr txBox="1"/>
            <p:nvPr/>
          </p:nvSpPr>
          <p:spPr>
            <a:xfrm>
              <a:off x="4775162" y="4677609"/>
              <a:ext cx="3940575" cy="7313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Aenean a elit justo. Vivamus laoreet, lorem id iaculis mattis, neque diam blandit nulla, et rhoncus diam augue placerat elit. Nullam vitae </a:t>
              </a: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4572000" y="2095029"/>
              <a:ext cx="0" cy="319429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05462291"/>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fontScale="90000"/>
          </a:bodyPr>
          <a:lstStyle/>
          <a:p>
            <a:r>
              <a:rPr lang="en-PH" dirty="0"/>
              <a:t>Two Column + Insights Layout with Text Content</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269</a:t>
            </a:fld>
            <a:endParaRPr lang="en-PH" dirty="0"/>
          </a:p>
        </p:txBody>
      </p:sp>
      <p:sp>
        <p:nvSpPr>
          <p:cNvPr id="21" name="TextBox 20">
            <a:extLst>
              <a:ext uri="{FF2B5EF4-FFF2-40B4-BE49-F238E27FC236}">
                <a16:creationId xmlns:a16="http://schemas.microsoft.com/office/drawing/2014/main" id="{69A6EB5F-E8EE-4DEC-BAB2-1681772953FC}"/>
              </a:ext>
            </a:extLst>
          </p:cNvPr>
          <p:cNvSpPr txBox="1"/>
          <p:nvPr/>
        </p:nvSpPr>
        <p:spPr>
          <a:xfrm>
            <a:off x="628650" y="4827736"/>
            <a:ext cx="479150" cy="529237"/>
          </a:xfrm>
          <a:prstGeom prst="rect">
            <a:avLst/>
          </a:prstGeom>
          <a:noFill/>
        </p:spPr>
        <p:txBody>
          <a:bodyPr wrap="square" lIns="0" tIns="0" rIns="0" bIns="0" rtlCol="0" anchor="ctr">
            <a:normAutofit/>
          </a:bodyPr>
          <a:lstStyle/>
          <a:p>
            <a:r>
              <a:rPr lang="en-PH" sz="1200" b="1" dirty="0">
                <a:solidFill>
                  <a:schemeClr val="accent1"/>
                </a:solidFill>
                <a:latin typeface="Arial" panose="020B0604020202020204" pitchFamily="34" charset="0"/>
              </a:rPr>
              <a:t>Lorem ipsum</a:t>
            </a: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4877435" y="1511369"/>
            <a:ext cx="0" cy="4452847"/>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ee4pHeader1">
            <a:extLst>
              <a:ext uri="{FF2B5EF4-FFF2-40B4-BE49-F238E27FC236}">
                <a16:creationId xmlns:a16="http://schemas.microsoft.com/office/drawing/2014/main" id="{ACA94B8E-386F-4C9B-A8EB-C702DE766585}"/>
              </a:ext>
            </a:extLst>
          </p:cNvPr>
          <p:cNvSpPr txBox="1"/>
          <p:nvPr/>
        </p:nvSpPr>
        <p:spPr>
          <a:xfrm>
            <a:off x="1239520" y="1511376"/>
            <a:ext cx="3459552" cy="62369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a:t>
            </a:r>
          </a:p>
        </p:txBody>
      </p:sp>
      <p:sp>
        <p:nvSpPr>
          <p:cNvPr id="23" name="ee4pHeader1">
            <a:extLst>
              <a:ext uri="{FF2B5EF4-FFF2-40B4-BE49-F238E27FC236}">
                <a16:creationId xmlns:a16="http://schemas.microsoft.com/office/drawing/2014/main" id="{36170B11-B7CD-4D3F-BF86-51D8021D2B3A}"/>
              </a:ext>
            </a:extLst>
          </p:cNvPr>
          <p:cNvSpPr txBox="1"/>
          <p:nvPr/>
        </p:nvSpPr>
        <p:spPr>
          <a:xfrm>
            <a:off x="5055798" y="1511378"/>
            <a:ext cx="3459552" cy="62369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 Curabitur</a:t>
            </a:r>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2683459805"/>
              </p:ext>
            </p:extLst>
          </p:nvPr>
        </p:nvGraphicFramePr>
        <p:xfrm>
          <a:off x="1239523" y="2385056"/>
          <a:ext cx="3459552" cy="239275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Chart 26">
            <a:extLst>
              <a:ext uri="{FF2B5EF4-FFF2-40B4-BE49-F238E27FC236}">
                <a16:creationId xmlns:a16="http://schemas.microsoft.com/office/drawing/2014/main" id="{813781FD-7A05-4952-99B2-652300037820}"/>
              </a:ext>
            </a:extLst>
          </p:cNvPr>
          <p:cNvGraphicFramePr/>
          <p:nvPr>
            <p:extLst>
              <p:ext uri="{D42A27DB-BD31-4B8C-83A1-F6EECF244321}">
                <p14:modId xmlns:p14="http://schemas.microsoft.com/office/powerpoint/2010/main" val="3168503747"/>
              </p:ext>
            </p:extLst>
          </p:nvPr>
        </p:nvGraphicFramePr>
        <p:xfrm>
          <a:off x="5055798" y="2385060"/>
          <a:ext cx="3459552" cy="2392751"/>
        </p:xfrm>
        <a:graphic>
          <a:graphicData uri="http://schemas.openxmlformats.org/drawingml/2006/chart">
            <c:chart xmlns:c="http://schemas.openxmlformats.org/drawingml/2006/chart" xmlns:r="http://schemas.openxmlformats.org/officeDocument/2006/relationships" r:id="rId3"/>
          </a:graphicData>
        </a:graphic>
      </p:graphicFrame>
      <p:sp>
        <p:nvSpPr>
          <p:cNvPr id="11" name="Oval 10">
            <a:extLst>
              <a:ext uri="{FF2B5EF4-FFF2-40B4-BE49-F238E27FC236}">
                <a16:creationId xmlns:a16="http://schemas.microsoft.com/office/drawing/2014/main" id="{4F10AB32-9816-4F36-AB3D-9CC9D69908D3}"/>
              </a:ext>
            </a:extLst>
          </p:cNvPr>
          <p:cNvSpPr/>
          <p:nvPr/>
        </p:nvSpPr>
        <p:spPr>
          <a:xfrm>
            <a:off x="1720620"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12" name="Oval 11">
            <a:extLst>
              <a:ext uri="{FF2B5EF4-FFF2-40B4-BE49-F238E27FC236}">
                <a16:creationId xmlns:a16="http://schemas.microsoft.com/office/drawing/2014/main" id="{87EC9B7B-16C5-439C-96CB-EC82EADF6247}"/>
              </a:ext>
            </a:extLst>
          </p:cNvPr>
          <p:cNvSpPr/>
          <p:nvPr/>
        </p:nvSpPr>
        <p:spPr>
          <a:xfrm>
            <a:off x="2462507"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13" name="Oval 12">
            <a:extLst>
              <a:ext uri="{FF2B5EF4-FFF2-40B4-BE49-F238E27FC236}">
                <a16:creationId xmlns:a16="http://schemas.microsoft.com/office/drawing/2014/main" id="{B866A48B-D959-4060-ADA4-2E753FC2214D}"/>
              </a:ext>
            </a:extLst>
          </p:cNvPr>
          <p:cNvSpPr/>
          <p:nvPr/>
        </p:nvSpPr>
        <p:spPr>
          <a:xfrm>
            <a:off x="3204394"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14" name="Oval 13">
            <a:extLst>
              <a:ext uri="{FF2B5EF4-FFF2-40B4-BE49-F238E27FC236}">
                <a16:creationId xmlns:a16="http://schemas.microsoft.com/office/drawing/2014/main" id="{F35822A2-DF72-4A29-9E0B-E880BFE0FF19}"/>
              </a:ext>
            </a:extLst>
          </p:cNvPr>
          <p:cNvSpPr/>
          <p:nvPr/>
        </p:nvSpPr>
        <p:spPr>
          <a:xfrm>
            <a:off x="3946280"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2" name="TextBox 31">
            <a:extLst>
              <a:ext uri="{FF2B5EF4-FFF2-40B4-BE49-F238E27FC236}">
                <a16:creationId xmlns:a16="http://schemas.microsoft.com/office/drawing/2014/main" id="{0D50EDB9-F97E-4116-93A1-E4ECC67D6D5A}"/>
              </a:ext>
            </a:extLst>
          </p:cNvPr>
          <p:cNvSpPr txBox="1"/>
          <p:nvPr/>
        </p:nvSpPr>
        <p:spPr>
          <a:xfrm>
            <a:off x="1332879" y="5584572"/>
            <a:ext cx="3272834"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sp>
        <p:nvSpPr>
          <p:cNvPr id="34" name="TextBox 33">
            <a:extLst>
              <a:ext uri="{FF2B5EF4-FFF2-40B4-BE49-F238E27FC236}">
                <a16:creationId xmlns:a16="http://schemas.microsoft.com/office/drawing/2014/main" id="{28F99786-56EC-42DD-BF6F-9BFF82FAADAE}"/>
              </a:ext>
            </a:extLst>
          </p:cNvPr>
          <p:cNvSpPr txBox="1"/>
          <p:nvPr/>
        </p:nvSpPr>
        <p:spPr>
          <a:xfrm>
            <a:off x="5149157" y="5584572"/>
            <a:ext cx="3272834" cy="48474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a:t>
            </a:r>
          </a:p>
        </p:txBody>
      </p:sp>
      <p:sp>
        <p:nvSpPr>
          <p:cNvPr id="37" name="TextBox 36">
            <a:extLst>
              <a:ext uri="{FF2B5EF4-FFF2-40B4-BE49-F238E27FC236}">
                <a16:creationId xmlns:a16="http://schemas.microsoft.com/office/drawing/2014/main" id="{BDFAC4ED-40FA-4300-A77B-BEAB6062FCF0}"/>
              </a:ext>
            </a:extLst>
          </p:cNvPr>
          <p:cNvSpPr txBox="1"/>
          <p:nvPr/>
        </p:nvSpPr>
        <p:spPr>
          <a:xfrm>
            <a:off x="628650" y="5505803"/>
            <a:ext cx="479150" cy="529237"/>
          </a:xfrm>
          <a:prstGeom prst="rect">
            <a:avLst/>
          </a:prstGeom>
          <a:noFill/>
        </p:spPr>
        <p:txBody>
          <a:bodyPr wrap="square" lIns="0" tIns="0" rIns="0" bIns="0" rtlCol="0" anchor="ctr">
            <a:normAutofit/>
          </a:bodyPr>
          <a:lstStyle/>
          <a:p>
            <a:r>
              <a:rPr lang="en-PH" sz="1200" b="1" dirty="0">
                <a:solidFill>
                  <a:schemeClr val="accent1"/>
                </a:solidFill>
                <a:latin typeface="Arial" panose="020B0604020202020204" pitchFamily="34" charset="0"/>
              </a:rPr>
              <a:t>Lorem ipsum</a:t>
            </a:r>
          </a:p>
        </p:txBody>
      </p:sp>
      <p:sp>
        <p:nvSpPr>
          <p:cNvPr id="36" name="Oval 35">
            <a:extLst>
              <a:ext uri="{FF2B5EF4-FFF2-40B4-BE49-F238E27FC236}">
                <a16:creationId xmlns:a16="http://schemas.microsoft.com/office/drawing/2014/main" id="{95F14E2E-D01B-4B21-A693-4EA2278F68B8}"/>
              </a:ext>
            </a:extLst>
          </p:cNvPr>
          <p:cNvSpPr/>
          <p:nvPr/>
        </p:nvSpPr>
        <p:spPr>
          <a:xfrm>
            <a:off x="5537749"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8" name="Oval 37">
            <a:extLst>
              <a:ext uri="{FF2B5EF4-FFF2-40B4-BE49-F238E27FC236}">
                <a16:creationId xmlns:a16="http://schemas.microsoft.com/office/drawing/2014/main" id="{03CC0A22-7B96-4D36-9187-FE82297552B6}"/>
              </a:ext>
            </a:extLst>
          </p:cNvPr>
          <p:cNvSpPr/>
          <p:nvPr/>
        </p:nvSpPr>
        <p:spPr>
          <a:xfrm>
            <a:off x="6279636"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39" name="Oval 38">
            <a:extLst>
              <a:ext uri="{FF2B5EF4-FFF2-40B4-BE49-F238E27FC236}">
                <a16:creationId xmlns:a16="http://schemas.microsoft.com/office/drawing/2014/main" id="{4D8AC003-7992-49D7-A687-CB9EB1DD86F9}"/>
              </a:ext>
            </a:extLst>
          </p:cNvPr>
          <p:cNvSpPr/>
          <p:nvPr/>
        </p:nvSpPr>
        <p:spPr>
          <a:xfrm>
            <a:off x="7021523"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
        <p:nvSpPr>
          <p:cNvPr id="40" name="Oval 39">
            <a:extLst>
              <a:ext uri="{FF2B5EF4-FFF2-40B4-BE49-F238E27FC236}">
                <a16:creationId xmlns:a16="http://schemas.microsoft.com/office/drawing/2014/main" id="{8F78B6F7-F1CC-4114-A339-0BB4FDE0A61C}"/>
              </a:ext>
            </a:extLst>
          </p:cNvPr>
          <p:cNvSpPr/>
          <p:nvPr/>
        </p:nvSpPr>
        <p:spPr>
          <a:xfrm>
            <a:off x="7763409" y="4945848"/>
            <a:ext cx="485512" cy="29301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00" dirty="0">
                <a:solidFill>
                  <a:schemeClr val="accent1"/>
                </a:solidFill>
                <a:latin typeface="Arial" panose="020B0604020202020204" pitchFamily="34" charset="0"/>
              </a:rPr>
              <a:t>XX%</a:t>
            </a:r>
          </a:p>
        </p:txBody>
      </p:sp>
    </p:spTree>
    <p:extLst>
      <p:ext uri="{BB962C8B-B14F-4D97-AF65-F5344CB8AC3E}">
        <p14:creationId xmlns:p14="http://schemas.microsoft.com/office/powerpoint/2010/main" val="315368783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F63795-AF08-4AAC-893A-4F1C0E21B851}"/>
              </a:ext>
            </a:extLst>
          </p:cNvPr>
          <p:cNvSpPr>
            <a:spLocks noGrp="1"/>
          </p:cNvSpPr>
          <p:nvPr>
            <p:ph type="title"/>
          </p:nvPr>
        </p:nvSpPr>
        <p:spPr>
          <a:xfrm>
            <a:off x="628651" y="365125"/>
            <a:ext cx="7886700" cy="617538"/>
          </a:xfrm>
        </p:spPr>
        <p:txBody>
          <a:bodyPr>
            <a:normAutofit/>
          </a:bodyPr>
          <a:lstStyle/>
          <a:p>
            <a:r>
              <a:rPr lang="en-PH" dirty="0"/>
              <a:t>Information Layout + Three Tiles</a:t>
            </a:r>
          </a:p>
        </p:txBody>
      </p:sp>
      <p:sp>
        <p:nvSpPr>
          <p:cNvPr id="3" name="Slide Number Placeholder 2">
            <a:extLst>
              <a:ext uri="{FF2B5EF4-FFF2-40B4-BE49-F238E27FC236}">
                <a16:creationId xmlns:a16="http://schemas.microsoft.com/office/drawing/2014/main" id="{C361CCB1-DF05-4E0D-A844-675D80554D5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a:t>
            </a:fld>
            <a:endParaRPr lang="en-PH" dirty="0"/>
          </a:p>
        </p:txBody>
      </p:sp>
      <p:sp>
        <p:nvSpPr>
          <p:cNvPr id="4" name="Rectangle 3">
            <a:extLst>
              <a:ext uri="{FF2B5EF4-FFF2-40B4-BE49-F238E27FC236}">
                <a16:creationId xmlns:a16="http://schemas.microsoft.com/office/drawing/2014/main" id="{1945D29F-66D8-428C-905E-1F25E0EAD841}"/>
              </a:ext>
            </a:extLst>
          </p:cNvPr>
          <p:cNvSpPr/>
          <p:nvPr/>
        </p:nvSpPr>
        <p:spPr>
          <a:xfrm>
            <a:off x="628650" y="2125946"/>
            <a:ext cx="3841225" cy="1715812"/>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6" name="Rectangle 5">
            <a:extLst>
              <a:ext uri="{FF2B5EF4-FFF2-40B4-BE49-F238E27FC236}">
                <a16:creationId xmlns:a16="http://schemas.microsoft.com/office/drawing/2014/main" id="{AF78A2E3-F42F-48FE-B9BC-4F05D80C092E}"/>
              </a:ext>
            </a:extLst>
          </p:cNvPr>
          <p:cNvSpPr/>
          <p:nvPr/>
        </p:nvSpPr>
        <p:spPr>
          <a:xfrm rot="16200000" flipV="1">
            <a:off x="2380233" y="54072"/>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14" name="Rectangle 13">
            <a:extLst>
              <a:ext uri="{FF2B5EF4-FFF2-40B4-BE49-F238E27FC236}">
                <a16:creationId xmlns:a16="http://schemas.microsoft.com/office/drawing/2014/main" id="{E57B209A-7161-45AC-9DEE-A7469E0EB056}"/>
              </a:ext>
            </a:extLst>
          </p:cNvPr>
          <p:cNvSpPr/>
          <p:nvPr/>
        </p:nvSpPr>
        <p:spPr>
          <a:xfrm rot="16200000" flipV="1">
            <a:off x="674610" y="1759694"/>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38" name="Graphic 37" descr="Single gear with solid fill">
            <a:extLst>
              <a:ext uri="{FF2B5EF4-FFF2-40B4-BE49-F238E27FC236}">
                <a16:creationId xmlns:a16="http://schemas.microsoft.com/office/drawing/2014/main" id="{0CD40DE0-4BD6-4685-B8F8-3069E74BEA91}"/>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1873886"/>
            <a:ext cx="201600" cy="201600"/>
          </a:xfrm>
          <a:prstGeom prst="rect">
            <a:avLst/>
          </a:prstGeom>
        </p:spPr>
      </p:pic>
      <p:sp>
        <p:nvSpPr>
          <p:cNvPr id="5" name="Rectangle 4">
            <a:extLst>
              <a:ext uri="{FF2B5EF4-FFF2-40B4-BE49-F238E27FC236}">
                <a16:creationId xmlns:a16="http://schemas.microsoft.com/office/drawing/2014/main" id="{07C9E4F2-F2EA-45A1-B711-E1BE4CC6781D}"/>
              </a:ext>
            </a:extLst>
          </p:cNvPr>
          <p:cNvSpPr/>
          <p:nvPr/>
        </p:nvSpPr>
        <p:spPr>
          <a:xfrm>
            <a:off x="628650" y="4460351"/>
            <a:ext cx="3841225" cy="1685801"/>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7" name="Rectangle 6">
            <a:extLst>
              <a:ext uri="{FF2B5EF4-FFF2-40B4-BE49-F238E27FC236}">
                <a16:creationId xmlns:a16="http://schemas.microsoft.com/office/drawing/2014/main" id="{E23EB80A-9568-471A-A311-BE7B1078E01F}"/>
              </a:ext>
            </a:extLst>
          </p:cNvPr>
          <p:cNvSpPr/>
          <p:nvPr/>
        </p:nvSpPr>
        <p:spPr>
          <a:xfrm rot="16200000" flipV="1">
            <a:off x="2380237" y="2357617"/>
            <a:ext cx="338064" cy="3841226"/>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15" name="Rectangle 14">
            <a:extLst>
              <a:ext uri="{FF2B5EF4-FFF2-40B4-BE49-F238E27FC236}">
                <a16:creationId xmlns:a16="http://schemas.microsoft.com/office/drawing/2014/main" id="{36A27CF6-406D-413B-9453-03E4310B6AC7}"/>
              </a:ext>
            </a:extLst>
          </p:cNvPr>
          <p:cNvSpPr/>
          <p:nvPr/>
        </p:nvSpPr>
        <p:spPr>
          <a:xfrm rot="16200000" flipV="1">
            <a:off x="674608" y="4063243"/>
            <a:ext cx="338068"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39" name="Graphic 38" descr="Single gear with solid fill">
            <a:extLst>
              <a:ext uri="{FF2B5EF4-FFF2-40B4-BE49-F238E27FC236}">
                <a16:creationId xmlns:a16="http://schemas.microsoft.com/office/drawing/2014/main" id="{072F8A04-4B41-4F6D-97D4-3C8974D80E21}"/>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4177431"/>
            <a:ext cx="201600" cy="201600"/>
          </a:xfrm>
          <a:prstGeom prst="rect">
            <a:avLst/>
          </a:prstGeom>
        </p:spPr>
      </p:pic>
      <p:sp>
        <p:nvSpPr>
          <p:cNvPr id="26" name="Rectangle 25">
            <a:extLst>
              <a:ext uri="{FF2B5EF4-FFF2-40B4-BE49-F238E27FC236}">
                <a16:creationId xmlns:a16="http://schemas.microsoft.com/office/drawing/2014/main" id="{0639F397-3046-4F38-89E8-CAE864520C00}"/>
              </a:ext>
            </a:extLst>
          </p:cNvPr>
          <p:cNvSpPr/>
          <p:nvPr/>
        </p:nvSpPr>
        <p:spPr>
          <a:xfrm>
            <a:off x="4674125" y="2143715"/>
            <a:ext cx="3841225" cy="4002442"/>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rm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28" name="Rectangle 27">
            <a:extLst>
              <a:ext uri="{FF2B5EF4-FFF2-40B4-BE49-F238E27FC236}">
                <a16:creationId xmlns:a16="http://schemas.microsoft.com/office/drawing/2014/main" id="{1B94BA1C-E1F1-42FF-8D0C-CC85E132A59D}"/>
              </a:ext>
            </a:extLst>
          </p:cNvPr>
          <p:cNvSpPr/>
          <p:nvPr/>
        </p:nvSpPr>
        <p:spPr>
          <a:xfrm rot="16200000" flipV="1">
            <a:off x="6425707" y="54072"/>
            <a:ext cx="338062" cy="3841227"/>
          </a:xfrm>
          <a:prstGeom prst="rect">
            <a:avLst/>
          </a:prstGeom>
          <a:solidFill>
            <a:schemeClr val="accent2"/>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Key Highlight</a:t>
            </a:r>
          </a:p>
        </p:txBody>
      </p:sp>
      <p:sp>
        <p:nvSpPr>
          <p:cNvPr id="31" name="Rectangle 30">
            <a:extLst>
              <a:ext uri="{FF2B5EF4-FFF2-40B4-BE49-F238E27FC236}">
                <a16:creationId xmlns:a16="http://schemas.microsoft.com/office/drawing/2014/main" id="{91F9F0D5-91F2-4492-BCEF-5F7118809D72}"/>
              </a:ext>
            </a:extLst>
          </p:cNvPr>
          <p:cNvSpPr/>
          <p:nvPr/>
        </p:nvSpPr>
        <p:spPr>
          <a:xfrm rot="16200000" flipV="1">
            <a:off x="4720081" y="1759698"/>
            <a:ext cx="338065" cy="429977"/>
          </a:xfrm>
          <a:prstGeom prst="rect">
            <a:avLst/>
          </a:prstGeom>
          <a:solidFill>
            <a:schemeClr val="accent3"/>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33" name="Graphic 32" descr="Single gear with solid fill">
            <a:extLst>
              <a:ext uri="{FF2B5EF4-FFF2-40B4-BE49-F238E27FC236}">
                <a16:creationId xmlns:a16="http://schemas.microsoft.com/office/drawing/2014/main" id="{A32285A0-79FD-4589-89BF-C09079B5EBE8}"/>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7009" y="1873886"/>
            <a:ext cx="201600" cy="201600"/>
          </a:xfrm>
          <a:prstGeom prst="rect">
            <a:avLst/>
          </a:prstGeom>
        </p:spPr>
      </p:pic>
      <p:sp>
        <p:nvSpPr>
          <p:cNvPr id="24" name="TextBox 23">
            <a:extLst>
              <a:ext uri="{FF2B5EF4-FFF2-40B4-BE49-F238E27FC236}">
                <a16:creationId xmlns:a16="http://schemas.microsoft.com/office/drawing/2014/main" id="{19CDBDB3-C6B6-4291-9D66-E3D20218172B}"/>
              </a:ext>
            </a:extLst>
          </p:cNvPr>
          <p:cNvSpPr txBox="1"/>
          <p:nvPr/>
        </p:nvSpPr>
        <p:spPr>
          <a:xfrm>
            <a:off x="628815" y="1360727"/>
            <a:ext cx="788653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Tree>
    <p:extLst>
      <p:ext uri="{BB962C8B-B14F-4D97-AF65-F5344CB8AC3E}">
        <p14:creationId xmlns:p14="http://schemas.microsoft.com/office/powerpoint/2010/main" val="388424142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PH" dirty="0"/>
              <a:t>Basic Two Row Chart + Text Content</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270</a:t>
            </a:fld>
            <a:endParaRPr lang="en-PH" dirty="0"/>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2527074" y="2398693"/>
            <a:ext cx="0" cy="157781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500223C0-EE01-4CFC-8DCB-4BD375AAF5E7}"/>
              </a:ext>
            </a:extLst>
          </p:cNvPr>
          <p:cNvGraphicFramePr/>
          <p:nvPr>
            <p:extLst>
              <p:ext uri="{D42A27DB-BD31-4B8C-83A1-F6EECF244321}">
                <p14:modId xmlns:p14="http://schemas.microsoft.com/office/powerpoint/2010/main" val="2802206088"/>
              </p:ext>
            </p:extLst>
          </p:nvPr>
        </p:nvGraphicFramePr>
        <p:xfrm>
          <a:off x="2744622" y="2288601"/>
          <a:ext cx="5691944" cy="180149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 name="Chart 13">
            <a:extLst>
              <a:ext uri="{FF2B5EF4-FFF2-40B4-BE49-F238E27FC236}">
                <a16:creationId xmlns:a16="http://schemas.microsoft.com/office/drawing/2014/main" id="{8F05D810-E36C-48A8-933F-3E61F9F00BBD}"/>
              </a:ext>
            </a:extLst>
          </p:cNvPr>
          <p:cNvGraphicFramePr/>
          <p:nvPr>
            <p:extLst>
              <p:ext uri="{D42A27DB-BD31-4B8C-83A1-F6EECF244321}">
                <p14:modId xmlns:p14="http://schemas.microsoft.com/office/powerpoint/2010/main" val="127875010"/>
              </p:ext>
            </p:extLst>
          </p:nvPr>
        </p:nvGraphicFramePr>
        <p:xfrm>
          <a:off x="2744622" y="4233549"/>
          <a:ext cx="5691944" cy="1801491"/>
        </p:xfrm>
        <a:graphic>
          <a:graphicData uri="http://schemas.openxmlformats.org/drawingml/2006/chart">
            <c:chart xmlns:c="http://schemas.openxmlformats.org/drawingml/2006/chart" xmlns:r="http://schemas.openxmlformats.org/officeDocument/2006/relationships" r:id="rId3"/>
          </a:graphicData>
        </a:graphic>
      </p:graphicFrame>
      <p:cxnSp>
        <p:nvCxnSpPr>
          <p:cNvPr id="17" name="Straight Connector 16">
            <a:extLst>
              <a:ext uri="{FF2B5EF4-FFF2-40B4-BE49-F238E27FC236}">
                <a16:creationId xmlns:a16="http://schemas.microsoft.com/office/drawing/2014/main" id="{E5A8443D-9BBF-47F4-A343-168BD15B30BF}"/>
              </a:ext>
            </a:extLst>
          </p:cNvPr>
          <p:cNvCxnSpPr>
            <a:cxnSpLocks/>
          </p:cNvCxnSpPr>
          <p:nvPr/>
        </p:nvCxnSpPr>
        <p:spPr>
          <a:xfrm>
            <a:off x="2527074" y="4382064"/>
            <a:ext cx="0" cy="157781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2CF1717B-1E74-4D94-A2D4-80FF282CFF26}"/>
              </a:ext>
            </a:extLst>
          </p:cNvPr>
          <p:cNvGrpSpPr/>
          <p:nvPr/>
        </p:nvGrpSpPr>
        <p:grpSpPr>
          <a:xfrm>
            <a:off x="628652" y="2395533"/>
            <a:ext cx="1767899" cy="1584145"/>
            <a:chOff x="571017" y="2061302"/>
            <a:chExt cx="2476983" cy="1591314"/>
          </a:xfrm>
        </p:grpSpPr>
        <p:sp>
          <p:nvSpPr>
            <p:cNvPr id="19" name="ee4pHeader1">
              <a:extLst>
                <a:ext uri="{FF2B5EF4-FFF2-40B4-BE49-F238E27FC236}">
                  <a16:creationId xmlns:a16="http://schemas.microsoft.com/office/drawing/2014/main" id="{ACA94B8E-386F-4C9B-A8EB-C702DE766585}"/>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a:t>
              </a:r>
            </a:p>
          </p:txBody>
        </p:sp>
        <p:sp>
          <p:nvSpPr>
            <p:cNvPr id="18" name="TextBox 17">
              <a:extLst>
                <a:ext uri="{FF2B5EF4-FFF2-40B4-BE49-F238E27FC236}">
                  <a16:creationId xmlns:a16="http://schemas.microsoft.com/office/drawing/2014/main" id="{967CDA1B-9BB0-40A6-8CC3-9CF5F9587D1A}"/>
                </a:ext>
              </a:extLst>
            </p:cNvPr>
            <p:cNvSpPr txBox="1"/>
            <p:nvPr/>
          </p:nvSpPr>
          <p:spPr>
            <a:xfrm>
              <a:off x="571017" y="2729288"/>
              <a:ext cx="2476982" cy="9233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grpSp>
        <p:nvGrpSpPr>
          <p:cNvPr id="20" name="Group 19">
            <a:extLst>
              <a:ext uri="{FF2B5EF4-FFF2-40B4-BE49-F238E27FC236}">
                <a16:creationId xmlns:a16="http://schemas.microsoft.com/office/drawing/2014/main" id="{1E3AA67A-3432-4F03-A5A3-800A2D474247}"/>
              </a:ext>
            </a:extLst>
          </p:cNvPr>
          <p:cNvGrpSpPr/>
          <p:nvPr/>
        </p:nvGrpSpPr>
        <p:grpSpPr>
          <a:xfrm>
            <a:off x="628652" y="4378903"/>
            <a:ext cx="1767899" cy="1584145"/>
            <a:chOff x="571017" y="2061302"/>
            <a:chExt cx="2476983" cy="1591314"/>
          </a:xfrm>
        </p:grpSpPr>
        <p:sp>
          <p:nvSpPr>
            <p:cNvPr id="21" name="ee4pHeader1">
              <a:extLst>
                <a:ext uri="{FF2B5EF4-FFF2-40B4-BE49-F238E27FC236}">
                  <a16:creationId xmlns:a16="http://schemas.microsoft.com/office/drawing/2014/main" id="{4BA6C423-AE2C-4ED4-A87D-E58335422170}"/>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a:t>
              </a:r>
            </a:p>
          </p:txBody>
        </p:sp>
        <p:sp>
          <p:nvSpPr>
            <p:cNvPr id="22" name="TextBox 21">
              <a:extLst>
                <a:ext uri="{FF2B5EF4-FFF2-40B4-BE49-F238E27FC236}">
                  <a16:creationId xmlns:a16="http://schemas.microsoft.com/office/drawing/2014/main" id="{9F01254D-43EA-4B02-B646-0F0BCDD94336}"/>
                </a:ext>
              </a:extLst>
            </p:cNvPr>
            <p:cNvSpPr txBox="1"/>
            <p:nvPr/>
          </p:nvSpPr>
          <p:spPr>
            <a:xfrm>
              <a:off x="571017" y="2729288"/>
              <a:ext cx="2476982" cy="92332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sp>
        <p:nvSpPr>
          <p:cNvPr id="24" name="Rectangle 23">
            <a:extLst>
              <a:ext uri="{FF2B5EF4-FFF2-40B4-BE49-F238E27FC236}">
                <a16:creationId xmlns:a16="http://schemas.microsoft.com/office/drawing/2014/main" id="{56873A59-0187-4217-AE1A-690FD64E1ACA}"/>
              </a:ext>
            </a:extLst>
          </p:cNvPr>
          <p:cNvSpPr/>
          <p:nvPr/>
        </p:nvSpPr>
        <p:spPr>
          <a:xfrm>
            <a:off x="628651" y="1511369"/>
            <a:ext cx="7886698" cy="367668"/>
          </a:xfrm>
          <a:prstGeom prst="rect">
            <a:avLst/>
          </a:prstGeom>
        </p:spPr>
        <p:txBody>
          <a:bodyPr vert="horz" wrap="square" lIns="0" tIns="0" rIns="0" bIns="0" anchor="b" anchorCtr="0">
            <a:noAutofit/>
          </a:bodyPr>
          <a:lstStyle/>
          <a:p>
            <a:r>
              <a:rPr lang="da-DK" b="1" dirty="0">
                <a:solidFill>
                  <a:schemeClr val="accent1"/>
                </a:solidFill>
                <a:latin typeface="Arial" panose="020B0604020202020204" pitchFamily="34" charset="0"/>
              </a:rPr>
              <a:t>Lorem ipsum dolor sit amet</a:t>
            </a:r>
            <a:endParaRPr lang="en-US" b="1" dirty="0">
              <a:solidFill>
                <a:schemeClr val="accent1"/>
              </a:solidFill>
              <a:latin typeface="Arial" panose="020B0604020202020204" pitchFamily="34" charset="0"/>
            </a:endParaRPr>
          </a:p>
        </p:txBody>
      </p:sp>
      <p:cxnSp>
        <p:nvCxnSpPr>
          <p:cNvPr id="26" name="Straight Connector 25">
            <a:extLst>
              <a:ext uri="{FF2B5EF4-FFF2-40B4-BE49-F238E27FC236}">
                <a16:creationId xmlns:a16="http://schemas.microsoft.com/office/drawing/2014/main" id="{C5188C90-13E5-4E75-A7F4-026C1332CBD2}"/>
              </a:ext>
            </a:extLst>
          </p:cNvPr>
          <p:cNvCxnSpPr>
            <a:cxnSpLocks/>
          </p:cNvCxnSpPr>
          <p:nvPr/>
        </p:nvCxnSpPr>
        <p:spPr>
          <a:xfrm>
            <a:off x="628650" y="1971217"/>
            <a:ext cx="7886700"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9567268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p:txBody>
          <a:bodyPr/>
          <a:lstStyle/>
          <a:p>
            <a:fld id="{40FCC99B-2112-4769-A0F7-9B55781EDC8A}" type="slidenum">
              <a:rPr lang="en-PH" smtClean="0"/>
              <a:t>271</a:t>
            </a:fld>
            <a:endParaRPr lang="en-PH" dirty="0"/>
          </a:p>
        </p:txBody>
      </p:sp>
      <p:sp>
        <p:nvSpPr>
          <p:cNvPr id="4" name="Title 3">
            <a:extLst>
              <a:ext uri="{FF2B5EF4-FFF2-40B4-BE49-F238E27FC236}">
                <a16:creationId xmlns:a16="http://schemas.microsoft.com/office/drawing/2014/main" id="{8658E449-C0FA-42DA-BFB1-126987A5F39E}"/>
              </a:ext>
            </a:extLst>
          </p:cNvPr>
          <p:cNvSpPr>
            <a:spLocks noGrp="1"/>
          </p:cNvSpPr>
          <p:nvPr>
            <p:ph type="title"/>
          </p:nvPr>
        </p:nvSpPr>
        <p:spPr/>
        <p:txBody>
          <a:bodyPr/>
          <a:lstStyle/>
          <a:p>
            <a:r>
              <a:rPr lang="en-US" dirty="0"/>
              <a:t>Vertical </a:t>
            </a:r>
            <a:r>
              <a:rPr lang="en-PH" dirty="0"/>
              <a:t>Two Row Chart</a:t>
            </a:r>
            <a:r>
              <a:rPr lang="en-US" dirty="0"/>
              <a:t> with Key Highlight</a:t>
            </a:r>
            <a:endParaRPr lang="en-PH" dirty="0"/>
          </a:p>
        </p:txBody>
      </p:sp>
      <p:sp>
        <p:nvSpPr>
          <p:cNvPr id="10" name="Rectangle 9">
            <a:extLst>
              <a:ext uri="{FF2B5EF4-FFF2-40B4-BE49-F238E27FC236}">
                <a16:creationId xmlns:a16="http://schemas.microsoft.com/office/drawing/2014/main" id="{F7EE5B1D-9453-4276-8104-E3DC58D048EE}"/>
              </a:ext>
            </a:extLst>
          </p:cNvPr>
          <p:cNvSpPr/>
          <p:nvPr/>
        </p:nvSpPr>
        <p:spPr>
          <a:xfrm>
            <a:off x="3469668" y="5297798"/>
            <a:ext cx="5153470" cy="90049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3848704" y="1303721"/>
            <a:ext cx="0" cy="176570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500223C0-EE01-4CFC-8DCB-4BD375AAF5E7}"/>
              </a:ext>
            </a:extLst>
          </p:cNvPr>
          <p:cNvGraphicFramePr/>
          <p:nvPr>
            <p:extLst>
              <p:ext uri="{D42A27DB-BD31-4B8C-83A1-F6EECF244321}">
                <p14:modId xmlns:p14="http://schemas.microsoft.com/office/powerpoint/2010/main" val="4257279924"/>
              </p:ext>
            </p:extLst>
          </p:nvPr>
        </p:nvGraphicFramePr>
        <p:xfrm>
          <a:off x="3969125" y="1303721"/>
          <a:ext cx="4478624" cy="17657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 name="Chart 13">
            <a:extLst>
              <a:ext uri="{FF2B5EF4-FFF2-40B4-BE49-F238E27FC236}">
                <a16:creationId xmlns:a16="http://schemas.microsoft.com/office/drawing/2014/main" id="{8F05D810-E36C-48A8-933F-3E61F9F00BBD}"/>
              </a:ext>
            </a:extLst>
          </p:cNvPr>
          <p:cNvGraphicFramePr/>
          <p:nvPr>
            <p:extLst>
              <p:ext uri="{D42A27DB-BD31-4B8C-83A1-F6EECF244321}">
                <p14:modId xmlns:p14="http://schemas.microsoft.com/office/powerpoint/2010/main" val="3590741761"/>
              </p:ext>
            </p:extLst>
          </p:nvPr>
        </p:nvGraphicFramePr>
        <p:xfrm>
          <a:off x="3969125" y="3301606"/>
          <a:ext cx="4478624" cy="1765707"/>
        </p:xfrm>
        <a:graphic>
          <a:graphicData uri="http://schemas.openxmlformats.org/drawingml/2006/chart">
            <c:chart xmlns:c="http://schemas.openxmlformats.org/drawingml/2006/chart" xmlns:r="http://schemas.openxmlformats.org/officeDocument/2006/relationships" r:id="rId4"/>
          </a:graphicData>
        </a:graphic>
      </p:graphicFrame>
      <p:cxnSp>
        <p:nvCxnSpPr>
          <p:cNvPr id="23" name="Straight Connector 22">
            <a:extLst>
              <a:ext uri="{FF2B5EF4-FFF2-40B4-BE49-F238E27FC236}">
                <a16:creationId xmlns:a16="http://schemas.microsoft.com/office/drawing/2014/main" id="{B84F070D-B844-4C55-91A7-7F9198855C1F}"/>
              </a:ext>
            </a:extLst>
          </p:cNvPr>
          <p:cNvCxnSpPr>
            <a:cxnSpLocks/>
          </p:cNvCxnSpPr>
          <p:nvPr/>
        </p:nvCxnSpPr>
        <p:spPr>
          <a:xfrm>
            <a:off x="3848704" y="3301606"/>
            <a:ext cx="0" cy="176570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3ACBEA81-0C30-4FC4-AEE5-0B1B6E888E51}"/>
              </a:ext>
            </a:extLst>
          </p:cNvPr>
          <p:cNvSpPr/>
          <p:nvPr/>
        </p:nvSpPr>
        <p:spPr>
          <a:xfrm>
            <a:off x="3444621" y="613461"/>
            <a:ext cx="5104061" cy="360478"/>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27" name="Straight Connector 26">
            <a:extLst>
              <a:ext uri="{FF2B5EF4-FFF2-40B4-BE49-F238E27FC236}">
                <a16:creationId xmlns:a16="http://schemas.microsoft.com/office/drawing/2014/main" id="{ED2F8A9A-A85E-43D4-9341-F7B5F63C9B38}"/>
              </a:ext>
            </a:extLst>
          </p:cNvPr>
          <p:cNvCxnSpPr>
            <a:cxnSpLocks/>
          </p:cNvCxnSpPr>
          <p:nvPr/>
        </p:nvCxnSpPr>
        <p:spPr>
          <a:xfrm>
            <a:off x="3444619" y="1064319"/>
            <a:ext cx="5178519"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0087FD95-3EF1-401B-B516-51B3365F700F}"/>
              </a:ext>
            </a:extLst>
          </p:cNvPr>
          <p:cNvSpPr/>
          <p:nvPr/>
        </p:nvSpPr>
        <p:spPr>
          <a:xfrm rot="16200000">
            <a:off x="2716129" y="2057255"/>
            <a:ext cx="1765707" cy="258623"/>
          </a:xfrm>
          <a:prstGeom prst="rect">
            <a:avLst/>
          </a:prstGeom>
        </p:spPr>
        <p:txBody>
          <a:bodyPr vert="horz" wrap="square" lIns="0" tIns="0" rIns="0" bIns="0" anchor="b" anchorCtr="0">
            <a:noAutofit/>
          </a:bodyPr>
          <a:lstStyle/>
          <a:p>
            <a:pPr algn="ctr"/>
            <a:r>
              <a:rPr lang="da-DK" sz="1200" dirty="0">
                <a:solidFill>
                  <a:schemeClr val="accent6"/>
                </a:solidFill>
                <a:latin typeface="Arial" panose="020B0604020202020204" pitchFamily="34" charset="0"/>
              </a:rPr>
              <a:t>Lorem ipsum dolor </a:t>
            </a:r>
            <a:endParaRPr lang="en-US" sz="1200" dirty="0">
              <a:solidFill>
                <a:schemeClr val="accent6"/>
              </a:solidFill>
              <a:latin typeface="Arial" panose="020B0604020202020204" pitchFamily="34" charset="0"/>
            </a:endParaRPr>
          </a:p>
        </p:txBody>
      </p:sp>
      <p:sp>
        <p:nvSpPr>
          <p:cNvPr id="29" name="Rectangle 28">
            <a:extLst>
              <a:ext uri="{FF2B5EF4-FFF2-40B4-BE49-F238E27FC236}">
                <a16:creationId xmlns:a16="http://schemas.microsoft.com/office/drawing/2014/main" id="{611C320A-F95D-432D-BF4E-0A7B65E9A6A7}"/>
              </a:ext>
            </a:extLst>
          </p:cNvPr>
          <p:cNvSpPr/>
          <p:nvPr/>
        </p:nvSpPr>
        <p:spPr>
          <a:xfrm rot="16200000">
            <a:off x="2716129" y="4092105"/>
            <a:ext cx="1765707" cy="258623"/>
          </a:xfrm>
          <a:prstGeom prst="rect">
            <a:avLst/>
          </a:prstGeom>
        </p:spPr>
        <p:txBody>
          <a:bodyPr vert="horz" wrap="square" lIns="0" tIns="0" rIns="0" bIns="0" anchor="b" anchorCtr="0">
            <a:noAutofit/>
          </a:bodyPr>
          <a:lstStyle/>
          <a:p>
            <a:pPr algn="ctr"/>
            <a:r>
              <a:rPr lang="da-DK" sz="1200" dirty="0">
                <a:solidFill>
                  <a:schemeClr val="accent6"/>
                </a:solidFill>
                <a:latin typeface="Arial" panose="020B0604020202020204" pitchFamily="34" charset="0"/>
              </a:rPr>
              <a:t>Lorem ipsum dolor </a:t>
            </a:r>
            <a:endParaRPr lang="en-US" sz="1200" dirty="0">
              <a:solidFill>
                <a:schemeClr val="accent6"/>
              </a:solidFill>
              <a:latin typeface="Arial" panose="020B0604020202020204" pitchFamily="34" charset="0"/>
            </a:endParaRPr>
          </a:p>
        </p:txBody>
      </p:sp>
      <p:grpSp>
        <p:nvGrpSpPr>
          <p:cNvPr id="30" name="Group 29">
            <a:extLst>
              <a:ext uri="{FF2B5EF4-FFF2-40B4-BE49-F238E27FC236}">
                <a16:creationId xmlns:a16="http://schemas.microsoft.com/office/drawing/2014/main" id="{AA0D4F66-D495-4B86-BC9A-F2E7EA26B5E9}"/>
              </a:ext>
            </a:extLst>
          </p:cNvPr>
          <p:cNvGrpSpPr/>
          <p:nvPr/>
        </p:nvGrpSpPr>
        <p:grpSpPr>
          <a:xfrm>
            <a:off x="3605410" y="5388180"/>
            <a:ext cx="4881987" cy="683236"/>
            <a:chOff x="571017" y="2061302"/>
            <a:chExt cx="2476983" cy="1335124"/>
          </a:xfrm>
        </p:grpSpPr>
        <p:sp>
          <p:nvSpPr>
            <p:cNvPr id="31" name="ee4pHeader1">
              <a:extLst>
                <a:ext uri="{FF2B5EF4-FFF2-40B4-BE49-F238E27FC236}">
                  <a16:creationId xmlns:a16="http://schemas.microsoft.com/office/drawing/2014/main" id="{029567F0-4631-4817-B818-9F920873A442}"/>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Key Highlight</a:t>
              </a:r>
            </a:p>
          </p:txBody>
        </p:sp>
        <p:sp>
          <p:nvSpPr>
            <p:cNvPr id="32" name="TextBox 31">
              <a:extLst>
                <a:ext uri="{FF2B5EF4-FFF2-40B4-BE49-F238E27FC236}">
                  <a16:creationId xmlns:a16="http://schemas.microsoft.com/office/drawing/2014/main" id="{2BB73944-3798-4CDE-84E2-DC3F0CB00A20}"/>
                </a:ext>
              </a:extLst>
            </p:cNvPr>
            <p:cNvSpPr txBox="1"/>
            <p:nvPr/>
          </p:nvSpPr>
          <p:spPr>
            <a:xfrm>
              <a:off x="571017" y="2729287"/>
              <a:ext cx="2476982" cy="66713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spTree>
    <p:extLst>
      <p:ext uri="{BB962C8B-B14F-4D97-AF65-F5344CB8AC3E}">
        <p14:creationId xmlns:p14="http://schemas.microsoft.com/office/powerpoint/2010/main" val="4232976554"/>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3AA603-F73B-EB22-8145-E68624FAC6CF}"/>
            </a:ext>
          </a:extLst>
        </p:cNvPr>
        <p:cNvGrpSpPr/>
        <p:nvPr/>
      </p:nvGrpSpPr>
      <p:grpSpPr>
        <a:xfrm>
          <a:off x="0" y="0"/>
          <a:ext cx="0" cy="0"/>
          <a:chOff x="0" y="0"/>
          <a:chExt cx="0" cy="0"/>
        </a:xfrm>
      </p:grpSpPr>
      <p:graphicFrame>
        <p:nvGraphicFramePr>
          <p:cNvPr id="4" name="think-cell data - do not delete" hidden="1">
            <a:extLst>
              <a:ext uri="{FF2B5EF4-FFF2-40B4-BE49-F238E27FC236}">
                <a16:creationId xmlns:a16="http://schemas.microsoft.com/office/drawing/2014/main" id="{F825089F-E08E-F0D1-EADE-29EFF24A1231}"/>
              </a:ext>
            </a:extLst>
          </p:cNvPr>
          <p:cNvGraphicFramePr>
            <a:graphicFrameLocks noChangeAspect="1"/>
          </p:cNvGraphicFramePr>
          <p:nvPr>
            <p:custDataLst>
              <p:tags r:id="rId1"/>
            </p:custDataLst>
          </p:nvPr>
        </p:nvGraphicFramePr>
        <p:xfrm>
          <a:off x="1193" y="858443"/>
          <a:ext cx="1191" cy="1191"/>
        </p:xfrm>
        <a:graphic>
          <a:graphicData uri="http://schemas.openxmlformats.org/presentationml/2006/ole">
            <mc:AlternateContent xmlns:mc="http://schemas.openxmlformats.org/markup-compatibility/2006">
              <mc:Choice xmlns:v="urn:schemas-microsoft-com:vml" Requires="v">
                <p:oleObj name="think-cell Slide" r:id="rId6" imgW="366" imgH="367" progId="TCLayout.ActiveDocument.1">
                  <p:embed/>
                </p:oleObj>
              </mc:Choice>
              <mc:Fallback>
                <p:oleObj name="think-cell Slide" r:id="rId6" imgW="366" imgH="367" progId="TCLayout.ActiveDocument.1">
                  <p:embed/>
                  <p:pic>
                    <p:nvPicPr>
                      <p:cNvPr id="4" name="think-cell data - do not delete" hidden="1">
                        <a:extLst>
                          <a:ext uri="{FF2B5EF4-FFF2-40B4-BE49-F238E27FC236}">
                            <a16:creationId xmlns:a16="http://schemas.microsoft.com/office/drawing/2014/main" id="{F825089F-E08E-F0D1-EADE-29EFF24A1231}"/>
                          </a:ext>
                        </a:extLst>
                      </p:cNvPr>
                      <p:cNvPicPr/>
                      <p:nvPr/>
                    </p:nvPicPr>
                    <p:blipFill>
                      <a:blip r:embed="rId7"/>
                      <a:stretch>
                        <a:fillRect/>
                      </a:stretch>
                    </p:blipFill>
                    <p:spPr>
                      <a:xfrm>
                        <a:off x="1193" y="858443"/>
                        <a:ext cx="1191" cy="1191"/>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6B24C4-23E3-F158-B631-76B9FCA570CD}"/>
              </a:ext>
            </a:extLst>
          </p:cNvPr>
          <p:cNvSpPr>
            <a:spLocks noGrp="1"/>
          </p:cNvSpPr>
          <p:nvPr>
            <p:ph type="title"/>
          </p:nvPr>
        </p:nvSpPr>
        <p:spPr>
          <a:xfrm>
            <a:off x="628650" y="365127"/>
            <a:ext cx="7886700" cy="618100"/>
          </a:xfrm>
        </p:spPr>
        <p:txBody>
          <a:bodyPr vert="horz">
            <a:normAutofit/>
          </a:bodyPr>
          <a:lstStyle/>
          <a:p>
            <a:r>
              <a:rPr lang="en-US" dirty="0"/>
              <a:t>Two Charts + Numbered Callouts</a:t>
            </a:r>
          </a:p>
        </p:txBody>
      </p:sp>
      <p:sp>
        <p:nvSpPr>
          <p:cNvPr id="3" name="Slide Number Placeholder 2">
            <a:extLst>
              <a:ext uri="{FF2B5EF4-FFF2-40B4-BE49-F238E27FC236}">
                <a16:creationId xmlns:a16="http://schemas.microsoft.com/office/drawing/2014/main" id="{3CB5E42A-D735-4F97-83DD-52A4CBF20FC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272</a:t>
            </a:fld>
            <a:endParaRPr lang="en-PH" dirty="0"/>
          </a:p>
        </p:txBody>
      </p:sp>
      <p:sp>
        <p:nvSpPr>
          <p:cNvPr id="68" name="Oval 20">
            <a:extLst>
              <a:ext uri="{FF2B5EF4-FFF2-40B4-BE49-F238E27FC236}">
                <a16:creationId xmlns:a16="http://schemas.microsoft.com/office/drawing/2014/main" id="{27BEA2E3-50DE-59E4-D0A0-798D2F2A45D2}"/>
              </a:ext>
            </a:extLst>
          </p:cNvPr>
          <p:cNvSpPr>
            <a:spLocks noChangeArrowheads="1"/>
          </p:cNvSpPr>
          <p:nvPr/>
        </p:nvSpPr>
        <p:spPr bwMode="auto">
          <a:xfrm>
            <a:off x="593301" y="5119237"/>
            <a:ext cx="279797" cy="280800"/>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100" dirty="0">
                <a:solidFill>
                  <a:srgbClr val="FFFFFF">
                    <a:lumMod val="100000"/>
                  </a:srgbClr>
                </a:solidFill>
                <a:latin typeface="Franklin Gothic Book" panose="020B0503020102020204" pitchFamily="34" charset="0"/>
              </a:rPr>
              <a:t>1</a:t>
            </a:r>
          </a:p>
        </p:txBody>
      </p:sp>
      <p:sp>
        <p:nvSpPr>
          <p:cNvPr id="69" name="Oval 20">
            <a:extLst>
              <a:ext uri="{FF2B5EF4-FFF2-40B4-BE49-F238E27FC236}">
                <a16:creationId xmlns:a16="http://schemas.microsoft.com/office/drawing/2014/main" id="{6E7242FA-BABB-106B-2601-62702FC7F0C9}"/>
              </a:ext>
            </a:extLst>
          </p:cNvPr>
          <p:cNvSpPr>
            <a:spLocks noChangeArrowheads="1"/>
          </p:cNvSpPr>
          <p:nvPr/>
        </p:nvSpPr>
        <p:spPr bwMode="auto">
          <a:xfrm>
            <a:off x="593301" y="5655447"/>
            <a:ext cx="279797" cy="280800"/>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100" dirty="0">
                <a:solidFill>
                  <a:srgbClr val="FFFFFF">
                    <a:lumMod val="100000"/>
                  </a:srgbClr>
                </a:solidFill>
                <a:latin typeface="Franklin Gothic Book" panose="020B0503020102020204" pitchFamily="34" charset="0"/>
              </a:rPr>
              <a:t>2</a:t>
            </a:r>
          </a:p>
        </p:txBody>
      </p:sp>
      <p:sp>
        <p:nvSpPr>
          <p:cNvPr id="70" name="TextBox 69">
            <a:extLst>
              <a:ext uri="{FF2B5EF4-FFF2-40B4-BE49-F238E27FC236}">
                <a16:creationId xmlns:a16="http://schemas.microsoft.com/office/drawing/2014/main" id="{2DA6A068-D51F-79D6-D563-5AFB20102DB3}"/>
              </a:ext>
            </a:extLst>
          </p:cNvPr>
          <p:cNvSpPr txBox="1"/>
          <p:nvPr/>
        </p:nvSpPr>
        <p:spPr>
          <a:xfrm>
            <a:off x="936195" y="5091471"/>
            <a:ext cx="3516631"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r>
              <a:rPr lang="en-US" sz="1200" dirty="0">
                <a:solidFill>
                  <a:schemeClr val="accent3"/>
                </a:solidFill>
                <a:latin typeface="Arial" panose="020B0604020202020204" pitchFamily="34" charset="0"/>
              </a:rPr>
              <a:t>Lorem ipsum dolor sit amet, consectetur adipiscing elit. Curabitur purus dui, </a:t>
            </a:r>
          </a:p>
        </p:txBody>
      </p:sp>
      <p:sp>
        <p:nvSpPr>
          <p:cNvPr id="71" name="TextBox 70">
            <a:extLst>
              <a:ext uri="{FF2B5EF4-FFF2-40B4-BE49-F238E27FC236}">
                <a16:creationId xmlns:a16="http://schemas.microsoft.com/office/drawing/2014/main" id="{F807241E-C5FA-451C-FA91-81F680B8EB2A}"/>
              </a:ext>
            </a:extLst>
          </p:cNvPr>
          <p:cNvSpPr txBox="1"/>
          <p:nvPr/>
        </p:nvSpPr>
        <p:spPr>
          <a:xfrm>
            <a:off x="936196" y="5627682"/>
            <a:ext cx="3516631"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r>
              <a:rPr lang="en-US" sz="1200" dirty="0">
                <a:solidFill>
                  <a:schemeClr val="accent3"/>
                </a:solidFill>
                <a:latin typeface="Arial" panose="020B0604020202020204" pitchFamily="34" charset="0"/>
              </a:rPr>
              <a:t>Lorem ipsum dolor sit amet, consectetur adipiscing elit. Curabitur purus dui, </a:t>
            </a:r>
          </a:p>
        </p:txBody>
      </p:sp>
      <p:sp>
        <p:nvSpPr>
          <p:cNvPr id="72" name="Oval 20">
            <a:extLst>
              <a:ext uri="{FF2B5EF4-FFF2-40B4-BE49-F238E27FC236}">
                <a16:creationId xmlns:a16="http://schemas.microsoft.com/office/drawing/2014/main" id="{3C7319C5-7521-3D53-C5EB-FD8237B7B60F}"/>
              </a:ext>
            </a:extLst>
          </p:cNvPr>
          <p:cNvSpPr>
            <a:spLocks noChangeArrowheads="1"/>
          </p:cNvSpPr>
          <p:nvPr/>
        </p:nvSpPr>
        <p:spPr bwMode="auto">
          <a:xfrm>
            <a:off x="4655824" y="5119238"/>
            <a:ext cx="279797" cy="280800"/>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100" dirty="0">
                <a:solidFill>
                  <a:srgbClr val="FFFFFF">
                    <a:lumMod val="100000"/>
                  </a:srgbClr>
                </a:solidFill>
                <a:latin typeface="Franklin Gothic Book" panose="020B0503020102020204" pitchFamily="34" charset="0"/>
              </a:rPr>
              <a:t>3</a:t>
            </a:r>
          </a:p>
        </p:txBody>
      </p:sp>
      <p:sp>
        <p:nvSpPr>
          <p:cNvPr id="73" name="Oval 20">
            <a:extLst>
              <a:ext uri="{FF2B5EF4-FFF2-40B4-BE49-F238E27FC236}">
                <a16:creationId xmlns:a16="http://schemas.microsoft.com/office/drawing/2014/main" id="{F0E8D863-EF00-B769-A624-34C7736DDA8E}"/>
              </a:ext>
            </a:extLst>
          </p:cNvPr>
          <p:cNvSpPr>
            <a:spLocks noChangeArrowheads="1"/>
          </p:cNvSpPr>
          <p:nvPr/>
        </p:nvSpPr>
        <p:spPr bwMode="auto">
          <a:xfrm>
            <a:off x="4655824" y="5655448"/>
            <a:ext cx="279797" cy="280800"/>
          </a:xfrm>
          <a:prstGeom prst="ellipse">
            <a:avLst/>
          </a:prstGeom>
          <a:solidFill>
            <a:schemeClr val="accent1"/>
          </a:solidFill>
          <a:ln>
            <a:noFill/>
          </a:ln>
        </p:spPr>
        <p:txBody>
          <a:bodyPr vert="horz" wrap="square" lIns="0" tIns="0" rIns="0" bIns="0" numCol="1" anchor="ctr" anchorCtr="0" compatLnSpc="1">
            <a:prstTxWarp prst="textNoShape">
              <a:avLst/>
            </a:prstTxWarp>
          </a:bodyPr>
          <a:lstStyle/>
          <a:p>
            <a:pPr algn="ctr"/>
            <a:r>
              <a:rPr lang="en-US" sz="1100" dirty="0">
                <a:solidFill>
                  <a:srgbClr val="FFFFFF">
                    <a:lumMod val="100000"/>
                  </a:srgbClr>
                </a:solidFill>
                <a:latin typeface="Franklin Gothic Book" panose="020B0503020102020204" pitchFamily="34" charset="0"/>
              </a:rPr>
              <a:t>4</a:t>
            </a:r>
          </a:p>
        </p:txBody>
      </p:sp>
      <p:sp>
        <p:nvSpPr>
          <p:cNvPr id="74" name="TextBox 73">
            <a:extLst>
              <a:ext uri="{FF2B5EF4-FFF2-40B4-BE49-F238E27FC236}">
                <a16:creationId xmlns:a16="http://schemas.microsoft.com/office/drawing/2014/main" id="{89CCF059-05FD-DAD4-0692-D09BBC5961AC}"/>
              </a:ext>
            </a:extLst>
          </p:cNvPr>
          <p:cNvSpPr txBox="1"/>
          <p:nvPr/>
        </p:nvSpPr>
        <p:spPr>
          <a:xfrm>
            <a:off x="4998718" y="5091474"/>
            <a:ext cx="3516631"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r>
              <a:rPr lang="en-US" sz="1200" dirty="0">
                <a:solidFill>
                  <a:schemeClr val="accent3"/>
                </a:solidFill>
                <a:latin typeface="Arial" panose="020B0604020202020204" pitchFamily="34" charset="0"/>
              </a:rPr>
              <a:t>Lorem ipsum dolor sit amet, consectetur adipiscing elit. Curabitur purus dui, </a:t>
            </a:r>
          </a:p>
        </p:txBody>
      </p:sp>
      <p:sp>
        <p:nvSpPr>
          <p:cNvPr id="75" name="TextBox 74">
            <a:extLst>
              <a:ext uri="{FF2B5EF4-FFF2-40B4-BE49-F238E27FC236}">
                <a16:creationId xmlns:a16="http://schemas.microsoft.com/office/drawing/2014/main" id="{99C42C3A-E3C3-659A-75FD-49EF6E14ECF4}"/>
              </a:ext>
            </a:extLst>
          </p:cNvPr>
          <p:cNvSpPr txBox="1"/>
          <p:nvPr/>
        </p:nvSpPr>
        <p:spPr>
          <a:xfrm>
            <a:off x="4998719" y="5627684"/>
            <a:ext cx="3516631" cy="369332"/>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r>
              <a:rPr lang="en-US" sz="1200" dirty="0">
                <a:solidFill>
                  <a:schemeClr val="accent3"/>
                </a:solidFill>
                <a:latin typeface="Arial" panose="020B0604020202020204" pitchFamily="34" charset="0"/>
              </a:rPr>
              <a:t>Lorem ipsum dolor sit amet, consectetur adipiscing elit. Curabitur purus dui, </a:t>
            </a:r>
          </a:p>
        </p:txBody>
      </p:sp>
      <p:grpSp>
        <p:nvGrpSpPr>
          <p:cNvPr id="5" name="Group 4">
            <a:extLst>
              <a:ext uri="{FF2B5EF4-FFF2-40B4-BE49-F238E27FC236}">
                <a16:creationId xmlns:a16="http://schemas.microsoft.com/office/drawing/2014/main" id="{D16B1CEC-5E87-4B42-961C-B37776DFC08B}"/>
              </a:ext>
            </a:extLst>
          </p:cNvPr>
          <p:cNvGrpSpPr/>
          <p:nvPr/>
        </p:nvGrpSpPr>
        <p:grpSpPr>
          <a:xfrm>
            <a:off x="611188" y="1511369"/>
            <a:ext cx="7904162" cy="3386232"/>
            <a:chOff x="428262" y="1511369"/>
            <a:chExt cx="8287476" cy="3386232"/>
          </a:xfrm>
        </p:grpSpPr>
        <p:sp>
          <p:nvSpPr>
            <p:cNvPr id="86" name="Rectangle: Rounded Corners 6">
              <a:extLst>
                <a:ext uri="{FF2B5EF4-FFF2-40B4-BE49-F238E27FC236}">
                  <a16:creationId xmlns:a16="http://schemas.microsoft.com/office/drawing/2014/main" id="{AB19F23A-DB81-9377-C565-DAE5A3A821D4}"/>
                </a:ext>
              </a:extLst>
            </p:cNvPr>
            <p:cNvSpPr/>
            <p:nvPr/>
          </p:nvSpPr>
          <p:spPr>
            <a:xfrm>
              <a:off x="3403964" y="2031269"/>
              <a:ext cx="5311774" cy="2751582"/>
            </a:xfrm>
            <a:prstGeom prst="roundRect">
              <a:avLst>
                <a:gd name="adj" fmla="val 2439"/>
              </a:avLst>
            </a:prstGeom>
            <a:no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 name="Rectangle: Rounded Corners 6">
              <a:extLst>
                <a:ext uri="{FF2B5EF4-FFF2-40B4-BE49-F238E27FC236}">
                  <a16:creationId xmlns:a16="http://schemas.microsoft.com/office/drawing/2014/main" id="{31C91E73-AF41-76D5-F431-F46325E93B2B}"/>
                </a:ext>
              </a:extLst>
            </p:cNvPr>
            <p:cNvSpPr/>
            <p:nvPr/>
          </p:nvSpPr>
          <p:spPr>
            <a:xfrm>
              <a:off x="428262" y="2053209"/>
              <a:ext cx="2887990" cy="2751582"/>
            </a:xfrm>
            <a:prstGeom prst="roundRect">
              <a:avLst>
                <a:gd name="adj" fmla="val 2439"/>
              </a:avLst>
            </a:prstGeom>
            <a:no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9" name="Text Placeholder 3">
              <a:extLst>
                <a:ext uri="{FF2B5EF4-FFF2-40B4-BE49-F238E27FC236}">
                  <a16:creationId xmlns:a16="http://schemas.microsoft.com/office/drawing/2014/main" id="{DAE8D4FA-C9C7-4C81-351F-6CA8ED5746D5}"/>
                </a:ext>
              </a:extLst>
            </p:cNvPr>
            <p:cNvSpPr txBox="1">
              <a:spLocks/>
            </p:cNvSpPr>
            <p:nvPr>
              <p:custDataLst>
                <p:tags r:id="rId2"/>
              </p:custDataLst>
            </p:nvPr>
          </p:nvSpPr>
          <p:spPr bwMode="gray">
            <a:xfrm>
              <a:off x="542823" y="2375086"/>
              <a:ext cx="2579884" cy="1591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marL="0" lvl="1" indent="0">
                <a:spcBef>
                  <a:spcPct val="0"/>
                </a:spcBef>
                <a:spcAft>
                  <a:spcPct val="0"/>
                </a:spcAft>
                <a:buNone/>
              </a:pPr>
              <a:r>
                <a:rPr lang="en-US" altLang="en-US" dirty="0">
                  <a:latin typeface="Arial" panose="020B0604020202020204" pitchFamily="34" charset="0"/>
                </a:rPr>
                <a:t>Chart Subtitle</a:t>
              </a:r>
              <a:endParaRPr lang="en-US" dirty="0">
                <a:latin typeface="Arial" panose="020B0604020202020204" pitchFamily="34" charset="0"/>
              </a:endParaRPr>
            </a:p>
          </p:txBody>
        </p:sp>
        <p:sp>
          <p:nvSpPr>
            <p:cNvPr id="76" name="TextBox 75">
              <a:extLst>
                <a:ext uri="{FF2B5EF4-FFF2-40B4-BE49-F238E27FC236}">
                  <a16:creationId xmlns:a16="http://schemas.microsoft.com/office/drawing/2014/main" id="{57850D57-2C5A-CB17-F372-5FCC8DC7EF2C}"/>
                </a:ext>
              </a:extLst>
            </p:cNvPr>
            <p:cNvSpPr txBox="1"/>
            <p:nvPr/>
          </p:nvSpPr>
          <p:spPr>
            <a:xfrm>
              <a:off x="7132320" y="4668100"/>
              <a:ext cx="1372607" cy="229501"/>
            </a:xfrm>
            <a:prstGeom prst="rect">
              <a:avLst/>
            </a:prstGeom>
            <a:solidFill>
              <a:schemeClr val="accent1"/>
            </a:solid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4290" tIns="34290" rIns="34290" bIns="34290" numCol="1" spcCol="0" rtlCol="0" fromWordArt="0" anchor="ctr" anchorCtr="0" forceAA="0" compatLnSpc="1">
              <a:prstTxWarp prst="textNoShape">
                <a:avLst/>
              </a:prstTxWarp>
              <a:normAutofit/>
            </a:bodyPr>
            <a:lstStyle/>
            <a:p>
              <a:pPr algn="ctr"/>
              <a:r>
                <a:rPr lang="en-US" sz="1050" dirty="0">
                  <a:solidFill>
                    <a:schemeClr val="bg1"/>
                  </a:solidFill>
                  <a:latin typeface="Arial" panose="020B0604020202020204" pitchFamily="34" charset="0"/>
                </a:rPr>
                <a:t>xxxxxxxxx</a:t>
              </a:r>
            </a:p>
          </p:txBody>
        </p:sp>
        <p:sp>
          <p:nvSpPr>
            <p:cNvPr id="53" name="Text Placeholder 3">
              <a:extLst>
                <a:ext uri="{FF2B5EF4-FFF2-40B4-BE49-F238E27FC236}">
                  <a16:creationId xmlns:a16="http://schemas.microsoft.com/office/drawing/2014/main" id="{8A7796DF-68F2-3F13-393C-8D40806B4DEE}"/>
                </a:ext>
              </a:extLst>
            </p:cNvPr>
            <p:cNvSpPr txBox="1">
              <a:spLocks/>
            </p:cNvSpPr>
            <p:nvPr>
              <p:custDataLst>
                <p:tags r:id="rId3"/>
              </p:custDataLst>
            </p:nvPr>
          </p:nvSpPr>
          <p:spPr bwMode="gray">
            <a:xfrm>
              <a:off x="3511220" y="2375086"/>
              <a:ext cx="5127985" cy="159150"/>
            </a:xfrm>
            <a:prstGeom prst="rect">
              <a:avLst/>
            </a:prstGeom>
            <a:noFill/>
            <a:ln>
              <a:noFill/>
            </a:ln>
            <a:effectLst/>
            <a:extLst>
              <a:ext uri="{909E8E84-426E-40DD-AFC4-6F175D3DCCD1}">
                <a14:hiddenFill xmlns:a14="http://schemas.microsoft.com/office/drawing/2010/main">
                  <a:solidFill>
                    <a:schemeClr val="accent1"/>
                  </a:solidFill>
                </a14:hiddenFill>
              </a:ext>
            </a:extLst>
          </p:spPr>
          <p:txBody>
            <a:bodyPr vert="horz" wrap="none" lIns="0" tIns="0" rIns="0" bIns="0" rtlCol="0" anchor="b">
              <a:noAutofit/>
            </a:bodyPr>
            <a:lstStyle>
              <a:lvl1pPr marL="0" indent="0" algn="l" defTabSz="914400" rtl="0" eaLnBrk="1" latinLnBrk="0" hangingPunct="1">
                <a:lnSpc>
                  <a:spcPct val="110000"/>
                </a:lnSpc>
                <a:spcBef>
                  <a:spcPts val="600"/>
                </a:spcBef>
                <a:spcAft>
                  <a:spcPts val="300"/>
                </a:spcAft>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1pPr>
              <a:lvl2pPr marL="284400" indent="-172800" algn="l" defTabSz="914400" rtl="0" eaLnBrk="1" latinLnBrk="0" hangingPunct="1">
                <a:lnSpc>
                  <a:spcPct val="90000"/>
                </a:lnSpc>
                <a:spcBef>
                  <a:spcPts val="0"/>
                </a:spcBef>
                <a:spcAft>
                  <a:spcPts val="300"/>
                </a:spcAft>
                <a:buClr>
                  <a:schemeClr val="tx2"/>
                </a:buClr>
                <a:buFont typeface="Arial" panose="020B0604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2pPr>
              <a:lvl3pPr marL="511200" indent="-165600" algn="l" defTabSz="914400" rtl="0" eaLnBrk="1" latinLnBrk="0" hangingPunct="1">
                <a:lnSpc>
                  <a:spcPct val="90000"/>
                </a:lnSpc>
                <a:spcBef>
                  <a:spcPts val="0"/>
                </a:spcBef>
                <a:spcAft>
                  <a:spcPts val="300"/>
                </a:spcAft>
                <a:buClr>
                  <a:schemeClr val="tx2"/>
                </a:buClr>
                <a:buFont typeface="Trebuchet MS" panose="020B0603020202020204" pitchFamily="34" charset="0"/>
                <a:buChar char="–"/>
                <a:defRPr lang="en-US" sz="1200" kern="1200">
                  <a:solidFill>
                    <a:schemeClr val="tx1"/>
                  </a:solidFill>
                  <a:latin typeface="Franklin Gothic Book" panose="020B0503020102020204" pitchFamily="34" charset="0"/>
                  <a:ea typeface="+mn-ea"/>
                  <a:cs typeface="+mn-cs"/>
                  <a:sym typeface="Franklin Gothic Book" panose="020B0503020102020204" pitchFamily="34" charset="0"/>
                </a:defRPr>
              </a:lvl3pPr>
              <a:lvl4pPr marL="0" indent="0" algn="l" defTabSz="914400" rtl="0" eaLnBrk="1" latinLnBrk="0" hangingPunct="1">
                <a:lnSpc>
                  <a:spcPct val="110000"/>
                </a:lnSpc>
                <a:spcBef>
                  <a:spcPts val="300"/>
                </a:spcBef>
                <a:spcAft>
                  <a:spcPts val="300"/>
                </a:spcAft>
                <a:buClr>
                  <a:schemeClr val="tx2"/>
                </a:buClr>
                <a:buFont typeface="Arial" panose="020B0604020202020204" pitchFamily="34" charset="0"/>
                <a:buChar char="​"/>
                <a:defRPr lang="en-US" sz="1600" kern="1200">
                  <a:solidFill>
                    <a:schemeClr val="tx2"/>
                  </a:solidFill>
                  <a:latin typeface="Franklin Gothic Book" panose="020B0503020102020204" pitchFamily="34" charset="0"/>
                  <a:ea typeface="+mn-ea"/>
                  <a:cs typeface="+mn-cs"/>
                  <a:sym typeface="Franklin Gothic Book" panose="020B0503020102020204" pitchFamily="34" charset="0"/>
                </a:defRPr>
              </a:lvl4pPr>
              <a:lvl5pPr marL="0" indent="0" algn="l" defTabSz="914400" rtl="0" eaLnBrk="1" latinLnBrk="0" hangingPunct="1">
                <a:lnSpc>
                  <a:spcPct val="100000"/>
                </a:lnSpc>
                <a:spcBef>
                  <a:spcPts val="0"/>
                </a:spcBef>
                <a:spcAft>
                  <a:spcPts val="300"/>
                </a:spcAft>
                <a:buClrTx/>
                <a:buFont typeface="Arial" panose="020B0604020202020204" pitchFamily="34" charset="0"/>
                <a:buChar char="​"/>
                <a:defRPr lang="en-US" sz="1600" b="1" kern="1200" smtClean="0">
                  <a:solidFill>
                    <a:schemeClr val="tx1"/>
                  </a:solidFill>
                  <a:latin typeface="Franklin Gothic Book" panose="020B0503020102020204" pitchFamily="34" charset="0"/>
                  <a:ea typeface="+mn-ea"/>
                  <a:cs typeface="+mn-cs"/>
                  <a:sym typeface="Franklin Gothic Book" panose="020B0503020102020204" pitchFamily="34" charset="0"/>
                </a:defRPr>
              </a:lvl5pPr>
              <a:lvl6pPr marL="269875" indent="-152400" algn="l" defTabSz="914400" rtl="0" eaLnBrk="1" latinLnBrk="0" hangingPunct="1">
                <a:lnSpc>
                  <a:spcPct val="90000"/>
                </a:lnSpc>
                <a:spcBef>
                  <a:spcPts val="0"/>
                </a:spcBef>
                <a:spcAft>
                  <a:spcPts val="600"/>
                </a:spcAft>
                <a:buClr>
                  <a:schemeClr val="tx2"/>
                </a:buClr>
                <a:buFont typeface="Arial" panose="020B0604020202020204" pitchFamily="34" charset="0"/>
                <a:buChar char="•"/>
                <a:defRPr lang="en-US" sz="1600" kern="1200" smtClean="0">
                  <a:solidFill>
                    <a:schemeClr val="tx1"/>
                  </a:solidFill>
                  <a:latin typeface="Franklin Gothic Book" panose="020B0503020102020204" pitchFamily="34" charset="0"/>
                  <a:ea typeface="+mn-ea"/>
                  <a:cs typeface="+mn-cs"/>
                  <a:sym typeface="Franklin Gothic Book" panose="020B0503020102020204" pitchFamily="34" charset="0"/>
                </a:defRPr>
              </a:lvl6pPr>
              <a:lvl7pPr marL="0" indent="0" algn="l" defTabSz="914400" rtl="0" eaLnBrk="1" latinLnBrk="0" hangingPunct="1">
                <a:lnSpc>
                  <a:spcPct val="90000"/>
                </a:lnSpc>
                <a:spcBef>
                  <a:spcPts val="900"/>
                </a:spcBef>
                <a:spcAft>
                  <a:spcPts val="900"/>
                </a:spcAft>
                <a:buFont typeface="Arial" panose="020B0604020202020204" pitchFamily="34" charset="0"/>
                <a:buChar char="​"/>
                <a:defRPr lang="en-US" sz="4400" kern="1200" baseline="0" smtClean="0">
                  <a:solidFill>
                    <a:schemeClr val="tx1"/>
                  </a:solidFill>
                  <a:latin typeface="Franklin Gothic Book" panose="020B0503020102020204" pitchFamily="34" charset="0"/>
                  <a:ea typeface="+mn-ea"/>
                  <a:cs typeface="+mn-cs"/>
                  <a:sym typeface="Franklin Gothic Book" panose="020B0503020102020204" pitchFamily="34" charset="0"/>
                </a:defRPr>
              </a:lvl7pPr>
              <a:lvl8pPr marL="0" indent="0" algn="l" defTabSz="914400" rtl="0" eaLnBrk="1" latinLnBrk="0" hangingPunct="1">
                <a:lnSpc>
                  <a:spcPct val="90000"/>
                </a:lnSpc>
                <a:spcBef>
                  <a:spcPts val="900"/>
                </a:spcBef>
                <a:spcAft>
                  <a:spcPts val="0"/>
                </a:spcAft>
                <a:buFont typeface="Arial" panose="020B0604020202020204" pitchFamily="34" charset="0"/>
                <a:buChar char="​"/>
                <a:defRPr lang="en-US" sz="5400" kern="1200" baseline="0" smtClean="0">
                  <a:solidFill>
                    <a:schemeClr val="tx2"/>
                  </a:solidFill>
                  <a:latin typeface="Franklin Gothic Book" panose="020B0503020102020204" pitchFamily="34" charset="0"/>
                  <a:ea typeface="+mn-ea"/>
                  <a:cs typeface="+mn-cs"/>
                  <a:sym typeface="Franklin Gothic Book" panose="020B0503020102020204" pitchFamily="34" charset="0"/>
                </a:defRPr>
              </a:lvl8pPr>
              <a:lvl9pPr marL="0" indent="0" algn="l" defTabSz="914400" rtl="0" eaLnBrk="1" latinLnBrk="0" hangingPunct="1">
                <a:lnSpc>
                  <a:spcPct val="100000"/>
                </a:lnSpc>
                <a:spcBef>
                  <a:spcPts val="0"/>
                </a:spcBef>
                <a:spcAft>
                  <a:spcPts val="900"/>
                </a:spcAft>
                <a:buFont typeface="Arial" panose="020B0604020202020204" pitchFamily="34" charset="0"/>
                <a:buChar char="​"/>
                <a:defRPr lang="en-US" sz="2400" kern="1200" baseline="0" dirty="0">
                  <a:solidFill>
                    <a:schemeClr val="tx2"/>
                  </a:solidFill>
                  <a:latin typeface="Franklin Gothic Book" panose="020B0503020102020204" pitchFamily="34" charset="0"/>
                  <a:ea typeface="+mn-ea"/>
                  <a:cs typeface="+mn-cs"/>
                  <a:sym typeface="Franklin Gothic Book" panose="020B0503020102020204" pitchFamily="34" charset="0"/>
                </a:defRPr>
              </a:lvl9pPr>
            </a:lstStyle>
            <a:p>
              <a:pPr marL="0" lvl="1" indent="0">
                <a:spcBef>
                  <a:spcPct val="0"/>
                </a:spcBef>
                <a:spcAft>
                  <a:spcPct val="0"/>
                </a:spcAft>
                <a:buNone/>
              </a:pPr>
              <a:r>
                <a:rPr lang="en-US" altLang="en-US" dirty="0">
                  <a:latin typeface="Arial" panose="020B0604020202020204" pitchFamily="34" charset="0"/>
                </a:rPr>
                <a:t>Chart Subtitle</a:t>
              </a:r>
              <a:endParaRPr lang="en-US" dirty="0">
                <a:latin typeface="Arial" panose="020B0604020202020204" pitchFamily="34" charset="0"/>
              </a:endParaRPr>
            </a:p>
          </p:txBody>
        </p:sp>
        <p:sp>
          <p:nvSpPr>
            <p:cNvPr id="143" name="ee4pHeader1">
              <a:extLst>
                <a:ext uri="{FF2B5EF4-FFF2-40B4-BE49-F238E27FC236}">
                  <a16:creationId xmlns:a16="http://schemas.microsoft.com/office/drawing/2014/main" id="{36C8B4A5-B316-F07E-7ACC-8FAA0C82E772}"/>
                </a:ext>
              </a:extLst>
            </p:cNvPr>
            <p:cNvSpPr txBox="1"/>
            <p:nvPr/>
          </p:nvSpPr>
          <p:spPr bwMode="white">
            <a:xfrm>
              <a:off x="542823" y="2112817"/>
              <a:ext cx="2579884" cy="184140"/>
            </a:xfrm>
            <a:prstGeom prst="rect">
              <a:avLst/>
            </a:prstGeom>
            <a:noFill/>
            <a:ln w="9525" cap="rnd" cmpd="sng" algn="ctr">
              <a:noFill/>
              <a:prstDash val="solid"/>
              <a:round/>
              <a:headEnd type="none" w="med" len="med"/>
              <a:tailEnd type="none" w="med" len="med"/>
            </a:ln>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txBody>
            <a:bodyPr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SzTx/>
              </a:pPr>
              <a:r>
                <a:rPr lang="en-US" sz="1600" b="1" dirty="0">
                  <a:solidFill>
                    <a:schemeClr val="accent1"/>
                  </a:solidFill>
                  <a:latin typeface="Arial" panose="020B0604020202020204" pitchFamily="34" charset="0"/>
                </a:rPr>
                <a:t>Chart Title</a:t>
              </a:r>
            </a:p>
          </p:txBody>
        </p:sp>
        <p:sp>
          <p:nvSpPr>
            <p:cNvPr id="144" name="ee4pHeader1">
              <a:extLst>
                <a:ext uri="{FF2B5EF4-FFF2-40B4-BE49-F238E27FC236}">
                  <a16:creationId xmlns:a16="http://schemas.microsoft.com/office/drawing/2014/main" id="{74C3B748-A7A8-F9F0-5342-AB2ED0E2CCE3}"/>
                </a:ext>
              </a:extLst>
            </p:cNvPr>
            <p:cNvSpPr txBox="1"/>
            <p:nvPr/>
          </p:nvSpPr>
          <p:spPr bwMode="white">
            <a:xfrm>
              <a:off x="3511220" y="2093087"/>
              <a:ext cx="2579884" cy="184140"/>
            </a:xfrm>
            <a:prstGeom prst="rect">
              <a:avLst/>
            </a:prstGeom>
            <a:noFill/>
            <a:ln w="9525" cap="rnd" cmpd="sng" algn="ctr">
              <a:noFill/>
              <a:prstDash val="solid"/>
              <a:round/>
              <a:headEnd type="none" w="med" len="med"/>
              <a:tailEnd type="none" w="med" len="med"/>
            </a:ln>
            <a:extLst>
              <a:ext uri="{91240B29-F687-4F45-9708-019B960494DF}">
                <a14:hiddenLine xmlns:a14="http://schemas.microsoft.com/office/drawing/2010/main" w="9525" cap="rnd" cmpd="sng" algn="ctr">
                  <a:solidFill>
                    <a:srgbClr val="29BA74"/>
                  </a:solidFill>
                  <a:prstDash val="solid"/>
                  <a:round/>
                  <a:headEnd type="none" w="med" len="med"/>
                  <a:tailEnd type="none" w="med" len="med"/>
                </a14:hiddenLine>
              </a:ext>
            </a:extLst>
          </p:spPr>
          <p:txBody>
            <a:bodyPr wrap="square" lIns="0" tIns="0" rIns="0" bIns="0" rtlCol="0" anchor="t"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buSzTx/>
              </a:pPr>
              <a:r>
                <a:rPr lang="en-US" sz="1600" b="1" dirty="0">
                  <a:solidFill>
                    <a:schemeClr val="accent1"/>
                  </a:solidFill>
                  <a:latin typeface="Arial" panose="020B0604020202020204" pitchFamily="34" charset="0"/>
                </a:rPr>
                <a:t>Chart Title</a:t>
              </a:r>
            </a:p>
          </p:txBody>
        </p:sp>
        <p:sp>
          <p:nvSpPr>
            <p:cNvPr id="63" name="Rectangle 62">
              <a:extLst>
                <a:ext uri="{FF2B5EF4-FFF2-40B4-BE49-F238E27FC236}">
                  <a16:creationId xmlns:a16="http://schemas.microsoft.com/office/drawing/2014/main" id="{7B903942-658D-D3C4-3B32-9F3AD3B20E76}"/>
                </a:ext>
              </a:extLst>
            </p:cNvPr>
            <p:cNvSpPr/>
            <p:nvPr/>
          </p:nvSpPr>
          <p:spPr>
            <a:xfrm>
              <a:off x="428266" y="1511369"/>
              <a:ext cx="8287472" cy="396541"/>
            </a:xfrm>
            <a:prstGeom prst="rect">
              <a:avLst/>
            </a:prstGeom>
            <a:solidFill>
              <a:schemeClr val="accent1"/>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r>
                <a:rPr lang="en-US" sz="1600" b="1" dirty="0">
                  <a:solidFill>
                    <a:srgbClr val="FFFFFF"/>
                  </a:solidFill>
                  <a:latin typeface="Arial" panose="020B0604020202020204" pitchFamily="34" charset="0"/>
                </a:rPr>
                <a:t>Lorem ipsum dolor sit amet, consectetur adipiscing elit</a:t>
              </a:r>
            </a:p>
          </p:txBody>
        </p:sp>
        <p:graphicFrame>
          <p:nvGraphicFramePr>
            <p:cNvPr id="64" name="Chart 63">
              <a:extLst>
                <a:ext uri="{FF2B5EF4-FFF2-40B4-BE49-F238E27FC236}">
                  <a16:creationId xmlns:a16="http://schemas.microsoft.com/office/drawing/2014/main" id="{5FE59159-EEA9-41B3-9807-9554F7423F70}"/>
                </a:ext>
              </a:extLst>
            </p:cNvPr>
            <p:cNvGraphicFramePr/>
            <p:nvPr>
              <p:extLst>
                <p:ext uri="{D42A27DB-BD31-4B8C-83A1-F6EECF244321}">
                  <p14:modId xmlns:p14="http://schemas.microsoft.com/office/powerpoint/2010/main" val="3832279919"/>
                </p:ext>
              </p:extLst>
            </p:nvPr>
          </p:nvGraphicFramePr>
          <p:xfrm>
            <a:off x="542823" y="2654175"/>
            <a:ext cx="2694442" cy="1865907"/>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65" name="Chart 64">
              <a:extLst>
                <a:ext uri="{FF2B5EF4-FFF2-40B4-BE49-F238E27FC236}">
                  <a16:creationId xmlns:a16="http://schemas.microsoft.com/office/drawing/2014/main" id="{912884ED-E3F5-4AED-98EB-7690EACE1EFF}"/>
                </a:ext>
              </a:extLst>
            </p:cNvPr>
            <p:cNvGraphicFramePr/>
            <p:nvPr>
              <p:extLst>
                <p:ext uri="{D42A27DB-BD31-4B8C-83A1-F6EECF244321}">
                  <p14:modId xmlns:p14="http://schemas.microsoft.com/office/powerpoint/2010/main" val="2656921697"/>
                </p:ext>
              </p:extLst>
            </p:nvPr>
          </p:nvGraphicFramePr>
          <p:xfrm>
            <a:off x="3511217" y="2654179"/>
            <a:ext cx="5089962" cy="1865907"/>
          </p:xfrm>
          <a:graphic>
            <a:graphicData uri="http://schemas.openxmlformats.org/drawingml/2006/chart">
              <c:chart xmlns:c="http://schemas.openxmlformats.org/drawingml/2006/chart" xmlns:r="http://schemas.openxmlformats.org/officeDocument/2006/relationships" r:id="rId9"/>
            </a:graphicData>
          </a:graphic>
        </p:graphicFrame>
      </p:grpSp>
    </p:spTree>
    <p:extLst>
      <p:ext uri="{BB962C8B-B14F-4D97-AF65-F5344CB8AC3E}">
        <p14:creationId xmlns:p14="http://schemas.microsoft.com/office/powerpoint/2010/main" val="2842387808"/>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BB184E-BB99-424C-B92F-FE2698CF8DC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273</a:t>
            </a:fld>
            <a:endParaRPr lang="en-PH" dirty="0"/>
          </a:p>
        </p:txBody>
      </p:sp>
      <p:sp>
        <p:nvSpPr>
          <p:cNvPr id="8" name="Subtitle 7">
            <a:extLst>
              <a:ext uri="{FF2B5EF4-FFF2-40B4-BE49-F238E27FC236}">
                <a16:creationId xmlns:a16="http://schemas.microsoft.com/office/drawing/2014/main" id="{CA949B8A-82B2-478A-BB91-C8E4BF891F0D}"/>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1A78B343-93FB-4E18-8C59-3A3BB2635752}"/>
              </a:ext>
            </a:extLst>
          </p:cNvPr>
          <p:cNvSpPr>
            <a:spLocks noGrp="1"/>
          </p:cNvSpPr>
          <p:nvPr>
            <p:ph type="title"/>
          </p:nvPr>
        </p:nvSpPr>
        <p:spPr>
          <a:xfrm>
            <a:off x="628650" y="2546508"/>
            <a:ext cx="7886700" cy="1600556"/>
          </a:xfrm>
        </p:spPr>
        <p:txBody>
          <a:bodyPr/>
          <a:lstStyle/>
          <a:p>
            <a:r>
              <a:rPr lang="en-PH" dirty="0"/>
              <a:t>Three Chart Slides</a:t>
            </a:r>
          </a:p>
        </p:txBody>
      </p:sp>
    </p:spTree>
    <p:extLst>
      <p:ext uri="{BB962C8B-B14F-4D97-AF65-F5344CB8AC3E}">
        <p14:creationId xmlns:p14="http://schemas.microsoft.com/office/powerpoint/2010/main" val="2346602811"/>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US" dirty="0"/>
              <a:t>Basic Three Column Chart + Text Content</a:t>
            </a:r>
            <a:endParaRPr lang="en-PH" dirty="0"/>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274</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3268785195"/>
              </p:ext>
            </p:extLst>
          </p:nvPr>
        </p:nvGraphicFramePr>
        <p:xfrm>
          <a:off x="628654" y="2433449"/>
          <a:ext cx="2499998" cy="2525299"/>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a:extLst>
              <a:ext uri="{FF2B5EF4-FFF2-40B4-BE49-F238E27FC236}">
                <a16:creationId xmlns:a16="http://schemas.microsoft.com/office/drawing/2014/main" id="{7243F534-713C-472E-93E7-34753F6850F8}"/>
              </a:ext>
            </a:extLst>
          </p:cNvPr>
          <p:cNvSpPr txBox="1"/>
          <p:nvPr/>
        </p:nvSpPr>
        <p:spPr>
          <a:xfrm>
            <a:off x="628650" y="5168752"/>
            <a:ext cx="2499999" cy="86628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3225326" y="1511369"/>
            <a:ext cx="0" cy="4523671"/>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ee4pHeader1">
            <a:extLst>
              <a:ext uri="{FF2B5EF4-FFF2-40B4-BE49-F238E27FC236}">
                <a16:creationId xmlns:a16="http://schemas.microsoft.com/office/drawing/2014/main" id="{ACA94B8E-386F-4C9B-A8EB-C702DE766585}"/>
              </a:ext>
            </a:extLst>
          </p:cNvPr>
          <p:cNvSpPr txBox="1"/>
          <p:nvPr/>
        </p:nvSpPr>
        <p:spPr>
          <a:xfrm>
            <a:off x="628652" y="1511370"/>
            <a:ext cx="2500009" cy="65824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a:t>
            </a:r>
          </a:p>
        </p:txBody>
      </p:sp>
      <p:sp>
        <p:nvSpPr>
          <p:cNvPr id="23" name="ee4pHeader1">
            <a:extLst>
              <a:ext uri="{FF2B5EF4-FFF2-40B4-BE49-F238E27FC236}">
                <a16:creationId xmlns:a16="http://schemas.microsoft.com/office/drawing/2014/main" id="{36170B11-B7CD-4D3F-BF86-51D8021D2B3A}"/>
              </a:ext>
            </a:extLst>
          </p:cNvPr>
          <p:cNvSpPr txBox="1"/>
          <p:nvPr/>
        </p:nvSpPr>
        <p:spPr>
          <a:xfrm>
            <a:off x="3321998" y="1511373"/>
            <a:ext cx="2500009" cy="65824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a:t>
            </a:r>
          </a:p>
        </p:txBody>
      </p:sp>
      <p:sp>
        <p:nvSpPr>
          <p:cNvPr id="11" name="ee4pHeader1">
            <a:extLst>
              <a:ext uri="{FF2B5EF4-FFF2-40B4-BE49-F238E27FC236}">
                <a16:creationId xmlns:a16="http://schemas.microsoft.com/office/drawing/2014/main" id="{51965777-E77F-4135-85D7-A936F1E63B26}"/>
              </a:ext>
            </a:extLst>
          </p:cNvPr>
          <p:cNvSpPr txBox="1"/>
          <p:nvPr/>
        </p:nvSpPr>
        <p:spPr>
          <a:xfrm>
            <a:off x="6015341" y="1511373"/>
            <a:ext cx="2500009" cy="65824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Lorem ipsum dolor sit amet, consectetur adipiscing elit.</a:t>
            </a:r>
          </a:p>
        </p:txBody>
      </p:sp>
      <p:graphicFrame>
        <p:nvGraphicFramePr>
          <p:cNvPr id="13" name="Chart 12">
            <a:extLst>
              <a:ext uri="{FF2B5EF4-FFF2-40B4-BE49-F238E27FC236}">
                <a16:creationId xmlns:a16="http://schemas.microsoft.com/office/drawing/2014/main" id="{5436E947-FDD8-4AFD-AE2B-E5AA7D210B7D}"/>
              </a:ext>
            </a:extLst>
          </p:cNvPr>
          <p:cNvGraphicFramePr/>
          <p:nvPr>
            <p:extLst>
              <p:ext uri="{D42A27DB-BD31-4B8C-83A1-F6EECF244321}">
                <p14:modId xmlns:p14="http://schemas.microsoft.com/office/powerpoint/2010/main" val="3285826248"/>
              </p:ext>
            </p:extLst>
          </p:nvPr>
        </p:nvGraphicFramePr>
        <p:xfrm>
          <a:off x="3322001" y="2433453"/>
          <a:ext cx="2499998" cy="2525299"/>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BE6F32EB-7786-4635-8BE7-C52292FAA044}"/>
              </a:ext>
            </a:extLst>
          </p:cNvPr>
          <p:cNvSpPr txBox="1"/>
          <p:nvPr/>
        </p:nvSpPr>
        <p:spPr>
          <a:xfrm>
            <a:off x="3321994" y="5168752"/>
            <a:ext cx="2499999" cy="86628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a:t>
            </a:r>
          </a:p>
        </p:txBody>
      </p:sp>
      <p:graphicFrame>
        <p:nvGraphicFramePr>
          <p:cNvPr id="15" name="Chart 14">
            <a:extLst>
              <a:ext uri="{FF2B5EF4-FFF2-40B4-BE49-F238E27FC236}">
                <a16:creationId xmlns:a16="http://schemas.microsoft.com/office/drawing/2014/main" id="{1D472358-CBBC-4F35-ABF3-ACFDFE9D47AE}"/>
              </a:ext>
            </a:extLst>
          </p:cNvPr>
          <p:cNvGraphicFramePr/>
          <p:nvPr>
            <p:extLst>
              <p:ext uri="{D42A27DB-BD31-4B8C-83A1-F6EECF244321}">
                <p14:modId xmlns:p14="http://schemas.microsoft.com/office/powerpoint/2010/main" val="763286887"/>
              </p:ext>
            </p:extLst>
          </p:nvPr>
        </p:nvGraphicFramePr>
        <p:xfrm>
          <a:off x="6015345" y="2433453"/>
          <a:ext cx="2499998" cy="2525299"/>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13DB1E74-9F39-4F4D-B664-D31DEA372FC6}"/>
              </a:ext>
            </a:extLst>
          </p:cNvPr>
          <p:cNvSpPr txBox="1"/>
          <p:nvPr/>
        </p:nvSpPr>
        <p:spPr>
          <a:xfrm>
            <a:off x="6015339" y="5168752"/>
            <a:ext cx="2499999" cy="86628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17" name="Straight Connector 16">
            <a:extLst>
              <a:ext uri="{FF2B5EF4-FFF2-40B4-BE49-F238E27FC236}">
                <a16:creationId xmlns:a16="http://schemas.microsoft.com/office/drawing/2014/main" id="{79E6B140-5D10-4C23-8CE5-2C36FE21E5F3}"/>
              </a:ext>
            </a:extLst>
          </p:cNvPr>
          <p:cNvCxnSpPr>
            <a:cxnSpLocks/>
          </p:cNvCxnSpPr>
          <p:nvPr/>
        </p:nvCxnSpPr>
        <p:spPr>
          <a:xfrm>
            <a:off x="5918672" y="1511369"/>
            <a:ext cx="0" cy="4523671"/>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926937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US" dirty="0"/>
              <a:t>Basic Three Row Chart + Text Content</a:t>
            </a:r>
            <a:endParaRPr lang="en-PH" dirty="0"/>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275</a:t>
            </a:fld>
            <a:endParaRPr lang="en-PH" dirty="0"/>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2527074" y="2336307"/>
            <a:ext cx="0" cy="1039842"/>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500223C0-EE01-4CFC-8DCB-4BD375AAF5E7}"/>
              </a:ext>
            </a:extLst>
          </p:cNvPr>
          <p:cNvGraphicFramePr/>
          <p:nvPr>
            <p:extLst>
              <p:ext uri="{D42A27DB-BD31-4B8C-83A1-F6EECF244321}">
                <p14:modId xmlns:p14="http://schemas.microsoft.com/office/powerpoint/2010/main" val="1029089474"/>
              </p:ext>
            </p:extLst>
          </p:nvPr>
        </p:nvGraphicFramePr>
        <p:xfrm>
          <a:off x="2744622" y="2263740"/>
          <a:ext cx="5691944" cy="1187252"/>
        </p:xfrm>
        <a:graphic>
          <a:graphicData uri="http://schemas.openxmlformats.org/drawingml/2006/chart">
            <c:chart xmlns:c="http://schemas.openxmlformats.org/drawingml/2006/chart" xmlns:r="http://schemas.openxmlformats.org/officeDocument/2006/relationships" r:id="rId3"/>
          </a:graphicData>
        </a:graphic>
      </p:graphicFrame>
      <p:sp>
        <p:nvSpPr>
          <p:cNvPr id="19" name="ee4pHeader1">
            <a:extLst>
              <a:ext uri="{FF2B5EF4-FFF2-40B4-BE49-F238E27FC236}">
                <a16:creationId xmlns:a16="http://schemas.microsoft.com/office/drawing/2014/main" id="{ACA94B8E-386F-4C9B-A8EB-C702DE766585}"/>
              </a:ext>
            </a:extLst>
          </p:cNvPr>
          <p:cNvSpPr txBox="1"/>
          <p:nvPr/>
        </p:nvSpPr>
        <p:spPr>
          <a:xfrm>
            <a:off x="628652" y="2334222"/>
            <a:ext cx="1767899" cy="379714"/>
          </a:xfrm>
          <a:prstGeom prst="rect">
            <a:avLst/>
          </a:prstGeom>
          <a:noFill/>
          <a:ln cap="rnd">
            <a:noFill/>
          </a:ln>
        </p:spPr>
        <p:txBody>
          <a:bodyPr vert="horz" wrap="square" lIns="0" tIns="0" rIns="0" bIns="0" rtlCol="0" anchor="b" anchorCtr="0">
            <a:normAutofit/>
          </a:bodyPr>
          <a:lstStyle/>
          <a:p>
            <a:pPr marL="0" lvl="3"/>
            <a:r>
              <a:rPr lang="en-US" sz="1000" dirty="0">
                <a:solidFill>
                  <a:schemeClr val="accent1"/>
                </a:solidFill>
                <a:latin typeface="Arial" panose="020B0604020202020204" pitchFamily="34" charset="0"/>
              </a:rPr>
              <a:t>Lorem ipsum dolor sit amet, consectetur</a:t>
            </a:r>
          </a:p>
        </p:txBody>
      </p:sp>
      <p:sp>
        <p:nvSpPr>
          <p:cNvPr id="18" name="TextBox 17">
            <a:extLst>
              <a:ext uri="{FF2B5EF4-FFF2-40B4-BE49-F238E27FC236}">
                <a16:creationId xmlns:a16="http://schemas.microsoft.com/office/drawing/2014/main" id="{967CDA1B-9BB0-40A6-8CC3-9CF5F9587D1A}"/>
              </a:ext>
            </a:extLst>
          </p:cNvPr>
          <p:cNvSpPr txBox="1"/>
          <p:nvPr/>
        </p:nvSpPr>
        <p:spPr>
          <a:xfrm>
            <a:off x="628652" y="2772463"/>
            <a:ext cx="1767899" cy="60576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9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aphicFrame>
        <p:nvGraphicFramePr>
          <p:cNvPr id="14" name="Chart 13">
            <a:extLst>
              <a:ext uri="{FF2B5EF4-FFF2-40B4-BE49-F238E27FC236}">
                <a16:creationId xmlns:a16="http://schemas.microsoft.com/office/drawing/2014/main" id="{8F05D810-E36C-48A8-933F-3E61F9F00BBD}"/>
              </a:ext>
            </a:extLst>
          </p:cNvPr>
          <p:cNvGraphicFramePr/>
          <p:nvPr>
            <p:extLst>
              <p:ext uri="{D42A27DB-BD31-4B8C-83A1-F6EECF244321}">
                <p14:modId xmlns:p14="http://schemas.microsoft.com/office/powerpoint/2010/main" val="3673385870"/>
              </p:ext>
            </p:extLst>
          </p:nvPr>
        </p:nvGraphicFramePr>
        <p:xfrm>
          <a:off x="2744622" y="3555765"/>
          <a:ext cx="5691944" cy="1187252"/>
        </p:xfrm>
        <a:graphic>
          <a:graphicData uri="http://schemas.openxmlformats.org/drawingml/2006/chart">
            <c:chart xmlns:c="http://schemas.openxmlformats.org/drawingml/2006/chart" xmlns:r="http://schemas.openxmlformats.org/officeDocument/2006/relationships" r:id="rId4"/>
          </a:graphicData>
        </a:graphic>
      </p:graphicFrame>
      <p:cxnSp>
        <p:nvCxnSpPr>
          <p:cNvPr id="17" name="Straight Connector 16">
            <a:extLst>
              <a:ext uri="{FF2B5EF4-FFF2-40B4-BE49-F238E27FC236}">
                <a16:creationId xmlns:a16="http://schemas.microsoft.com/office/drawing/2014/main" id="{E5A8443D-9BBF-47F4-A343-168BD15B30BF}"/>
              </a:ext>
            </a:extLst>
          </p:cNvPr>
          <p:cNvCxnSpPr>
            <a:cxnSpLocks/>
          </p:cNvCxnSpPr>
          <p:nvPr/>
        </p:nvCxnSpPr>
        <p:spPr>
          <a:xfrm>
            <a:off x="2527074" y="3653656"/>
            <a:ext cx="0" cy="1039842"/>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21" name="ee4pHeader1">
            <a:extLst>
              <a:ext uri="{FF2B5EF4-FFF2-40B4-BE49-F238E27FC236}">
                <a16:creationId xmlns:a16="http://schemas.microsoft.com/office/drawing/2014/main" id="{4BA6C423-AE2C-4ED4-A87D-E58335422170}"/>
              </a:ext>
            </a:extLst>
          </p:cNvPr>
          <p:cNvSpPr txBox="1"/>
          <p:nvPr/>
        </p:nvSpPr>
        <p:spPr>
          <a:xfrm>
            <a:off x="628652" y="3651568"/>
            <a:ext cx="1767899" cy="379714"/>
          </a:xfrm>
          <a:prstGeom prst="rect">
            <a:avLst/>
          </a:prstGeom>
          <a:noFill/>
          <a:ln cap="rnd">
            <a:noFill/>
          </a:ln>
        </p:spPr>
        <p:txBody>
          <a:bodyPr vert="horz" wrap="square" lIns="0" tIns="0" rIns="0" bIns="0" rtlCol="0" anchor="b" anchorCtr="0">
            <a:normAutofit/>
          </a:bodyPr>
          <a:lstStyle/>
          <a:p>
            <a:pPr marL="0" lvl="3"/>
            <a:r>
              <a:rPr lang="en-US" sz="1000" dirty="0">
                <a:solidFill>
                  <a:schemeClr val="accent1"/>
                </a:solidFill>
                <a:latin typeface="Arial" panose="020B0604020202020204" pitchFamily="34" charset="0"/>
              </a:rPr>
              <a:t>Lorem ipsum dolor sit amet, consectetur</a:t>
            </a:r>
          </a:p>
        </p:txBody>
      </p:sp>
      <p:sp>
        <p:nvSpPr>
          <p:cNvPr id="22" name="TextBox 21">
            <a:extLst>
              <a:ext uri="{FF2B5EF4-FFF2-40B4-BE49-F238E27FC236}">
                <a16:creationId xmlns:a16="http://schemas.microsoft.com/office/drawing/2014/main" id="{9F01254D-43EA-4B02-B646-0F0BCDD94336}"/>
              </a:ext>
            </a:extLst>
          </p:cNvPr>
          <p:cNvSpPr txBox="1"/>
          <p:nvPr/>
        </p:nvSpPr>
        <p:spPr>
          <a:xfrm>
            <a:off x="628652" y="4089810"/>
            <a:ext cx="1767899" cy="60576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9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aphicFrame>
        <p:nvGraphicFramePr>
          <p:cNvPr id="23" name="Chart 22">
            <a:extLst>
              <a:ext uri="{FF2B5EF4-FFF2-40B4-BE49-F238E27FC236}">
                <a16:creationId xmlns:a16="http://schemas.microsoft.com/office/drawing/2014/main" id="{E928A88E-F925-4A6B-B43F-F818D8572B78}"/>
              </a:ext>
            </a:extLst>
          </p:cNvPr>
          <p:cNvGraphicFramePr/>
          <p:nvPr>
            <p:extLst>
              <p:ext uri="{D42A27DB-BD31-4B8C-83A1-F6EECF244321}">
                <p14:modId xmlns:p14="http://schemas.microsoft.com/office/powerpoint/2010/main" val="2482686597"/>
              </p:ext>
            </p:extLst>
          </p:nvPr>
        </p:nvGraphicFramePr>
        <p:xfrm>
          <a:off x="2744622" y="4847788"/>
          <a:ext cx="5691944" cy="1187252"/>
        </p:xfrm>
        <a:graphic>
          <a:graphicData uri="http://schemas.openxmlformats.org/drawingml/2006/chart">
            <c:chart xmlns:c="http://schemas.openxmlformats.org/drawingml/2006/chart" xmlns:r="http://schemas.openxmlformats.org/officeDocument/2006/relationships" r:id="rId5"/>
          </a:graphicData>
        </a:graphic>
      </p:graphicFrame>
      <p:cxnSp>
        <p:nvCxnSpPr>
          <p:cNvPr id="25" name="Straight Connector 24">
            <a:extLst>
              <a:ext uri="{FF2B5EF4-FFF2-40B4-BE49-F238E27FC236}">
                <a16:creationId xmlns:a16="http://schemas.microsoft.com/office/drawing/2014/main" id="{5153140A-D450-43B8-8643-42B59B1CB530}"/>
              </a:ext>
            </a:extLst>
          </p:cNvPr>
          <p:cNvCxnSpPr>
            <a:cxnSpLocks/>
          </p:cNvCxnSpPr>
          <p:nvPr/>
        </p:nvCxnSpPr>
        <p:spPr>
          <a:xfrm>
            <a:off x="2527074" y="4945679"/>
            <a:ext cx="0" cy="1039842"/>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28" name="ee4pHeader1">
            <a:extLst>
              <a:ext uri="{FF2B5EF4-FFF2-40B4-BE49-F238E27FC236}">
                <a16:creationId xmlns:a16="http://schemas.microsoft.com/office/drawing/2014/main" id="{A59129A3-D11A-4E4C-AEBE-5F019C3F048F}"/>
              </a:ext>
            </a:extLst>
          </p:cNvPr>
          <p:cNvSpPr txBox="1"/>
          <p:nvPr/>
        </p:nvSpPr>
        <p:spPr>
          <a:xfrm>
            <a:off x="628652" y="4943591"/>
            <a:ext cx="1767899" cy="379714"/>
          </a:xfrm>
          <a:prstGeom prst="rect">
            <a:avLst/>
          </a:prstGeom>
          <a:noFill/>
          <a:ln cap="rnd">
            <a:noFill/>
          </a:ln>
        </p:spPr>
        <p:txBody>
          <a:bodyPr vert="horz" wrap="square" lIns="0" tIns="0" rIns="0" bIns="0" rtlCol="0" anchor="b" anchorCtr="0">
            <a:normAutofit/>
          </a:bodyPr>
          <a:lstStyle/>
          <a:p>
            <a:pPr marL="0" lvl="3"/>
            <a:r>
              <a:rPr lang="en-US" sz="1000" dirty="0">
                <a:solidFill>
                  <a:schemeClr val="accent1"/>
                </a:solidFill>
                <a:latin typeface="Arial" panose="020B0604020202020204" pitchFamily="34" charset="0"/>
              </a:rPr>
              <a:t>Lorem ipsum dolor sit amet, consectetur</a:t>
            </a:r>
          </a:p>
        </p:txBody>
      </p:sp>
      <p:sp>
        <p:nvSpPr>
          <p:cNvPr id="29" name="TextBox 28">
            <a:extLst>
              <a:ext uri="{FF2B5EF4-FFF2-40B4-BE49-F238E27FC236}">
                <a16:creationId xmlns:a16="http://schemas.microsoft.com/office/drawing/2014/main" id="{AF80DF5C-78A8-41C1-A96C-975D000F1D1B}"/>
              </a:ext>
            </a:extLst>
          </p:cNvPr>
          <p:cNvSpPr txBox="1"/>
          <p:nvPr/>
        </p:nvSpPr>
        <p:spPr>
          <a:xfrm>
            <a:off x="628652" y="5381831"/>
            <a:ext cx="1767899" cy="60576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90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sp>
        <p:nvSpPr>
          <p:cNvPr id="31" name="Rectangle 30">
            <a:extLst>
              <a:ext uri="{FF2B5EF4-FFF2-40B4-BE49-F238E27FC236}">
                <a16:creationId xmlns:a16="http://schemas.microsoft.com/office/drawing/2014/main" id="{8CCD23D6-F2A7-476F-9E11-054A8BE78D4C}"/>
              </a:ext>
            </a:extLst>
          </p:cNvPr>
          <p:cNvSpPr/>
          <p:nvPr/>
        </p:nvSpPr>
        <p:spPr>
          <a:xfrm>
            <a:off x="628651" y="1511369"/>
            <a:ext cx="7886698" cy="367668"/>
          </a:xfrm>
          <a:prstGeom prst="rect">
            <a:avLst/>
          </a:prstGeom>
        </p:spPr>
        <p:txBody>
          <a:bodyPr vert="horz" wrap="square" lIns="0" tIns="0" rIns="0" bIns="0" anchor="b" anchorCtr="0">
            <a:noAutofit/>
          </a:bodyPr>
          <a:lstStyle/>
          <a:p>
            <a:r>
              <a:rPr lang="da-DK" b="1" dirty="0">
                <a:solidFill>
                  <a:schemeClr val="accent1"/>
                </a:solidFill>
                <a:latin typeface="Arial" panose="020B0604020202020204" pitchFamily="34" charset="0"/>
              </a:rPr>
              <a:t>Lorem ipsum dolor sit amet</a:t>
            </a:r>
            <a:endParaRPr lang="en-US" b="1" dirty="0">
              <a:solidFill>
                <a:schemeClr val="accent1"/>
              </a:solidFill>
              <a:latin typeface="Arial" panose="020B0604020202020204" pitchFamily="34" charset="0"/>
            </a:endParaRPr>
          </a:p>
        </p:txBody>
      </p:sp>
      <p:cxnSp>
        <p:nvCxnSpPr>
          <p:cNvPr id="32" name="Straight Connector 31">
            <a:extLst>
              <a:ext uri="{FF2B5EF4-FFF2-40B4-BE49-F238E27FC236}">
                <a16:creationId xmlns:a16="http://schemas.microsoft.com/office/drawing/2014/main" id="{2898AE80-8BE9-401A-B95E-7F430CCF7588}"/>
              </a:ext>
            </a:extLst>
          </p:cNvPr>
          <p:cNvCxnSpPr>
            <a:cxnSpLocks/>
          </p:cNvCxnSpPr>
          <p:nvPr/>
        </p:nvCxnSpPr>
        <p:spPr>
          <a:xfrm>
            <a:off x="628650" y="1971217"/>
            <a:ext cx="7886700"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8043218"/>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p:txBody>
          <a:bodyPr/>
          <a:lstStyle/>
          <a:p>
            <a:fld id="{40FCC99B-2112-4769-A0F7-9B55781EDC8A}" type="slidenum">
              <a:rPr lang="en-PH" smtClean="0"/>
              <a:t>276</a:t>
            </a:fld>
            <a:endParaRPr lang="en-PH" dirty="0"/>
          </a:p>
        </p:txBody>
      </p:sp>
      <p:sp>
        <p:nvSpPr>
          <p:cNvPr id="4" name="Title 3">
            <a:extLst>
              <a:ext uri="{FF2B5EF4-FFF2-40B4-BE49-F238E27FC236}">
                <a16:creationId xmlns:a16="http://schemas.microsoft.com/office/drawing/2014/main" id="{8658E449-C0FA-42DA-BFB1-126987A5F39E}"/>
              </a:ext>
            </a:extLst>
          </p:cNvPr>
          <p:cNvSpPr>
            <a:spLocks noGrp="1"/>
          </p:cNvSpPr>
          <p:nvPr>
            <p:ph type="title"/>
          </p:nvPr>
        </p:nvSpPr>
        <p:spPr/>
        <p:txBody>
          <a:bodyPr/>
          <a:lstStyle/>
          <a:p>
            <a:r>
              <a:rPr lang="en-US" dirty="0"/>
              <a:t>Vertical Three Row Chart with Key Highlight</a:t>
            </a:r>
            <a:endParaRPr lang="en-PH" dirty="0"/>
          </a:p>
        </p:txBody>
      </p:sp>
      <p:grpSp>
        <p:nvGrpSpPr>
          <p:cNvPr id="6" name="Group 5">
            <a:extLst>
              <a:ext uri="{FF2B5EF4-FFF2-40B4-BE49-F238E27FC236}">
                <a16:creationId xmlns:a16="http://schemas.microsoft.com/office/drawing/2014/main" id="{EDD3D986-F43B-499D-B640-A200635572D1}"/>
              </a:ext>
            </a:extLst>
          </p:cNvPr>
          <p:cNvGrpSpPr/>
          <p:nvPr/>
        </p:nvGrpSpPr>
        <p:grpSpPr>
          <a:xfrm>
            <a:off x="3469668" y="1303713"/>
            <a:ext cx="5153470" cy="3800556"/>
            <a:chOff x="3301160" y="1741205"/>
            <a:chExt cx="5331793" cy="3695667"/>
          </a:xfrm>
        </p:grpSpPr>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3707130" y="1741205"/>
              <a:ext cx="0" cy="113405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aphicFrame>
          <p:nvGraphicFramePr>
            <p:cNvPr id="13" name="Chart 12">
              <a:extLst>
                <a:ext uri="{FF2B5EF4-FFF2-40B4-BE49-F238E27FC236}">
                  <a16:creationId xmlns:a16="http://schemas.microsoft.com/office/drawing/2014/main" id="{500223C0-EE01-4CFC-8DCB-4BD375AAF5E7}"/>
                </a:ext>
              </a:extLst>
            </p:cNvPr>
            <p:cNvGraphicFramePr/>
            <p:nvPr>
              <p:extLst>
                <p:ext uri="{D42A27DB-BD31-4B8C-83A1-F6EECF244321}">
                  <p14:modId xmlns:p14="http://schemas.microsoft.com/office/powerpoint/2010/main" val="3064371908"/>
                </p:ext>
              </p:extLst>
            </p:nvPr>
          </p:nvGraphicFramePr>
          <p:xfrm>
            <a:off x="3836107" y="1741205"/>
            <a:ext cx="4796846" cy="1134057"/>
          </p:xfrm>
          <a:graphic>
            <a:graphicData uri="http://schemas.openxmlformats.org/drawingml/2006/chart">
              <c:chart xmlns:c="http://schemas.openxmlformats.org/drawingml/2006/chart" xmlns:r="http://schemas.openxmlformats.org/officeDocument/2006/relationships" r:id="rId3"/>
            </a:graphicData>
          </a:graphic>
        </p:graphicFrame>
        <p:sp>
          <p:nvSpPr>
            <p:cNvPr id="28" name="Rectangle 27">
              <a:extLst>
                <a:ext uri="{FF2B5EF4-FFF2-40B4-BE49-F238E27FC236}">
                  <a16:creationId xmlns:a16="http://schemas.microsoft.com/office/drawing/2014/main" id="{0087FD95-3EF1-401B-B516-51B3365F700F}"/>
                </a:ext>
              </a:extLst>
            </p:cNvPr>
            <p:cNvSpPr/>
            <p:nvPr/>
          </p:nvSpPr>
          <p:spPr>
            <a:xfrm rot="16200000">
              <a:off x="2872631" y="2169734"/>
              <a:ext cx="1134057" cy="276999"/>
            </a:xfrm>
            <a:prstGeom prst="rect">
              <a:avLst/>
            </a:prstGeom>
          </p:spPr>
          <p:txBody>
            <a:bodyPr vert="horz" wrap="square" lIns="0" tIns="0" rIns="0" bIns="0" anchor="b" anchorCtr="0">
              <a:noAutofit/>
            </a:bodyPr>
            <a:lstStyle/>
            <a:p>
              <a:pPr algn="ctr"/>
              <a:r>
                <a:rPr lang="da-DK" sz="1000" dirty="0">
                  <a:solidFill>
                    <a:schemeClr val="accent6"/>
                  </a:solidFill>
                  <a:latin typeface="Arial" panose="020B0604020202020204" pitchFamily="34" charset="0"/>
                </a:rPr>
                <a:t>Lorem ipsum dolor </a:t>
              </a:r>
              <a:endParaRPr lang="en-US" sz="1000" dirty="0">
                <a:solidFill>
                  <a:schemeClr val="accent6"/>
                </a:solidFill>
                <a:latin typeface="Arial" panose="020B0604020202020204" pitchFamily="34" charset="0"/>
              </a:endParaRPr>
            </a:p>
          </p:txBody>
        </p:sp>
        <p:graphicFrame>
          <p:nvGraphicFramePr>
            <p:cNvPr id="14" name="Chart 13">
              <a:extLst>
                <a:ext uri="{FF2B5EF4-FFF2-40B4-BE49-F238E27FC236}">
                  <a16:creationId xmlns:a16="http://schemas.microsoft.com/office/drawing/2014/main" id="{8F05D810-E36C-48A8-933F-3E61F9F00BBD}"/>
                </a:ext>
              </a:extLst>
            </p:cNvPr>
            <p:cNvGraphicFramePr/>
            <p:nvPr>
              <p:extLst>
                <p:ext uri="{D42A27DB-BD31-4B8C-83A1-F6EECF244321}">
                  <p14:modId xmlns:p14="http://schemas.microsoft.com/office/powerpoint/2010/main" val="404589158"/>
                </p:ext>
              </p:extLst>
            </p:nvPr>
          </p:nvGraphicFramePr>
          <p:xfrm>
            <a:off x="3836107" y="2998268"/>
            <a:ext cx="4796846" cy="1134057"/>
          </p:xfrm>
          <a:graphic>
            <a:graphicData uri="http://schemas.openxmlformats.org/drawingml/2006/chart">
              <c:chart xmlns:c="http://schemas.openxmlformats.org/drawingml/2006/chart" xmlns:r="http://schemas.openxmlformats.org/officeDocument/2006/relationships" r:id="rId4"/>
            </a:graphicData>
          </a:graphic>
        </p:graphicFrame>
        <p:cxnSp>
          <p:nvCxnSpPr>
            <p:cNvPr id="23" name="Straight Connector 22">
              <a:extLst>
                <a:ext uri="{FF2B5EF4-FFF2-40B4-BE49-F238E27FC236}">
                  <a16:creationId xmlns:a16="http://schemas.microsoft.com/office/drawing/2014/main" id="{B84F070D-B844-4C55-91A7-7F9198855C1F}"/>
                </a:ext>
              </a:extLst>
            </p:cNvPr>
            <p:cNvCxnSpPr>
              <a:cxnSpLocks/>
            </p:cNvCxnSpPr>
            <p:nvPr/>
          </p:nvCxnSpPr>
          <p:spPr>
            <a:xfrm>
              <a:off x="3707130" y="2998268"/>
              <a:ext cx="0" cy="113405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611C320A-F95D-432D-BF4E-0A7B65E9A6A7}"/>
                </a:ext>
              </a:extLst>
            </p:cNvPr>
            <p:cNvSpPr/>
            <p:nvPr/>
          </p:nvSpPr>
          <p:spPr>
            <a:xfrm rot="16200000">
              <a:off x="2872631" y="3450539"/>
              <a:ext cx="1134057" cy="276999"/>
            </a:xfrm>
            <a:prstGeom prst="rect">
              <a:avLst/>
            </a:prstGeom>
          </p:spPr>
          <p:txBody>
            <a:bodyPr vert="horz" wrap="square" lIns="0" tIns="0" rIns="0" bIns="0" anchor="b" anchorCtr="0">
              <a:noAutofit/>
            </a:bodyPr>
            <a:lstStyle/>
            <a:p>
              <a:pPr algn="ctr"/>
              <a:r>
                <a:rPr lang="da-DK" sz="1000" dirty="0">
                  <a:solidFill>
                    <a:schemeClr val="accent6"/>
                  </a:solidFill>
                  <a:latin typeface="Arial" panose="020B0604020202020204" pitchFamily="34" charset="0"/>
                </a:rPr>
                <a:t>Lorem ipsum dolor </a:t>
              </a:r>
              <a:endParaRPr lang="en-US" sz="1000" dirty="0">
                <a:solidFill>
                  <a:schemeClr val="accent6"/>
                </a:solidFill>
                <a:latin typeface="Arial" panose="020B0604020202020204" pitchFamily="34" charset="0"/>
              </a:endParaRPr>
            </a:p>
          </p:txBody>
        </p:sp>
        <p:graphicFrame>
          <p:nvGraphicFramePr>
            <p:cNvPr id="20" name="Chart 19">
              <a:extLst>
                <a:ext uri="{FF2B5EF4-FFF2-40B4-BE49-F238E27FC236}">
                  <a16:creationId xmlns:a16="http://schemas.microsoft.com/office/drawing/2014/main" id="{C519067F-1497-4CC8-A020-506677A3CE3C}"/>
                </a:ext>
              </a:extLst>
            </p:cNvPr>
            <p:cNvGraphicFramePr/>
            <p:nvPr>
              <p:extLst>
                <p:ext uri="{D42A27DB-BD31-4B8C-83A1-F6EECF244321}">
                  <p14:modId xmlns:p14="http://schemas.microsoft.com/office/powerpoint/2010/main" val="3001690835"/>
                </p:ext>
              </p:extLst>
            </p:nvPr>
          </p:nvGraphicFramePr>
          <p:xfrm>
            <a:off x="3836107" y="4279073"/>
            <a:ext cx="4796846" cy="1134057"/>
          </p:xfrm>
          <a:graphic>
            <a:graphicData uri="http://schemas.openxmlformats.org/drawingml/2006/chart">
              <c:chart xmlns:c="http://schemas.openxmlformats.org/drawingml/2006/chart" xmlns:r="http://schemas.openxmlformats.org/officeDocument/2006/relationships" r:id="rId5"/>
            </a:graphicData>
          </a:graphic>
        </p:graphicFrame>
        <p:cxnSp>
          <p:nvCxnSpPr>
            <p:cNvPr id="21" name="Straight Connector 20">
              <a:extLst>
                <a:ext uri="{FF2B5EF4-FFF2-40B4-BE49-F238E27FC236}">
                  <a16:creationId xmlns:a16="http://schemas.microsoft.com/office/drawing/2014/main" id="{983BB014-4D12-461E-B470-AE1DB8050321}"/>
                </a:ext>
              </a:extLst>
            </p:cNvPr>
            <p:cNvCxnSpPr>
              <a:cxnSpLocks/>
            </p:cNvCxnSpPr>
            <p:nvPr/>
          </p:nvCxnSpPr>
          <p:spPr>
            <a:xfrm>
              <a:off x="3707130" y="4279073"/>
              <a:ext cx="0" cy="1134057"/>
            </a:xfrm>
            <a:prstGeom prst="line">
              <a:avLst/>
            </a:prstGeom>
            <a:ln w="952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B0FDDE49-E192-4BE4-BA86-899DBFB98262}"/>
                </a:ext>
              </a:extLst>
            </p:cNvPr>
            <p:cNvSpPr/>
            <p:nvPr/>
          </p:nvSpPr>
          <p:spPr>
            <a:xfrm rot="16200000">
              <a:off x="2872631" y="4731344"/>
              <a:ext cx="1134057" cy="276999"/>
            </a:xfrm>
            <a:prstGeom prst="rect">
              <a:avLst/>
            </a:prstGeom>
          </p:spPr>
          <p:txBody>
            <a:bodyPr vert="horz" wrap="square" lIns="0" tIns="0" rIns="0" bIns="0" anchor="b" anchorCtr="0">
              <a:noAutofit/>
            </a:bodyPr>
            <a:lstStyle/>
            <a:p>
              <a:pPr algn="ctr"/>
              <a:r>
                <a:rPr lang="da-DK" sz="1000" dirty="0">
                  <a:solidFill>
                    <a:schemeClr val="accent6"/>
                  </a:solidFill>
                  <a:latin typeface="Arial" panose="020B0604020202020204" pitchFamily="34" charset="0"/>
                </a:rPr>
                <a:t>Lorem ipsum dolor </a:t>
              </a:r>
              <a:endParaRPr lang="en-US" sz="1000" dirty="0">
                <a:solidFill>
                  <a:schemeClr val="accent6"/>
                </a:solidFill>
                <a:latin typeface="Arial" panose="020B0604020202020204" pitchFamily="34" charset="0"/>
              </a:endParaRPr>
            </a:p>
          </p:txBody>
        </p:sp>
      </p:grpSp>
      <p:sp>
        <p:nvSpPr>
          <p:cNvPr id="43" name="Rectangle 42">
            <a:extLst>
              <a:ext uri="{FF2B5EF4-FFF2-40B4-BE49-F238E27FC236}">
                <a16:creationId xmlns:a16="http://schemas.microsoft.com/office/drawing/2014/main" id="{DA7E9C25-E50D-4436-9C18-09BA7AE10986}"/>
              </a:ext>
            </a:extLst>
          </p:cNvPr>
          <p:cNvSpPr/>
          <p:nvPr/>
        </p:nvSpPr>
        <p:spPr>
          <a:xfrm>
            <a:off x="3444621" y="613461"/>
            <a:ext cx="5104061" cy="360478"/>
          </a:xfrm>
          <a:prstGeom prst="rect">
            <a:avLst/>
          </a:prstGeom>
        </p:spPr>
        <p:txBody>
          <a:bodyPr vert="horz" wrap="square" lIns="0" tIns="0" rIns="0" bIns="0" anchor="b" anchorCtr="0">
            <a:noAutofit/>
          </a:bodyPr>
          <a:lstStyle/>
          <a:p>
            <a:r>
              <a:rPr lang="da-DK" dirty="0">
                <a:solidFill>
                  <a:schemeClr val="accent1"/>
                </a:solidFill>
                <a:latin typeface="Arial" panose="020B0604020202020204" pitchFamily="34" charset="0"/>
              </a:rPr>
              <a:t>Lorem ipsum dolor sit amet</a:t>
            </a:r>
            <a:endParaRPr lang="en-US" dirty="0">
              <a:solidFill>
                <a:schemeClr val="accent1"/>
              </a:solidFill>
              <a:latin typeface="Arial" panose="020B0604020202020204" pitchFamily="34" charset="0"/>
            </a:endParaRPr>
          </a:p>
        </p:txBody>
      </p:sp>
      <p:cxnSp>
        <p:nvCxnSpPr>
          <p:cNvPr id="44" name="Straight Connector 43">
            <a:extLst>
              <a:ext uri="{FF2B5EF4-FFF2-40B4-BE49-F238E27FC236}">
                <a16:creationId xmlns:a16="http://schemas.microsoft.com/office/drawing/2014/main" id="{24C60E70-902C-4C00-881E-8BE2612177DC}"/>
              </a:ext>
            </a:extLst>
          </p:cNvPr>
          <p:cNvCxnSpPr>
            <a:cxnSpLocks/>
          </p:cNvCxnSpPr>
          <p:nvPr/>
        </p:nvCxnSpPr>
        <p:spPr>
          <a:xfrm>
            <a:off x="3444619" y="1064319"/>
            <a:ext cx="5178519"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33A68D9C-60E6-48E4-B534-983AFD7699DF}"/>
              </a:ext>
            </a:extLst>
          </p:cNvPr>
          <p:cNvSpPr/>
          <p:nvPr/>
        </p:nvSpPr>
        <p:spPr>
          <a:xfrm>
            <a:off x="3469668" y="5297798"/>
            <a:ext cx="5153470" cy="900493"/>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grpSp>
        <p:nvGrpSpPr>
          <p:cNvPr id="47" name="Group 46">
            <a:extLst>
              <a:ext uri="{FF2B5EF4-FFF2-40B4-BE49-F238E27FC236}">
                <a16:creationId xmlns:a16="http://schemas.microsoft.com/office/drawing/2014/main" id="{91813CB9-41D9-4376-92F8-BE20D92313EC}"/>
              </a:ext>
            </a:extLst>
          </p:cNvPr>
          <p:cNvGrpSpPr/>
          <p:nvPr/>
        </p:nvGrpSpPr>
        <p:grpSpPr>
          <a:xfrm>
            <a:off x="3605410" y="5388180"/>
            <a:ext cx="4881987" cy="683236"/>
            <a:chOff x="571017" y="2061302"/>
            <a:chExt cx="2476983" cy="1335124"/>
          </a:xfrm>
        </p:grpSpPr>
        <p:sp>
          <p:nvSpPr>
            <p:cNvPr id="48" name="ee4pHeader1">
              <a:extLst>
                <a:ext uri="{FF2B5EF4-FFF2-40B4-BE49-F238E27FC236}">
                  <a16:creationId xmlns:a16="http://schemas.microsoft.com/office/drawing/2014/main" id="{9DD40829-E93D-4C07-9167-4FAC973F4D4F}"/>
                </a:ext>
              </a:extLst>
            </p:cNvPr>
            <p:cNvSpPr txBox="1"/>
            <p:nvPr/>
          </p:nvSpPr>
          <p:spPr>
            <a:xfrm>
              <a:off x="571018" y="2061302"/>
              <a:ext cx="2476982" cy="578772"/>
            </a:xfrm>
            <a:prstGeom prst="rect">
              <a:avLst/>
            </a:prstGeom>
            <a:noFill/>
            <a:ln cap="rnd">
              <a:noFill/>
            </a:ln>
          </p:spPr>
          <p:txBody>
            <a:bodyPr vert="horz" wrap="square" lIns="0" tIns="0" rIns="0" bIns="0" rtlCol="0" anchor="b" anchorCtr="0">
              <a:noAutofit/>
            </a:bodyPr>
            <a:lstStyle/>
            <a:p>
              <a:pPr marL="0" lvl="3"/>
              <a:r>
                <a:rPr lang="en-US" sz="1600" dirty="0">
                  <a:solidFill>
                    <a:schemeClr val="accent1"/>
                  </a:solidFill>
                  <a:latin typeface="Arial" panose="020B0604020202020204" pitchFamily="34" charset="0"/>
                </a:rPr>
                <a:t>Key Highlight</a:t>
              </a:r>
            </a:p>
          </p:txBody>
        </p:sp>
        <p:sp>
          <p:nvSpPr>
            <p:cNvPr id="49" name="TextBox 48">
              <a:extLst>
                <a:ext uri="{FF2B5EF4-FFF2-40B4-BE49-F238E27FC236}">
                  <a16:creationId xmlns:a16="http://schemas.microsoft.com/office/drawing/2014/main" id="{1F960BD3-8247-4D7C-A376-38A58ED83954}"/>
                </a:ext>
              </a:extLst>
            </p:cNvPr>
            <p:cNvSpPr txBox="1"/>
            <p:nvPr/>
          </p:nvSpPr>
          <p:spPr>
            <a:xfrm>
              <a:off x="571017" y="2729287"/>
              <a:ext cx="2476982" cy="66713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050" dirty="0">
                  <a:solidFill>
                    <a:schemeClr val="tx1"/>
                  </a:solidFill>
                  <a:latin typeface="Arial" panose="020B0604020202020204" pitchFamily="34" charset="0"/>
                </a:rPr>
                <a:t>Lorem ipsum dolor sit amet, consectetur adipiscing elit. Curabitur purus dui, euismod quis placerat eget, venenatis nec nibh. Mauris sit </a:t>
              </a:r>
            </a:p>
          </p:txBody>
        </p:sp>
      </p:grpSp>
    </p:spTree>
    <p:extLst>
      <p:ext uri="{BB962C8B-B14F-4D97-AF65-F5344CB8AC3E}">
        <p14:creationId xmlns:p14="http://schemas.microsoft.com/office/powerpoint/2010/main" val="4007829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D8FBA4F-9CC8-4B4F-ABFC-D6B8C426BA5B}"/>
              </a:ext>
            </a:extLst>
          </p:cNvPr>
          <p:cNvSpPr>
            <a:spLocks noGrp="1"/>
          </p:cNvSpPr>
          <p:nvPr>
            <p:ph type="body" idx="1"/>
          </p:nvPr>
        </p:nvSpPr>
        <p:spPr/>
        <p:txBody>
          <a:bodyPr/>
          <a:lstStyle/>
          <a:p>
            <a:endParaRPr lang="en-PH" dirty="0"/>
          </a:p>
        </p:txBody>
      </p:sp>
      <p:sp>
        <p:nvSpPr>
          <p:cNvPr id="3" name="Slide Number Placeholder 2">
            <a:extLst>
              <a:ext uri="{FF2B5EF4-FFF2-40B4-BE49-F238E27FC236}">
                <a16:creationId xmlns:a16="http://schemas.microsoft.com/office/drawing/2014/main" id="{D0E9F896-3C8F-4E48-8901-EC3439C6BEF4}"/>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277</a:t>
            </a:fld>
            <a:endParaRPr lang="en-PH" dirty="0"/>
          </a:p>
        </p:txBody>
      </p:sp>
      <p:sp>
        <p:nvSpPr>
          <p:cNvPr id="8" name="Subtitle 7">
            <a:extLst>
              <a:ext uri="{FF2B5EF4-FFF2-40B4-BE49-F238E27FC236}">
                <a16:creationId xmlns:a16="http://schemas.microsoft.com/office/drawing/2014/main" id="{78BF2226-885A-4DC4-B122-0A36F681531D}"/>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E9A58C1C-539D-475E-BD40-FF9F3CC4966A}"/>
              </a:ext>
            </a:extLst>
          </p:cNvPr>
          <p:cNvSpPr>
            <a:spLocks noGrp="1"/>
          </p:cNvSpPr>
          <p:nvPr>
            <p:ph type="title"/>
          </p:nvPr>
        </p:nvSpPr>
        <p:spPr>
          <a:xfrm>
            <a:off x="628650" y="2546508"/>
            <a:ext cx="7886700" cy="1600556"/>
          </a:xfrm>
        </p:spPr>
        <p:txBody>
          <a:bodyPr/>
          <a:lstStyle/>
          <a:p>
            <a:r>
              <a:rPr lang="en-PH" dirty="0"/>
              <a:t>Various Chart Slides</a:t>
            </a:r>
          </a:p>
        </p:txBody>
      </p:sp>
    </p:spTree>
    <p:extLst>
      <p:ext uri="{BB962C8B-B14F-4D97-AF65-F5344CB8AC3E}">
        <p14:creationId xmlns:p14="http://schemas.microsoft.com/office/powerpoint/2010/main" val="337663974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US" dirty="0"/>
              <a:t>Basic Four Column Chart + Text Content</a:t>
            </a:r>
            <a:endParaRPr lang="en-PH" dirty="0"/>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278</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1281130464"/>
              </p:ext>
            </p:extLst>
          </p:nvPr>
        </p:nvGraphicFramePr>
        <p:xfrm>
          <a:off x="628652" y="2433447"/>
          <a:ext cx="1880764" cy="2525296"/>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a:extLst>
              <a:ext uri="{FF2B5EF4-FFF2-40B4-BE49-F238E27FC236}">
                <a16:creationId xmlns:a16="http://schemas.microsoft.com/office/drawing/2014/main" id="{7243F534-713C-472E-93E7-34753F6850F8}"/>
              </a:ext>
            </a:extLst>
          </p:cNvPr>
          <p:cNvSpPr txBox="1"/>
          <p:nvPr/>
        </p:nvSpPr>
        <p:spPr>
          <a:xfrm>
            <a:off x="628654" y="5168747"/>
            <a:ext cx="1880765" cy="8662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2570025" y="1511369"/>
            <a:ext cx="0" cy="4523665"/>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ee4pHeader1">
            <a:extLst>
              <a:ext uri="{FF2B5EF4-FFF2-40B4-BE49-F238E27FC236}">
                <a16:creationId xmlns:a16="http://schemas.microsoft.com/office/drawing/2014/main" id="{ACA94B8E-386F-4C9B-A8EB-C702DE766585}"/>
              </a:ext>
            </a:extLst>
          </p:cNvPr>
          <p:cNvSpPr txBox="1"/>
          <p:nvPr/>
        </p:nvSpPr>
        <p:spPr>
          <a:xfrm>
            <a:off x="628650" y="1511370"/>
            <a:ext cx="1880772" cy="658241"/>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a:t>
            </a:r>
          </a:p>
        </p:txBody>
      </p:sp>
      <p:sp>
        <p:nvSpPr>
          <p:cNvPr id="23" name="ee4pHeader1">
            <a:extLst>
              <a:ext uri="{FF2B5EF4-FFF2-40B4-BE49-F238E27FC236}">
                <a16:creationId xmlns:a16="http://schemas.microsoft.com/office/drawing/2014/main" id="{36170B11-B7CD-4D3F-BF86-51D8021D2B3A}"/>
              </a:ext>
            </a:extLst>
          </p:cNvPr>
          <p:cNvSpPr txBox="1"/>
          <p:nvPr/>
        </p:nvSpPr>
        <p:spPr>
          <a:xfrm>
            <a:off x="2630626" y="1511373"/>
            <a:ext cx="1880772" cy="658241"/>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a:t>
            </a:r>
          </a:p>
        </p:txBody>
      </p:sp>
      <p:sp>
        <p:nvSpPr>
          <p:cNvPr id="11" name="ee4pHeader1">
            <a:extLst>
              <a:ext uri="{FF2B5EF4-FFF2-40B4-BE49-F238E27FC236}">
                <a16:creationId xmlns:a16="http://schemas.microsoft.com/office/drawing/2014/main" id="{51965777-E77F-4135-85D7-A936F1E63B26}"/>
              </a:ext>
            </a:extLst>
          </p:cNvPr>
          <p:cNvSpPr txBox="1"/>
          <p:nvPr/>
        </p:nvSpPr>
        <p:spPr>
          <a:xfrm>
            <a:off x="4632603" y="1511373"/>
            <a:ext cx="1880772" cy="658241"/>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a:t>
            </a:r>
          </a:p>
        </p:txBody>
      </p:sp>
      <p:graphicFrame>
        <p:nvGraphicFramePr>
          <p:cNvPr id="13" name="Chart 12">
            <a:extLst>
              <a:ext uri="{FF2B5EF4-FFF2-40B4-BE49-F238E27FC236}">
                <a16:creationId xmlns:a16="http://schemas.microsoft.com/office/drawing/2014/main" id="{5436E947-FDD8-4AFD-AE2B-E5AA7D210B7D}"/>
              </a:ext>
            </a:extLst>
          </p:cNvPr>
          <p:cNvGraphicFramePr/>
          <p:nvPr>
            <p:extLst>
              <p:ext uri="{D42A27DB-BD31-4B8C-83A1-F6EECF244321}">
                <p14:modId xmlns:p14="http://schemas.microsoft.com/office/powerpoint/2010/main" val="2098121595"/>
              </p:ext>
            </p:extLst>
          </p:nvPr>
        </p:nvGraphicFramePr>
        <p:xfrm>
          <a:off x="2630630" y="2433452"/>
          <a:ext cx="1880764" cy="2525296"/>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BE6F32EB-7786-4635-8BE7-C52292FAA044}"/>
              </a:ext>
            </a:extLst>
          </p:cNvPr>
          <p:cNvSpPr txBox="1"/>
          <p:nvPr/>
        </p:nvSpPr>
        <p:spPr>
          <a:xfrm>
            <a:off x="2630631" y="5168747"/>
            <a:ext cx="1880765" cy="8662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graphicFrame>
        <p:nvGraphicFramePr>
          <p:cNvPr id="15" name="Chart 14">
            <a:extLst>
              <a:ext uri="{FF2B5EF4-FFF2-40B4-BE49-F238E27FC236}">
                <a16:creationId xmlns:a16="http://schemas.microsoft.com/office/drawing/2014/main" id="{1D472358-CBBC-4F35-ABF3-ACFDFE9D47AE}"/>
              </a:ext>
            </a:extLst>
          </p:cNvPr>
          <p:cNvGraphicFramePr/>
          <p:nvPr>
            <p:extLst>
              <p:ext uri="{D42A27DB-BD31-4B8C-83A1-F6EECF244321}">
                <p14:modId xmlns:p14="http://schemas.microsoft.com/office/powerpoint/2010/main" val="1386086284"/>
              </p:ext>
            </p:extLst>
          </p:nvPr>
        </p:nvGraphicFramePr>
        <p:xfrm>
          <a:off x="4632605" y="2433452"/>
          <a:ext cx="1880764" cy="2525296"/>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13DB1E74-9F39-4F4D-B664-D31DEA372FC6}"/>
              </a:ext>
            </a:extLst>
          </p:cNvPr>
          <p:cNvSpPr txBox="1"/>
          <p:nvPr/>
        </p:nvSpPr>
        <p:spPr>
          <a:xfrm>
            <a:off x="4632606" y="5168747"/>
            <a:ext cx="1880765" cy="8662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17" name="Straight Connector 16">
            <a:extLst>
              <a:ext uri="{FF2B5EF4-FFF2-40B4-BE49-F238E27FC236}">
                <a16:creationId xmlns:a16="http://schemas.microsoft.com/office/drawing/2014/main" id="{79E6B140-5D10-4C23-8CE5-2C36FE21E5F3}"/>
              </a:ext>
            </a:extLst>
          </p:cNvPr>
          <p:cNvCxnSpPr>
            <a:cxnSpLocks/>
          </p:cNvCxnSpPr>
          <p:nvPr/>
        </p:nvCxnSpPr>
        <p:spPr>
          <a:xfrm>
            <a:off x="4572000" y="1511369"/>
            <a:ext cx="0" cy="4523665"/>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ee4pHeader1">
            <a:extLst>
              <a:ext uri="{FF2B5EF4-FFF2-40B4-BE49-F238E27FC236}">
                <a16:creationId xmlns:a16="http://schemas.microsoft.com/office/drawing/2014/main" id="{C6A2F2D8-D951-4849-9431-8046283BD70B}"/>
              </a:ext>
            </a:extLst>
          </p:cNvPr>
          <p:cNvSpPr txBox="1"/>
          <p:nvPr/>
        </p:nvSpPr>
        <p:spPr>
          <a:xfrm>
            <a:off x="6634578" y="1511373"/>
            <a:ext cx="1880772" cy="658241"/>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a:t>
            </a:r>
          </a:p>
        </p:txBody>
      </p:sp>
      <p:graphicFrame>
        <p:nvGraphicFramePr>
          <p:cNvPr id="20" name="Chart 19">
            <a:extLst>
              <a:ext uri="{FF2B5EF4-FFF2-40B4-BE49-F238E27FC236}">
                <a16:creationId xmlns:a16="http://schemas.microsoft.com/office/drawing/2014/main" id="{3D028385-A729-4357-BCFE-837092E185ED}"/>
              </a:ext>
            </a:extLst>
          </p:cNvPr>
          <p:cNvGraphicFramePr/>
          <p:nvPr>
            <p:extLst>
              <p:ext uri="{D42A27DB-BD31-4B8C-83A1-F6EECF244321}">
                <p14:modId xmlns:p14="http://schemas.microsoft.com/office/powerpoint/2010/main" val="1493669253"/>
              </p:ext>
            </p:extLst>
          </p:nvPr>
        </p:nvGraphicFramePr>
        <p:xfrm>
          <a:off x="6634580" y="2433452"/>
          <a:ext cx="1880764" cy="2525296"/>
        </p:xfrm>
        <a:graphic>
          <a:graphicData uri="http://schemas.openxmlformats.org/drawingml/2006/chart">
            <c:chart xmlns:c="http://schemas.openxmlformats.org/drawingml/2006/chart" xmlns:r="http://schemas.openxmlformats.org/officeDocument/2006/relationships" r:id="rId5"/>
          </a:graphicData>
        </a:graphic>
      </p:graphicFrame>
      <p:sp>
        <p:nvSpPr>
          <p:cNvPr id="21" name="TextBox 20">
            <a:extLst>
              <a:ext uri="{FF2B5EF4-FFF2-40B4-BE49-F238E27FC236}">
                <a16:creationId xmlns:a16="http://schemas.microsoft.com/office/drawing/2014/main" id="{EA198A83-A3A5-4ECE-84F9-051602F0759A}"/>
              </a:ext>
            </a:extLst>
          </p:cNvPr>
          <p:cNvSpPr txBox="1"/>
          <p:nvPr/>
        </p:nvSpPr>
        <p:spPr>
          <a:xfrm>
            <a:off x="6634584" y="5168747"/>
            <a:ext cx="1880765" cy="8662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22" name="Straight Connector 21">
            <a:extLst>
              <a:ext uri="{FF2B5EF4-FFF2-40B4-BE49-F238E27FC236}">
                <a16:creationId xmlns:a16="http://schemas.microsoft.com/office/drawing/2014/main" id="{68D3924A-61CD-4AE6-8BB2-E0474C1B7054}"/>
              </a:ext>
            </a:extLst>
          </p:cNvPr>
          <p:cNvCxnSpPr>
            <a:cxnSpLocks/>
          </p:cNvCxnSpPr>
          <p:nvPr/>
        </p:nvCxnSpPr>
        <p:spPr>
          <a:xfrm>
            <a:off x="6573977" y="1511369"/>
            <a:ext cx="0" cy="4523665"/>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0552599"/>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0991F3-20E9-4AAE-BA83-8B2A19D6EF88}"/>
              </a:ext>
            </a:extLst>
          </p:cNvPr>
          <p:cNvSpPr>
            <a:spLocks noGrp="1"/>
          </p:cNvSpPr>
          <p:nvPr>
            <p:ph type="title"/>
          </p:nvPr>
        </p:nvSpPr>
        <p:spPr>
          <a:xfrm>
            <a:off x="628650" y="365127"/>
            <a:ext cx="7886700" cy="618100"/>
          </a:xfrm>
        </p:spPr>
        <p:txBody>
          <a:bodyPr>
            <a:normAutofit/>
          </a:bodyPr>
          <a:lstStyle/>
          <a:p>
            <a:r>
              <a:rPr lang="en-US" dirty="0"/>
              <a:t>2x2 Column Chart + Text Content</a:t>
            </a:r>
            <a:endParaRPr lang="en-PH" dirty="0"/>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279</a:t>
            </a:fld>
            <a:endParaRPr lang="en-PH" dirty="0"/>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2533208388"/>
              </p:ext>
            </p:extLst>
          </p:nvPr>
        </p:nvGraphicFramePr>
        <p:xfrm>
          <a:off x="628650" y="2052158"/>
          <a:ext cx="3820237" cy="1077948"/>
        </p:xfrm>
        <a:graphic>
          <a:graphicData uri="http://schemas.openxmlformats.org/drawingml/2006/chart">
            <c:chart xmlns:c="http://schemas.openxmlformats.org/drawingml/2006/chart" xmlns:r="http://schemas.openxmlformats.org/officeDocument/2006/relationships" r:id="rId2"/>
          </a:graphicData>
        </a:graphic>
      </p:graphicFrame>
      <p:sp>
        <p:nvSpPr>
          <p:cNvPr id="29" name="TextBox 28">
            <a:extLst>
              <a:ext uri="{FF2B5EF4-FFF2-40B4-BE49-F238E27FC236}">
                <a16:creationId xmlns:a16="http://schemas.microsoft.com/office/drawing/2014/main" id="{7243F534-713C-472E-93E7-34753F6850F8}"/>
              </a:ext>
            </a:extLst>
          </p:cNvPr>
          <p:cNvSpPr txBox="1"/>
          <p:nvPr/>
        </p:nvSpPr>
        <p:spPr>
          <a:xfrm>
            <a:off x="628652" y="3219742"/>
            <a:ext cx="3820239" cy="3697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5" name="Straight Connector 4">
            <a:extLst>
              <a:ext uri="{FF2B5EF4-FFF2-40B4-BE49-F238E27FC236}">
                <a16:creationId xmlns:a16="http://schemas.microsoft.com/office/drawing/2014/main" id="{123367FF-1065-4D26-A557-1D9115A54F6C}"/>
              </a:ext>
            </a:extLst>
          </p:cNvPr>
          <p:cNvCxnSpPr>
            <a:cxnSpLocks/>
          </p:cNvCxnSpPr>
          <p:nvPr/>
        </p:nvCxnSpPr>
        <p:spPr>
          <a:xfrm>
            <a:off x="4571999" y="1511378"/>
            <a:ext cx="0" cy="207815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ee4pHeader1">
            <a:extLst>
              <a:ext uri="{FF2B5EF4-FFF2-40B4-BE49-F238E27FC236}">
                <a16:creationId xmlns:a16="http://schemas.microsoft.com/office/drawing/2014/main" id="{ACA94B8E-386F-4C9B-A8EB-C702DE766585}"/>
              </a:ext>
            </a:extLst>
          </p:cNvPr>
          <p:cNvSpPr txBox="1"/>
          <p:nvPr/>
        </p:nvSpPr>
        <p:spPr>
          <a:xfrm>
            <a:off x="628650" y="1511369"/>
            <a:ext cx="3820254" cy="428160"/>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 Curabitur purus</a:t>
            </a:r>
          </a:p>
        </p:txBody>
      </p:sp>
      <p:sp>
        <p:nvSpPr>
          <p:cNvPr id="23" name="ee4pHeader1">
            <a:extLst>
              <a:ext uri="{FF2B5EF4-FFF2-40B4-BE49-F238E27FC236}">
                <a16:creationId xmlns:a16="http://schemas.microsoft.com/office/drawing/2014/main" id="{36170B11-B7CD-4D3F-BF86-51D8021D2B3A}"/>
              </a:ext>
            </a:extLst>
          </p:cNvPr>
          <p:cNvSpPr txBox="1"/>
          <p:nvPr/>
        </p:nvSpPr>
        <p:spPr>
          <a:xfrm>
            <a:off x="4695096" y="1511369"/>
            <a:ext cx="3820254" cy="428160"/>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 Curabitur purus</a:t>
            </a:r>
          </a:p>
        </p:txBody>
      </p:sp>
      <p:graphicFrame>
        <p:nvGraphicFramePr>
          <p:cNvPr id="13" name="Chart 12">
            <a:extLst>
              <a:ext uri="{FF2B5EF4-FFF2-40B4-BE49-F238E27FC236}">
                <a16:creationId xmlns:a16="http://schemas.microsoft.com/office/drawing/2014/main" id="{5436E947-FDD8-4AFD-AE2B-E5AA7D210B7D}"/>
              </a:ext>
            </a:extLst>
          </p:cNvPr>
          <p:cNvGraphicFramePr/>
          <p:nvPr>
            <p:extLst>
              <p:ext uri="{D42A27DB-BD31-4B8C-83A1-F6EECF244321}">
                <p14:modId xmlns:p14="http://schemas.microsoft.com/office/powerpoint/2010/main" val="3160580036"/>
              </p:ext>
            </p:extLst>
          </p:nvPr>
        </p:nvGraphicFramePr>
        <p:xfrm>
          <a:off x="4695096" y="2052161"/>
          <a:ext cx="3820237" cy="1077948"/>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BE6F32EB-7786-4635-8BE7-C52292FAA044}"/>
              </a:ext>
            </a:extLst>
          </p:cNvPr>
          <p:cNvSpPr txBox="1"/>
          <p:nvPr/>
        </p:nvSpPr>
        <p:spPr>
          <a:xfrm>
            <a:off x="4695095" y="3219742"/>
            <a:ext cx="3820239" cy="3697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graphicFrame>
        <p:nvGraphicFramePr>
          <p:cNvPr id="42" name="Chart 41">
            <a:extLst>
              <a:ext uri="{FF2B5EF4-FFF2-40B4-BE49-F238E27FC236}">
                <a16:creationId xmlns:a16="http://schemas.microsoft.com/office/drawing/2014/main" id="{CC460325-214A-411D-ADF3-83248BC51F11}"/>
              </a:ext>
            </a:extLst>
          </p:cNvPr>
          <p:cNvGraphicFramePr/>
          <p:nvPr>
            <p:extLst>
              <p:ext uri="{D42A27DB-BD31-4B8C-83A1-F6EECF244321}">
                <p14:modId xmlns:p14="http://schemas.microsoft.com/office/powerpoint/2010/main" val="3273675580"/>
              </p:ext>
            </p:extLst>
          </p:nvPr>
        </p:nvGraphicFramePr>
        <p:xfrm>
          <a:off x="628650" y="4497662"/>
          <a:ext cx="3820237" cy="1077948"/>
        </p:xfrm>
        <a:graphic>
          <a:graphicData uri="http://schemas.openxmlformats.org/drawingml/2006/chart">
            <c:chart xmlns:c="http://schemas.openxmlformats.org/drawingml/2006/chart" xmlns:r="http://schemas.openxmlformats.org/officeDocument/2006/relationships" r:id="rId4"/>
          </a:graphicData>
        </a:graphic>
      </p:graphicFrame>
      <p:sp>
        <p:nvSpPr>
          <p:cNvPr id="43" name="TextBox 42">
            <a:extLst>
              <a:ext uri="{FF2B5EF4-FFF2-40B4-BE49-F238E27FC236}">
                <a16:creationId xmlns:a16="http://schemas.microsoft.com/office/drawing/2014/main" id="{564FDBD3-3C71-47AC-B56F-8EC7107D41A1}"/>
              </a:ext>
            </a:extLst>
          </p:cNvPr>
          <p:cNvSpPr txBox="1"/>
          <p:nvPr/>
        </p:nvSpPr>
        <p:spPr>
          <a:xfrm>
            <a:off x="628652" y="5665246"/>
            <a:ext cx="3820239" cy="3697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44" name="Straight Connector 43">
            <a:extLst>
              <a:ext uri="{FF2B5EF4-FFF2-40B4-BE49-F238E27FC236}">
                <a16:creationId xmlns:a16="http://schemas.microsoft.com/office/drawing/2014/main" id="{828B61EA-76A0-4700-AABA-5EFE2E33742F}"/>
              </a:ext>
            </a:extLst>
          </p:cNvPr>
          <p:cNvCxnSpPr>
            <a:cxnSpLocks/>
          </p:cNvCxnSpPr>
          <p:nvPr/>
        </p:nvCxnSpPr>
        <p:spPr>
          <a:xfrm>
            <a:off x="4571999" y="3956880"/>
            <a:ext cx="0" cy="2078154"/>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ee4pHeader1">
            <a:extLst>
              <a:ext uri="{FF2B5EF4-FFF2-40B4-BE49-F238E27FC236}">
                <a16:creationId xmlns:a16="http://schemas.microsoft.com/office/drawing/2014/main" id="{84F396D6-3F1E-436F-9370-78C7AB7461B5}"/>
              </a:ext>
            </a:extLst>
          </p:cNvPr>
          <p:cNvSpPr txBox="1"/>
          <p:nvPr/>
        </p:nvSpPr>
        <p:spPr>
          <a:xfrm>
            <a:off x="628650" y="3956874"/>
            <a:ext cx="3820254" cy="428160"/>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 Curabitur purus</a:t>
            </a:r>
          </a:p>
        </p:txBody>
      </p:sp>
      <p:sp>
        <p:nvSpPr>
          <p:cNvPr id="46" name="ee4pHeader1">
            <a:extLst>
              <a:ext uri="{FF2B5EF4-FFF2-40B4-BE49-F238E27FC236}">
                <a16:creationId xmlns:a16="http://schemas.microsoft.com/office/drawing/2014/main" id="{327BC69B-0D33-4313-B9CD-48F0F42E9420}"/>
              </a:ext>
            </a:extLst>
          </p:cNvPr>
          <p:cNvSpPr txBox="1"/>
          <p:nvPr/>
        </p:nvSpPr>
        <p:spPr>
          <a:xfrm>
            <a:off x="4695096" y="3956874"/>
            <a:ext cx="3820254" cy="428160"/>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Lorem ipsum dolor sit amet, consectetur adipiscing elit. Curabitur purus</a:t>
            </a:r>
          </a:p>
        </p:txBody>
      </p:sp>
      <p:graphicFrame>
        <p:nvGraphicFramePr>
          <p:cNvPr id="47" name="Chart 46">
            <a:extLst>
              <a:ext uri="{FF2B5EF4-FFF2-40B4-BE49-F238E27FC236}">
                <a16:creationId xmlns:a16="http://schemas.microsoft.com/office/drawing/2014/main" id="{D329303F-886D-4DE9-81D0-716024C3AEB8}"/>
              </a:ext>
            </a:extLst>
          </p:cNvPr>
          <p:cNvGraphicFramePr/>
          <p:nvPr>
            <p:extLst>
              <p:ext uri="{D42A27DB-BD31-4B8C-83A1-F6EECF244321}">
                <p14:modId xmlns:p14="http://schemas.microsoft.com/office/powerpoint/2010/main" val="4175847307"/>
              </p:ext>
            </p:extLst>
          </p:nvPr>
        </p:nvGraphicFramePr>
        <p:xfrm>
          <a:off x="4695096" y="4497665"/>
          <a:ext cx="3820237" cy="1077948"/>
        </p:xfrm>
        <a:graphic>
          <a:graphicData uri="http://schemas.openxmlformats.org/drawingml/2006/chart">
            <c:chart xmlns:c="http://schemas.openxmlformats.org/drawingml/2006/chart" xmlns:r="http://schemas.openxmlformats.org/officeDocument/2006/relationships" r:id="rId5"/>
          </a:graphicData>
        </a:graphic>
      </p:graphicFrame>
      <p:sp>
        <p:nvSpPr>
          <p:cNvPr id="48" name="TextBox 47">
            <a:extLst>
              <a:ext uri="{FF2B5EF4-FFF2-40B4-BE49-F238E27FC236}">
                <a16:creationId xmlns:a16="http://schemas.microsoft.com/office/drawing/2014/main" id="{07735BE7-A0F2-485C-B261-3E0303B0D2E6}"/>
              </a:ext>
            </a:extLst>
          </p:cNvPr>
          <p:cNvSpPr txBox="1"/>
          <p:nvPr/>
        </p:nvSpPr>
        <p:spPr>
          <a:xfrm>
            <a:off x="4695095" y="5665246"/>
            <a:ext cx="3820239" cy="369781"/>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214293" indent="-214293">
              <a:spcAft>
                <a:spcPts val="450"/>
              </a:spcAft>
              <a:buClr>
                <a:schemeClr val="accent1"/>
              </a:buClr>
              <a:buFont typeface="Arial" panose="020B0604020202020204" pitchFamily="34" charset="0"/>
              <a:buChar char="•"/>
            </a:pPr>
            <a:r>
              <a:rPr lang="en-US" sz="1100" dirty="0">
                <a:solidFill>
                  <a:schemeClr val="tx1"/>
                </a:solidFill>
                <a:latin typeface="Arial" panose="020B0604020202020204" pitchFamily="34" charset="0"/>
              </a:rPr>
              <a:t>Lorem ipsum dolor sit amet, consectetur adipiscing elit. Curabitur purus dui, euismod quis placerat eget, venenatis nec nibh. Mauri</a:t>
            </a:r>
          </a:p>
        </p:txBody>
      </p:sp>
      <p:cxnSp>
        <p:nvCxnSpPr>
          <p:cNvPr id="49" name="Straight Connector 48">
            <a:extLst>
              <a:ext uri="{FF2B5EF4-FFF2-40B4-BE49-F238E27FC236}">
                <a16:creationId xmlns:a16="http://schemas.microsoft.com/office/drawing/2014/main" id="{91ADD905-8A74-4BD0-81DE-C31B1CDB291A}"/>
              </a:ext>
            </a:extLst>
          </p:cNvPr>
          <p:cNvCxnSpPr>
            <a:cxnSpLocks/>
          </p:cNvCxnSpPr>
          <p:nvPr/>
        </p:nvCxnSpPr>
        <p:spPr>
          <a:xfrm flipH="1">
            <a:off x="628654" y="3784245"/>
            <a:ext cx="3893223"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D215816B-4409-4506-9EFB-ACA76F7DD4CA}"/>
              </a:ext>
            </a:extLst>
          </p:cNvPr>
          <p:cNvCxnSpPr>
            <a:cxnSpLocks/>
          </p:cNvCxnSpPr>
          <p:nvPr/>
        </p:nvCxnSpPr>
        <p:spPr>
          <a:xfrm flipH="1">
            <a:off x="4622113" y="3784245"/>
            <a:ext cx="3893223"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048403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F63795-AF08-4AAC-893A-4F1C0E21B851}"/>
              </a:ext>
            </a:extLst>
          </p:cNvPr>
          <p:cNvSpPr>
            <a:spLocks noGrp="1"/>
          </p:cNvSpPr>
          <p:nvPr>
            <p:ph type="title"/>
          </p:nvPr>
        </p:nvSpPr>
        <p:spPr>
          <a:xfrm>
            <a:off x="628650" y="365127"/>
            <a:ext cx="7886700" cy="618100"/>
          </a:xfrm>
        </p:spPr>
        <p:txBody>
          <a:bodyPr>
            <a:normAutofit/>
          </a:bodyPr>
          <a:lstStyle/>
          <a:p>
            <a:r>
              <a:rPr lang="en-PH" dirty="0"/>
              <a:t>Information Layout + Four Tiles</a:t>
            </a:r>
          </a:p>
        </p:txBody>
      </p:sp>
      <p:sp>
        <p:nvSpPr>
          <p:cNvPr id="3" name="Slide Number Placeholder 2">
            <a:extLst>
              <a:ext uri="{FF2B5EF4-FFF2-40B4-BE49-F238E27FC236}">
                <a16:creationId xmlns:a16="http://schemas.microsoft.com/office/drawing/2014/main" id="{C361CCB1-DF05-4E0D-A844-675D80554D5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28</a:t>
            </a:fld>
            <a:endParaRPr lang="en-PH" dirty="0"/>
          </a:p>
        </p:txBody>
      </p:sp>
      <p:sp>
        <p:nvSpPr>
          <p:cNvPr id="53" name="Rectangle 52">
            <a:extLst>
              <a:ext uri="{FF2B5EF4-FFF2-40B4-BE49-F238E27FC236}">
                <a16:creationId xmlns:a16="http://schemas.microsoft.com/office/drawing/2014/main" id="{2E1AE116-E888-425B-ABC3-8BE81D7388A6}"/>
              </a:ext>
            </a:extLst>
          </p:cNvPr>
          <p:cNvSpPr/>
          <p:nvPr/>
        </p:nvSpPr>
        <p:spPr>
          <a:xfrm>
            <a:off x="628650" y="2125946"/>
            <a:ext cx="3841225" cy="1715812"/>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54" name="Rectangle 53">
            <a:extLst>
              <a:ext uri="{FF2B5EF4-FFF2-40B4-BE49-F238E27FC236}">
                <a16:creationId xmlns:a16="http://schemas.microsoft.com/office/drawing/2014/main" id="{CB8659A6-3BD8-4E93-BD48-D265A5BB2FA6}"/>
              </a:ext>
            </a:extLst>
          </p:cNvPr>
          <p:cNvSpPr/>
          <p:nvPr/>
        </p:nvSpPr>
        <p:spPr>
          <a:xfrm rot="16200000" flipV="1">
            <a:off x="2380233" y="54072"/>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55" name="Rectangle 54">
            <a:extLst>
              <a:ext uri="{FF2B5EF4-FFF2-40B4-BE49-F238E27FC236}">
                <a16:creationId xmlns:a16="http://schemas.microsoft.com/office/drawing/2014/main" id="{AB809DEB-C0D0-4F48-889B-8E56AAFC1B23}"/>
              </a:ext>
            </a:extLst>
          </p:cNvPr>
          <p:cNvSpPr/>
          <p:nvPr/>
        </p:nvSpPr>
        <p:spPr>
          <a:xfrm rot="16200000" flipV="1">
            <a:off x="674610" y="1759694"/>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56" name="Graphic 55" descr="Single gear with solid fill">
            <a:extLst>
              <a:ext uri="{FF2B5EF4-FFF2-40B4-BE49-F238E27FC236}">
                <a16:creationId xmlns:a16="http://schemas.microsoft.com/office/drawing/2014/main" id="{E015E30A-3B8F-41F0-A538-A2696E2D78CA}"/>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1873886"/>
            <a:ext cx="201600" cy="201600"/>
          </a:xfrm>
          <a:prstGeom prst="rect">
            <a:avLst/>
          </a:prstGeom>
        </p:spPr>
      </p:pic>
      <p:sp>
        <p:nvSpPr>
          <p:cNvPr id="57" name="Rectangle 56">
            <a:extLst>
              <a:ext uri="{FF2B5EF4-FFF2-40B4-BE49-F238E27FC236}">
                <a16:creationId xmlns:a16="http://schemas.microsoft.com/office/drawing/2014/main" id="{B83C7917-776F-44F8-8F47-9ED69A3912CF}"/>
              </a:ext>
            </a:extLst>
          </p:cNvPr>
          <p:cNvSpPr/>
          <p:nvPr/>
        </p:nvSpPr>
        <p:spPr>
          <a:xfrm>
            <a:off x="628650" y="4460351"/>
            <a:ext cx="3841225" cy="1685801"/>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58" name="Rectangle 57">
            <a:extLst>
              <a:ext uri="{FF2B5EF4-FFF2-40B4-BE49-F238E27FC236}">
                <a16:creationId xmlns:a16="http://schemas.microsoft.com/office/drawing/2014/main" id="{382D57E8-8D2B-42A7-A6EA-9BCBD0BCCF3E}"/>
              </a:ext>
            </a:extLst>
          </p:cNvPr>
          <p:cNvSpPr/>
          <p:nvPr/>
        </p:nvSpPr>
        <p:spPr>
          <a:xfrm rot="16200000" flipV="1">
            <a:off x="2380237" y="2357617"/>
            <a:ext cx="338064" cy="3841226"/>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59" name="Rectangle 58">
            <a:extLst>
              <a:ext uri="{FF2B5EF4-FFF2-40B4-BE49-F238E27FC236}">
                <a16:creationId xmlns:a16="http://schemas.microsoft.com/office/drawing/2014/main" id="{718067BE-DAED-45F5-AF1B-D8E604B300C9}"/>
              </a:ext>
            </a:extLst>
          </p:cNvPr>
          <p:cNvSpPr/>
          <p:nvPr/>
        </p:nvSpPr>
        <p:spPr>
          <a:xfrm rot="16200000" flipV="1">
            <a:off x="674608" y="4063243"/>
            <a:ext cx="338068"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60" name="Graphic 59" descr="Single gear with solid fill">
            <a:extLst>
              <a:ext uri="{FF2B5EF4-FFF2-40B4-BE49-F238E27FC236}">
                <a16:creationId xmlns:a16="http://schemas.microsoft.com/office/drawing/2014/main" id="{5E0654B7-478B-4A29-9D87-581DAED4751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4177431"/>
            <a:ext cx="201600" cy="201600"/>
          </a:xfrm>
          <a:prstGeom prst="rect">
            <a:avLst/>
          </a:prstGeom>
        </p:spPr>
      </p:pic>
      <p:sp>
        <p:nvSpPr>
          <p:cNvPr id="62" name="Rectangle 61">
            <a:extLst>
              <a:ext uri="{FF2B5EF4-FFF2-40B4-BE49-F238E27FC236}">
                <a16:creationId xmlns:a16="http://schemas.microsoft.com/office/drawing/2014/main" id="{A3DDF000-CF40-456D-8D13-5EBE2439727D}"/>
              </a:ext>
            </a:extLst>
          </p:cNvPr>
          <p:cNvSpPr/>
          <p:nvPr/>
        </p:nvSpPr>
        <p:spPr>
          <a:xfrm>
            <a:off x="4674112" y="2125946"/>
            <a:ext cx="3841225" cy="1715812"/>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63" name="Rectangle 62">
            <a:extLst>
              <a:ext uri="{FF2B5EF4-FFF2-40B4-BE49-F238E27FC236}">
                <a16:creationId xmlns:a16="http://schemas.microsoft.com/office/drawing/2014/main" id="{D7D4E92D-F875-443D-B344-77800BEA030E}"/>
              </a:ext>
            </a:extLst>
          </p:cNvPr>
          <p:cNvSpPr/>
          <p:nvPr/>
        </p:nvSpPr>
        <p:spPr>
          <a:xfrm rot="16200000" flipV="1">
            <a:off x="6425695" y="54072"/>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64" name="Rectangle 63">
            <a:extLst>
              <a:ext uri="{FF2B5EF4-FFF2-40B4-BE49-F238E27FC236}">
                <a16:creationId xmlns:a16="http://schemas.microsoft.com/office/drawing/2014/main" id="{FA72FD58-AE47-4530-B7AF-98F8A76BC457}"/>
              </a:ext>
            </a:extLst>
          </p:cNvPr>
          <p:cNvSpPr/>
          <p:nvPr/>
        </p:nvSpPr>
        <p:spPr>
          <a:xfrm rot="16200000" flipV="1">
            <a:off x="4720072" y="1759694"/>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65" name="Graphic 64" descr="Single gear with solid fill">
            <a:extLst>
              <a:ext uri="{FF2B5EF4-FFF2-40B4-BE49-F238E27FC236}">
                <a16:creationId xmlns:a16="http://schemas.microsoft.com/office/drawing/2014/main" id="{7640AB7D-038C-492D-A8F7-3FDDF624E3E8}"/>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6999" y="1873886"/>
            <a:ext cx="201600" cy="201600"/>
          </a:xfrm>
          <a:prstGeom prst="rect">
            <a:avLst/>
          </a:prstGeom>
        </p:spPr>
      </p:pic>
      <p:sp>
        <p:nvSpPr>
          <p:cNvPr id="66" name="Rectangle 65">
            <a:extLst>
              <a:ext uri="{FF2B5EF4-FFF2-40B4-BE49-F238E27FC236}">
                <a16:creationId xmlns:a16="http://schemas.microsoft.com/office/drawing/2014/main" id="{D5B41DA3-EE08-4854-A11B-2810DE9F2864}"/>
              </a:ext>
            </a:extLst>
          </p:cNvPr>
          <p:cNvSpPr/>
          <p:nvPr/>
        </p:nvSpPr>
        <p:spPr>
          <a:xfrm>
            <a:off x="4674112" y="4460351"/>
            <a:ext cx="3841225" cy="1685801"/>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67" name="Rectangle 66">
            <a:extLst>
              <a:ext uri="{FF2B5EF4-FFF2-40B4-BE49-F238E27FC236}">
                <a16:creationId xmlns:a16="http://schemas.microsoft.com/office/drawing/2014/main" id="{1E0D2D69-FBC9-4BC9-B451-A6B2A889EC17}"/>
              </a:ext>
            </a:extLst>
          </p:cNvPr>
          <p:cNvSpPr/>
          <p:nvPr/>
        </p:nvSpPr>
        <p:spPr>
          <a:xfrm rot="16200000" flipV="1">
            <a:off x="6425699" y="2357617"/>
            <a:ext cx="338064" cy="3841226"/>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68" name="Rectangle 67">
            <a:extLst>
              <a:ext uri="{FF2B5EF4-FFF2-40B4-BE49-F238E27FC236}">
                <a16:creationId xmlns:a16="http://schemas.microsoft.com/office/drawing/2014/main" id="{72234965-9A9F-48EE-B882-830985F9DD52}"/>
              </a:ext>
            </a:extLst>
          </p:cNvPr>
          <p:cNvSpPr/>
          <p:nvPr/>
        </p:nvSpPr>
        <p:spPr>
          <a:xfrm rot="16200000" flipV="1">
            <a:off x="4720070" y="4063243"/>
            <a:ext cx="338068"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69" name="Graphic 68" descr="Single gear with solid fill">
            <a:extLst>
              <a:ext uri="{FF2B5EF4-FFF2-40B4-BE49-F238E27FC236}">
                <a16:creationId xmlns:a16="http://schemas.microsoft.com/office/drawing/2014/main" id="{0C6C34C1-5D10-4612-AFE1-DFAD571DEFA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6999" y="4177431"/>
            <a:ext cx="201600" cy="201600"/>
          </a:xfrm>
          <a:prstGeom prst="rect">
            <a:avLst/>
          </a:prstGeom>
        </p:spPr>
      </p:pic>
      <p:sp>
        <p:nvSpPr>
          <p:cNvPr id="70" name="TextBox 69">
            <a:extLst>
              <a:ext uri="{FF2B5EF4-FFF2-40B4-BE49-F238E27FC236}">
                <a16:creationId xmlns:a16="http://schemas.microsoft.com/office/drawing/2014/main" id="{A618B02E-596D-4FDC-B327-27018389CD67}"/>
              </a:ext>
            </a:extLst>
          </p:cNvPr>
          <p:cNvSpPr txBox="1"/>
          <p:nvPr/>
        </p:nvSpPr>
        <p:spPr>
          <a:xfrm>
            <a:off x="628815" y="1360727"/>
            <a:ext cx="788653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Tree>
    <p:extLst>
      <p:ext uri="{BB962C8B-B14F-4D97-AF65-F5344CB8AC3E}">
        <p14:creationId xmlns:p14="http://schemas.microsoft.com/office/powerpoint/2010/main" val="2236647718"/>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itle 68">
            <a:extLst>
              <a:ext uri="{FF2B5EF4-FFF2-40B4-BE49-F238E27FC236}">
                <a16:creationId xmlns:a16="http://schemas.microsoft.com/office/drawing/2014/main" id="{BB3C8489-7A15-4C02-860F-3F9B74673CB9}"/>
              </a:ext>
            </a:extLst>
          </p:cNvPr>
          <p:cNvSpPr>
            <a:spLocks noGrp="1"/>
          </p:cNvSpPr>
          <p:nvPr>
            <p:ph type="title"/>
          </p:nvPr>
        </p:nvSpPr>
        <p:spPr>
          <a:xfrm>
            <a:off x="628650" y="365126"/>
            <a:ext cx="5132075" cy="578772"/>
          </a:xfrm>
        </p:spPr>
        <p:txBody>
          <a:bodyPr>
            <a:normAutofit fontScale="90000"/>
          </a:bodyPr>
          <a:lstStyle/>
          <a:p>
            <a:r>
              <a:rPr lang="en-PH" dirty="0"/>
              <a:t>Data Label Grid + Key Highlights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280</a:t>
            </a:fld>
            <a:endParaRPr lang="en-PH" dirty="0"/>
          </a:p>
        </p:txBody>
      </p:sp>
      <p:grpSp>
        <p:nvGrpSpPr>
          <p:cNvPr id="5" name="Group 4">
            <a:extLst>
              <a:ext uri="{FF2B5EF4-FFF2-40B4-BE49-F238E27FC236}">
                <a16:creationId xmlns:a16="http://schemas.microsoft.com/office/drawing/2014/main" id="{EDCE2323-30C1-4D1A-B246-5480BF3CE2AB}"/>
              </a:ext>
            </a:extLst>
          </p:cNvPr>
          <p:cNvGrpSpPr/>
          <p:nvPr/>
        </p:nvGrpSpPr>
        <p:grpSpPr>
          <a:xfrm>
            <a:off x="598644" y="1511369"/>
            <a:ext cx="5132388" cy="4733221"/>
            <a:chOff x="366283" y="1965081"/>
            <a:chExt cx="5422655" cy="3543441"/>
          </a:xfrm>
        </p:grpSpPr>
        <p:cxnSp>
          <p:nvCxnSpPr>
            <p:cNvPr id="11" name="Straight Arrow Connector 10">
              <a:extLst>
                <a:ext uri="{FF2B5EF4-FFF2-40B4-BE49-F238E27FC236}">
                  <a16:creationId xmlns:a16="http://schemas.microsoft.com/office/drawing/2014/main" id="{F34DC65A-956C-472F-99B4-0EF74B5FC2A1}"/>
                </a:ext>
              </a:extLst>
            </p:cNvPr>
            <p:cNvCxnSpPr>
              <a:cxnSpLocks/>
            </p:cNvCxnSpPr>
            <p:nvPr/>
          </p:nvCxnSpPr>
          <p:spPr>
            <a:xfrm flipV="1">
              <a:off x="3374269" y="2362549"/>
              <a:ext cx="0" cy="3145973"/>
            </a:xfrm>
            <a:prstGeom prst="straightConnector1">
              <a:avLst/>
            </a:prstGeom>
            <a:ln w="47625">
              <a:solidFill>
                <a:schemeClr val="bg2">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BB5CFA9F-1F4C-4FAC-8FB7-1A0A06AAAFCD}"/>
                </a:ext>
              </a:extLst>
            </p:cNvPr>
            <p:cNvCxnSpPr>
              <a:cxnSpLocks/>
            </p:cNvCxnSpPr>
            <p:nvPr/>
          </p:nvCxnSpPr>
          <p:spPr>
            <a:xfrm>
              <a:off x="991567" y="3977097"/>
              <a:ext cx="4797371" cy="0"/>
            </a:xfrm>
            <a:prstGeom prst="straightConnector1">
              <a:avLst/>
            </a:prstGeom>
            <a:ln w="47625">
              <a:solidFill>
                <a:schemeClr val="bg2">
                  <a:lumMod val="7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50" name="Group 49">
              <a:extLst>
                <a:ext uri="{FF2B5EF4-FFF2-40B4-BE49-F238E27FC236}">
                  <a16:creationId xmlns:a16="http://schemas.microsoft.com/office/drawing/2014/main" id="{9161ED3F-A199-42C7-B068-7E8AC228ABF9}"/>
                </a:ext>
              </a:extLst>
            </p:cNvPr>
            <p:cNvGrpSpPr/>
            <p:nvPr/>
          </p:nvGrpSpPr>
          <p:grpSpPr>
            <a:xfrm>
              <a:off x="991567" y="2512447"/>
              <a:ext cx="2293403" cy="1377434"/>
              <a:chOff x="4299891" y="2048642"/>
              <a:chExt cx="3122737" cy="1835462"/>
            </a:xfrm>
          </p:grpSpPr>
          <p:sp>
            <p:nvSpPr>
              <p:cNvPr id="44" name="Rectangle 43">
                <a:extLst>
                  <a:ext uri="{FF2B5EF4-FFF2-40B4-BE49-F238E27FC236}">
                    <a16:creationId xmlns:a16="http://schemas.microsoft.com/office/drawing/2014/main" id="{DF6F0ED3-B11E-4000-96EA-A488F17F8103}"/>
                  </a:ext>
                </a:extLst>
              </p:cNvPr>
              <p:cNvSpPr/>
              <p:nvPr/>
            </p:nvSpPr>
            <p:spPr>
              <a:xfrm>
                <a:off x="4299891" y="2556330"/>
                <a:ext cx="3122737" cy="132777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200" dirty="0">
                    <a:solidFill>
                      <a:schemeClr val="tx1"/>
                    </a:solidFill>
                    <a:latin typeface="Arial" panose="020B0604020202020204" pitchFamily="34" charset="0"/>
                  </a:rPr>
                  <a:t>Lorem ipsum dolor sit amet, consectetur adipiscing elit. Curabitur purus dui, euismod quis placerat eget, </a:t>
                </a:r>
              </a:p>
            </p:txBody>
          </p:sp>
          <p:sp>
            <p:nvSpPr>
              <p:cNvPr id="49" name="Rectangle 48">
                <a:extLst>
                  <a:ext uri="{FF2B5EF4-FFF2-40B4-BE49-F238E27FC236}">
                    <a16:creationId xmlns:a16="http://schemas.microsoft.com/office/drawing/2014/main" id="{59431BE3-8890-49AE-ABA3-272511F23C65}"/>
                  </a:ext>
                </a:extLst>
              </p:cNvPr>
              <p:cNvSpPr/>
              <p:nvPr/>
            </p:nvSpPr>
            <p:spPr>
              <a:xfrm>
                <a:off x="4299891" y="2048642"/>
                <a:ext cx="3122732" cy="507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600" dirty="0"/>
                  <a:t>xxxxxx</a:t>
                </a:r>
              </a:p>
            </p:txBody>
          </p:sp>
        </p:grpSp>
        <p:grpSp>
          <p:nvGrpSpPr>
            <p:cNvPr id="52" name="Group 51">
              <a:extLst>
                <a:ext uri="{FF2B5EF4-FFF2-40B4-BE49-F238E27FC236}">
                  <a16:creationId xmlns:a16="http://schemas.microsoft.com/office/drawing/2014/main" id="{C602D8F5-6E0B-4A44-848B-03896013C7E5}"/>
                </a:ext>
              </a:extLst>
            </p:cNvPr>
            <p:cNvGrpSpPr/>
            <p:nvPr/>
          </p:nvGrpSpPr>
          <p:grpSpPr>
            <a:xfrm>
              <a:off x="3463578" y="2512450"/>
              <a:ext cx="2293403" cy="1377434"/>
              <a:chOff x="4299891" y="2048642"/>
              <a:chExt cx="3122737" cy="1835462"/>
            </a:xfrm>
          </p:grpSpPr>
          <p:sp>
            <p:nvSpPr>
              <p:cNvPr id="53" name="Rectangle 52">
                <a:extLst>
                  <a:ext uri="{FF2B5EF4-FFF2-40B4-BE49-F238E27FC236}">
                    <a16:creationId xmlns:a16="http://schemas.microsoft.com/office/drawing/2014/main" id="{1D12A948-5D56-4F92-A532-49F676D50ADF}"/>
                  </a:ext>
                </a:extLst>
              </p:cNvPr>
              <p:cNvSpPr/>
              <p:nvPr/>
            </p:nvSpPr>
            <p:spPr>
              <a:xfrm>
                <a:off x="4299891" y="2556330"/>
                <a:ext cx="3122737" cy="132777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200" dirty="0">
                    <a:solidFill>
                      <a:schemeClr val="tx1"/>
                    </a:solidFill>
                    <a:latin typeface="Arial" panose="020B0604020202020204" pitchFamily="34" charset="0"/>
                  </a:rPr>
                  <a:t>Lorem ipsum dolor sit amet, consectetur adipiscing elit. Curabitur purus dui, euismod quis placerat eget, </a:t>
                </a:r>
              </a:p>
            </p:txBody>
          </p:sp>
          <p:sp>
            <p:nvSpPr>
              <p:cNvPr id="54" name="Rectangle 53">
                <a:extLst>
                  <a:ext uri="{FF2B5EF4-FFF2-40B4-BE49-F238E27FC236}">
                    <a16:creationId xmlns:a16="http://schemas.microsoft.com/office/drawing/2014/main" id="{07831BB3-2955-40C2-BC43-50F0B7546CC0}"/>
                  </a:ext>
                </a:extLst>
              </p:cNvPr>
              <p:cNvSpPr/>
              <p:nvPr/>
            </p:nvSpPr>
            <p:spPr>
              <a:xfrm>
                <a:off x="4299891" y="2048642"/>
                <a:ext cx="3122732" cy="507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600" dirty="0"/>
                  <a:t>xxxxxx</a:t>
                </a:r>
              </a:p>
            </p:txBody>
          </p:sp>
        </p:grpSp>
        <p:grpSp>
          <p:nvGrpSpPr>
            <p:cNvPr id="55" name="Group 54">
              <a:extLst>
                <a:ext uri="{FF2B5EF4-FFF2-40B4-BE49-F238E27FC236}">
                  <a16:creationId xmlns:a16="http://schemas.microsoft.com/office/drawing/2014/main" id="{A3428DF5-83C6-400E-B5B5-60A662A53D28}"/>
                </a:ext>
              </a:extLst>
            </p:cNvPr>
            <p:cNvGrpSpPr/>
            <p:nvPr/>
          </p:nvGrpSpPr>
          <p:grpSpPr>
            <a:xfrm>
              <a:off x="991567" y="4064317"/>
              <a:ext cx="2293403" cy="1377434"/>
              <a:chOff x="4299891" y="2048642"/>
              <a:chExt cx="3122737" cy="1835462"/>
            </a:xfrm>
          </p:grpSpPr>
          <p:sp>
            <p:nvSpPr>
              <p:cNvPr id="56" name="Rectangle 55">
                <a:extLst>
                  <a:ext uri="{FF2B5EF4-FFF2-40B4-BE49-F238E27FC236}">
                    <a16:creationId xmlns:a16="http://schemas.microsoft.com/office/drawing/2014/main" id="{D3909D9F-91F3-4832-A520-2664A22AEAEF}"/>
                  </a:ext>
                </a:extLst>
              </p:cNvPr>
              <p:cNvSpPr/>
              <p:nvPr/>
            </p:nvSpPr>
            <p:spPr>
              <a:xfrm>
                <a:off x="4299891" y="2556330"/>
                <a:ext cx="3122737" cy="132777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200" dirty="0">
                    <a:solidFill>
                      <a:schemeClr val="tx1"/>
                    </a:solidFill>
                    <a:latin typeface="Arial" panose="020B0604020202020204" pitchFamily="34" charset="0"/>
                  </a:rPr>
                  <a:t>Lorem ipsum dolor sit amet, consectetur adipiscing elit. Curabitur purus dui, euismod quis placerat eget, </a:t>
                </a:r>
              </a:p>
            </p:txBody>
          </p:sp>
          <p:sp>
            <p:nvSpPr>
              <p:cNvPr id="57" name="Rectangle 56">
                <a:extLst>
                  <a:ext uri="{FF2B5EF4-FFF2-40B4-BE49-F238E27FC236}">
                    <a16:creationId xmlns:a16="http://schemas.microsoft.com/office/drawing/2014/main" id="{2DD0D338-2241-4772-8C51-FF1C8A5C02F0}"/>
                  </a:ext>
                </a:extLst>
              </p:cNvPr>
              <p:cNvSpPr/>
              <p:nvPr/>
            </p:nvSpPr>
            <p:spPr>
              <a:xfrm>
                <a:off x="4299891" y="2048642"/>
                <a:ext cx="3122732" cy="507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600" dirty="0"/>
                  <a:t>xxxxxx</a:t>
                </a:r>
              </a:p>
            </p:txBody>
          </p:sp>
        </p:grpSp>
        <p:grpSp>
          <p:nvGrpSpPr>
            <p:cNvPr id="58" name="Group 57">
              <a:extLst>
                <a:ext uri="{FF2B5EF4-FFF2-40B4-BE49-F238E27FC236}">
                  <a16:creationId xmlns:a16="http://schemas.microsoft.com/office/drawing/2014/main" id="{11DDE672-9CD0-4809-A992-349AD76FD36A}"/>
                </a:ext>
              </a:extLst>
            </p:cNvPr>
            <p:cNvGrpSpPr/>
            <p:nvPr/>
          </p:nvGrpSpPr>
          <p:grpSpPr>
            <a:xfrm>
              <a:off x="3463578" y="4064320"/>
              <a:ext cx="2293403" cy="1377434"/>
              <a:chOff x="4299891" y="2048642"/>
              <a:chExt cx="3122737" cy="1835462"/>
            </a:xfrm>
          </p:grpSpPr>
          <p:sp>
            <p:nvSpPr>
              <p:cNvPr id="59" name="Rectangle 58">
                <a:extLst>
                  <a:ext uri="{FF2B5EF4-FFF2-40B4-BE49-F238E27FC236}">
                    <a16:creationId xmlns:a16="http://schemas.microsoft.com/office/drawing/2014/main" id="{6BE3E2EF-C419-4037-81CF-E57533F582B3}"/>
                  </a:ext>
                </a:extLst>
              </p:cNvPr>
              <p:cNvSpPr/>
              <p:nvPr/>
            </p:nvSpPr>
            <p:spPr>
              <a:xfrm>
                <a:off x="4299891" y="2556330"/>
                <a:ext cx="3122737" cy="132777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450"/>
                  </a:spcAft>
                  <a:buClr>
                    <a:schemeClr val="accent1"/>
                  </a:buClr>
                </a:pPr>
                <a:r>
                  <a:rPr lang="en-US" sz="1200" dirty="0">
                    <a:solidFill>
                      <a:schemeClr val="tx1"/>
                    </a:solidFill>
                    <a:latin typeface="Arial" panose="020B0604020202020204" pitchFamily="34" charset="0"/>
                  </a:rPr>
                  <a:t>Lorem ipsum dolor sit amet, consectetur adipiscing elit. Curabitur purus dui, euismod quis placerat eget, </a:t>
                </a:r>
              </a:p>
            </p:txBody>
          </p:sp>
          <p:sp>
            <p:nvSpPr>
              <p:cNvPr id="60" name="Rectangle 59">
                <a:extLst>
                  <a:ext uri="{FF2B5EF4-FFF2-40B4-BE49-F238E27FC236}">
                    <a16:creationId xmlns:a16="http://schemas.microsoft.com/office/drawing/2014/main" id="{2C090EA5-093C-421B-A769-F531C3FB7559}"/>
                  </a:ext>
                </a:extLst>
              </p:cNvPr>
              <p:cNvSpPr/>
              <p:nvPr/>
            </p:nvSpPr>
            <p:spPr>
              <a:xfrm>
                <a:off x="4299891" y="2048642"/>
                <a:ext cx="3122732" cy="5076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PH" sz="1600" dirty="0"/>
                  <a:t>xxxxxx</a:t>
                </a:r>
              </a:p>
            </p:txBody>
          </p:sp>
        </p:grpSp>
        <p:sp>
          <p:nvSpPr>
            <p:cNvPr id="23" name="TextBox 22">
              <a:extLst>
                <a:ext uri="{FF2B5EF4-FFF2-40B4-BE49-F238E27FC236}">
                  <a16:creationId xmlns:a16="http://schemas.microsoft.com/office/drawing/2014/main" id="{657D6C95-B84D-4D7B-9E4A-58D4733AD932}"/>
                </a:ext>
              </a:extLst>
            </p:cNvPr>
            <p:cNvSpPr txBox="1"/>
            <p:nvPr/>
          </p:nvSpPr>
          <p:spPr>
            <a:xfrm rot="16200000">
              <a:off x="407040" y="3024309"/>
              <a:ext cx="879884" cy="353710"/>
            </a:xfrm>
            <a:prstGeom prst="rect">
              <a:avLst/>
            </a:prstGeom>
            <a:noFill/>
          </p:spPr>
          <p:txBody>
            <a:bodyPr wrap="none" rtlCol="0">
              <a:spAutoFit/>
            </a:bodyPr>
            <a:lstStyle/>
            <a:p>
              <a:pPr algn="ctr"/>
              <a:r>
                <a:rPr lang="en-US" sz="1600" dirty="0"/>
                <a:t>Data Label</a:t>
              </a:r>
              <a:endParaRPr lang="en-PH" sz="1600" dirty="0"/>
            </a:p>
          </p:txBody>
        </p:sp>
        <p:sp>
          <p:nvSpPr>
            <p:cNvPr id="62" name="TextBox 61">
              <a:extLst>
                <a:ext uri="{FF2B5EF4-FFF2-40B4-BE49-F238E27FC236}">
                  <a16:creationId xmlns:a16="http://schemas.microsoft.com/office/drawing/2014/main" id="{B4AA7AB1-724C-455D-8DFF-170DEBC79AA4}"/>
                </a:ext>
              </a:extLst>
            </p:cNvPr>
            <p:cNvSpPr txBox="1"/>
            <p:nvPr/>
          </p:nvSpPr>
          <p:spPr>
            <a:xfrm rot="16200000">
              <a:off x="407040" y="4576178"/>
              <a:ext cx="879884" cy="353710"/>
            </a:xfrm>
            <a:prstGeom prst="rect">
              <a:avLst/>
            </a:prstGeom>
            <a:noFill/>
          </p:spPr>
          <p:txBody>
            <a:bodyPr wrap="none" rtlCol="0">
              <a:spAutoFit/>
            </a:bodyPr>
            <a:lstStyle/>
            <a:p>
              <a:pPr algn="ctr"/>
              <a:r>
                <a:rPr lang="en-US" sz="1600" dirty="0"/>
                <a:t>Data Label</a:t>
              </a:r>
              <a:endParaRPr lang="en-PH" sz="1600" dirty="0"/>
            </a:p>
          </p:txBody>
        </p:sp>
        <p:sp>
          <p:nvSpPr>
            <p:cNvPr id="63" name="TextBox 62">
              <a:extLst>
                <a:ext uri="{FF2B5EF4-FFF2-40B4-BE49-F238E27FC236}">
                  <a16:creationId xmlns:a16="http://schemas.microsoft.com/office/drawing/2014/main" id="{C76A51EE-89EC-4898-B415-33748A035D1E}"/>
                </a:ext>
              </a:extLst>
            </p:cNvPr>
            <p:cNvSpPr txBox="1"/>
            <p:nvPr/>
          </p:nvSpPr>
          <p:spPr>
            <a:xfrm rot="16200000">
              <a:off x="53270" y="3871388"/>
              <a:ext cx="1011891" cy="385866"/>
            </a:xfrm>
            <a:prstGeom prst="rect">
              <a:avLst/>
            </a:prstGeom>
            <a:noFill/>
          </p:spPr>
          <p:txBody>
            <a:bodyPr wrap="none" rtlCol="0">
              <a:spAutoFit/>
            </a:bodyPr>
            <a:lstStyle/>
            <a:p>
              <a:pPr algn="ctr"/>
              <a:r>
                <a:rPr lang="en-US" b="1" dirty="0">
                  <a:solidFill>
                    <a:schemeClr val="accent1"/>
                  </a:solidFill>
                </a:rPr>
                <a:t>Data Label</a:t>
              </a:r>
              <a:endParaRPr lang="en-PH" b="1" dirty="0">
                <a:solidFill>
                  <a:schemeClr val="accent1"/>
                </a:solidFill>
              </a:endParaRPr>
            </a:p>
          </p:txBody>
        </p:sp>
        <p:sp>
          <p:nvSpPr>
            <p:cNvPr id="64" name="TextBox 63">
              <a:extLst>
                <a:ext uri="{FF2B5EF4-FFF2-40B4-BE49-F238E27FC236}">
                  <a16:creationId xmlns:a16="http://schemas.microsoft.com/office/drawing/2014/main" id="{9611ACF4-3E11-43FF-B429-402B467C6B8D}"/>
                </a:ext>
              </a:extLst>
            </p:cNvPr>
            <p:cNvSpPr txBox="1"/>
            <p:nvPr/>
          </p:nvSpPr>
          <p:spPr>
            <a:xfrm>
              <a:off x="4141155" y="2222732"/>
              <a:ext cx="1227939" cy="253452"/>
            </a:xfrm>
            <a:prstGeom prst="rect">
              <a:avLst/>
            </a:prstGeom>
            <a:noFill/>
          </p:spPr>
          <p:txBody>
            <a:bodyPr wrap="none" rtlCol="0">
              <a:spAutoFit/>
            </a:bodyPr>
            <a:lstStyle/>
            <a:p>
              <a:pPr algn="ctr"/>
              <a:r>
                <a:rPr lang="en-US" sz="1600" dirty="0"/>
                <a:t>Data Label</a:t>
              </a:r>
              <a:endParaRPr lang="en-PH" sz="1600" dirty="0"/>
            </a:p>
          </p:txBody>
        </p:sp>
        <p:sp>
          <p:nvSpPr>
            <p:cNvPr id="65" name="TextBox 64">
              <a:extLst>
                <a:ext uri="{FF2B5EF4-FFF2-40B4-BE49-F238E27FC236}">
                  <a16:creationId xmlns:a16="http://schemas.microsoft.com/office/drawing/2014/main" id="{9602B195-366A-454F-BA1B-113A550A04E0}"/>
                </a:ext>
              </a:extLst>
            </p:cNvPr>
            <p:cNvSpPr txBox="1"/>
            <p:nvPr/>
          </p:nvSpPr>
          <p:spPr>
            <a:xfrm>
              <a:off x="1539558" y="2222732"/>
              <a:ext cx="1227939" cy="253452"/>
            </a:xfrm>
            <a:prstGeom prst="rect">
              <a:avLst/>
            </a:prstGeom>
            <a:noFill/>
          </p:spPr>
          <p:txBody>
            <a:bodyPr wrap="none" rtlCol="0">
              <a:spAutoFit/>
            </a:bodyPr>
            <a:lstStyle/>
            <a:p>
              <a:pPr algn="ctr"/>
              <a:r>
                <a:rPr lang="en-US" sz="1600" dirty="0"/>
                <a:t>Data Label</a:t>
              </a:r>
              <a:endParaRPr lang="en-PH" sz="1600" dirty="0"/>
            </a:p>
          </p:txBody>
        </p:sp>
        <p:sp>
          <p:nvSpPr>
            <p:cNvPr id="66" name="TextBox 65">
              <a:extLst>
                <a:ext uri="{FF2B5EF4-FFF2-40B4-BE49-F238E27FC236}">
                  <a16:creationId xmlns:a16="http://schemas.microsoft.com/office/drawing/2014/main" id="{A76D808A-F4EB-438B-A4EA-7FCB91E15093}"/>
                </a:ext>
              </a:extLst>
            </p:cNvPr>
            <p:cNvSpPr txBox="1"/>
            <p:nvPr/>
          </p:nvSpPr>
          <p:spPr>
            <a:xfrm>
              <a:off x="2602027" y="1965081"/>
              <a:ext cx="1412164" cy="276494"/>
            </a:xfrm>
            <a:prstGeom prst="rect">
              <a:avLst/>
            </a:prstGeom>
            <a:noFill/>
          </p:spPr>
          <p:txBody>
            <a:bodyPr wrap="none" rtlCol="0">
              <a:spAutoFit/>
            </a:bodyPr>
            <a:lstStyle/>
            <a:p>
              <a:pPr algn="ctr"/>
              <a:r>
                <a:rPr lang="en-US" b="1" dirty="0">
                  <a:solidFill>
                    <a:schemeClr val="accent1"/>
                  </a:solidFill>
                </a:rPr>
                <a:t>Data Label</a:t>
              </a:r>
              <a:endParaRPr lang="en-PH" b="1" dirty="0">
                <a:solidFill>
                  <a:schemeClr val="accent1"/>
                </a:solidFill>
              </a:endParaRPr>
            </a:p>
          </p:txBody>
        </p:sp>
      </p:grpSp>
      <p:sp>
        <p:nvSpPr>
          <p:cNvPr id="73" name="Text 19">
            <a:extLst>
              <a:ext uri="{FF2B5EF4-FFF2-40B4-BE49-F238E27FC236}">
                <a16:creationId xmlns:a16="http://schemas.microsoft.com/office/drawing/2014/main" id="{05FFE54B-1A8D-4299-BA98-40710CEAB02B}"/>
              </a:ext>
            </a:extLst>
          </p:cNvPr>
          <p:cNvSpPr/>
          <p:nvPr/>
        </p:nvSpPr>
        <p:spPr>
          <a:xfrm>
            <a:off x="6377507" y="2734714"/>
            <a:ext cx="2338237" cy="3161501"/>
          </a:xfrm>
          <a:prstGeom prst="rect">
            <a:avLst/>
          </a:prstGeom>
          <a:noFill/>
          <a:ln/>
        </p:spPr>
        <p:txBody>
          <a:bodyPr wrap="square" lIns="0" tIns="0" rIns="0" bIns="0" rtlCol="0" anchor="t"/>
          <a:lstStyle/>
          <a:p>
            <a:pPr marL="134529" indent="-134529">
              <a:spcAft>
                <a:spcPts val="225"/>
              </a:spcAft>
              <a:buSzPct val="100000"/>
              <a:buFont typeface="Arial" panose="020B0604020202020204" pitchFamily="34" charset="0"/>
              <a:buChar char="•"/>
            </a:pPr>
            <a:r>
              <a:rPr lang="en-US" sz="1600" dirty="0">
                <a:solidFill>
                  <a:schemeClr val="bg1"/>
                </a:solidFill>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225"/>
              </a:spcAft>
              <a:buSzPct val="100000"/>
              <a:buFont typeface="Arial" panose="020B0604020202020204" pitchFamily="34" charset="0"/>
              <a:buChar char="•"/>
            </a:pPr>
            <a:r>
              <a:rPr lang="en-US" sz="1600" dirty="0">
                <a:solidFill>
                  <a:schemeClr val="bg1"/>
                </a:solidFill>
                <a:ea typeface="Calibri" pitchFamily="34" charset="-122"/>
                <a:cs typeface="Calibri" pitchFamily="34" charset="-120"/>
              </a:rPr>
              <a:t>Lorem ipsum dolor sit amet, consectetur adipiscing elit. Curabitur purus dui, euismod quis placerat eget, venenatis nec nibh. Mauris sit</a:t>
            </a:r>
          </a:p>
        </p:txBody>
      </p:sp>
      <p:sp>
        <p:nvSpPr>
          <p:cNvPr id="74" name="Rectangle 73">
            <a:extLst>
              <a:ext uri="{FF2B5EF4-FFF2-40B4-BE49-F238E27FC236}">
                <a16:creationId xmlns:a16="http://schemas.microsoft.com/office/drawing/2014/main" id="{E22FD287-C052-43CE-932B-06CE8FB3F3EA}"/>
              </a:ext>
            </a:extLst>
          </p:cNvPr>
          <p:cNvSpPr/>
          <p:nvPr/>
        </p:nvSpPr>
        <p:spPr>
          <a:xfrm>
            <a:off x="6377508" y="2332547"/>
            <a:ext cx="2338237" cy="319986"/>
          </a:xfrm>
          <a:prstGeom prst="rect">
            <a:avLst/>
          </a:prstGeom>
          <a:no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b="1" dirty="0">
                <a:solidFill>
                  <a:schemeClr val="accent4"/>
                </a:solidFill>
              </a:rPr>
              <a:t>Key Highlights</a:t>
            </a:r>
          </a:p>
        </p:txBody>
      </p:sp>
      <p:grpSp>
        <p:nvGrpSpPr>
          <p:cNvPr id="76" name="Group 75">
            <a:extLst>
              <a:ext uri="{FF2B5EF4-FFF2-40B4-BE49-F238E27FC236}">
                <a16:creationId xmlns:a16="http://schemas.microsoft.com/office/drawing/2014/main" id="{BE313B61-3EB1-470B-8DEE-D7CD36EDC539}"/>
              </a:ext>
            </a:extLst>
          </p:cNvPr>
          <p:cNvGrpSpPr/>
          <p:nvPr/>
        </p:nvGrpSpPr>
        <p:grpSpPr>
          <a:xfrm>
            <a:off x="6377501" y="1449642"/>
            <a:ext cx="783432" cy="783432"/>
            <a:chOff x="1649691" y="3230880"/>
            <a:chExt cx="914400" cy="914400"/>
          </a:xfrm>
          <a:solidFill>
            <a:schemeClr val="bg1"/>
          </a:solidFill>
        </p:grpSpPr>
        <p:sp>
          <p:nvSpPr>
            <p:cNvPr id="77" name="Accent">
              <a:extLst>
                <a:ext uri="{FF2B5EF4-FFF2-40B4-BE49-F238E27FC236}">
                  <a16:creationId xmlns:a16="http://schemas.microsoft.com/office/drawing/2014/main" id="{58345EF4-73DD-4489-9ED1-EBB7BFA6278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78" name="Outline">
              <a:extLst>
                <a:ext uri="{FF2B5EF4-FFF2-40B4-BE49-F238E27FC236}">
                  <a16:creationId xmlns:a16="http://schemas.microsoft.com/office/drawing/2014/main" id="{31DA19E2-5196-43F9-9300-DA13816E9A3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Tree>
    <p:extLst>
      <p:ext uri="{BB962C8B-B14F-4D97-AF65-F5344CB8AC3E}">
        <p14:creationId xmlns:p14="http://schemas.microsoft.com/office/powerpoint/2010/main" val="832883321"/>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DCE79D-1FBA-4037-BC7D-A180F468B19F}"/>
              </a:ext>
            </a:extLst>
          </p:cNvPr>
          <p:cNvSpPr>
            <a:spLocks noGrp="1"/>
          </p:cNvSpPr>
          <p:nvPr>
            <p:ph type="title"/>
          </p:nvPr>
        </p:nvSpPr>
        <p:spPr>
          <a:xfrm>
            <a:off x="628650" y="365127"/>
            <a:ext cx="7886700" cy="618100"/>
          </a:xfrm>
        </p:spPr>
        <p:txBody>
          <a:bodyPr>
            <a:normAutofit/>
          </a:bodyPr>
          <a:lstStyle/>
          <a:p>
            <a:r>
              <a:rPr lang="en-US" dirty="0"/>
              <a:t>One Chart + 2x2 Charts</a:t>
            </a:r>
            <a:endParaRPr lang="en-PH" dirty="0"/>
          </a:p>
        </p:txBody>
      </p:sp>
      <p:sp>
        <p:nvSpPr>
          <p:cNvPr id="4" name="Slide Number Placeholder 3">
            <a:extLst>
              <a:ext uri="{FF2B5EF4-FFF2-40B4-BE49-F238E27FC236}">
                <a16:creationId xmlns:a16="http://schemas.microsoft.com/office/drawing/2014/main" id="{C766C8E3-C3CB-464A-8F4C-98A220584F6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281</a:t>
            </a:fld>
            <a:endParaRPr lang="en-PH" dirty="0"/>
          </a:p>
        </p:txBody>
      </p:sp>
      <p:graphicFrame>
        <p:nvGraphicFramePr>
          <p:cNvPr id="38" name="Chart 37">
            <a:extLst>
              <a:ext uri="{FF2B5EF4-FFF2-40B4-BE49-F238E27FC236}">
                <a16:creationId xmlns:a16="http://schemas.microsoft.com/office/drawing/2014/main" id="{10F4CF5B-B5A1-4833-BEE7-7438889C9836}"/>
              </a:ext>
            </a:extLst>
          </p:cNvPr>
          <p:cNvGraphicFramePr/>
          <p:nvPr>
            <p:extLst>
              <p:ext uri="{D42A27DB-BD31-4B8C-83A1-F6EECF244321}">
                <p14:modId xmlns:p14="http://schemas.microsoft.com/office/powerpoint/2010/main" val="1896940084"/>
              </p:ext>
            </p:extLst>
          </p:nvPr>
        </p:nvGraphicFramePr>
        <p:xfrm>
          <a:off x="2784815" y="2763507"/>
          <a:ext cx="2696807" cy="987633"/>
        </p:xfrm>
        <a:graphic>
          <a:graphicData uri="http://schemas.openxmlformats.org/drawingml/2006/chart">
            <c:chart xmlns:c="http://schemas.openxmlformats.org/drawingml/2006/chart" xmlns:r="http://schemas.openxmlformats.org/officeDocument/2006/relationships" r:id="rId2"/>
          </a:graphicData>
        </a:graphic>
      </p:graphicFrame>
      <p:sp>
        <p:nvSpPr>
          <p:cNvPr id="53" name="TextBox 52">
            <a:extLst>
              <a:ext uri="{FF2B5EF4-FFF2-40B4-BE49-F238E27FC236}">
                <a16:creationId xmlns:a16="http://schemas.microsoft.com/office/drawing/2014/main" id="{A697A014-1249-4E58-9F8D-A2E69EDB2066}"/>
              </a:ext>
            </a:extLst>
          </p:cNvPr>
          <p:cNvSpPr txBox="1"/>
          <p:nvPr/>
        </p:nvSpPr>
        <p:spPr>
          <a:xfrm>
            <a:off x="2784813" y="1677900"/>
            <a:ext cx="2696808" cy="388161"/>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Chart Title</a:t>
            </a:r>
            <a:endParaRPr lang="en-PH" sz="1600" b="1" dirty="0">
              <a:solidFill>
                <a:schemeClr val="accent1"/>
              </a:solidFill>
              <a:latin typeface="Arial" panose="020B0604020202020204" pitchFamily="34" charset="0"/>
            </a:endParaRPr>
          </a:p>
        </p:txBody>
      </p:sp>
      <p:cxnSp>
        <p:nvCxnSpPr>
          <p:cNvPr id="54" name="Straight Connector 53">
            <a:extLst>
              <a:ext uri="{FF2B5EF4-FFF2-40B4-BE49-F238E27FC236}">
                <a16:creationId xmlns:a16="http://schemas.microsoft.com/office/drawing/2014/main" id="{F1ACFB45-1035-4AAD-B22E-EBB5A9C98376}"/>
              </a:ext>
            </a:extLst>
          </p:cNvPr>
          <p:cNvCxnSpPr>
            <a:cxnSpLocks/>
          </p:cNvCxnSpPr>
          <p:nvPr/>
        </p:nvCxnSpPr>
        <p:spPr>
          <a:xfrm>
            <a:off x="2784813" y="2128155"/>
            <a:ext cx="2696808"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C64254C9-5A18-48CA-A40B-37CEE1A4E721}"/>
              </a:ext>
            </a:extLst>
          </p:cNvPr>
          <p:cNvSpPr txBox="1"/>
          <p:nvPr/>
        </p:nvSpPr>
        <p:spPr>
          <a:xfrm>
            <a:off x="2784809" y="2275215"/>
            <a:ext cx="2714813" cy="398433"/>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a:t>
            </a:r>
          </a:p>
        </p:txBody>
      </p:sp>
      <p:sp>
        <p:nvSpPr>
          <p:cNvPr id="56" name="TextBox 55">
            <a:extLst>
              <a:ext uri="{FF2B5EF4-FFF2-40B4-BE49-F238E27FC236}">
                <a16:creationId xmlns:a16="http://schemas.microsoft.com/office/drawing/2014/main" id="{DCFB227F-B551-4D0C-AAE6-09EAD6AD1E93}"/>
              </a:ext>
            </a:extLst>
          </p:cNvPr>
          <p:cNvSpPr txBox="1"/>
          <p:nvPr/>
        </p:nvSpPr>
        <p:spPr>
          <a:xfrm>
            <a:off x="5800538" y="1677900"/>
            <a:ext cx="2696808" cy="388161"/>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Chart Title</a:t>
            </a:r>
            <a:endParaRPr lang="en-PH" sz="1600" b="1" dirty="0">
              <a:solidFill>
                <a:schemeClr val="accent1"/>
              </a:solidFill>
              <a:latin typeface="Arial" panose="020B0604020202020204" pitchFamily="34" charset="0"/>
            </a:endParaRPr>
          </a:p>
        </p:txBody>
      </p:sp>
      <p:cxnSp>
        <p:nvCxnSpPr>
          <p:cNvPr id="57" name="Straight Connector 56">
            <a:extLst>
              <a:ext uri="{FF2B5EF4-FFF2-40B4-BE49-F238E27FC236}">
                <a16:creationId xmlns:a16="http://schemas.microsoft.com/office/drawing/2014/main" id="{76082E2A-9F07-484E-B950-88059EA21010}"/>
              </a:ext>
            </a:extLst>
          </p:cNvPr>
          <p:cNvCxnSpPr>
            <a:cxnSpLocks/>
          </p:cNvCxnSpPr>
          <p:nvPr/>
        </p:nvCxnSpPr>
        <p:spPr>
          <a:xfrm>
            <a:off x="5800538" y="2128155"/>
            <a:ext cx="2696808"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A96C23D6-39F4-4722-859D-A51031F8921F}"/>
              </a:ext>
            </a:extLst>
          </p:cNvPr>
          <p:cNvSpPr txBox="1"/>
          <p:nvPr/>
        </p:nvSpPr>
        <p:spPr>
          <a:xfrm>
            <a:off x="5800537" y="2275215"/>
            <a:ext cx="2714813" cy="398433"/>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a:t>
            </a:r>
          </a:p>
        </p:txBody>
      </p:sp>
      <p:graphicFrame>
        <p:nvGraphicFramePr>
          <p:cNvPr id="59" name="Chart 58">
            <a:extLst>
              <a:ext uri="{FF2B5EF4-FFF2-40B4-BE49-F238E27FC236}">
                <a16:creationId xmlns:a16="http://schemas.microsoft.com/office/drawing/2014/main" id="{26F0284E-8B06-4B12-BB30-FF576FEAE970}"/>
              </a:ext>
            </a:extLst>
          </p:cNvPr>
          <p:cNvGraphicFramePr/>
          <p:nvPr>
            <p:extLst>
              <p:ext uri="{D42A27DB-BD31-4B8C-83A1-F6EECF244321}">
                <p14:modId xmlns:p14="http://schemas.microsoft.com/office/powerpoint/2010/main" val="1054924223"/>
              </p:ext>
            </p:extLst>
          </p:nvPr>
        </p:nvGraphicFramePr>
        <p:xfrm>
          <a:off x="5800542" y="2763507"/>
          <a:ext cx="2696807" cy="98763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0" name="Chart 59">
            <a:extLst>
              <a:ext uri="{FF2B5EF4-FFF2-40B4-BE49-F238E27FC236}">
                <a16:creationId xmlns:a16="http://schemas.microsoft.com/office/drawing/2014/main" id="{6F37576D-E183-47B5-9E22-06FF8FC8BC4E}"/>
              </a:ext>
            </a:extLst>
          </p:cNvPr>
          <p:cNvGraphicFramePr/>
          <p:nvPr>
            <p:extLst>
              <p:ext uri="{D42A27DB-BD31-4B8C-83A1-F6EECF244321}">
                <p14:modId xmlns:p14="http://schemas.microsoft.com/office/powerpoint/2010/main" val="3892909867"/>
              </p:ext>
            </p:extLst>
          </p:nvPr>
        </p:nvGraphicFramePr>
        <p:xfrm>
          <a:off x="2784815" y="5047401"/>
          <a:ext cx="2696807" cy="987633"/>
        </p:xfrm>
        <a:graphic>
          <a:graphicData uri="http://schemas.openxmlformats.org/drawingml/2006/chart">
            <c:chart xmlns:c="http://schemas.openxmlformats.org/drawingml/2006/chart" xmlns:r="http://schemas.openxmlformats.org/officeDocument/2006/relationships" r:id="rId4"/>
          </a:graphicData>
        </a:graphic>
      </p:graphicFrame>
      <p:sp>
        <p:nvSpPr>
          <p:cNvPr id="61" name="TextBox 60">
            <a:extLst>
              <a:ext uri="{FF2B5EF4-FFF2-40B4-BE49-F238E27FC236}">
                <a16:creationId xmlns:a16="http://schemas.microsoft.com/office/drawing/2014/main" id="{E4F3ADA2-3911-41EF-A545-53C8BFE7A8B5}"/>
              </a:ext>
            </a:extLst>
          </p:cNvPr>
          <p:cNvSpPr txBox="1"/>
          <p:nvPr/>
        </p:nvSpPr>
        <p:spPr>
          <a:xfrm>
            <a:off x="2784813" y="3961795"/>
            <a:ext cx="2696808" cy="388161"/>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Chart Title</a:t>
            </a:r>
            <a:endParaRPr lang="en-PH" sz="1600" b="1" dirty="0">
              <a:solidFill>
                <a:schemeClr val="accent1"/>
              </a:solidFill>
              <a:latin typeface="Arial" panose="020B0604020202020204" pitchFamily="34" charset="0"/>
            </a:endParaRPr>
          </a:p>
        </p:txBody>
      </p:sp>
      <p:cxnSp>
        <p:nvCxnSpPr>
          <p:cNvPr id="62" name="Straight Connector 61">
            <a:extLst>
              <a:ext uri="{FF2B5EF4-FFF2-40B4-BE49-F238E27FC236}">
                <a16:creationId xmlns:a16="http://schemas.microsoft.com/office/drawing/2014/main" id="{469FFC4D-0BFA-4D1A-8147-26D1BD9EC46B}"/>
              </a:ext>
            </a:extLst>
          </p:cNvPr>
          <p:cNvCxnSpPr>
            <a:cxnSpLocks/>
          </p:cNvCxnSpPr>
          <p:nvPr/>
        </p:nvCxnSpPr>
        <p:spPr>
          <a:xfrm>
            <a:off x="2784813" y="4412049"/>
            <a:ext cx="2696808"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531D51CC-1E6F-40DD-869A-7292AC39827C}"/>
              </a:ext>
            </a:extLst>
          </p:cNvPr>
          <p:cNvSpPr txBox="1"/>
          <p:nvPr/>
        </p:nvSpPr>
        <p:spPr>
          <a:xfrm>
            <a:off x="2784809" y="4559109"/>
            <a:ext cx="2714813" cy="398433"/>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a:t>
            </a:r>
          </a:p>
        </p:txBody>
      </p:sp>
      <p:sp>
        <p:nvSpPr>
          <p:cNvPr id="64" name="TextBox 63">
            <a:extLst>
              <a:ext uri="{FF2B5EF4-FFF2-40B4-BE49-F238E27FC236}">
                <a16:creationId xmlns:a16="http://schemas.microsoft.com/office/drawing/2014/main" id="{CF8DB2D4-7252-4ADF-8287-461519DB7519}"/>
              </a:ext>
            </a:extLst>
          </p:cNvPr>
          <p:cNvSpPr txBox="1"/>
          <p:nvPr/>
        </p:nvSpPr>
        <p:spPr>
          <a:xfrm>
            <a:off x="5800538" y="3961795"/>
            <a:ext cx="2696808" cy="388161"/>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Chart Title</a:t>
            </a:r>
            <a:endParaRPr lang="en-PH" sz="1600" b="1" dirty="0">
              <a:solidFill>
                <a:schemeClr val="accent1"/>
              </a:solidFill>
              <a:latin typeface="Arial" panose="020B0604020202020204" pitchFamily="34" charset="0"/>
            </a:endParaRPr>
          </a:p>
        </p:txBody>
      </p:sp>
      <p:cxnSp>
        <p:nvCxnSpPr>
          <p:cNvPr id="65" name="Straight Connector 64">
            <a:extLst>
              <a:ext uri="{FF2B5EF4-FFF2-40B4-BE49-F238E27FC236}">
                <a16:creationId xmlns:a16="http://schemas.microsoft.com/office/drawing/2014/main" id="{692405EB-BEAB-4AEF-8343-88D748C12DEA}"/>
              </a:ext>
            </a:extLst>
          </p:cNvPr>
          <p:cNvCxnSpPr>
            <a:cxnSpLocks/>
          </p:cNvCxnSpPr>
          <p:nvPr/>
        </p:nvCxnSpPr>
        <p:spPr>
          <a:xfrm>
            <a:off x="5800538" y="4412049"/>
            <a:ext cx="2696808"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D6A0AD19-9A3B-4879-B8D5-B89B8092187E}"/>
              </a:ext>
            </a:extLst>
          </p:cNvPr>
          <p:cNvSpPr txBox="1"/>
          <p:nvPr/>
        </p:nvSpPr>
        <p:spPr>
          <a:xfrm>
            <a:off x="5800537" y="4559109"/>
            <a:ext cx="2714813" cy="398433"/>
          </a:xfrm>
          <a:prstGeom prst="rect">
            <a:avLst/>
          </a:prstGeom>
          <a:noFill/>
        </p:spPr>
        <p:txBody>
          <a:bodyPr wrap="square" lIns="0" tIns="0" rIns="0" bIns="0" rtlCol="0">
            <a:noAutofit/>
          </a:bodyPr>
          <a:lstStyle/>
          <a:p>
            <a:r>
              <a:rPr lang="en-US" sz="900" dirty="0">
                <a:latin typeface="Arial" panose="020B0604020202020204" pitchFamily="34" charset="0"/>
              </a:rPr>
              <a:t>Lorem ipsum dolor sit amet, consectetur adipiscing elit. Ut tempor, quam et mattis pulvinar, mauris ligula suscipit arcu</a:t>
            </a:r>
          </a:p>
        </p:txBody>
      </p:sp>
      <p:graphicFrame>
        <p:nvGraphicFramePr>
          <p:cNvPr id="67" name="Chart 66">
            <a:extLst>
              <a:ext uri="{FF2B5EF4-FFF2-40B4-BE49-F238E27FC236}">
                <a16:creationId xmlns:a16="http://schemas.microsoft.com/office/drawing/2014/main" id="{4D3ABC1B-7AF6-42B7-B503-53506959178B}"/>
              </a:ext>
            </a:extLst>
          </p:cNvPr>
          <p:cNvGraphicFramePr/>
          <p:nvPr>
            <p:extLst>
              <p:ext uri="{D42A27DB-BD31-4B8C-83A1-F6EECF244321}">
                <p14:modId xmlns:p14="http://schemas.microsoft.com/office/powerpoint/2010/main" val="1561115144"/>
              </p:ext>
            </p:extLst>
          </p:nvPr>
        </p:nvGraphicFramePr>
        <p:xfrm>
          <a:off x="5800542" y="5047401"/>
          <a:ext cx="2696807" cy="987633"/>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2" name="Chart 21">
            <a:extLst>
              <a:ext uri="{FF2B5EF4-FFF2-40B4-BE49-F238E27FC236}">
                <a16:creationId xmlns:a16="http://schemas.microsoft.com/office/drawing/2014/main" id="{79E5CCFE-869F-45FA-94F9-A885D73B29F1}"/>
              </a:ext>
            </a:extLst>
          </p:cNvPr>
          <p:cNvGraphicFramePr/>
          <p:nvPr>
            <p:extLst>
              <p:ext uri="{D42A27DB-BD31-4B8C-83A1-F6EECF244321}">
                <p14:modId xmlns:p14="http://schemas.microsoft.com/office/powerpoint/2010/main" val="866802764"/>
              </p:ext>
            </p:extLst>
          </p:nvPr>
        </p:nvGraphicFramePr>
        <p:xfrm>
          <a:off x="628651" y="2220359"/>
          <a:ext cx="1891656" cy="3078840"/>
        </p:xfrm>
        <a:graphic>
          <a:graphicData uri="http://schemas.openxmlformats.org/drawingml/2006/chart">
            <c:chart xmlns:c="http://schemas.openxmlformats.org/drawingml/2006/chart" xmlns:r="http://schemas.openxmlformats.org/officeDocument/2006/relationships" r:id="rId6"/>
          </a:graphicData>
        </a:graphic>
      </p:graphicFrame>
      <p:sp>
        <p:nvSpPr>
          <p:cNvPr id="23" name="TextBox 22">
            <a:extLst>
              <a:ext uri="{FF2B5EF4-FFF2-40B4-BE49-F238E27FC236}">
                <a16:creationId xmlns:a16="http://schemas.microsoft.com/office/drawing/2014/main" id="{739C328E-69A8-4290-A450-68F93190FCB1}"/>
              </a:ext>
            </a:extLst>
          </p:cNvPr>
          <p:cNvSpPr txBox="1"/>
          <p:nvPr/>
        </p:nvSpPr>
        <p:spPr>
          <a:xfrm>
            <a:off x="628651" y="1511369"/>
            <a:ext cx="1891656" cy="554684"/>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Chart Title</a:t>
            </a:r>
            <a:endParaRPr lang="en-PH" b="1" dirty="0">
              <a:solidFill>
                <a:schemeClr val="accent1"/>
              </a:solidFill>
              <a:latin typeface="Arial" panose="020B0604020202020204" pitchFamily="34" charset="0"/>
            </a:endParaRPr>
          </a:p>
        </p:txBody>
      </p:sp>
      <p:cxnSp>
        <p:nvCxnSpPr>
          <p:cNvPr id="24" name="Straight Connector 23">
            <a:extLst>
              <a:ext uri="{FF2B5EF4-FFF2-40B4-BE49-F238E27FC236}">
                <a16:creationId xmlns:a16="http://schemas.microsoft.com/office/drawing/2014/main" id="{FCBA6CA5-3286-4219-A858-5951E87517F6}"/>
              </a:ext>
            </a:extLst>
          </p:cNvPr>
          <p:cNvCxnSpPr>
            <a:cxnSpLocks/>
          </p:cNvCxnSpPr>
          <p:nvPr/>
        </p:nvCxnSpPr>
        <p:spPr>
          <a:xfrm>
            <a:off x="628651" y="2128155"/>
            <a:ext cx="1891656" cy="0"/>
          </a:xfrm>
          <a:prstGeom prst="line">
            <a:avLst/>
          </a:prstGeom>
          <a:ln w="952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6477773D-947E-46B8-96B0-536BA317853A}"/>
              </a:ext>
            </a:extLst>
          </p:cNvPr>
          <p:cNvSpPr txBox="1"/>
          <p:nvPr/>
        </p:nvSpPr>
        <p:spPr>
          <a:xfrm>
            <a:off x="628650" y="5391405"/>
            <a:ext cx="1834465" cy="614103"/>
          </a:xfrm>
          <a:prstGeom prst="rect">
            <a:avLst/>
          </a:prstGeom>
          <a:noFill/>
        </p:spPr>
        <p:txBody>
          <a:bodyPr wrap="square" lIns="0" tIns="0" rIns="0" bIns="0" rtlCol="0">
            <a:normAutofit fontScale="92500"/>
          </a:bodyPr>
          <a:lstStyle/>
          <a:p>
            <a:r>
              <a:rPr lang="en-US" sz="900" dirty="0">
                <a:latin typeface="Arial" panose="020B0604020202020204" pitchFamily="34" charset="0"/>
              </a:rPr>
              <a:t>Lorem ipsum dolor sit amet, consectetur adipiscing elit. Ut tempor, quam et mattis pulvinar, mauris ligula suscipit arcu, sed elementum diam leo</a:t>
            </a:r>
          </a:p>
        </p:txBody>
      </p:sp>
    </p:spTree>
    <p:extLst>
      <p:ext uri="{BB962C8B-B14F-4D97-AF65-F5344CB8AC3E}">
        <p14:creationId xmlns:p14="http://schemas.microsoft.com/office/powerpoint/2010/main" val="379706879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Icon List + Chart Layout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282</a:t>
            </a:fld>
            <a:endParaRPr lang="en-PH" dirty="0"/>
          </a:p>
        </p:txBody>
      </p:sp>
      <p:sp>
        <p:nvSpPr>
          <p:cNvPr id="6" name="Rectangle: Rounded Corners 5">
            <a:extLst>
              <a:ext uri="{FF2B5EF4-FFF2-40B4-BE49-F238E27FC236}">
                <a16:creationId xmlns:a16="http://schemas.microsoft.com/office/drawing/2014/main" id="{299E5894-95BB-4091-891B-98655AE08F26}"/>
              </a:ext>
            </a:extLst>
          </p:cNvPr>
          <p:cNvSpPr/>
          <p:nvPr/>
        </p:nvSpPr>
        <p:spPr>
          <a:xfrm>
            <a:off x="606437" y="2116145"/>
            <a:ext cx="5109256" cy="1036097"/>
          </a:xfrm>
          <a:prstGeom prst="roundRect">
            <a:avLst>
              <a:gd name="adj" fmla="val 50000"/>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endParaRPr lang="en-PH" sz="1600" dirty="0">
              <a:solidFill>
                <a:schemeClr val="tx1"/>
              </a:solidFill>
              <a:latin typeface="Arial" panose="020B0604020202020204" pitchFamily="34" charset="0"/>
            </a:endParaRPr>
          </a:p>
        </p:txBody>
      </p:sp>
      <p:sp>
        <p:nvSpPr>
          <p:cNvPr id="7" name="Rectangle: Rounded Corners 6">
            <a:extLst>
              <a:ext uri="{FF2B5EF4-FFF2-40B4-BE49-F238E27FC236}">
                <a16:creationId xmlns:a16="http://schemas.microsoft.com/office/drawing/2014/main" id="{22A8BD65-5EC0-4836-89AA-EFD2DA9FA9E2}"/>
              </a:ext>
            </a:extLst>
          </p:cNvPr>
          <p:cNvSpPr/>
          <p:nvPr/>
        </p:nvSpPr>
        <p:spPr>
          <a:xfrm>
            <a:off x="606437" y="3383352"/>
            <a:ext cx="5109256" cy="1036097"/>
          </a:xfrm>
          <a:prstGeom prst="roundRect">
            <a:avLst>
              <a:gd name="adj" fmla="val 50000"/>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endParaRPr lang="en-PH" sz="1600" dirty="0">
              <a:solidFill>
                <a:schemeClr val="tx1"/>
              </a:solidFill>
              <a:latin typeface="Arial" panose="020B0604020202020204" pitchFamily="34" charset="0"/>
            </a:endParaRPr>
          </a:p>
        </p:txBody>
      </p:sp>
      <p:sp>
        <p:nvSpPr>
          <p:cNvPr id="8" name="Rectangle: Rounded Corners 7">
            <a:extLst>
              <a:ext uri="{FF2B5EF4-FFF2-40B4-BE49-F238E27FC236}">
                <a16:creationId xmlns:a16="http://schemas.microsoft.com/office/drawing/2014/main" id="{E9BAF8F4-9883-47E0-92B2-2B22D6D13844}"/>
              </a:ext>
            </a:extLst>
          </p:cNvPr>
          <p:cNvSpPr/>
          <p:nvPr/>
        </p:nvSpPr>
        <p:spPr>
          <a:xfrm>
            <a:off x="606437" y="4650564"/>
            <a:ext cx="5109256" cy="1036097"/>
          </a:xfrm>
          <a:prstGeom prst="roundRect">
            <a:avLst>
              <a:gd name="adj" fmla="val 50000"/>
            </a:avLst>
          </a:prstGeom>
          <a:solidFill>
            <a:schemeClr val="accent3">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513000" rIns="810000" rtlCol="0" anchor="ctr"/>
          <a:lstStyle/>
          <a:p>
            <a:pPr algn="ctr"/>
            <a:endParaRPr lang="en-PH" sz="1600" dirty="0">
              <a:solidFill>
                <a:schemeClr val="tx1"/>
              </a:solidFill>
              <a:latin typeface="Arial" panose="020B0604020202020204" pitchFamily="34" charset="0"/>
            </a:endParaRPr>
          </a:p>
        </p:txBody>
      </p:sp>
      <p:sp>
        <p:nvSpPr>
          <p:cNvPr id="10" name="Text 2">
            <a:extLst>
              <a:ext uri="{FF2B5EF4-FFF2-40B4-BE49-F238E27FC236}">
                <a16:creationId xmlns:a16="http://schemas.microsoft.com/office/drawing/2014/main" id="{4104FF93-C0CA-4A90-BAF8-4208B8F4572E}"/>
              </a:ext>
            </a:extLst>
          </p:cNvPr>
          <p:cNvSpPr/>
          <p:nvPr/>
        </p:nvSpPr>
        <p:spPr>
          <a:xfrm>
            <a:off x="553389" y="1533114"/>
            <a:ext cx="3457937" cy="524514"/>
          </a:xfrm>
          <a:prstGeom prst="rect">
            <a:avLst/>
          </a:prstGeom>
          <a:noFill/>
          <a:ln/>
        </p:spPr>
        <p:txBody>
          <a:bodyPr wrap="square" lIns="0" tIns="0" rIns="0" bIns="0" rtlCol="0" anchor="ctr"/>
          <a:lstStyle/>
          <a:p>
            <a:r>
              <a:rPr lang="da-DK" b="1" dirty="0">
                <a:solidFill>
                  <a:schemeClr val="accent1"/>
                </a:solidFill>
                <a:ea typeface="Georgia" pitchFamily="34" charset="-122"/>
                <a:cs typeface="Georgia" pitchFamily="34" charset="-120"/>
              </a:rPr>
              <a:t>Lorem ipsum dolor sit amet</a:t>
            </a:r>
          </a:p>
        </p:txBody>
      </p:sp>
      <p:grpSp>
        <p:nvGrpSpPr>
          <p:cNvPr id="14" name="Group 13">
            <a:extLst>
              <a:ext uri="{FF2B5EF4-FFF2-40B4-BE49-F238E27FC236}">
                <a16:creationId xmlns:a16="http://schemas.microsoft.com/office/drawing/2014/main" id="{4C0E2164-AC6A-4F7E-B72C-5308D8C87EB7}"/>
              </a:ext>
            </a:extLst>
          </p:cNvPr>
          <p:cNvGrpSpPr/>
          <p:nvPr/>
        </p:nvGrpSpPr>
        <p:grpSpPr>
          <a:xfrm>
            <a:off x="1385671" y="2287100"/>
            <a:ext cx="2625656" cy="655646"/>
            <a:chOff x="1397494" y="2406290"/>
            <a:chExt cx="4452789" cy="785053"/>
          </a:xfrm>
        </p:grpSpPr>
        <p:sp>
          <p:nvSpPr>
            <p:cNvPr id="15" name="Text 5">
              <a:extLst>
                <a:ext uri="{FF2B5EF4-FFF2-40B4-BE49-F238E27FC236}">
                  <a16:creationId xmlns:a16="http://schemas.microsoft.com/office/drawing/2014/main" id="{AE552499-DDC4-4907-B179-5B3A34D20392}"/>
                </a:ext>
              </a:extLst>
            </p:cNvPr>
            <p:cNvSpPr/>
            <p:nvPr/>
          </p:nvSpPr>
          <p:spPr>
            <a:xfrm>
              <a:off x="1397494" y="2406290"/>
              <a:ext cx="4452789" cy="422719"/>
            </a:xfrm>
            <a:prstGeom prst="rect">
              <a:avLst/>
            </a:prstGeom>
            <a:noFill/>
            <a:ln/>
          </p:spPr>
          <p:txBody>
            <a:bodyPr wrap="square" lIns="0" tIns="0" rIns="0" bIns="0" rtlCol="0" anchor="ctr"/>
            <a:lstStyle/>
            <a:p>
              <a:r>
                <a:rPr lang="da-DK" sz="1400" b="1" dirty="0">
                  <a:ea typeface="Calibri" pitchFamily="34" charset="-122"/>
                  <a:cs typeface="Calibri" pitchFamily="34" charset="-120"/>
                </a:rPr>
                <a:t>Lorem ipsum dolor sit amet</a:t>
              </a:r>
              <a:endParaRPr lang="en-US" sz="1400" dirty="0"/>
            </a:p>
          </p:txBody>
        </p:sp>
        <p:sp>
          <p:nvSpPr>
            <p:cNvPr id="16" name="Text 6">
              <a:extLst>
                <a:ext uri="{FF2B5EF4-FFF2-40B4-BE49-F238E27FC236}">
                  <a16:creationId xmlns:a16="http://schemas.microsoft.com/office/drawing/2014/main" id="{39E799F9-5F79-4837-B929-F45ED24A5D91}"/>
                </a:ext>
              </a:extLst>
            </p:cNvPr>
            <p:cNvSpPr/>
            <p:nvPr/>
          </p:nvSpPr>
          <p:spPr>
            <a:xfrm>
              <a:off x="1397494" y="2829012"/>
              <a:ext cx="4452789" cy="362331"/>
            </a:xfrm>
            <a:prstGeom prst="rect">
              <a:avLst/>
            </a:prstGeom>
            <a:noFill/>
            <a:ln/>
          </p:spPr>
          <p:txBody>
            <a:bodyPr wrap="square" lIns="0" tIns="0" rIns="0" bIns="0" rtlCol="0" anchor="ctr"/>
            <a:lstStyle/>
            <a:p>
              <a:r>
                <a:rPr lang="en-US" sz="1400" dirty="0">
                  <a:ea typeface="Calibri" pitchFamily="34" charset="-122"/>
                  <a:cs typeface="Calibri" pitchFamily="34" charset="-120"/>
                </a:rPr>
                <a:t>Lorem ipsum dolor sit amet, consectetur</a:t>
              </a:r>
            </a:p>
          </p:txBody>
        </p:sp>
      </p:grpSp>
      <p:grpSp>
        <p:nvGrpSpPr>
          <p:cNvPr id="17" name="Group 16">
            <a:extLst>
              <a:ext uri="{FF2B5EF4-FFF2-40B4-BE49-F238E27FC236}">
                <a16:creationId xmlns:a16="http://schemas.microsoft.com/office/drawing/2014/main" id="{B169692C-2FA2-4BC8-8BB9-0A53660946AE}"/>
              </a:ext>
            </a:extLst>
          </p:cNvPr>
          <p:cNvGrpSpPr/>
          <p:nvPr/>
        </p:nvGrpSpPr>
        <p:grpSpPr>
          <a:xfrm>
            <a:off x="1385671" y="3573583"/>
            <a:ext cx="2625656" cy="655646"/>
            <a:chOff x="1397494" y="2406290"/>
            <a:chExt cx="4452789" cy="785053"/>
          </a:xfrm>
        </p:grpSpPr>
        <p:sp>
          <p:nvSpPr>
            <p:cNvPr id="18" name="Text 5">
              <a:extLst>
                <a:ext uri="{FF2B5EF4-FFF2-40B4-BE49-F238E27FC236}">
                  <a16:creationId xmlns:a16="http://schemas.microsoft.com/office/drawing/2014/main" id="{1E68F1A8-2F58-4650-87B0-423961C7E5FA}"/>
                </a:ext>
              </a:extLst>
            </p:cNvPr>
            <p:cNvSpPr/>
            <p:nvPr/>
          </p:nvSpPr>
          <p:spPr>
            <a:xfrm>
              <a:off x="1397494" y="2406290"/>
              <a:ext cx="4452789" cy="422719"/>
            </a:xfrm>
            <a:prstGeom prst="rect">
              <a:avLst/>
            </a:prstGeom>
            <a:noFill/>
            <a:ln/>
          </p:spPr>
          <p:txBody>
            <a:bodyPr wrap="square" lIns="0" tIns="0" rIns="0" bIns="0" rtlCol="0" anchor="ctr"/>
            <a:lstStyle/>
            <a:p>
              <a:r>
                <a:rPr lang="da-DK" sz="1400" b="1" dirty="0">
                  <a:ea typeface="Calibri" pitchFamily="34" charset="-122"/>
                  <a:cs typeface="Calibri" pitchFamily="34" charset="-120"/>
                </a:rPr>
                <a:t>Lorem ipsum dolor sit amet</a:t>
              </a:r>
            </a:p>
          </p:txBody>
        </p:sp>
        <p:sp>
          <p:nvSpPr>
            <p:cNvPr id="19" name="Text 6">
              <a:extLst>
                <a:ext uri="{FF2B5EF4-FFF2-40B4-BE49-F238E27FC236}">
                  <a16:creationId xmlns:a16="http://schemas.microsoft.com/office/drawing/2014/main" id="{FE635F60-722E-4639-A926-4446713E269D}"/>
                </a:ext>
              </a:extLst>
            </p:cNvPr>
            <p:cNvSpPr/>
            <p:nvPr/>
          </p:nvSpPr>
          <p:spPr>
            <a:xfrm>
              <a:off x="1397494" y="2829012"/>
              <a:ext cx="4452789" cy="362331"/>
            </a:xfrm>
            <a:prstGeom prst="rect">
              <a:avLst/>
            </a:prstGeom>
            <a:noFill/>
            <a:ln/>
          </p:spPr>
          <p:txBody>
            <a:bodyPr wrap="square" lIns="0" tIns="0" rIns="0" bIns="0" rtlCol="0" anchor="ctr"/>
            <a:lstStyle/>
            <a:p>
              <a:r>
                <a:rPr lang="en-US" sz="1400" dirty="0">
                  <a:ea typeface="Calibri" pitchFamily="34" charset="-122"/>
                  <a:cs typeface="Calibri" pitchFamily="34" charset="-120"/>
                </a:rPr>
                <a:t>Lorem ipsum dolor sit amet, consectetur</a:t>
              </a:r>
            </a:p>
          </p:txBody>
        </p:sp>
      </p:grpSp>
      <p:grpSp>
        <p:nvGrpSpPr>
          <p:cNvPr id="20" name="Group 19">
            <a:extLst>
              <a:ext uri="{FF2B5EF4-FFF2-40B4-BE49-F238E27FC236}">
                <a16:creationId xmlns:a16="http://schemas.microsoft.com/office/drawing/2014/main" id="{5BC3E655-78CC-4835-A3B5-83147252301A}"/>
              </a:ext>
            </a:extLst>
          </p:cNvPr>
          <p:cNvGrpSpPr/>
          <p:nvPr/>
        </p:nvGrpSpPr>
        <p:grpSpPr>
          <a:xfrm>
            <a:off x="1385671" y="4840794"/>
            <a:ext cx="2625656" cy="655646"/>
            <a:chOff x="1397494" y="2406290"/>
            <a:chExt cx="4452789" cy="785053"/>
          </a:xfrm>
        </p:grpSpPr>
        <p:sp>
          <p:nvSpPr>
            <p:cNvPr id="21" name="Text 5">
              <a:extLst>
                <a:ext uri="{FF2B5EF4-FFF2-40B4-BE49-F238E27FC236}">
                  <a16:creationId xmlns:a16="http://schemas.microsoft.com/office/drawing/2014/main" id="{7F8CA789-663D-48E2-B585-9EA819289B4C}"/>
                </a:ext>
              </a:extLst>
            </p:cNvPr>
            <p:cNvSpPr/>
            <p:nvPr/>
          </p:nvSpPr>
          <p:spPr>
            <a:xfrm>
              <a:off x="1397494" y="2406290"/>
              <a:ext cx="4452789" cy="422719"/>
            </a:xfrm>
            <a:prstGeom prst="rect">
              <a:avLst/>
            </a:prstGeom>
            <a:noFill/>
            <a:ln/>
          </p:spPr>
          <p:txBody>
            <a:bodyPr wrap="square" lIns="0" tIns="0" rIns="0" bIns="0" rtlCol="0" anchor="ctr"/>
            <a:lstStyle/>
            <a:p>
              <a:r>
                <a:rPr lang="da-DK" sz="1400" b="1" dirty="0">
                  <a:ea typeface="Calibri" pitchFamily="34" charset="-122"/>
                  <a:cs typeface="Calibri" pitchFamily="34" charset="-120"/>
                </a:rPr>
                <a:t>Lorem ipsum dolor sit amet</a:t>
              </a:r>
            </a:p>
          </p:txBody>
        </p:sp>
        <p:sp>
          <p:nvSpPr>
            <p:cNvPr id="22" name="Text 6">
              <a:extLst>
                <a:ext uri="{FF2B5EF4-FFF2-40B4-BE49-F238E27FC236}">
                  <a16:creationId xmlns:a16="http://schemas.microsoft.com/office/drawing/2014/main" id="{F80A239D-CBF6-4680-81A3-14E1397CE225}"/>
                </a:ext>
              </a:extLst>
            </p:cNvPr>
            <p:cNvSpPr/>
            <p:nvPr/>
          </p:nvSpPr>
          <p:spPr>
            <a:xfrm>
              <a:off x="1397494" y="2829012"/>
              <a:ext cx="4452789" cy="362331"/>
            </a:xfrm>
            <a:prstGeom prst="rect">
              <a:avLst/>
            </a:prstGeom>
            <a:noFill/>
            <a:ln/>
          </p:spPr>
          <p:txBody>
            <a:bodyPr wrap="square" lIns="0" tIns="0" rIns="0" bIns="0" rtlCol="0" anchor="ctr"/>
            <a:lstStyle/>
            <a:p>
              <a:r>
                <a:rPr lang="en-US" sz="1400" dirty="0">
                  <a:ea typeface="Calibri" pitchFamily="34" charset="-122"/>
                  <a:cs typeface="Calibri" pitchFamily="34" charset="-120"/>
                </a:rPr>
                <a:t>Lorem ipsum dolor sit amet, consectetur</a:t>
              </a:r>
            </a:p>
          </p:txBody>
        </p:sp>
      </p:grpSp>
      <p:grpSp>
        <p:nvGrpSpPr>
          <p:cNvPr id="26" name="Group 25">
            <a:extLst>
              <a:ext uri="{FF2B5EF4-FFF2-40B4-BE49-F238E27FC236}">
                <a16:creationId xmlns:a16="http://schemas.microsoft.com/office/drawing/2014/main" id="{B0BF0316-D2D1-4BC3-97E8-67C2EF67FD22}"/>
              </a:ext>
            </a:extLst>
          </p:cNvPr>
          <p:cNvGrpSpPr/>
          <p:nvPr/>
        </p:nvGrpSpPr>
        <p:grpSpPr>
          <a:xfrm>
            <a:off x="742966" y="2361122"/>
            <a:ext cx="506177" cy="507600"/>
            <a:chOff x="541478" y="2267825"/>
            <a:chExt cx="506177" cy="732747"/>
          </a:xfrm>
        </p:grpSpPr>
        <p:sp>
          <p:nvSpPr>
            <p:cNvPr id="11" name="Oval 10">
              <a:extLst>
                <a:ext uri="{FF2B5EF4-FFF2-40B4-BE49-F238E27FC236}">
                  <a16:creationId xmlns:a16="http://schemas.microsoft.com/office/drawing/2014/main" id="{FEAFAEE3-A155-472B-A0B6-1AF8BD89AB74}"/>
                </a:ext>
              </a:extLst>
            </p:cNvPr>
            <p:cNvSpPr/>
            <p:nvPr/>
          </p:nvSpPr>
          <p:spPr>
            <a:xfrm>
              <a:off x="541478" y="2267825"/>
              <a:ext cx="506177" cy="732747"/>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28" name="Group 27">
              <a:extLst>
                <a:ext uri="{FF2B5EF4-FFF2-40B4-BE49-F238E27FC236}">
                  <a16:creationId xmlns:a16="http://schemas.microsoft.com/office/drawing/2014/main" id="{10E9275C-AB96-420C-B318-3BD3F2936F14}"/>
                </a:ext>
              </a:extLst>
            </p:cNvPr>
            <p:cNvGrpSpPr/>
            <p:nvPr/>
          </p:nvGrpSpPr>
          <p:grpSpPr>
            <a:xfrm>
              <a:off x="606437" y="2361860"/>
              <a:ext cx="376251" cy="544664"/>
              <a:chOff x="1649691" y="3230880"/>
              <a:chExt cx="914400" cy="914400"/>
            </a:xfrm>
          </p:grpSpPr>
          <p:sp>
            <p:nvSpPr>
              <p:cNvPr id="29" name="Accent">
                <a:extLst>
                  <a:ext uri="{FF2B5EF4-FFF2-40B4-BE49-F238E27FC236}">
                    <a16:creationId xmlns:a16="http://schemas.microsoft.com/office/drawing/2014/main" id="{C8BBFF39-622B-4278-B704-0B2B9EEB70C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2EE851EA-7D13-400C-BE7C-7A1CEF46DC9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27" name="Group 26">
            <a:extLst>
              <a:ext uri="{FF2B5EF4-FFF2-40B4-BE49-F238E27FC236}">
                <a16:creationId xmlns:a16="http://schemas.microsoft.com/office/drawing/2014/main" id="{AB902ACE-63FD-4B61-ABD4-0DD7766B9D33}"/>
              </a:ext>
            </a:extLst>
          </p:cNvPr>
          <p:cNvGrpSpPr/>
          <p:nvPr/>
        </p:nvGrpSpPr>
        <p:grpSpPr>
          <a:xfrm>
            <a:off x="742966" y="3647600"/>
            <a:ext cx="506177" cy="507600"/>
            <a:chOff x="541478" y="3535034"/>
            <a:chExt cx="506177" cy="732747"/>
          </a:xfrm>
        </p:grpSpPr>
        <p:sp>
          <p:nvSpPr>
            <p:cNvPr id="12" name="Oval 11">
              <a:extLst>
                <a:ext uri="{FF2B5EF4-FFF2-40B4-BE49-F238E27FC236}">
                  <a16:creationId xmlns:a16="http://schemas.microsoft.com/office/drawing/2014/main" id="{9D0C4319-976B-4519-9F76-0313B0D5AA78}"/>
                </a:ext>
              </a:extLst>
            </p:cNvPr>
            <p:cNvSpPr/>
            <p:nvPr/>
          </p:nvSpPr>
          <p:spPr>
            <a:xfrm>
              <a:off x="541478" y="3535034"/>
              <a:ext cx="506177" cy="732747"/>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2" name="Group 31">
              <a:extLst>
                <a:ext uri="{FF2B5EF4-FFF2-40B4-BE49-F238E27FC236}">
                  <a16:creationId xmlns:a16="http://schemas.microsoft.com/office/drawing/2014/main" id="{4EF30BE9-3207-4972-8EBC-85101E23EF4B}"/>
                </a:ext>
              </a:extLst>
            </p:cNvPr>
            <p:cNvGrpSpPr/>
            <p:nvPr/>
          </p:nvGrpSpPr>
          <p:grpSpPr>
            <a:xfrm>
              <a:off x="606437" y="3629071"/>
              <a:ext cx="376251" cy="544664"/>
              <a:chOff x="1649691" y="3230880"/>
              <a:chExt cx="914400" cy="914400"/>
            </a:xfrm>
          </p:grpSpPr>
          <p:sp>
            <p:nvSpPr>
              <p:cNvPr id="33" name="Accent">
                <a:extLst>
                  <a:ext uri="{FF2B5EF4-FFF2-40B4-BE49-F238E27FC236}">
                    <a16:creationId xmlns:a16="http://schemas.microsoft.com/office/drawing/2014/main" id="{325CECE1-7542-4C6F-9F99-63F3D87F4C8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34" name="Outline">
                <a:extLst>
                  <a:ext uri="{FF2B5EF4-FFF2-40B4-BE49-F238E27FC236}">
                    <a16:creationId xmlns:a16="http://schemas.microsoft.com/office/drawing/2014/main" id="{123C0B2F-29FA-4FD7-A5CA-D189F1F93B4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grpSp>
        <p:nvGrpSpPr>
          <p:cNvPr id="31" name="Group 30">
            <a:extLst>
              <a:ext uri="{FF2B5EF4-FFF2-40B4-BE49-F238E27FC236}">
                <a16:creationId xmlns:a16="http://schemas.microsoft.com/office/drawing/2014/main" id="{261F363B-6BF3-44A1-BBC5-4170B97D255D}"/>
              </a:ext>
            </a:extLst>
          </p:cNvPr>
          <p:cNvGrpSpPr/>
          <p:nvPr/>
        </p:nvGrpSpPr>
        <p:grpSpPr>
          <a:xfrm>
            <a:off x="742966" y="4914812"/>
            <a:ext cx="506177" cy="507600"/>
            <a:chOff x="541478" y="4802244"/>
            <a:chExt cx="506177" cy="732747"/>
          </a:xfrm>
        </p:grpSpPr>
        <p:sp>
          <p:nvSpPr>
            <p:cNvPr id="13" name="Oval 12">
              <a:extLst>
                <a:ext uri="{FF2B5EF4-FFF2-40B4-BE49-F238E27FC236}">
                  <a16:creationId xmlns:a16="http://schemas.microsoft.com/office/drawing/2014/main" id="{E5E1B713-5FF0-439E-81BF-526EEBB5A995}"/>
                </a:ext>
              </a:extLst>
            </p:cNvPr>
            <p:cNvSpPr/>
            <p:nvPr/>
          </p:nvSpPr>
          <p:spPr>
            <a:xfrm>
              <a:off x="541478" y="4802244"/>
              <a:ext cx="506177" cy="732747"/>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5" name="Group 34">
              <a:extLst>
                <a:ext uri="{FF2B5EF4-FFF2-40B4-BE49-F238E27FC236}">
                  <a16:creationId xmlns:a16="http://schemas.microsoft.com/office/drawing/2014/main" id="{A65A0415-B558-4808-9596-7B2648B3A18E}"/>
                </a:ext>
              </a:extLst>
            </p:cNvPr>
            <p:cNvGrpSpPr/>
            <p:nvPr/>
          </p:nvGrpSpPr>
          <p:grpSpPr>
            <a:xfrm>
              <a:off x="606437" y="4896282"/>
              <a:ext cx="376251" cy="544664"/>
              <a:chOff x="1649691" y="3230880"/>
              <a:chExt cx="914400" cy="914400"/>
            </a:xfrm>
          </p:grpSpPr>
          <p:sp>
            <p:nvSpPr>
              <p:cNvPr id="36" name="Accent">
                <a:extLst>
                  <a:ext uri="{FF2B5EF4-FFF2-40B4-BE49-F238E27FC236}">
                    <a16:creationId xmlns:a16="http://schemas.microsoft.com/office/drawing/2014/main" id="{9A3A967A-FF75-4581-A137-E3DE04EAC2A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37" name="Outline">
                <a:extLst>
                  <a:ext uri="{FF2B5EF4-FFF2-40B4-BE49-F238E27FC236}">
                    <a16:creationId xmlns:a16="http://schemas.microsoft.com/office/drawing/2014/main" id="{6089209F-4B14-42FA-A3C9-36822F2289D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9" name="Rectangle: Rounded Corners 8">
            <a:extLst>
              <a:ext uri="{FF2B5EF4-FFF2-40B4-BE49-F238E27FC236}">
                <a16:creationId xmlns:a16="http://schemas.microsoft.com/office/drawing/2014/main" id="{68039E5D-B713-4581-B706-52848A54E88F}"/>
              </a:ext>
            </a:extLst>
          </p:cNvPr>
          <p:cNvSpPr/>
          <p:nvPr/>
        </p:nvSpPr>
        <p:spPr>
          <a:xfrm>
            <a:off x="4132167" y="1511369"/>
            <a:ext cx="4583575" cy="4523665"/>
          </a:xfrm>
          <a:prstGeom prst="roundRect">
            <a:avLst>
              <a:gd name="adj" fmla="val 9643"/>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aphicFrame>
        <p:nvGraphicFramePr>
          <p:cNvPr id="23" name="Chart 0">
            <a:extLst>
              <a:ext uri="{FF2B5EF4-FFF2-40B4-BE49-F238E27FC236}">
                <a16:creationId xmlns:a16="http://schemas.microsoft.com/office/drawing/2014/main" id="{AB044141-ABB4-4E9D-AD08-680C4B047DAE}"/>
              </a:ext>
            </a:extLst>
          </p:cNvPr>
          <p:cNvGraphicFramePr/>
          <p:nvPr>
            <p:extLst>
              <p:ext uri="{D42A27DB-BD31-4B8C-83A1-F6EECF244321}">
                <p14:modId xmlns:p14="http://schemas.microsoft.com/office/powerpoint/2010/main" val="2897355997"/>
              </p:ext>
            </p:extLst>
          </p:nvPr>
        </p:nvGraphicFramePr>
        <p:xfrm>
          <a:off x="4470182" y="2225648"/>
          <a:ext cx="4013563" cy="2814727"/>
        </p:xfrm>
        <a:graphic>
          <a:graphicData uri="http://schemas.openxmlformats.org/drawingml/2006/chart">
            <c:chart xmlns:c="http://schemas.openxmlformats.org/drawingml/2006/chart" xmlns:r="http://schemas.openxmlformats.org/officeDocument/2006/relationships" r:id="rId2"/>
          </a:graphicData>
        </a:graphic>
      </p:graphicFrame>
      <p:sp>
        <p:nvSpPr>
          <p:cNvPr id="24" name="Text 2">
            <a:extLst>
              <a:ext uri="{FF2B5EF4-FFF2-40B4-BE49-F238E27FC236}">
                <a16:creationId xmlns:a16="http://schemas.microsoft.com/office/drawing/2014/main" id="{DEDF2E12-B89A-4362-A47A-4D8FEA4C512F}"/>
              </a:ext>
            </a:extLst>
          </p:cNvPr>
          <p:cNvSpPr/>
          <p:nvPr/>
        </p:nvSpPr>
        <p:spPr>
          <a:xfrm>
            <a:off x="4435426" y="1614107"/>
            <a:ext cx="3977054" cy="524514"/>
          </a:xfrm>
          <a:prstGeom prst="rect">
            <a:avLst/>
          </a:prstGeom>
          <a:noFill/>
          <a:ln/>
        </p:spPr>
        <p:txBody>
          <a:bodyPr wrap="square" lIns="0" tIns="0" rIns="0" bIns="0" rtlCol="0" anchor="ctr"/>
          <a:lstStyle/>
          <a:p>
            <a:pPr algn="ctr"/>
            <a:r>
              <a:rPr lang="en-US" b="1" dirty="0">
                <a:solidFill>
                  <a:schemeClr val="accent1"/>
                </a:solidFill>
                <a:ea typeface="Georgia" pitchFamily="34" charset="-122"/>
                <a:cs typeface="Georgia" pitchFamily="34" charset="-120"/>
              </a:rPr>
              <a:t>Lorem ipsum dolor sit amet, consectetur</a:t>
            </a:r>
          </a:p>
        </p:txBody>
      </p:sp>
      <p:sp>
        <p:nvSpPr>
          <p:cNvPr id="41" name="TextBox 40">
            <a:extLst>
              <a:ext uri="{FF2B5EF4-FFF2-40B4-BE49-F238E27FC236}">
                <a16:creationId xmlns:a16="http://schemas.microsoft.com/office/drawing/2014/main" id="{DEFEB9E7-15D5-406B-897F-1C897790E53A}"/>
              </a:ext>
            </a:extLst>
          </p:cNvPr>
          <p:cNvSpPr txBox="1"/>
          <p:nvPr/>
        </p:nvSpPr>
        <p:spPr>
          <a:xfrm>
            <a:off x="4473670" y="5143641"/>
            <a:ext cx="3900569" cy="63432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400" dirty="0">
                <a:solidFill>
                  <a:schemeClr val="accent6"/>
                </a:solidFill>
                <a:latin typeface="Arial" panose="020B0604020202020204" pitchFamily="34" charset="0"/>
              </a:rPr>
              <a:t>Lorem ipsum dolor sit amet, consectetur adipiscing elit. Curabitur purus dui, euismod quis placerat eget, </a:t>
            </a:r>
          </a:p>
        </p:txBody>
      </p:sp>
    </p:spTree>
    <p:extLst>
      <p:ext uri="{BB962C8B-B14F-4D97-AF65-F5344CB8AC3E}">
        <p14:creationId xmlns:p14="http://schemas.microsoft.com/office/powerpoint/2010/main" val="29504441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Chart + Highlights + Stat Row</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283</a:t>
            </a:fld>
            <a:endParaRPr lang="en-PH" dirty="0"/>
          </a:p>
        </p:txBody>
      </p:sp>
      <p:sp>
        <p:nvSpPr>
          <p:cNvPr id="7" name="Rectangle: Rounded Corners 6">
            <a:extLst>
              <a:ext uri="{FF2B5EF4-FFF2-40B4-BE49-F238E27FC236}">
                <a16:creationId xmlns:a16="http://schemas.microsoft.com/office/drawing/2014/main" id="{079B6B18-A9BD-4035-9685-5DDE352971F7}"/>
              </a:ext>
            </a:extLst>
          </p:cNvPr>
          <p:cNvSpPr/>
          <p:nvPr/>
        </p:nvSpPr>
        <p:spPr>
          <a:xfrm>
            <a:off x="5572138" y="1956378"/>
            <a:ext cx="2943212" cy="2552115"/>
          </a:xfrm>
          <a:prstGeom prst="roundRect">
            <a:avLst>
              <a:gd name="adj" fmla="val 0"/>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8" name="Text 19">
            <a:extLst>
              <a:ext uri="{FF2B5EF4-FFF2-40B4-BE49-F238E27FC236}">
                <a16:creationId xmlns:a16="http://schemas.microsoft.com/office/drawing/2014/main" id="{81C5F217-33D5-4507-81D5-2D3FCF83759A}"/>
              </a:ext>
            </a:extLst>
          </p:cNvPr>
          <p:cNvSpPr/>
          <p:nvPr/>
        </p:nvSpPr>
        <p:spPr>
          <a:xfrm>
            <a:off x="5757667" y="2601061"/>
            <a:ext cx="2572158" cy="1675644"/>
          </a:xfrm>
          <a:prstGeom prst="rect">
            <a:avLst/>
          </a:prstGeom>
          <a:noFill/>
          <a:ln/>
        </p:spPr>
        <p:txBody>
          <a:bodyPr wrap="square" lIns="0" tIns="0" rIns="0" bIns="0" rtlCol="0" anchor="t"/>
          <a:lstStyle/>
          <a:p>
            <a:pPr marL="214293" indent="-214293">
              <a:spcAft>
                <a:spcPts val="450"/>
              </a:spcAft>
              <a:buClr>
                <a:schemeClr val="bg1"/>
              </a:buClr>
              <a:buSzPct val="100000"/>
              <a:buFont typeface="Arial" panose="020B0604020202020204" pitchFamily="34" charset="0"/>
              <a:buChar char="•"/>
            </a:pPr>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bg1"/>
              </a:buClr>
              <a:buSzPct val="100000"/>
              <a:buFont typeface="Arial" panose="020B0604020202020204" pitchFamily="34" charset="0"/>
              <a:buChar char="•"/>
            </a:pPr>
            <a:r>
              <a:rPr lang="en-US" sz="1200" dirty="0">
                <a:solidFill>
                  <a:schemeClr val="bg1"/>
                </a:solidFill>
                <a:latin typeface="Arial" panose="020B0604020202020204" pitchFamily="34" charset="0"/>
              </a:rPr>
              <a:t>Lorem ipsum dolor sit amet, consectetur adipiscing elit. Curabitur purus dui, euismod quis placerat eget, </a:t>
            </a:r>
          </a:p>
        </p:txBody>
      </p:sp>
      <p:sp>
        <p:nvSpPr>
          <p:cNvPr id="31" name="Rectangle 30">
            <a:extLst>
              <a:ext uri="{FF2B5EF4-FFF2-40B4-BE49-F238E27FC236}">
                <a16:creationId xmlns:a16="http://schemas.microsoft.com/office/drawing/2014/main" id="{E9FE4550-9D80-499E-AB38-1D54EC56F94E}"/>
              </a:ext>
            </a:extLst>
          </p:cNvPr>
          <p:cNvSpPr/>
          <p:nvPr/>
        </p:nvSpPr>
        <p:spPr>
          <a:xfrm>
            <a:off x="5757671" y="2081733"/>
            <a:ext cx="2617551" cy="413208"/>
          </a:xfrm>
          <a:prstGeom prst="rect">
            <a:avLst/>
          </a:prstGeom>
          <a:no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b="1" dirty="0">
                <a:solidFill>
                  <a:schemeClr val="accent4"/>
                </a:solidFill>
              </a:rPr>
              <a:t>Key Highlights</a:t>
            </a:r>
          </a:p>
        </p:txBody>
      </p:sp>
      <p:grpSp>
        <p:nvGrpSpPr>
          <p:cNvPr id="59" name="Group 58">
            <a:extLst>
              <a:ext uri="{FF2B5EF4-FFF2-40B4-BE49-F238E27FC236}">
                <a16:creationId xmlns:a16="http://schemas.microsoft.com/office/drawing/2014/main" id="{0BB9F892-3362-4A24-9348-0291C2A038E8}"/>
              </a:ext>
            </a:extLst>
          </p:cNvPr>
          <p:cNvGrpSpPr/>
          <p:nvPr/>
        </p:nvGrpSpPr>
        <p:grpSpPr>
          <a:xfrm>
            <a:off x="628654" y="1969178"/>
            <a:ext cx="4762488" cy="2539309"/>
            <a:chOff x="404190" y="1695434"/>
            <a:chExt cx="6843805" cy="2621904"/>
          </a:xfrm>
        </p:grpSpPr>
        <p:sp>
          <p:nvSpPr>
            <p:cNvPr id="6" name="Rectangle: Rounded Corners 5">
              <a:extLst>
                <a:ext uri="{FF2B5EF4-FFF2-40B4-BE49-F238E27FC236}">
                  <a16:creationId xmlns:a16="http://schemas.microsoft.com/office/drawing/2014/main" id="{4BE604FE-EFD6-403F-B7DE-1BFE2193D771}"/>
                </a:ext>
              </a:extLst>
            </p:cNvPr>
            <p:cNvSpPr/>
            <p:nvPr/>
          </p:nvSpPr>
          <p:spPr>
            <a:xfrm>
              <a:off x="404190" y="1695434"/>
              <a:ext cx="6843805" cy="2621904"/>
            </a:xfrm>
            <a:prstGeom prst="roundRect">
              <a:avLst>
                <a:gd name="adj" fmla="val 0"/>
              </a:avLst>
            </a:prstGeom>
            <a:solidFill>
              <a:schemeClr val="bg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0" name="Rectangle: Top Corners Rounded 29">
              <a:extLst>
                <a:ext uri="{FF2B5EF4-FFF2-40B4-BE49-F238E27FC236}">
                  <a16:creationId xmlns:a16="http://schemas.microsoft.com/office/drawing/2014/main" id="{64EB0AD5-F455-4F52-AFE0-BA2B42103D35}"/>
                </a:ext>
              </a:extLst>
            </p:cNvPr>
            <p:cNvSpPr/>
            <p:nvPr/>
          </p:nvSpPr>
          <p:spPr>
            <a:xfrm>
              <a:off x="404191" y="1695434"/>
              <a:ext cx="6843804" cy="426648"/>
            </a:xfrm>
            <a:prstGeom prst="round2SameRect">
              <a:avLst>
                <a:gd name="adj1" fmla="val 0"/>
                <a:gd name="adj2" fmla="val 0"/>
              </a:avLst>
            </a:prstGeom>
            <a:gradFill flip="none" rotWithShape="1">
              <a:gsLst>
                <a:gs pos="0">
                  <a:schemeClr val="accent1"/>
                </a:gs>
                <a:gs pos="100000">
                  <a:schemeClr val="accent2"/>
                </a:gs>
              </a:gsLst>
              <a:lin ang="8100000" scaled="1"/>
              <a:tileRect/>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Lorem ipsum dolor sit amet, consectetur </a:t>
              </a:r>
            </a:p>
          </p:txBody>
        </p:sp>
        <p:graphicFrame>
          <p:nvGraphicFramePr>
            <p:cNvPr id="36" name="Chart 0">
              <a:extLst>
                <a:ext uri="{FF2B5EF4-FFF2-40B4-BE49-F238E27FC236}">
                  <a16:creationId xmlns:a16="http://schemas.microsoft.com/office/drawing/2014/main" id="{D2359285-1C8C-40C1-BE53-067FC66C820D}"/>
                </a:ext>
              </a:extLst>
            </p:cNvPr>
            <p:cNvGraphicFramePr/>
            <p:nvPr/>
          </p:nvGraphicFramePr>
          <p:xfrm>
            <a:off x="623813" y="2376765"/>
            <a:ext cx="6390916" cy="1792591"/>
          </p:xfrm>
          <a:graphic>
            <a:graphicData uri="http://schemas.openxmlformats.org/drawingml/2006/chart">
              <c:chart xmlns:c="http://schemas.openxmlformats.org/drawingml/2006/chart" xmlns:r="http://schemas.openxmlformats.org/officeDocument/2006/relationships" r:id="rId2"/>
            </a:graphicData>
          </a:graphic>
        </p:graphicFrame>
      </p:grpSp>
      <p:sp>
        <p:nvSpPr>
          <p:cNvPr id="9" name="Rectangle: Rounded Corners 8">
            <a:extLst>
              <a:ext uri="{FF2B5EF4-FFF2-40B4-BE49-F238E27FC236}">
                <a16:creationId xmlns:a16="http://schemas.microsoft.com/office/drawing/2014/main" id="{1980A20D-1987-4F43-AEEF-07CA169D0B98}"/>
              </a:ext>
            </a:extLst>
          </p:cNvPr>
          <p:cNvSpPr/>
          <p:nvPr/>
        </p:nvSpPr>
        <p:spPr>
          <a:xfrm>
            <a:off x="628650" y="4766161"/>
            <a:ext cx="1851076"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4" name="Text 4">
            <a:extLst>
              <a:ext uri="{FF2B5EF4-FFF2-40B4-BE49-F238E27FC236}">
                <a16:creationId xmlns:a16="http://schemas.microsoft.com/office/drawing/2014/main" id="{DD03300E-2A22-4DDC-8573-8C52EB7FFBEE}"/>
              </a:ext>
            </a:extLst>
          </p:cNvPr>
          <p:cNvSpPr/>
          <p:nvPr/>
        </p:nvSpPr>
        <p:spPr>
          <a:xfrm>
            <a:off x="1368690" y="4954029"/>
            <a:ext cx="952004"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15" name="Text 5">
            <a:extLst>
              <a:ext uri="{FF2B5EF4-FFF2-40B4-BE49-F238E27FC236}">
                <a16:creationId xmlns:a16="http://schemas.microsoft.com/office/drawing/2014/main" id="{AFCE6651-7322-47D6-908F-43F5295CA4AD}"/>
              </a:ext>
            </a:extLst>
          </p:cNvPr>
          <p:cNvSpPr/>
          <p:nvPr/>
        </p:nvSpPr>
        <p:spPr>
          <a:xfrm>
            <a:off x="1368690" y="5406891"/>
            <a:ext cx="952004" cy="440288"/>
          </a:xfrm>
          <a:prstGeom prst="rect">
            <a:avLst/>
          </a:prstGeom>
          <a:noFill/>
          <a:ln/>
        </p:spPr>
        <p:txBody>
          <a:bodyPr wrap="square" lIns="0" tIns="0" rIns="0" bIns="0" rtlCol="0" anchor="t">
            <a:noAutofit/>
          </a:bodyPr>
          <a:lstStyle/>
          <a:p>
            <a:r>
              <a:rPr lang="da-DK" sz="1200" dirty="0">
                <a:ea typeface="Calibri" pitchFamily="34" charset="-122"/>
                <a:cs typeface="Calibri" pitchFamily="34" charset="-120"/>
              </a:rPr>
              <a:t>Lorem ipsum dolor sit</a:t>
            </a:r>
            <a:endParaRPr lang="en-US" sz="1200" dirty="0">
              <a:ea typeface="Calibri" pitchFamily="34" charset="-122"/>
              <a:cs typeface="Calibri" pitchFamily="34" charset="-120"/>
            </a:endParaRPr>
          </a:p>
        </p:txBody>
      </p:sp>
      <p:grpSp>
        <p:nvGrpSpPr>
          <p:cNvPr id="43" name="Group 42">
            <a:extLst>
              <a:ext uri="{FF2B5EF4-FFF2-40B4-BE49-F238E27FC236}">
                <a16:creationId xmlns:a16="http://schemas.microsoft.com/office/drawing/2014/main" id="{765AE192-9121-4D38-9473-F0FF64E4797B}"/>
              </a:ext>
            </a:extLst>
          </p:cNvPr>
          <p:cNvGrpSpPr/>
          <p:nvPr/>
        </p:nvGrpSpPr>
        <p:grpSpPr>
          <a:xfrm>
            <a:off x="787692" y="5159399"/>
            <a:ext cx="481388" cy="482400"/>
            <a:chOff x="627162" y="4838076"/>
            <a:chExt cx="674902" cy="674902"/>
          </a:xfrm>
        </p:grpSpPr>
        <p:sp>
          <p:nvSpPr>
            <p:cNvPr id="16" name="Oval 15">
              <a:extLst>
                <a:ext uri="{FF2B5EF4-FFF2-40B4-BE49-F238E27FC236}">
                  <a16:creationId xmlns:a16="http://schemas.microsoft.com/office/drawing/2014/main" id="{5A097F58-7629-432E-9A3F-B880435A4989}"/>
                </a:ext>
              </a:extLst>
            </p:cNvPr>
            <p:cNvSpPr/>
            <p:nvPr/>
          </p:nvSpPr>
          <p:spPr>
            <a:xfrm>
              <a:off x="627162" y="4838076"/>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40" name="Group 39">
              <a:extLst>
                <a:ext uri="{FF2B5EF4-FFF2-40B4-BE49-F238E27FC236}">
                  <a16:creationId xmlns:a16="http://schemas.microsoft.com/office/drawing/2014/main" id="{E1892310-41EA-4FC8-B503-19823BF350FE}"/>
                </a:ext>
              </a:extLst>
            </p:cNvPr>
            <p:cNvGrpSpPr/>
            <p:nvPr/>
          </p:nvGrpSpPr>
          <p:grpSpPr>
            <a:xfrm>
              <a:off x="677180" y="4888094"/>
              <a:ext cx="574866" cy="574866"/>
              <a:chOff x="1649691" y="3230880"/>
              <a:chExt cx="914400" cy="914400"/>
            </a:xfrm>
          </p:grpSpPr>
          <p:sp>
            <p:nvSpPr>
              <p:cNvPr id="41" name="Accent">
                <a:extLst>
                  <a:ext uri="{FF2B5EF4-FFF2-40B4-BE49-F238E27FC236}">
                    <a16:creationId xmlns:a16="http://schemas.microsoft.com/office/drawing/2014/main" id="{68181614-E477-4131-BC91-F7499472A84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42" name="Outline">
                <a:extLst>
                  <a:ext uri="{FF2B5EF4-FFF2-40B4-BE49-F238E27FC236}">
                    <a16:creationId xmlns:a16="http://schemas.microsoft.com/office/drawing/2014/main" id="{E667CB88-492B-48B5-89FB-9E24A6E6ACD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10" name="Rectangle: Rounded Corners 9">
            <a:extLst>
              <a:ext uri="{FF2B5EF4-FFF2-40B4-BE49-F238E27FC236}">
                <a16:creationId xmlns:a16="http://schemas.microsoft.com/office/drawing/2014/main" id="{7D290C54-82F7-467B-8B5C-C561151FE7AD}"/>
              </a:ext>
            </a:extLst>
          </p:cNvPr>
          <p:cNvSpPr/>
          <p:nvPr/>
        </p:nvSpPr>
        <p:spPr>
          <a:xfrm>
            <a:off x="2640524" y="4766165"/>
            <a:ext cx="1851076"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8" name="Text 4">
            <a:extLst>
              <a:ext uri="{FF2B5EF4-FFF2-40B4-BE49-F238E27FC236}">
                <a16:creationId xmlns:a16="http://schemas.microsoft.com/office/drawing/2014/main" id="{B0684F67-8611-4765-9081-0B5BDBB1279F}"/>
              </a:ext>
            </a:extLst>
          </p:cNvPr>
          <p:cNvSpPr/>
          <p:nvPr/>
        </p:nvSpPr>
        <p:spPr>
          <a:xfrm>
            <a:off x="3380564" y="4954029"/>
            <a:ext cx="952004"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19" name="Text 5">
            <a:extLst>
              <a:ext uri="{FF2B5EF4-FFF2-40B4-BE49-F238E27FC236}">
                <a16:creationId xmlns:a16="http://schemas.microsoft.com/office/drawing/2014/main" id="{9577A611-63A9-4294-8FAC-763F58C1B5C6}"/>
              </a:ext>
            </a:extLst>
          </p:cNvPr>
          <p:cNvSpPr/>
          <p:nvPr/>
        </p:nvSpPr>
        <p:spPr>
          <a:xfrm>
            <a:off x="3380563" y="5406891"/>
            <a:ext cx="952004" cy="440288"/>
          </a:xfrm>
          <a:prstGeom prst="rect">
            <a:avLst/>
          </a:prstGeom>
          <a:noFill/>
          <a:ln/>
        </p:spPr>
        <p:txBody>
          <a:bodyPr wrap="square" lIns="0" tIns="0" rIns="0" bIns="0" rtlCol="0" anchor="t">
            <a:noAutofit/>
          </a:bodyPr>
          <a:lstStyle/>
          <a:p>
            <a:r>
              <a:rPr lang="da-DK" sz="1200" dirty="0">
                <a:ea typeface="Calibri" pitchFamily="34" charset="-122"/>
                <a:cs typeface="Calibri" pitchFamily="34" charset="-120"/>
              </a:rPr>
              <a:t>Lorem ipsum dolor sit</a:t>
            </a:r>
            <a:endParaRPr lang="en-US" sz="1200" dirty="0">
              <a:ea typeface="Calibri" pitchFamily="34" charset="-122"/>
              <a:cs typeface="Calibri" pitchFamily="34" charset="-120"/>
            </a:endParaRPr>
          </a:p>
        </p:txBody>
      </p:sp>
      <p:grpSp>
        <p:nvGrpSpPr>
          <p:cNvPr id="44" name="Group 43">
            <a:extLst>
              <a:ext uri="{FF2B5EF4-FFF2-40B4-BE49-F238E27FC236}">
                <a16:creationId xmlns:a16="http://schemas.microsoft.com/office/drawing/2014/main" id="{DA15300A-9F9F-4889-9CCE-0EABF7C39894}"/>
              </a:ext>
            </a:extLst>
          </p:cNvPr>
          <p:cNvGrpSpPr/>
          <p:nvPr/>
        </p:nvGrpSpPr>
        <p:grpSpPr>
          <a:xfrm>
            <a:off x="2799568" y="5159399"/>
            <a:ext cx="481388" cy="482400"/>
            <a:chOff x="627162" y="4838076"/>
            <a:chExt cx="674902" cy="674902"/>
          </a:xfrm>
        </p:grpSpPr>
        <p:sp>
          <p:nvSpPr>
            <p:cNvPr id="45" name="Oval 44">
              <a:extLst>
                <a:ext uri="{FF2B5EF4-FFF2-40B4-BE49-F238E27FC236}">
                  <a16:creationId xmlns:a16="http://schemas.microsoft.com/office/drawing/2014/main" id="{56B83947-1676-443A-8BF3-12472F98DE8A}"/>
                </a:ext>
              </a:extLst>
            </p:cNvPr>
            <p:cNvSpPr/>
            <p:nvPr/>
          </p:nvSpPr>
          <p:spPr>
            <a:xfrm>
              <a:off x="627162" y="4838076"/>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46" name="Group 45">
              <a:extLst>
                <a:ext uri="{FF2B5EF4-FFF2-40B4-BE49-F238E27FC236}">
                  <a16:creationId xmlns:a16="http://schemas.microsoft.com/office/drawing/2014/main" id="{EA66824C-37DA-4E73-9CAD-1CF82F9418F2}"/>
                </a:ext>
              </a:extLst>
            </p:cNvPr>
            <p:cNvGrpSpPr/>
            <p:nvPr/>
          </p:nvGrpSpPr>
          <p:grpSpPr>
            <a:xfrm>
              <a:off x="677180" y="4888094"/>
              <a:ext cx="574866" cy="574866"/>
              <a:chOff x="1649691" y="3230880"/>
              <a:chExt cx="914400" cy="914400"/>
            </a:xfrm>
          </p:grpSpPr>
          <p:sp>
            <p:nvSpPr>
              <p:cNvPr id="47" name="Accent">
                <a:extLst>
                  <a:ext uri="{FF2B5EF4-FFF2-40B4-BE49-F238E27FC236}">
                    <a16:creationId xmlns:a16="http://schemas.microsoft.com/office/drawing/2014/main" id="{06E68F2D-0317-459D-B15D-28668918944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48" name="Outline">
                <a:extLst>
                  <a:ext uri="{FF2B5EF4-FFF2-40B4-BE49-F238E27FC236}">
                    <a16:creationId xmlns:a16="http://schemas.microsoft.com/office/drawing/2014/main" id="{A83EB054-52DC-449A-AC5C-4072ACB5DC7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11" name="Rectangle: Rounded Corners 10">
            <a:extLst>
              <a:ext uri="{FF2B5EF4-FFF2-40B4-BE49-F238E27FC236}">
                <a16:creationId xmlns:a16="http://schemas.microsoft.com/office/drawing/2014/main" id="{15892A51-BB58-48D7-B465-57F31E7898BD}"/>
              </a:ext>
            </a:extLst>
          </p:cNvPr>
          <p:cNvSpPr/>
          <p:nvPr/>
        </p:nvSpPr>
        <p:spPr>
          <a:xfrm>
            <a:off x="4652400" y="4766165"/>
            <a:ext cx="1851076"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2" name="Text 4">
            <a:extLst>
              <a:ext uri="{FF2B5EF4-FFF2-40B4-BE49-F238E27FC236}">
                <a16:creationId xmlns:a16="http://schemas.microsoft.com/office/drawing/2014/main" id="{0ECC9E00-BF45-4F8D-A4E2-EE2A5C70F62D}"/>
              </a:ext>
            </a:extLst>
          </p:cNvPr>
          <p:cNvSpPr/>
          <p:nvPr/>
        </p:nvSpPr>
        <p:spPr>
          <a:xfrm>
            <a:off x="5392439" y="4954029"/>
            <a:ext cx="952004"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23" name="Text 5">
            <a:extLst>
              <a:ext uri="{FF2B5EF4-FFF2-40B4-BE49-F238E27FC236}">
                <a16:creationId xmlns:a16="http://schemas.microsoft.com/office/drawing/2014/main" id="{6A1F4566-2D30-4AAA-B7E7-13BFA9B76627}"/>
              </a:ext>
            </a:extLst>
          </p:cNvPr>
          <p:cNvSpPr/>
          <p:nvPr/>
        </p:nvSpPr>
        <p:spPr>
          <a:xfrm>
            <a:off x="5392437" y="5406891"/>
            <a:ext cx="952004" cy="440288"/>
          </a:xfrm>
          <a:prstGeom prst="rect">
            <a:avLst/>
          </a:prstGeom>
          <a:noFill/>
          <a:ln/>
        </p:spPr>
        <p:txBody>
          <a:bodyPr wrap="square" lIns="0" tIns="0" rIns="0" bIns="0" rtlCol="0" anchor="t">
            <a:noAutofit/>
          </a:bodyPr>
          <a:lstStyle/>
          <a:p>
            <a:r>
              <a:rPr lang="da-DK" sz="1200" dirty="0">
                <a:ea typeface="Calibri" pitchFamily="34" charset="-122"/>
                <a:cs typeface="Calibri" pitchFamily="34" charset="-120"/>
              </a:rPr>
              <a:t>Lorem ipsum dolor sit</a:t>
            </a:r>
            <a:endParaRPr lang="en-US" sz="1200" dirty="0">
              <a:ea typeface="Calibri" pitchFamily="34" charset="-122"/>
              <a:cs typeface="Calibri" pitchFamily="34" charset="-120"/>
            </a:endParaRPr>
          </a:p>
        </p:txBody>
      </p:sp>
      <p:grpSp>
        <p:nvGrpSpPr>
          <p:cNvPr id="49" name="Group 48">
            <a:extLst>
              <a:ext uri="{FF2B5EF4-FFF2-40B4-BE49-F238E27FC236}">
                <a16:creationId xmlns:a16="http://schemas.microsoft.com/office/drawing/2014/main" id="{40844A88-5EB1-47CD-B13C-96A022428C39}"/>
              </a:ext>
            </a:extLst>
          </p:cNvPr>
          <p:cNvGrpSpPr/>
          <p:nvPr/>
        </p:nvGrpSpPr>
        <p:grpSpPr>
          <a:xfrm>
            <a:off x="4811441" y="5159399"/>
            <a:ext cx="481388" cy="482400"/>
            <a:chOff x="627162" y="4838076"/>
            <a:chExt cx="674902" cy="674902"/>
          </a:xfrm>
        </p:grpSpPr>
        <p:sp>
          <p:nvSpPr>
            <p:cNvPr id="50" name="Oval 49">
              <a:extLst>
                <a:ext uri="{FF2B5EF4-FFF2-40B4-BE49-F238E27FC236}">
                  <a16:creationId xmlns:a16="http://schemas.microsoft.com/office/drawing/2014/main" id="{AB6FBCA4-2BB0-4ED7-A868-1ACA715110AC}"/>
                </a:ext>
              </a:extLst>
            </p:cNvPr>
            <p:cNvSpPr/>
            <p:nvPr/>
          </p:nvSpPr>
          <p:spPr>
            <a:xfrm>
              <a:off x="627162" y="4838076"/>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51" name="Group 50">
              <a:extLst>
                <a:ext uri="{FF2B5EF4-FFF2-40B4-BE49-F238E27FC236}">
                  <a16:creationId xmlns:a16="http://schemas.microsoft.com/office/drawing/2014/main" id="{B881203C-A70E-4D0B-A8E2-76BF25FDA97F}"/>
                </a:ext>
              </a:extLst>
            </p:cNvPr>
            <p:cNvGrpSpPr/>
            <p:nvPr/>
          </p:nvGrpSpPr>
          <p:grpSpPr>
            <a:xfrm>
              <a:off x="677180" y="4888094"/>
              <a:ext cx="574866" cy="574866"/>
              <a:chOff x="1649691" y="3230880"/>
              <a:chExt cx="914400" cy="914400"/>
            </a:xfrm>
          </p:grpSpPr>
          <p:sp>
            <p:nvSpPr>
              <p:cNvPr id="52" name="Accent">
                <a:extLst>
                  <a:ext uri="{FF2B5EF4-FFF2-40B4-BE49-F238E27FC236}">
                    <a16:creationId xmlns:a16="http://schemas.microsoft.com/office/drawing/2014/main" id="{69BA1161-EEA6-494D-80F6-E84DAF0C6D2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53" name="Outline">
                <a:extLst>
                  <a:ext uri="{FF2B5EF4-FFF2-40B4-BE49-F238E27FC236}">
                    <a16:creationId xmlns:a16="http://schemas.microsoft.com/office/drawing/2014/main" id="{EBE131E7-71D5-4E88-9555-B000E60CA9E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12" name="Rectangle: Rounded Corners 11">
            <a:extLst>
              <a:ext uri="{FF2B5EF4-FFF2-40B4-BE49-F238E27FC236}">
                <a16:creationId xmlns:a16="http://schemas.microsoft.com/office/drawing/2014/main" id="{7C3BB3C2-EB22-4B83-ACC1-F73090FF8C74}"/>
              </a:ext>
            </a:extLst>
          </p:cNvPr>
          <p:cNvSpPr/>
          <p:nvPr/>
        </p:nvSpPr>
        <p:spPr>
          <a:xfrm>
            <a:off x="6664274" y="4766165"/>
            <a:ext cx="1851076"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6" name="Text 4">
            <a:extLst>
              <a:ext uri="{FF2B5EF4-FFF2-40B4-BE49-F238E27FC236}">
                <a16:creationId xmlns:a16="http://schemas.microsoft.com/office/drawing/2014/main" id="{772AF491-603D-4D4B-BE17-516A4B3C0431}"/>
              </a:ext>
            </a:extLst>
          </p:cNvPr>
          <p:cNvSpPr/>
          <p:nvPr/>
        </p:nvSpPr>
        <p:spPr>
          <a:xfrm>
            <a:off x="7404311" y="4954029"/>
            <a:ext cx="952004"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27" name="Text 5">
            <a:extLst>
              <a:ext uri="{FF2B5EF4-FFF2-40B4-BE49-F238E27FC236}">
                <a16:creationId xmlns:a16="http://schemas.microsoft.com/office/drawing/2014/main" id="{AC767A3D-0700-4BBD-A545-F170DD262986}"/>
              </a:ext>
            </a:extLst>
          </p:cNvPr>
          <p:cNvSpPr/>
          <p:nvPr/>
        </p:nvSpPr>
        <p:spPr>
          <a:xfrm>
            <a:off x="7404311" y="5406891"/>
            <a:ext cx="952004" cy="440288"/>
          </a:xfrm>
          <a:prstGeom prst="rect">
            <a:avLst/>
          </a:prstGeom>
          <a:noFill/>
          <a:ln/>
        </p:spPr>
        <p:txBody>
          <a:bodyPr wrap="square" lIns="0" tIns="0" rIns="0" bIns="0" rtlCol="0" anchor="t">
            <a:noAutofit/>
          </a:bodyPr>
          <a:lstStyle/>
          <a:p>
            <a:r>
              <a:rPr lang="da-DK" sz="1200" dirty="0">
                <a:ea typeface="Calibri" pitchFamily="34" charset="-122"/>
                <a:cs typeface="Calibri" pitchFamily="34" charset="-120"/>
              </a:rPr>
              <a:t>Lorem ipsum dolor sit</a:t>
            </a:r>
            <a:endParaRPr lang="en-US" sz="1200" dirty="0">
              <a:ea typeface="Calibri" pitchFamily="34" charset="-122"/>
              <a:cs typeface="Calibri" pitchFamily="34" charset="-120"/>
            </a:endParaRPr>
          </a:p>
        </p:txBody>
      </p:sp>
      <p:grpSp>
        <p:nvGrpSpPr>
          <p:cNvPr id="54" name="Group 53">
            <a:extLst>
              <a:ext uri="{FF2B5EF4-FFF2-40B4-BE49-F238E27FC236}">
                <a16:creationId xmlns:a16="http://schemas.microsoft.com/office/drawing/2014/main" id="{98BC4A38-DE1B-425F-83F8-C4051EFB6FE0}"/>
              </a:ext>
            </a:extLst>
          </p:cNvPr>
          <p:cNvGrpSpPr/>
          <p:nvPr/>
        </p:nvGrpSpPr>
        <p:grpSpPr>
          <a:xfrm>
            <a:off x="6823315" y="5159399"/>
            <a:ext cx="481388" cy="482400"/>
            <a:chOff x="627162" y="4838076"/>
            <a:chExt cx="674902" cy="674902"/>
          </a:xfrm>
        </p:grpSpPr>
        <p:sp>
          <p:nvSpPr>
            <p:cNvPr id="55" name="Oval 54">
              <a:extLst>
                <a:ext uri="{FF2B5EF4-FFF2-40B4-BE49-F238E27FC236}">
                  <a16:creationId xmlns:a16="http://schemas.microsoft.com/office/drawing/2014/main" id="{A922F1D7-C476-450A-A4E4-26A19B3CEC17}"/>
                </a:ext>
              </a:extLst>
            </p:cNvPr>
            <p:cNvSpPr/>
            <p:nvPr/>
          </p:nvSpPr>
          <p:spPr>
            <a:xfrm>
              <a:off x="627162" y="4838076"/>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56" name="Group 55">
              <a:extLst>
                <a:ext uri="{FF2B5EF4-FFF2-40B4-BE49-F238E27FC236}">
                  <a16:creationId xmlns:a16="http://schemas.microsoft.com/office/drawing/2014/main" id="{35C22405-3784-452F-A767-024940AA1696}"/>
                </a:ext>
              </a:extLst>
            </p:cNvPr>
            <p:cNvGrpSpPr/>
            <p:nvPr/>
          </p:nvGrpSpPr>
          <p:grpSpPr>
            <a:xfrm>
              <a:off x="677180" y="4888094"/>
              <a:ext cx="574866" cy="574866"/>
              <a:chOff x="1649691" y="3230880"/>
              <a:chExt cx="914400" cy="914400"/>
            </a:xfrm>
          </p:grpSpPr>
          <p:sp>
            <p:nvSpPr>
              <p:cNvPr id="57" name="Accent">
                <a:extLst>
                  <a:ext uri="{FF2B5EF4-FFF2-40B4-BE49-F238E27FC236}">
                    <a16:creationId xmlns:a16="http://schemas.microsoft.com/office/drawing/2014/main" id="{1BEB829A-11A4-4215-8322-C47674FFB9C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58" name="Outline">
                <a:extLst>
                  <a:ext uri="{FF2B5EF4-FFF2-40B4-BE49-F238E27FC236}">
                    <a16:creationId xmlns:a16="http://schemas.microsoft.com/office/drawing/2014/main" id="{176D05C5-E503-4014-A6CC-A78E0C543E5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65" name="TextBox 64">
            <a:extLst>
              <a:ext uri="{FF2B5EF4-FFF2-40B4-BE49-F238E27FC236}">
                <a16:creationId xmlns:a16="http://schemas.microsoft.com/office/drawing/2014/main" id="{4C6FF8FA-C9B9-4D42-A572-3591DF5FD6FA}"/>
              </a:ext>
            </a:extLst>
          </p:cNvPr>
          <p:cNvSpPr txBox="1"/>
          <p:nvPr/>
        </p:nvSpPr>
        <p:spPr>
          <a:xfrm>
            <a:off x="628652" y="1511369"/>
            <a:ext cx="7886698" cy="338969"/>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b="1" dirty="0">
                <a:solidFill>
                  <a:schemeClr val="accent1"/>
                </a:solidFill>
              </a:rPr>
              <a:t>Lorem ipsum dolor sit amet, consectetur adipiscing</a:t>
            </a:r>
          </a:p>
        </p:txBody>
      </p:sp>
    </p:spTree>
    <p:extLst>
      <p:ext uri="{BB962C8B-B14F-4D97-AF65-F5344CB8AC3E}">
        <p14:creationId xmlns:p14="http://schemas.microsoft.com/office/powerpoint/2010/main" val="192092999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dirty="0"/>
              <a:t>Chart + Highlights + Two Stats</a:t>
            </a:r>
            <a:endParaRPr lang="en-PH" dirty="0"/>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284</a:t>
            </a:fld>
            <a:endParaRPr lang="en-PH" dirty="0"/>
          </a:p>
        </p:txBody>
      </p:sp>
      <p:sp>
        <p:nvSpPr>
          <p:cNvPr id="13" name="Rectangle: Rounded Corners 12">
            <a:extLst>
              <a:ext uri="{FF2B5EF4-FFF2-40B4-BE49-F238E27FC236}">
                <a16:creationId xmlns:a16="http://schemas.microsoft.com/office/drawing/2014/main" id="{A03D8ABE-E134-4EB1-A983-7A3EEC90B19F}"/>
              </a:ext>
            </a:extLst>
          </p:cNvPr>
          <p:cNvSpPr/>
          <p:nvPr/>
        </p:nvSpPr>
        <p:spPr>
          <a:xfrm>
            <a:off x="628652" y="4766161"/>
            <a:ext cx="2282123"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6" name="Rectangle: Rounded Corners 5">
            <a:extLst>
              <a:ext uri="{FF2B5EF4-FFF2-40B4-BE49-F238E27FC236}">
                <a16:creationId xmlns:a16="http://schemas.microsoft.com/office/drawing/2014/main" id="{C41F4F50-ACA3-427E-9FB6-A2471ED141F0}"/>
              </a:ext>
            </a:extLst>
          </p:cNvPr>
          <p:cNvSpPr/>
          <p:nvPr/>
        </p:nvSpPr>
        <p:spPr>
          <a:xfrm>
            <a:off x="5572138" y="1956375"/>
            <a:ext cx="2943212" cy="4078658"/>
          </a:xfrm>
          <a:prstGeom prst="roundRect">
            <a:avLst>
              <a:gd name="adj" fmla="val 0"/>
            </a:avLst>
          </a:prstGeom>
          <a:solidFill>
            <a:schemeClr val="accent1"/>
          </a:soli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7" name="Text 19">
            <a:extLst>
              <a:ext uri="{FF2B5EF4-FFF2-40B4-BE49-F238E27FC236}">
                <a16:creationId xmlns:a16="http://schemas.microsoft.com/office/drawing/2014/main" id="{EFB8884A-7AAA-438B-8729-74F8B3232DAA}"/>
              </a:ext>
            </a:extLst>
          </p:cNvPr>
          <p:cNvSpPr/>
          <p:nvPr/>
        </p:nvSpPr>
        <p:spPr>
          <a:xfrm>
            <a:off x="5757666" y="2601060"/>
            <a:ext cx="2572159" cy="3016962"/>
          </a:xfrm>
          <a:prstGeom prst="rect">
            <a:avLst/>
          </a:prstGeom>
          <a:noFill/>
          <a:ln/>
        </p:spPr>
        <p:txBody>
          <a:bodyPr wrap="square" lIns="0" tIns="0" rIns="0" bIns="0" rtlCol="0" anchor="t"/>
          <a:lstStyle/>
          <a:p>
            <a:pPr marL="214293" indent="-214293">
              <a:spcAft>
                <a:spcPts val="450"/>
              </a:spcAft>
              <a:buClr>
                <a:schemeClr val="bg1"/>
              </a:buClr>
              <a:buFont typeface="Arial" panose="020B0604020202020204" pitchFamily="34" charset="0"/>
              <a:buChar char="•"/>
            </a:pPr>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 </a:t>
            </a:r>
          </a:p>
          <a:p>
            <a:pPr marL="214293" indent="-214293">
              <a:spcAft>
                <a:spcPts val="450"/>
              </a:spcAft>
              <a:buClr>
                <a:schemeClr val="bg1"/>
              </a:buClr>
              <a:buFont typeface="Arial" panose="020B0604020202020204" pitchFamily="34" charset="0"/>
              <a:buChar char="•"/>
            </a:pPr>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a:t>
            </a:r>
          </a:p>
          <a:p>
            <a:pPr marL="214293" indent="-214293">
              <a:spcAft>
                <a:spcPts val="450"/>
              </a:spcAft>
              <a:buClr>
                <a:schemeClr val="bg1"/>
              </a:buClr>
              <a:buFont typeface="Arial" panose="020B0604020202020204" pitchFamily="34" charset="0"/>
              <a:buChar char="•"/>
            </a:pPr>
            <a:r>
              <a:rPr lang="en-US" sz="1200" dirty="0">
                <a:solidFill>
                  <a:schemeClr val="bg1"/>
                </a:solidFill>
                <a:latin typeface="Arial" panose="020B0604020202020204" pitchFamily="34" charset="0"/>
              </a:rPr>
              <a:t>Lorem ipsum dolor sit amet, consectetur adipiscing elit. Curabitur purus dui, euismod quis placerat eget, venenatis nec nibh. Mauris sit </a:t>
            </a:r>
          </a:p>
          <a:p>
            <a:pPr>
              <a:spcAft>
                <a:spcPts val="450"/>
              </a:spcAft>
              <a:buClr>
                <a:schemeClr val="bg1"/>
              </a:buClr>
            </a:pPr>
            <a:endParaRPr lang="en-US" sz="1200" dirty="0">
              <a:solidFill>
                <a:schemeClr val="bg1"/>
              </a:solidFill>
              <a:latin typeface="Arial" panose="020B0604020202020204" pitchFamily="34" charset="0"/>
            </a:endParaRPr>
          </a:p>
        </p:txBody>
      </p:sp>
      <p:sp>
        <p:nvSpPr>
          <p:cNvPr id="8" name="Rectangle 7">
            <a:extLst>
              <a:ext uri="{FF2B5EF4-FFF2-40B4-BE49-F238E27FC236}">
                <a16:creationId xmlns:a16="http://schemas.microsoft.com/office/drawing/2014/main" id="{20856B9D-2436-4104-8724-269DAC79E4F4}"/>
              </a:ext>
            </a:extLst>
          </p:cNvPr>
          <p:cNvSpPr/>
          <p:nvPr/>
        </p:nvSpPr>
        <p:spPr>
          <a:xfrm>
            <a:off x="5757670" y="2081733"/>
            <a:ext cx="2617552" cy="413208"/>
          </a:xfrm>
          <a:prstGeom prst="rect">
            <a:avLst/>
          </a:prstGeom>
          <a:no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b="1" dirty="0">
                <a:solidFill>
                  <a:schemeClr val="accent4"/>
                </a:solidFill>
              </a:rPr>
              <a:t>Key Highlights</a:t>
            </a:r>
          </a:p>
        </p:txBody>
      </p:sp>
      <p:grpSp>
        <p:nvGrpSpPr>
          <p:cNvPr id="9" name="Group 8">
            <a:extLst>
              <a:ext uri="{FF2B5EF4-FFF2-40B4-BE49-F238E27FC236}">
                <a16:creationId xmlns:a16="http://schemas.microsoft.com/office/drawing/2014/main" id="{3D7C402E-6660-4066-9419-939B20259EA1}"/>
              </a:ext>
            </a:extLst>
          </p:cNvPr>
          <p:cNvGrpSpPr/>
          <p:nvPr/>
        </p:nvGrpSpPr>
        <p:grpSpPr>
          <a:xfrm>
            <a:off x="628652" y="1969178"/>
            <a:ext cx="4762488" cy="2539309"/>
            <a:chOff x="404190" y="1695434"/>
            <a:chExt cx="6843805" cy="2621904"/>
          </a:xfrm>
        </p:grpSpPr>
        <p:sp>
          <p:nvSpPr>
            <p:cNvPr id="10" name="Rectangle: Rounded Corners 9">
              <a:extLst>
                <a:ext uri="{FF2B5EF4-FFF2-40B4-BE49-F238E27FC236}">
                  <a16:creationId xmlns:a16="http://schemas.microsoft.com/office/drawing/2014/main" id="{0F3869F4-DE96-4341-9CE3-84D3B009F1B6}"/>
                </a:ext>
              </a:extLst>
            </p:cNvPr>
            <p:cNvSpPr/>
            <p:nvPr/>
          </p:nvSpPr>
          <p:spPr>
            <a:xfrm>
              <a:off x="404190" y="1695434"/>
              <a:ext cx="6843805" cy="2621904"/>
            </a:xfrm>
            <a:prstGeom prst="roundRect">
              <a:avLst>
                <a:gd name="adj" fmla="val 0"/>
              </a:avLst>
            </a:prstGeom>
            <a:solidFill>
              <a:schemeClr val="bg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1" name="Rectangle: Top Corners Rounded 10">
              <a:extLst>
                <a:ext uri="{FF2B5EF4-FFF2-40B4-BE49-F238E27FC236}">
                  <a16:creationId xmlns:a16="http://schemas.microsoft.com/office/drawing/2014/main" id="{F4F4FB56-EF05-45B4-9F9C-DB792E8D3D13}"/>
                </a:ext>
              </a:extLst>
            </p:cNvPr>
            <p:cNvSpPr/>
            <p:nvPr/>
          </p:nvSpPr>
          <p:spPr>
            <a:xfrm>
              <a:off x="404191" y="1695434"/>
              <a:ext cx="6843804" cy="426648"/>
            </a:xfrm>
            <a:prstGeom prst="round2SameRect">
              <a:avLst>
                <a:gd name="adj1" fmla="val 0"/>
                <a:gd name="adj2" fmla="val 0"/>
              </a:avLst>
            </a:prstGeom>
            <a:gradFill flip="none" rotWithShape="1">
              <a:gsLst>
                <a:gs pos="0">
                  <a:schemeClr val="accent1"/>
                </a:gs>
                <a:gs pos="100000">
                  <a:schemeClr val="accent2"/>
                </a:gs>
              </a:gsLst>
              <a:lin ang="8100000" scaled="1"/>
              <a:tileRect/>
            </a:grad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Lorem ipsum dolor sit amet, consectetur </a:t>
              </a:r>
            </a:p>
          </p:txBody>
        </p:sp>
        <p:graphicFrame>
          <p:nvGraphicFramePr>
            <p:cNvPr id="12" name="Chart 0">
              <a:extLst>
                <a:ext uri="{FF2B5EF4-FFF2-40B4-BE49-F238E27FC236}">
                  <a16:creationId xmlns:a16="http://schemas.microsoft.com/office/drawing/2014/main" id="{746E9074-375A-405A-9FFB-C8F62C9A562C}"/>
                </a:ext>
              </a:extLst>
            </p:cNvPr>
            <p:cNvGraphicFramePr/>
            <p:nvPr/>
          </p:nvGraphicFramePr>
          <p:xfrm>
            <a:off x="623813" y="2376765"/>
            <a:ext cx="6390916" cy="1792591"/>
          </p:xfrm>
          <a:graphic>
            <a:graphicData uri="http://schemas.openxmlformats.org/drawingml/2006/chart">
              <c:chart xmlns:c="http://schemas.openxmlformats.org/drawingml/2006/chart" xmlns:r="http://schemas.openxmlformats.org/officeDocument/2006/relationships" r:id="rId2"/>
            </a:graphicData>
          </a:graphic>
        </p:graphicFrame>
      </p:grpSp>
      <p:grpSp>
        <p:nvGrpSpPr>
          <p:cNvPr id="16" name="Group 15">
            <a:extLst>
              <a:ext uri="{FF2B5EF4-FFF2-40B4-BE49-F238E27FC236}">
                <a16:creationId xmlns:a16="http://schemas.microsoft.com/office/drawing/2014/main" id="{69B4A7A9-D2AC-425E-B755-F32502A860F6}"/>
              </a:ext>
            </a:extLst>
          </p:cNvPr>
          <p:cNvGrpSpPr/>
          <p:nvPr/>
        </p:nvGrpSpPr>
        <p:grpSpPr>
          <a:xfrm>
            <a:off x="785511" y="5159399"/>
            <a:ext cx="481388" cy="482400"/>
            <a:chOff x="785511" y="5012826"/>
            <a:chExt cx="481388" cy="653642"/>
          </a:xfrm>
        </p:grpSpPr>
        <p:sp>
          <p:nvSpPr>
            <p:cNvPr id="17" name="Oval 16">
              <a:extLst>
                <a:ext uri="{FF2B5EF4-FFF2-40B4-BE49-F238E27FC236}">
                  <a16:creationId xmlns:a16="http://schemas.microsoft.com/office/drawing/2014/main" id="{97D3869C-B82C-4EBB-B01B-2DCF06F99B1E}"/>
                </a:ext>
              </a:extLst>
            </p:cNvPr>
            <p:cNvSpPr/>
            <p:nvPr/>
          </p:nvSpPr>
          <p:spPr>
            <a:xfrm>
              <a:off x="785511" y="5012826"/>
              <a:ext cx="481388" cy="65364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18" name="Group 17">
              <a:extLst>
                <a:ext uri="{FF2B5EF4-FFF2-40B4-BE49-F238E27FC236}">
                  <a16:creationId xmlns:a16="http://schemas.microsoft.com/office/drawing/2014/main" id="{79D21E96-5EA0-434D-8511-891132D24309}"/>
                </a:ext>
              </a:extLst>
            </p:cNvPr>
            <p:cNvGrpSpPr/>
            <p:nvPr/>
          </p:nvGrpSpPr>
          <p:grpSpPr>
            <a:xfrm>
              <a:off x="821184" y="5061263"/>
              <a:ext cx="410035" cy="556757"/>
              <a:chOff x="1649691" y="3230880"/>
              <a:chExt cx="914400" cy="914400"/>
            </a:xfrm>
          </p:grpSpPr>
          <p:sp>
            <p:nvSpPr>
              <p:cNvPr id="19" name="Accent">
                <a:extLst>
                  <a:ext uri="{FF2B5EF4-FFF2-40B4-BE49-F238E27FC236}">
                    <a16:creationId xmlns:a16="http://schemas.microsoft.com/office/drawing/2014/main" id="{4BDDF773-483E-4D69-97E3-0002F57C20A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20" name="Outline">
                <a:extLst>
                  <a:ext uri="{FF2B5EF4-FFF2-40B4-BE49-F238E27FC236}">
                    <a16:creationId xmlns:a16="http://schemas.microsoft.com/office/drawing/2014/main" id="{3FC7852D-1EC8-4DAD-9C62-949C0684365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14" name="Text 4">
            <a:extLst>
              <a:ext uri="{FF2B5EF4-FFF2-40B4-BE49-F238E27FC236}">
                <a16:creationId xmlns:a16="http://schemas.microsoft.com/office/drawing/2014/main" id="{23EF3A96-F2F8-4218-9A0D-2E03BA59D258}"/>
              </a:ext>
            </a:extLst>
          </p:cNvPr>
          <p:cNvSpPr/>
          <p:nvPr/>
        </p:nvSpPr>
        <p:spPr>
          <a:xfrm>
            <a:off x="1417173" y="4954029"/>
            <a:ext cx="1346998"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15" name="Text 5">
            <a:extLst>
              <a:ext uri="{FF2B5EF4-FFF2-40B4-BE49-F238E27FC236}">
                <a16:creationId xmlns:a16="http://schemas.microsoft.com/office/drawing/2014/main" id="{DD16A0C1-B989-441B-958F-8D3F4415EBDF}"/>
              </a:ext>
            </a:extLst>
          </p:cNvPr>
          <p:cNvSpPr/>
          <p:nvPr/>
        </p:nvSpPr>
        <p:spPr>
          <a:xfrm>
            <a:off x="1417173" y="5406891"/>
            <a:ext cx="1346998" cy="440288"/>
          </a:xfrm>
          <a:prstGeom prst="rect">
            <a:avLst/>
          </a:prstGeom>
          <a:noFill/>
          <a:ln/>
        </p:spPr>
        <p:txBody>
          <a:bodyPr wrap="square" lIns="0" tIns="0" rIns="0" bIns="0" rtlCol="0" anchor="t">
            <a:normAutofit/>
          </a:bodyPr>
          <a:lstStyle/>
          <a:p>
            <a:r>
              <a:rPr lang="da-DK" sz="1200" dirty="0">
                <a:ea typeface="Calibri" pitchFamily="34" charset="-122"/>
                <a:cs typeface="Calibri" pitchFamily="34" charset="-120"/>
              </a:rPr>
              <a:t>Lorem ipsum dolor sit amet, </a:t>
            </a:r>
            <a:endParaRPr lang="en-US" sz="1200" dirty="0">
              <a:ea typeface="Calibri" pitchFamily="34" charset="-122"/>
              <a:cs typeface="Calibri" pitchFamily="34" charset="-120"/>
            </a:endParaRPr>
          </a:p>
        </p:txBody>
      </p:sp>
      <p:sp>
        <p:nvSpPr>
          <p:cNvPr id="21" name="Rectangle: Rounded Corners 20">
            <a:extLst>
              <a:ext uri="{FF2B5EF4-FFF2-40B4-BE49-F238E27FC236}">
                <a16:creationId xmlns:a16="http://schemas.microsoft.com/office/drawing/2014/main" id="{CD68E6DE-E0E8-4D42-A5DE-259FC68F21B3}"/>
              </a:ext>
            </a:extLst>
          </p:cNvPr>
          <p:cNvSpPr/>
          <p:nvPr/>
        </p:nvSpPr>
        <p:spPr>
          <a:xfrm>
            <a:off x="3109019" y="4766165"/>
            <a:ext cx="2282123" cy="1268869"/>
          </a:xfrm>
          <a:prstGeom prst="roundRect">
            <a:avLst>
              <a:gd name="adj" fmla="val 0"/>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2" name="Text 4">
            <a:extLst>
              <a:ext uri="{FF2B5EF4-FFF2-40B4-BE49-F238E27FC236}">
                <a16:creationId xmlns:a16="http://schemas.microsoft.com/office/drawing/2014/main" id="{8F368E03-89B7-4BB9-9531-549E570C0F7A}"/>
              </a:ext>
            </a:extLst>
          </p:cNvPr>
          <p:cNvSpPr/>
          <p:nvPr/>
        </p:nvSpPr>
        <p:spPr>
          <a:xfrm>
            <a:off x="3897538" y="4954029"/>
            <a:ext cx="1346998" cy="440288"/>
          </a:xfrm>
          <a:prstGeom prst="rect">
            <a:avLst/>
          </a:prstGeom>
          <a:noFill/>
          <a:ln/>
        </p:spPr>
        <p:txBody>
          <a:bodyPr wrap="square" lIns="0" tIns="0" rIns="0" bIns="0" rtlCol="0" anchor="b"/>
          <a:lstStyle/>
          <a:p>
            <a:r>
              <a:rPr lang="en-US" sz="2800" b="1" dirty="0">
                <a:solidFill>
                  <a:schemeClr val="accent1"/>
                </a:solidFill>
                <a:ea typeface="Georgia" pitchFamily="34" charset="-122"/>
                <a:cs typeface="Georgia" pitchFamily="34" charset="-120"/>
              </a:rPr>
              <a:t>XXXX</a:t>
            </a:r>
          </a:p>
        </p:txBody>
      </p:sp>
      <p:sp>
        <p:nvSpPr>
          <p:cNvPr id="23" name="Text 5">
            <a:extLst>
              <a:ext uri="{FF2B5EF4-FFF2-40B4-BE49-F238E27FC236}">
                <a16:creationId xmlns:a16="http://schemas.microsoft.com/office/drawing/2014/main" id="{CC8725B1-3EDA-4E84-BE5E-AAFA203B0878}"/>
              </a:ext>
            </a:extLst>
          </p:cNvPr>
          <p:cNvSpPr/>
          <p:nvPr/>
        </p:nvSpPr>
        <p:spPr>
          <a:xfrm>
            <a:off x="3897538" y="5406891"/>
            <a:ext cx="1346998" cy="440288"/>
          </a:xfrm>
          <a:prstGeom prst="rect">
            <a:avLst/>
          </a:prstGeom>
          <a:noFill/>
          <a:ln/>
        </p:spPr>
        <p:txBody>
          <a:bodyPr wrap="square" lIns="0" tIns="0" rIns="0" bIns="0" rtlCol="0" anchor="t">
            <a:normAutofit/>
          </a:bodyPr>
          <a:lstStyle/>
          <a:p>
            <a:r>
              <a:rPr lang="da-DK" sz="1200" dirty="0">
                <a:ea typeface="Calibri" pitchFamily="34" charset="-122"/>
                <a:cs typeface="Calibri" pitchFamily="34" charset="-120"/>
              </a:rPr>
              <a:t>Lorem ipsum dolor sit amet, </a:t>
            </a:r>
            <a:endParaRPr lang="en-US" sz="1200" dirty="0">
              <a:ea typeface="Calibri" pitchFamily="34" charset="-122"/>
              <a:cs typeface="Calibri" pitchFamily="34" charset="-120"/>
            </a:endParaRPr>
          </a:p>
        </p:txBody>
      </p:sp>
      <p:grpSp>
        <p:nvGrpSpPr>
          <p:cNvPr id="24" name="Group 23">
            <a:extLst>
              <a:ext uri="{FF2B5EF4-FFF2-40B4-BE49-F238E27FC236}">
                <a16:creationId xmlns:a16="http://schemas.microsoft.com/office/drawing/2014/main" id="{A8BB091E-A2EE-4A95-BA85-4D3F44B07FD3}"/>
              </a:ext>
            </a:extLst>
          </p:cNvPr>
          <p:cNvGrpSpPr/>
          <p:nvPr/>
        </p:nvGrpSpPr>
        <p:grpSpPr>
          <a:xfrm>
            <a:off x="3265878" y="5159399"/>
            <a:ext cx="481388" cy="482400"/>
            <a:chOff x="627162" y="4838076"/>
            <a:chExt cx="674902" cy="674902"/>
          </a:xfrm>
        </p:grpSpPr>
        <p:sp>
          <p:nvSpPr>
            <p:cNvPr id="25" name="Oval 24">
              <a:extLst>
                <a:ext uri="{FF2B5EF4-FFF2-40B4-BE49-F238E27FC236}">
                  <a16:creationId xmlns:a16="http://schemas.microsoft.com/office/drawing/2014/main" id="{BAB7160E-445A-479A-95E3-A5D7CF4C82FE}"/>
                </a:ext>
              </a:extLst>
            </p:cNvPr>
            <p:cNvSpPr/>
            <p:nvPr/>
          </p:nvSpPr>
          <p:spPr>
            <a:xfrm>
              <a:off x="627162" y="4838076"/>
              <a:ext cx="674902" cy="674902"/>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26" name="Group 25">
              <a:extLst>
                <a:ext uri="{FF2B5EF4-FFF2-40B4-BE49-F238E27FC236}">
                  <a16:creationId xmlns:a16="http://schemas.microsoft.com/office/drawing/2014/main" id="{052E53A6-0CAE-41BD-97A7-8A6535C9362F}"/>
                </a:ext>
              </a:extLst>
            </p:cNvPr>
            <p:cNvGrpSpPr/>
            <p:nvPr/>
          </p:nvGrpSpPr>
          <p:grpSpPr>
            <a:xfrm>
              <a:off x="677180" y="4888094"/>
              <a:ext cx="574866" cy="574866"/>
              <a:chOff x="1649691" y="3230880"/>
              <a:chExt cx="914400" cy="914400"/>
            </a:xfrm>
          </p:grpSpPr>
          <p:sp>
            <p:nvSpPr>
              <p:cNvPr id="27" name="Accent">
                <a:extLst>
                  <a:ext uri="{FF2B5EF4-FFF2-40B4-BE49-F238E27FC236}">
                    <a16:creationId xmlns:a16="http://schemas.microsoft.com/office/drawing/2014/main" id="{C1BF5C4F-D437-4804-A255-D4B0B904CB3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dirty="0">
                  <a:solidFill>
                    <a:schemeClr val="bg1"/>
                  </a:solidFill>
                  <a:latin typeface="Arial" panose="020B0604020202020204" pitchFamily="34" charset="0"/>
                </a:endParaRPr>
              </a:p>
            </p:txBody>
          </p:sp>
          <p:sp>
            <p:nvSpPr>
              <p:cNvPr id="28" name="Outline">
                <a:extLst>
                  <a:ext uri="{FF2B5EF4-FFF2-40B4-BE49-F238E27FC236}">
                    <a16:creationId xmlns:a16="http://schemas.microsoft.com/office/drawing/2014/main" id="{46853E50-0EA7-44E7-B179-70A740ABE7F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dirty="0">
                  <a:solidFill>
                    <a:schemeClr val="bg1"/>
                  </a:solidFill>
                  <a:latin typeface="Arial" panose="020B0604020202020204" pitchFamily="34" charset="0"/>
                </a:endParaRPr>
              </a:p>
            </p:txBody>
          </p:sp>
        </p:grpSp>
      </p:grpSp>
      <p:sp>
        <p:nvSpPr>
          <p:cNvPr id="45" name="TextBox 44">
            <a:extLst>
              <a:ext uri="{FF2B5EF4-FFF2-40B4-BE49-F238E27FC236}">
                <a16:creationId xmlns:a16="http://schemas.microsoft.com/office/drawing/2014/main" id="{EF644A9A-8938-4862-8543-77C808FBB75E}"/>
              </a:ext>
            </a:extLst>
          </p:cNvPr>
          <p:cNvSpPr txBox="1"/>
          <p:nvPr/>
        </p:nvSpPr>
        <p:spPr>
          <a:xfrm>
            <a:off x="628650" y="1511369"/>
            <a:ext cx="7886700" cy="338969"/>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b="1" dirty="0">
                <a:solidFill>
                  <a:schemeClr val="accent1"/>
                </a:solidFill>
              </a:rPr>
              <a:t>Lorem ipsum dolor sit amet, consectetur adipiscing</a:t>
            </a:r>
          </a:p>
        </p:txBody>
      </p:sp>
    </p:spTree>
    <p:extLst>
      <p:ext uri="{BB962C8B-B14F-4D97-AF65-F5344CB8AC3E}">
        <p14:creationId xmlns:p14="http://schemas.microsoft.com/office/powerpoint/2010/main" val="391612901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Three Mini Charts + Commentary</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285</a:t>
            </a:fld>
            <a:endParaRPr lang="en-PH" dirty="0"/>
          </a:p>
        </p:txBody>
      </p:sp>
      <p:graphicFrame>
        <p:nvGraphicFramePr>
          <p:cNvPr id="6" name="Chart 5">
            <a:extLst>
              <a:ext uri="{FF2B5EF4-FFF2-40B4-BE49-F238E27FC236}">
                <a16:creationId xmlns:a16="http://schemas.microsoft.com/office/drawing/2014/main" id="{4CED25E3-68E1-4601-82E1-B733C52293E7}"/>
              </a:ext>
            </a:extLst>
          </p:cNvPr>
          <p:cNvGraphicFramePr/>
          <p:nvPr>
            <p:extLst>
              <p:ext uri="{D42A27DB-BD31-4B8C-83A1-F6EECF244321}">
                <p14:modId xmlns:p14="http://schemas.microsoft.com/office/powerpoint/2010/main" val="3696079966"/>
              </p:ext>
            </p:extLst>
          </p:nvPr>
        </p:nvGraphicFramePr>
        <p:xfrm>
          <a:off x="1875496" y="2032717"/>
          <a:ext cx="2093392" cy="203710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5E130378-1053-40D0-A95A-950DA42895D1}"/>
              </a:ext>
            </a:extLst>
          </p:cNvPr>
          <p:cNvSpPr txBox="1"/>
          <p:nvPr/>
        </p:nvSpPr>
        <p:spPr>
          <a:xfrm>
            <a:off x="1875497" y="4353613"/>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Curabitur purus dui, euismod</a:t>
            </a:r>
          </a:p>
        </p:txBody>
      </p:sp>
      <p:graphicFrame>
        <p:nvGraphicFramePr>
          <p:cNvPr id="12" name="Chart 11">
            <a:extLst>
              <a:ext uri="{FF2B5EF4-FFF2-40B4-BE49-F238E27FC236}">
                <a16:creationId xmlns:a16="http://schemas.microsoft.com/office/drawing/2014/main" id="{3A9B03B5-CFFE-4978-A0AB-AFAD1CAE62D1}"/>
              </a:ext>
            </a:extLst>
          </p:cNvPr>
          <p:cNvGraphicFramePr/>
          <p:nvPr>
            <p:extLst>
              <p:ext uri="{D42A27DB-BD31-4B8C-83A1-F6EECF244321}">
                <p14:modId xmlns:p14="http://schemas.microsoft.com/office/powerpoint/2010/main" val="1099216943"/>
              </p:ext>
            </p:extLst>
          </p:nvPr>
        </p:nvGraphicFramePr>
        <p:xfrm>
          <a:off x="4103804" y="2032717"/>
          <a:ext cx="2093392" cy="2037107"/>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a:extLst>
              <a:ext uri="{FF2B5EF4-FFF2-40B4-BE49-F238E27FC236}">
                <a16:creationId xmlns:a16="http://schemas.microsoft.com/office/drawing/2014/main" id="{ED6D1EE0-F6BC-4DF5-A06D-6B3546F06BEC}"/>
              </a:ext>
            </a:extLst>
          </p:cNvPr>
          <p:cNvSpPr txBox="1"/>
          <p:nvPr/>
        </p:nvSpPr>
        <p:spPr>
          <a:xfrm>
            <a:off x="4103804" y="4353613"/>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a:t>
            </a:r>
          </a:p>
        </p:txBody>
      </p:sp>
      <p:graphicFrame>
        <p:nvGraphicFramePr>
          <p:cNvPr id="14" name="Chart 13">
            <a:extLst>
              <a:ext uri="{FF2B5EF4-FFF2-40B4-BE49-F238E27FC236}">
                <a16:creationId xmlns:a16="http://schemas.microsoft.com/office/drawing/2014/main" id="{2E95B4F3-9069-4ABB-ACC5-644475C03416}"/>
              </a:ext>
            </a:extLst>
          </p:cNvPr>
          <p:cNvGraphicFramePr/>
          <p:nvPr>
            <p:extLst>
              <p:ext uri="{D42A27DB-BD31-4B8C-83A1-F6EECF244321}">
                <p14:modId xmlns:p14="http://schemas.microsoft.com/office/powerpoint/2010/main" val="544253685"/>
              </p:ext>
            </p:extLst>
          </p:nvPr>
        </p:nvGraphicFramePr>
        <p:xfrm>
          <a:off x="6332111" y="2032717"/>
          <a:ext cx="2093392" cy="2037107"/>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Box 14">
            <a:extLst>
              <a:ext uri="{FF2B5EF4-FFF2-40B4-BE49-F238E27FC236}">
                <a16:creationId xmlns:a16="http://schemas.microsoft.com/office/drawing/2014/main" id="{7BE1A593-ED49-415F-AC4E-F7DE4A2008AF}"/>
              </a:ext>
            </a:extLst>
          </p:cNvPr>
          <p:cNvSpPr txBox="1"/>
          <p:nvPr/>
        </p:nvSpPr>
        <p:spPr>
          <a:xfrm>
            <a:off x="6332110" y="4353613"/>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a:t>
            </a:r>
          </a:p>
        </p:txBody>
      </p:sp>
      <p:sp>
        <p:nvSpPr>
          <p:cNvPr id="24" name="TextBox 23">
            <a:extLst>
              <a:ext uri="{FF2B5EF4-FFF2-40B4-BE49-F238E27FC236}">
                <a16:creationId xmlns:a16="http://schemas.microsoft.com/office/drawing/2014/main" id="{206F3AF2-8518-445D-983E-D735D5D5D80B}"/>
              </a:ext>
            </a:extLst>
          </p:cNvPr>
          <p:cNvSpPr txBox="1"/>
          <p:nvPr/>
        </p:nvSpPr>
        <p:spPr>
          <a:xfrm>
            <a:off x="1875497" y="5336222"/>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Curabitur purus dui, euismod</a:t>
            </a:r>
          </a:p>
        </p:txBody>
      </p:sp>
      <p:sp>
        <p:nvSpPr>
          <p:cNvPr id="25" name="TextBox 24">
            <a:extLst>
              <a:ext uri="{FF2B5EF4-FFF2-40B4-BE49-F238E27FC236}">
                <a16:creationId xmlns:a16="http://schemas.microsoft.com/office/drawing/2014/main" id="{FB955CDC-02FF-46DC-88B7-2007610D02B3}"/>
              </a:ext>
            </a:extLst>
          </p:cNvPr>
          <p:cNvSpPr txBox="1"/>
          <p:nvPr/>
        </p:nvSpPr>
        <p:spPr>
          <a:xfrm>
            <a:off x="4103804" y="5336222"/>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a:t>
            </a:r>
          </a:p>
        </p:txBody>
      </p:sp>
      <p:sp>
        <p:nvSpPr>
          <p:cNvPr id="26" name="TextBox 25">
            <a:extLst>
              <a:ext uri="{FF2B5EF4-FFF2-40B4-BE49-F238E27FC236}">
                <a16:creationId xmlns:a16="http://schemas.microsoft.com/office/drawing/2014/main" id="{40FAC91D-0967-410A-B2D4-FF0C4AB3352E}"/>
              </a:ext>
            </a:extLst>
          </p:cNvPr>
          <p:cNvSpPr txBox="1"/>
          <p:nvPr/>
        </p:nvSpPr>
        <p:spPr>
          <a:xfrm>
            <a:off x="6332110" y="5336222"/>
            <a:ext cx="2093393"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050" dirty="0">
                <a:solidFill>
                  <a:schemeClr val="tx1"/>
                </a:solidFill>
                <a:latin typeface="Arial" panose="020B0604020202020204" pitchFamily="34" charset="0"/>
              </a:rPr>
              <a:t>Lorem ipsum dolor sit amet, consectetur adipiscing elit. Curabitur purus dui, euismod</a:t>
            </a:r>
          </a:p>
        </p:txBody>
      </p:sp>
      <p:sp>
        <p:nvSpPr>
          <p:cNvPr id="33" name="TextBox 32">
            <a:extLst>
              <a:ext uri="{FF2B5EF4-FFF2-40B4-BE49-F238E27FC236}">
                <a16:creationId xmlns:a16="http://schemas.microsoft.com/office/drawing/2014/main" id="{D03EC62F-BC79-4484-BA8F-368EFD4D60B0}"/>
              </a:ext>
            </a:extLst>
          </p:cNvPr>
          <p:cNvSpPr txBox="1"/>
          <p:nvPr/>
        </p:nvSpPr>
        <p:spPr>
          <a:xfrm>
            <a:off x="628650" y="4353611"/>
            <a:ext cx="1034500" cy="698810"/>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b="1" dirty="0">
                <a:solidFill>
                  <a:schemeClr val="tx1"/>
                </a:solidFill>
                <a:latin typeface="Arial" panose="020B0604020202020204" pitchFamily="34" charset="0"/>
              </a:rPr>
              <a:t>Lorem ipsum dolor sit amet, </a:t>
            </a:r>
          </a:p>
        </p:txBody>
      </p:sp>
      <p:sp>
        <p:nvSpPr>
          <p:cNvPr id="35" name="TextBox 34">
            <a:extLst>
              <a:ext uri="{FF2B5EF4-FFF2-40B4-BE49-F238E27FC236}">
                <a16:creationId xmlns:a16="http://schemas.microsoft.com/office/drawing/2014/main" id="{D9518575-55E2-4C41-BE25-762D6FC36048}"/>
              </a:ext>
            </a:extLst>
          </p:cNvPr>
          <p:cNvSpPr txBox="1"/>
          <p:nvPr/>
        </p:nvSpPr>
        <p:spPr>
          <a:xfrm>
            <a:off x="628650" y="5336221"/>
            <a:ext cx="1034500" cy="698810"/>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b="1" dirty="0">
                <a:solidFill>
                  <a:schemeClr val="tx1"/>
                </a:solidFill>
                <a:latin typeface="Arial" panose="020B0604020202020204" pitchFamily="34" charset="0"/>
              </a:rPr>
              <a:t>Lorem ipsum dolor sit amet, </a:t>
            </a:r>
          </a:p>
        </p:txBody>
      </p:sp>
      <p:cxnSp>
        <p:nvCxnSpPr>
          <p:cNvPr id="37" name="Straight Connector 36">
            <a:extLst>
              <a:ext uri="{FF2B5EF4-FFF2-40B4-BE49-F238E27FC236}">
                <a16:creationId xmlns:a16="http://schemas.microsoft.com/office/drawing/2014/main" id="{3810E280-23E2-4D04-BCF7-A95906E1930E}"/>
              </a:ext>
            </a:extLst>
          </p:cNvPr>
          <p:cNvCxnSpPr/>
          <p:nvPr/>
        </p:nvCxnSpPr>
        <p:spPr>
          <a:xfrm>
            <a:off x="628651" y="5194323"/>
            <a:ext cx="788669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F0E7EC3-53FE-48D1-96B7-2605829A23A1}"/>
              </a:ext>
            </a:extLst>
          </p:cNvPr>
          <p:cNvCxnSpPr/>
          <p:nvPr/>
        </p:nvCxnSpPr>
        <p:spPr>
          <a:xfrm>
            <a:off x="628651" y="4211714"/>
            <a:ext cx="788669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ee4pHeader1">
            <a:extLst>
              <a:ext uri="{FF2B5EF4-FFF2-40B4-BE49-F238E27FC236}">
                <a16:creationId xmlns:a16="http://schemas.microsoft.com/office/drawing/2014/main" id="{60AFED9C-B774-40C7-8401-594F4AEC83F9}"/>
              </a:ext>
            </a:extLst>
          </p:cNvPr>
          <p:cNvSpPr txBox="1"/>
          <p:nvPr/>
        </p:nvSpPr>
        <p:spPr>
          <a:xfrm>
            <a:off x="2015679" y="1513838"/>
            <a:ext cx="1963019" cy="370406"/>
          </a:xfrm>
          <a:prstGeom prst="roundRect">
            <a:avLst/>
          </a:prstGeom>
          <a:solidFill>
            <a:schemeClr val="accent1"/>
          </a:solidFill>
          <a:ln cap="rnd">
            <a:noFill/>
          </a:ln>
        </p:spPr>
        <p:txBody>
          <a:bodyPr vert="horz" wrap="square" lIns="324000" tIns="0" rIns="0" bIns="0" rtlCol="0" anchor="b" anchorCtr="0">
            <a:noAutofit/>
          </a:bodyPr>
          <a:lstStyle/>
          <a:p>
            <a:pPr marL="0" lvl="3"/>
            <a:r>
              <a:rPr lang="en-US" sz="1050" b="1" dirty="0">
                <a:solidFill>
                  <a:schemeClr val="bg2"/>
                </a:solidFill>
                <a:latin typeface="Arial" panose="020B0604020202020204" pitchFamily="34" charset="0"/>
              </a:rPr>
              <a:t>Lorem ipsum dolor sit amet, consectetur</a:t>
            </a:r>
          </a:p>
        </p:txBody>
      </p:sp>
      <p:sp>
        <p:nvSpPr>
          <p:cNvPr id="10" name="ee4pHeader1">
            <a:extLst>
              <a:ext uri="{FF2B5EF4-FFF2-40B4-BE49-F238E27FC236}">
                <a16:creationId xmlns:a16="http://schemas.microsoft.com/office/drawing/2014/main" id="{FD2850AD-C496-4ED1-9B0B-3925BD2A210D}"/>
              </a:ext>
            </a:extLst>
          </p:cNvPr>
          <p:cNvSpPr txBox="1"/>
          <p:nvPr/>
        </p:nvSpPr>
        <p:spPr>
          <a:xfrm>
            <a:off x="4239081" y="1513838"/>
            <a:ext cx="1963019" cy="370406"/>
          </a:xfrm>
          <a:prstGeom prst="roundRect">
            <a:avLst/>
          </a:prstGeom>
          <a:solidFill>
            <a:schemeClr val="accent1"/>
          </a:solidFill>
          <a:ln cap="rnd">
            <a:noFill/>
          </a:ln>
        </p:spPr>
        <p:txBody>
          <a:bodyPr vert="horz" wrap="square" lIns="324000" tIns="0" rIns="0" bIns="0" rtlCol="0" anchor="b" anchorCtr="0">
            <a:noAutofit/>
          </a:bodyPr>
          <a:lstStyle/>
          <a:p>
            <a:pPr marL="0" lvl="3"/>
            <a:r>
              <a:rPr lang="en-US" sz="1050" b="1" dirty="0">
                <a:solidFill>
                  <a:schemeClr val="bg2"/>
                </a:solidFill>
                <a:latin typeface="Arial" panose="020B0604020202020204" pitchFamily="34" charset="0"/>
              </a:rPr>
              <a:t>Lorem ipsum dolor sit amet, consectetur</a:t>
            </a:r>
          </a:p>
        </p:txBody>
      </p:sp>
      <p:sp>
        <p:nvSpPr>
          <p:cNvPr id="11" name="ee4pHeader1">
            <a:extLst>
              <a:ext uri="{FF2B5EF4-FFF2-40B4-BE49-F238E27FC236}">
                <a16:creationId xmlns:a16="http://schemas.microsoft.com/office/drawing/2014/main" id="{697AE807-52AF-4B41-A842-49C42A1CC157}"/>
              </a:ext>
            </a:extLst>
          </p:cNvPr>
          <p:cNvSpPr txBox="1"/>
          <p:nvPr/>
        </p:nvSpPr>
        <p:spPr>
          <a:xfrm>
            <a:off x="6462484" y="1513838"/>
            <a:ext cx="1963019" cy="370406"/>
          </a:xfrm>
          <a:prstGeom prst="roundRect">
            <a:avLst/>
          </a:prstGeom>
          <a:solidFill>
            <a:schemeClr val="accent1"/>
          </a:solidFill>
          <a:ln cap="rnd">
            <a:noFill/>
          </a:ln>
        </p:spPr>
        <p:txBody>
          <a:bodyPr vert="horz" wrap="square" lIns="324000" tIns="0" rIns="0" bIns="0" rtlCol="0" anchor="b" anchorCtr="0">
            <a:noAutofit/>
          </a:bodyPr>
          <a:lstStyle/>
          <a:p>
            <a:pPr marL="0" lvl="3"/>
            <a:r>
              <a:rPr lang="en-US" sz="1050" b="1" dirty="0">
                <a:solidFill>
                  <a:schemeClr val="bg2"/>
                </a:solidFill>
                <a:latin typeface="Arial" panose="020B0604020202020204" pitchFamily="34" charset="0"/>
              </a:rPr>
              <a:t>Lorem ipsum dolor sit amet, consectetur</a:t>
            </a:r>
          </a:p>
        </p:txBody>
      </p:sp>
      <p:grpSp>
        <p:nvGrpSpPr>
          <p:cNvPr id="39" name="Group 38">
            <a:extLst>
              <a:ext uri="{FF2B5EF4-FFF2-40B4-BE49-F238E27FC236}">
                <a16:creationId xmlns:a16="http://schemas.microsoft.com/office/drawing/2014/main" id="{BEAECBC3-D98B-4F00-8E0D-5B82089BA469}"/>
              </a:ext>
            </a:extLst>
          </p:cNvPr>
          <p:cNvGrpSpPr/>
          <p:nvPr/>
        </p:nvGrpSpPr>
        <p:grpSpPr>
          <a:xfrm>
            <a:off x="1875496" y="1511369"/>
            <a:ext cx="388046" cy="388046"/>
            <a:chOff x="721966" y="1986158"/>
            <a:chExt cx="674902" cy="674902"/>
          </a:xfrm>
        </p:grpSpPr>
        <p:sp>
          <p:nvSpPr>
            <p:cNvPr id="40" name="Oval 39">
              <a:extLst>
                <a:ext uri="{FF2B5EF4-FFF2-40B4-BE49-F238E27FC236}">
                  <a16:creationId xmlns:a16="http://schemas.microsoft.com/office/drawing/2014/main" id="{B0281018-6E8F-4CF3-BD8F-8EB89A444D31}"/>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1" name="Group 40">
              <a:extLst>
                <a:ext uri="{FF2B5EF4-FFF2-40B4-BE49-F238E27FC236}">
                  <a16:creationId xmlns:a16="http://schemas.microsoft.com/office/drawing/2014/main" id="{5A63EEDE-F745-42E3-83CD-986BE475A309}"/>
                </a:ext>
              </a:extLst>
            </p:cNvPr>
            <p:cNvGrpSpPr/>
            <p:nvPr/>
          </p:nvGrpSpPr>
          <p:grpSpPr>
            <a:xfrm>
              <a:off x="808583" y="2072775"/>
              <a:ext cx="501668" cy="501668"/>
              <a:chOff x="1649691" y="3230880"/>
              <a:chExt cx="914400" cy="914400"/>
            </a:xfrm>
          </p:grpSpPr>
          <p:sp>
            <p:nvSpPr>
              <p:cNvPr id="42" name="Accent">
                <a:extLst>
                  <a:ext uri="{FF2B5EF4-FFF2-40B4-BE49-F238E27FC236}">
                    <a16:creationId xmlns:a16="http://schemas.microsoft.com/office/drawing/2014/main" id="{E74C1C30-25AC-4905-93CE-ED3736671CF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3" name="Outline">
                <a:extLst>
                  <a:ext uri="{FF2B5EF4-FFF2-40B4-BE49-F238E27FC236}">
                    <a16:creationId xmlns:a16="http://schemas.microsoft.com/office/drawing/2014/main" id="{2B9C1BDA-183B-4B68-969E-038CBCAAA56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9" name="Group 48">
            <a:extLst>
              <a:ext uri="{FF2B5EF4-FFF2-40B4-BE49-F238E27FC236}">
                <a16:creationId xmlns:a16="http://schemas.microsoft.com/office/drawing/2014/main" id="{872ADF63-1F51-4B49-8B0C-883B8B465180}"/>
              </a:ext>
            </a:extLst>
          </p:cNvPr>
          <p:cNvGrpSpPr/>
          <p:nvPr/>
        </p:nvGrpSpPr>
        <p:grpSpPr>
          <a:xfrm>
            <a:off x="4122091" y="1511369"/>
            <a:ext cx="388046" cy="388046"/>
            <a:chOff x="721966" y="1986158"/>
            <a:chExt cx="674902" cy="674902"/>
          </a:xfrm>
        </p:grpSpPr>
        <p:sp>
          <p:nvSpPr>
            <p:cNvPr id="50" name="Oval 49">
              <a:extLst>
                <a:ext uri="{FF2B5EF4-FFF2-40B4-BE49-F238E27FC236}">
                  <a16:creationId xmlns:a16="http://schemas.microsoft.com/office/drawing/2014/main" id="{ADFC58F1-DA24-411F-8E0F-EF7B4B2B9C02}"/>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1" name="Group 50">
              <a:extLst>
                <a:ext uri="{FF2B5EF4-FFF2-40B4-BE49-F238E27FC236}">
                  <a16:creationId xmlns:a16="http://schemas.microsoft.com/office/drawing/2014/main" id="{15821A1E-0FEC-4E1F-A4C2-A98ACB7208DD}"/>
                </a:ext>
              </a:extLst>
            </p:cNvPr>
            <p:cNvGrpSpPr/>
            <p:nvPr/>
          </p:nvGrpSpPr>
          <p:grpSpPr>
            <a:xfrm>
              <a:off x="808583" y="2072775"/>
              <a:ext cx="501668" cy="501668"/>
              <a:chOff x="1649691" y="3230880"/>
              <a:chExt cx="914400" cy="914400"/>
            </a:xfrm>
          </p:grpSpPr>
          <p:sp>
            <p:nvSpPr>
              <p:cNvPr id="52" name="Accent">
                <a:extLst>
                  <a:ext uri="{FF2B5EF4-FFF2-40B4-BE49-F238E27FC236}">
                    <a16:creationId xmlns:a16="http://schemas.microsoft.com/office/drawing/2014/main" id="{95985447-DA7D-491A-AA0D-525741CA2EE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3" name="Outline">
                <a:extLst>
                  <a:ext uri="{FF2B5EF4-FFF2-40B4-BE49-F238E27FC236}">
                    <a16:creationId xmlns:a16="http://schemas.microsoft.com/office/drawing/2014/main" id="{7DB9118A-9EF3-4EF1-9A5F-101E4B299F1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4" name="Group 53">
            <a:extLst>
              <a:ext uri="{FF2B5EF4-FFF2-40B4-BE49-F238E27FC236}">
                <a16:creationId xmlns:a16="http://schemas.microsoft.com/office/drawing/2014/main" id="{0E868A49-D0A4-4EEA-B7FE-198F6D5C22EF}"/>
              </a:ext>
            </a:extLst>
          </p:cNvPr>
          <p:cNvGrpSpPr/>
          <p:nvPr/>
        </p:nvGrpSpPr>
        <p:grpSpPr>
          <a:xfrm>
            <a:off x="6332111" y="1511369"/>
            <a:ext cx="388046" cy="388046"/>
            <a:chOff x="721966" y="1986158"/>
            <a:chExt cx="674902" cy="674902"/>
          </a:xfrm>
        </p:grpSpPr>
        <p:sp>
          <p:nvSpPr>
            <p:cNvPr id="55" name="Oval 54">
              <a:extLst>
                <a:ext uri="{FF2B5EF4-FFF2-40B4-BE49-F238E27FC236}">
                  <a16:creationId xmlns:a16="http://schemas.microsoft.com/office/drawing/2014/main" id="{78148182-BB59-4664-81D7-51D3B07121B7}"/>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6" name="Group 55">
              <a:extLst>
                <a:ext uri="{FF2B5EF4-FFF2-40B4-BE49-F238E27FC236}">
                  <a16:creationId xmlns:a16="http://schemas.microsoft.com/office/drawing/2014/main" id="{564C6EFB-2A7D-480C-8955-8A3DCA461E98}"/>
                </a:ext>
              </a:extLst>
            </p:cNvPr>
            <p:cNvGrpSpPr/>
            <p:nvPr/>
          </p:nvGrpSpPr>
          <p:grpSpPr>
            <a:xfrm>
              <a:off x="808583" y="2072775"/>
              <a:ext cx="501668" cy="501668"/>
              <a:chOff x="1649691" y="3230880"/>
              <a:chExt cx="914400" cy="914400"/>
            </a:xfrm>
          </p:grpSpPr>
          <p:sp>
            <p:nvSpPr>
              <p:cNvPr id="57" name="Accent">
                <a:extLst>
                  <a:ext uri="{FF2B5EF4-FFF2-40B4-BE49-F238E27FC236}">
                    <a16:creationId xmlns:a16="http://schemas.microsoft.com/office/drawing/2014/main" id="{9FDD5EE9-3344-4FBD-B90E-61E5AB8F794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8" name="Outline">
                <a:extLst>
                  <a:ext uri="{FF2B5EF4-FFF2-40B4-BE49-F238E27FC236}">
                    <a16:creationId xmlns:a16="http://schemas.microsoft.com/office/drawing/2014/main" id="{98991B20-5716-4A26-8D9D-B7B428F7FFE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3665276581"/>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p:txBody>
          <a:bodyPr>
            <a:normAutofit/>
          </a:bodyPr>
          <a:lstStyle/>
          <a:p>
            <a:r>
              <a:rPr lang="en-PH" dirty="0"/>
              <a:t>Two Mini Charts + Commentary</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286</a:t>
            </a:fld>
            <a:endParaRPr lang="en-PH" dirty="0"/>
          </a:p>
        </p:txBody>
      </p:sp>
      <p:sp>
        <p:nvSpPr>
          <p:cNvPr id="8" name="ee4pHeader1">
            <a:extLst>
              <a:ext uri="{FF2B5EF4-FFF2-40B4-BE49-F238E27FC236}">
                <a16:creationId xmlns:a16="http://schemas.microsoft.com/office/drawing/2014/main" id="{87F3B0BF-B141-4C86-B12A-ACBCE59CC28C}"/>
              </a:ext>
            </a:extLst>
          </p:cNvPr>
          <p:cNvSpPr txBox="1"/>
          <p:nvPr/>
        </p:nvSpPr>
        <p:spPr>
          <a:xfrm>
            <a:off x="1994636" y="1513838"/>
            <a:ext cx="3053620" cy="370406"/>
          </a:xfrm>
          <a:prstGeom prst="roundRect">
            <a:avLst/>
          </a:prstGeom>
          <a:solidFill>
            <a:schemeClr val="accent1"/>
          </a:solidFill>
          <a:ln cap="rnd">
            <a:noFill/>
          </a:ln>
        </p:spPr>
        <p:txBody>
          <a:bodyPr vert="horz" wrap="square" lIns="297000" tIns="0" rIns="0" bIns="0" rtlCol="0" anchor="ctr" anchorCtr="0">
            <a:noAutofit/>
          </a:bodyPr>
          <a:lstStyle/>
          <a:p>
            <a:pPr marL="0" lvl="3"/>
            <a:r>
              <a:rPr lang="en-US" sz="1050" b="1" dirty="0">
                <a:solidFill>
                  <a:schemeClr val="bg2"/>
                </a:solidFill>
                <a:latin typeface="Arial" panose="020B0604020202020204" pitchFamily="34" charset="0"/>
              </a:rPr>
              <a:t>Lorem ipsum dolor sit amet, consectetur</a:t>
            </a:r>
          </a:p>
        </p:txBody>
      </p:sp>
      <p:sp>
        <p:nvSpPr>
          <p:cNvPr id="9" name="ee4pHeader1">
            <a:extLst>
              <a:ext uri="{FF2B5EF4-FFF2-40B4-BE49-F238E27FC236}">
                <a16:creationId xmlns:a16="http://schemas.microsoft.com/office/drawing/2014/main" id="{D2404D1A-5F47-4DC9-BE80-C779BC9D2BB3}"/>
              </a:ext>
            </a:extLst>
          </p:cNvPr>
          <p:cNvSpPr txBox="1"/>
          <p:nvPr/>
        </p:nvSpPr>
        <p:spPr>
          <a:xfrm>
            <a:off x="5371874" y="1513838"/>
            <a:ext cx="3053620" cy="370406"/>
          </a:xfrm>
          <a:prstGeom prst="roundRect">
            <a:avLst/>
          </a:prstGeom>
          <a:solidFill>
            <a:schemeClr val="accent1"/>
          </a:solidFill>
          <a:ln cap="rnd">
            <a:noFill/>
          </a:ln>
        </p:spPr>
        <p:txBody>
          <a:bodyPr vert="horz" wrap="square" lIns="297000" tIns="0" rIns="0" bIns="0" rtlCol="0" anchor="ctr" anchorCtr="0">
            <a:noAutofit/>
          </a:bodyPr>
          <a:lstStyle/>
          <a:p>
            <a:pPr marL="0" lvl="3"/>
            <a:r>
              <a:rPr lang="en-US" sz="1050" b="1" dirty="0">
                <a:solidFill>
                  <a:schemeClr val="bg2"/>
                </a:solidFill>
                <a:latin typeface="Arial" panose="020B0604020202020204" pitchFamily="34" charset="0"/>
              </a:rPr>
              <a:t>Lorem ipsum dolor sit amet, consectetur</a:t>
            </a:r>
          </a:p>
        </p:txBody>
      </p:sp>
      <p:graphicFrame>
        <p:nvGraphicFramePr>
          <p:cNvPr id="6" name="Chart 5">
            <a:extLst>
              <a:ext uri="{FF2B5EF4-FFF2-40B4-BE49-F238E27FC236}">
                <a16:creationId xmlns:a16="http://schemas.microsoft.com/office/drawing/2014/main" id="{DCBDE4BB-6602-47C6-BD00-49DF002B51F9}"/>
              </a:ext>
            </a:extLst>
          </p:cNvPr>
          <p:cNvGraphicFramePr/>
          <p:nvPr>
            <p:extLst>
              <p:ext uri="{D42A27DB-BD31-4B8C-83A1-F6EECF244321}">
                <p14:modId xmlns:p14="http://schemas.microsoft.com/office/powerpoint/2010/main" val="1537318865"/>
              </p:ext>
            </p:extLst>
          </p:nvPr>
        </p:nvGraphicFramePr>
        <p:xfrm>
          <a:off x="1875495" y="2032717"/>
          <a:ext cx="3172762" cy="2037107"/>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5E70EC67-8907-413D-B205-0DE2946ECFAA}"/>
              </a:ext>
            </a:extLst>
          </p:cNvPr>
          <p:cNvSpPr txBox="1"/>
          <p:nvPr/>
        </p:nvSpPr>
        <p:spPr>
          <a:xfrm>
            <a:off x="1875491" y="4353613"/>
            <a:ext cx="3172764"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300" dirty="0">
                <a:solidFill>
                  <a:schemeClr val="tx1"/>
                </a:solidFill>
                <a:latin typeface="Arial" panose="020B0604020202020204" pitchFamily="34" charset="0"/>
              </a:rPr>
              <a:t>Lorem ipsum dolor sit amet, consectetur adipiscing elit. Curabitur purus dui, euismod</a:t>
            </a:r>
          </a:p>
        </p:txBody>
      </p:sp>
      <p:graphicFrame>
        <p:nvGraphicFramePr>
          <p:cNvPr id="11" name="Chart 10">
            <a:extLst>
              <a:ext uri="{FF2B5EF4-FFF2-40B4-BE49-F238E27FC236}">
                <a16:creationId xmlns:a16="http://schemas.microsoft.com/office/drawing/2014/main" id="{846A1DBD-122D-43C9-9590-9551FA650180}"/>
              </a:ext>
            </a:extLst>
          </p:cNvPr>
          <p:cNvGraphicFramePr/>
          <p:nvPr>
            <p:extLst>
              <p:ext uri="{D42A27DB-BD31-4B8C-83A1-F6EECF244321}">
                <p14:modId xmlns:p14="http://schemas.microsoft.com/office/powerpoint/2010/main" val="1884630859"/>
              </p:ext>
            </p:extLst>
          </p:nvPr>
        </p:nvGraphicFramePr>
        <p:xfrm>
          <a:off x="5252733" y="2032717"/>
          <a:ext cx="3172762" cy="203710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41DBAC63-0868-409E-9D3F-E0634165BA88}"/>
              </a:ext>
            </a:extLst>
          </p:cNvPr>
          <p:cNvSpPr txBox="1"/>
          <p:nvPr/>
        </p:nvSpPr>
        <p:spPr>
          <a:xfrm>
            <a:off x="5252730" y="4353613"/>
            <a:ext cx="3172764"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300" dirty="0">
                <a:solidFill>
                  <a:schemeClr val="tx1"/>
                </a:solidFill>
                <a:latin typeface="Arial" panose="020B0604020202020204" pitchFamily="34" charset="0"/>
              </a:rPr>
              <a:t>Lorem ipsum dolor sit amet, consectetur adipiscing elit. Curabitur purus dui, euismod</a:t>
            </a:r>
          </a:p>
        </p:txBody>
      </p:sp>
      <p:sp>
        <p:nvSpPr>
          <p:cNvPr id="15" name="TextBox 14">
            <a:extLst>
              <a:ext uri="{FF2B5EF4-FFF2-40B4-BE49-F238E27FC236}">
                <a16:creationId xmlns:a16="http://schemas.microsoft.com/office/drawing/2014/main" id="{3043ADCD-D08F-4BE9-833F-B59EC6A8EE0D}"/>
              </a:ext>
            </a:extLst>
          </p:cNvPr>
          <p:cNvSpPr txBox="1"/>
          <p:nvPr/>
        </p:nvSpPr>
        <p:spPr>
          <a:xfrm>
            <a:off x="1875491" y="5336222"/>
            <a:ext cx="3172764"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300" dirty="0">
                <a:solidFill>
                  <a:schemeClr val="tx1"/>
                </a:solidFill>
                <a:latin typeface="Arial" panose="020B0604020202020204" pitchFamily="34" charset="0"/>
              </a:rPr>
              <a:t>Lorem ipsum dolor sit amet, consectetur adipiscing elit. Curabitur purus dui, euismod</a:t>
            </a:r>
          </a:p>
        </p:txBody>
      </p:sp>
      <p:sp>
        <p:nvSpPr>
          <p:cNvPr id="16" name="TextBox 15">
            <a:extLst>
              <a:ext uri="{FF2B5EF4-FFF2-40B4-BE49-F238E27FC236}">
                <a16:creationId xmlns:a16="http://schemas.microsoft.com/office/drawing/2014/main" id="{C2E42930-AA50-4C9F-ACB0-2AB78C773FB1}"/>
              </a:ext>
            </a:extLst>
          </p:cNvPr>
          <p:cNvSpPr txBox="1"/>
          <p:nvPr/>
        </p:nvSpPr>
        <p:spPr>
          <a:xfrm>
            <a:off x="5252730" y="5336222"/>
            <a:ext cx="3172764" cy="698812"/>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pPr>
            <a:r>
              <a:rPr lang="en-US" sz="1300" dirty="0">
                <a:solidFill>
                  <a:schemeClr val="tx1"/>
                </a:solidFill>
                <a:latin typeface="Arial" panose="020B0604020202020204" pitchFamily="34" charset="0"/>
              </a:rPr>
              <a:t>Lorem ipsum dolor sit amet, consectetur adipiscing elit. Curabitur purus dui, euismod</a:t>
            </a:r>
          </a:p>
        </p:txBody>
      </p:sp>
      <p:sp>
        <p:nvSpPr>
          <p:cNvPr id="18" name="TextBox 17">
            <a:extLst>
              <a:ext uri="{FF2B5EF4-FFF2-40B4-BE49-F238E27FC236}">
                <a16:creationId xmlns:a16="http://schemas.microsoft.com/office/drawing/2014/main" id="{ACAAEDC1-F864-456E-A158-272AB072E5BD}"/>
              </a:ext>
            </a:extLst>
          </p:cNvPr>
          <p:cNvSpPr txBox="1"/>
          <p:nvPr/>
        </p:nvSpPr>
        <p:spPr>
          <a:xfrm>
            <a:off x="628650" y="4353611"/>
            <a:ext cx="1034500" cy="698810"/>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300" b="1" dirty="0">
                <a:solidFill>
                  <a:schemeClr val="tx1"/>
                </a:solidFill>
                <a:latin typeface="Arial" panose="020B0604020202020204" pitchFamily="34" charset="0"/>
              </a:rPr>
              <a:t>Lorem ipsum dolor sit amet, </a:t>
            </a:r>
          </a:p>
        </p:txBody>
      </p:sp>
      <p:sp>
        <p:nvSpPr>
          <p:cNvPr id="19" name="TextBox 18">
            <a:extLst>
              <a:ext uri="{FF2B5EF4-FFF2-40B4-BE49-F238E27FC236}">
                <a16:creationId xmlns:a16="http://schemas.microsoft.com/office/drawing/2014/main" id="{91C9598B-02A3-4B4D-B2CE-8AC405967A58}"/>
              </a:ext>
            </a:extLst>
          </p:cNvPr>
          <p:cNvSpPr txBox="1"/>
          <p:nvPr/>
        </p:nvSpPr>
        <p:spPr>
          <a:xfrm>
            <a:off x="628650" y="5336221"/>
            <a:ext cx="1034500" cy="698810"/>
          </a:xfrm>
          <a:prstGeom prst="rect">
            <a:avLst/>
          </a:prstGeom>
          <a:noFill/>
          <a:ln w="9525" cap="flat" cmpd="sng" algn="ctr">
            <a:solidFill>
              <a:schemeClr val="accent1"/>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300" b="1" dirty="0">
                <a:solidFill>
                  <a:schemeClr val="tx1"/>
                </a:solidFill>
                <a:latin typeface="Arial" panose="020B0604020202020204" pitchFamily="34" charset="0"/>
              </a:rPr>
              <a:t>Lorem ipsum dolor sit amet, </a:t>
            </a:r>
          </a:p>
        </p:txBody>
      </p:sp>
      <p:cxnSp>
        <p:nvCxnSpPr>
          <p:cNvPr id="20" name="Straight Connector 19">
            <a:extLst>
              <a:ext uri="{FF2B5EF4-FFF2-40B4-BE49-F238E27FC236}">
                <a16:creationId xmlns:a16="http://schemas.microsoft.com/office/drawing/2014/main" id="{C2491112-64CF-4FFB-BE4B-A719552422CF}"/>
              </a:ext>
            </a:extLst>
          </p:cNvPr>
          <p:cNvCxnSpPr/>
          <p:nvPr/>
        </p:nvCxnSpPr>
        <p:spPr>
          <a:xfrm>
            <a:off x="628651" y="5194323"/>
            <a:ext cx="788669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FEFDDF0-D821-4ED8-8F32-401FE2D28F40}"/>
              </a:ext>
            </a:extLst>
          </p:cNvPr>
          <p:cNvCxnSpPr/>
          <p:nvPr/>
        </p:nvCxnSpPr>
        <p:spPr>
          <a:xfrm>
            <a:off x="628651" y="4211714"/>
            <a:ext cx="7886699"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30D0BD8C-E08B-47E2-B367-9287E773E4A3}"/>
              </a:ext>
            </a:extLst>
          </p:cNvPr>
          <p:cNvGrpSpPr/>
          <p:nvPr/>
        </p:nvGrpSpPr>
        <p:grpSpPr>
          <a:xfrm>
            <a:off x="1875495" y="1511369"/>
            <a:ext cx="388046" cy="388046"/>
            <a:chOff x="721966" y="1986158"/>
            <a:chExt cx="674902" cy="674902"/>
          </a:xfrm>
        </p:grpSpPr>
        <p:sp>
          <p:nvSpPr>
            <p:cNvPr id="23" name="Oval 22">
              <a:extLst>
                <a:ext uri="{FF2B5EF4-FFF2-40B4-BE49-F238E27FC236}">
                  <a16:creationId xmlns:a16="http://schemas.microsoft.com/office/drawing/2014/main" id="{5B060F45-908D-4834-951C-B6C3111B297B}"/>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4" name="Group 23">
              <a:extLst>
                <a:ext uri="{FF2B5EF4-FFF2-40B4-BE49-F238E27FC236}">
                  <a16:creationId xmlns:a16="http://schemas.microsoft.com/office/drawing/2014/main" id="{BF94AE19-7C48-44E1-8290-50B1905AA607}"/>
                </a:ext>
              </a:extLst>
            </p:cNvPr>
            <p:cNvGrpSpPr/>
            <p:nvPr/>
          </p:nvGrpSpPr>
          <p:grpSpPr>
            <a:xfrm>
              <a:off x="808583" y="2072775"/>
              <a:ext cx="501668" cy="501668"/>
              <a:chOff x="1649691" y="3230880"/>
              <a:chExt cx="914400" cy="914400"/>
            </a:xfrm>
          </p:grpSpPr>
          <p:sp>
            <p:nvSpPr>
              <p:cNvPr id="25" name="Accent">
                <a:extLst>
                  <a:ext uri="{FF2B5EF4-FFF2-40B4-BE49-F238E27FC236}">
                    <a16:creationId xmlns:a16="http://schemas.microsoft.com/office/drawing/2014/main" id="{A7375805-2DD5-4321-896E-F5C7E59055F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6" name="Outline">
                <a:extLst>
                  <a:ext uri="{FF2B5EF4-FFF2-40B4-BE49-F238E27FC236}">
                    <a16:creationId xmlns:a16="http://schemas.microsoft.com/office/drawing/2014/main" id="{22414652-A92D-466D-9A7C-FD1B209C0CE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27" name="Group 26">
            <a:extLst>
              <a:ext uri="{FF2B5EF4-FFF2-40B4-BE49-F238E27FC236}">
                <a16:creationId xmlns:a16="http://schemas.microsoft.com/office/drawing/2014/main" id="{0CB93B2E-2F8E-4C33-BC00-C5A98CB15DA3}"/>
              </a:ext>
            </a:extLst>
          </p:cNvPr>
          <p:cNvGrpSpPr/>
          <p:nvPr/>
        </p:nvGrpSpPr>
        <p:grpSpPr>
          <a:xfrm>
            <a:off x="5252733" y="1511369"/>
            <a:ext cx="388046" cy="388046"/>
            <a:chOff x="721966" y="1986158"/>
            <a:chExt cx="674902" cy="674902"/>
          </a:xfrm>
        </p:grpSpPr>
        <p:sp>
          <p:nvSpPr>
            <p:cNvPr id="28" name="Oval 27">
              <a:extLst>
                <a:ext uri="{FF2B5EF4-FFF2-40B4-BE49-F238E27FC236}">
                  <a16:creationId xmlns:a16="http://schemas.microsoft.com/office/drawing/2014/main" id="{E8169551-065F-4D01-A195-C891B7F93A94}"/>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9" name="Group 28">
              <a:extLst>
                <a:ext uri="{FF2B5EF4-FFF2-40B4-BE49-F238E27FC236}">
                  <a16:creationId xmlns:a16="http://schemas.microsoft.com/office/drawing/2014/main" id="{EA7715C0-2A49-4ECD-84B5-E0E04967476B}"/>
                </a:ext>
              </a:extLst>
            </p:cNvPr>
            <p:cNvGrpSpPr/>
            <p:nvPr/>
          </p:nvGrpSpPr>
          <p:grpSpPr>
            <a:xfrm>
              <a:off x="808583" y="2072775"/>
              <a:ext cx="501668" cy="501668"/>
              <a:chOff x="1649691" y="3230880"/>
              <a:chExt cx="914400" cy="914400"/>
            </a:xfrm>
          </p:grpSpPr>
          <p:sp>
            <p:nvSpPr>
              <p:cNvPr id="30" name="Accent">
                <a:extLst>
                  <a:ext uri="{FF2B5EF4-FFF2-40B4-BE49-F238E27FC236}">
                    <a16:creationId xmlns:a16="http://schemas.microsoft.com/office/drawing/2014/main" id="{56FC55EF-63B6-4125-BB38-A05AF2167A4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1" name="Outline">
                <a:extLst>
                  <a:ext uri="{FF2B5EF4-FFF2-40B4-BE49-F238E27FC236}">
                    <a16:creationId xmlns:a16="http://schemas.microsoft.com/office/drawing/2014/main" id="{1BD4A7BC-E032-4328-9EA6-974A35BA655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98606473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B3C84EE0-B571-47C1-9939-6F683954493B}"/>
              </a:ext>
            </a:extLst>
          </p:cNvPr>
          <p:cNvSpPr>
            <a:spLocks noGrp="1"/>
          </p:cNvSpPr>
          <p:nvPr>
            <p:ph type="title"/>
          </p:nvPr>
        </p:nvSpPr>
        <p:spPr>
          <a:xfrm>
            <a:off x="628650" y="365127"/>
            <a:ext cx="7886700" cy="618100"/>
          </a:xfrm>
        </p:spPr>
        <p:txBody>
          <a:bodyPr>
            <a:normAutofit/>
          </a:bodyPr>
          <a:lstStyle/>
          <a:p>
            <a:r>
              <a:rPr lang="en-PH" dirty="0"/>
              <a:t>Mekko Chart + RHS Panel</a:t>
            </a:r>
          </a:p>
        </p:txBody>
      </p:sp>
      <p:sp>
        <p:nvSpPr>
          <p:cNvPr id="3" name="Slide Number Placeholder 2">
            <a:extLst>
              <a:ext uri="{FF2B5EF4-FFF2-40B4-BE49-F238E27FC236}">
                <a16:creationId xmlns:a16="http://schemas.microsoft.com/office/drawing/2014/main" id="{BCB584B4-E2D0-428C-8089-8EF3854A22FC}"/>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287</a:t>
            </a:fld>
            <a:endParaRPr lang="en-PH" dirty="0"/>
          </a:p>
        </p:txBody>
      </p:sp>
      <p:sp>
        <p:nvSpPr>
          <p:cNvPr id="13" name="Rectangle 12">
            <a:extLst>
              <a:ext uri="{FF2B5EF4-FFF2-40B4-BE49-F238E27FC236}">
                <a16:creationId xmlns:a16="http://schemas.microsoft.com/office/drawing/2014/main" id="{FD3365FD-5306-43F9-9692-2723D8A2DCEA}"/>
              </a:ext>
            </a:extLst>
          </p:cNvPr>
          <p:cNvSpPr/>
          <p:nvPr/>
        </p:nvSpPr>
        <p:spPr>
          <a:xfrm>
            <a:off x="5622715" y="1511369"/>
            <a:ext cx="2892635" cy="4343128"/>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9" name="ee4pHeader1">
            <a:extLst>
              <a:ext uri="{FF2B5EF4-FFF2-40B4-BE49-F238E27FC236}">
                <a16:creationId xmlns:a16="http://schemas.microsoft.com/office/drawing/2014/main" id="{ACA94B8E-386F-4C9B-A8EB-C702DE766585}"/>
              </a:ext>
            </a:extLst>
          </p:cNvPr>
          <p:cNvSpPr txBox="1"/>
          <p:nvPr/>
        </p:nvSpPr>
        <p:spPr>
          <a:xfrm>
            <a:off x="628652" y="1634334"/>
            <a:ext cx="4611942" cy="492087"/>
          </a:xfrm>
          <a:prstGeom prst="rect">
            <a:avLst/>
          </a:prstGeom>
          <a:noFill/>
          <a:ln cap="rnd">
            <a:noFill/>
          </a:ln>
        </p:spPr>
        <p:txBody>
          <a:bodyPr vert="horz" wrap="square" lIns="0" tIns="0" rIns="0" bIns="0" rtlCol="0" anchor="b" anchorCtr="0">
            <a:noAutofit/>
          </a:bodyPr>
          <a:lstStyle/>
          <a:p>
            <a:pPr marL="0" lvl="3"/>
            <a:r>
              <a:rPr lang="en-US" sz="1600" b="1" dirty="0">
                <a:solidFill>
                  <a:schemeClr val="accent1"/>
                </a:solidFill>
                <a:latin typeface="Arial" panose="020B0604020202020204" pitchFamily="34" charset="0"/>
              </a:rPr>
              <a:t>Lorem ipsum dolor sit amet, consectetur adipiscing</a:t>
            </a:r>
          </a:p>
        </p:txBody>
      </p:sp>
      <p:sp>
        <p:nvSpPr>
          <p:cNvPr id="33" name="ee4pHeader1">
            <a:extLst>
              <a:ext uri="{FF2B5EF4-FFF2-40B4-BE49-F238E27FC236}">
                <a16:creationId xmlns:a16="http://schemas.microsoft.com/office/drawing/2014/main" id="{E28976E1-A88F-4518-9384-0391323453D2}"/>
              </a:ext>
            </a:extLst>
          </p:cNvPr>
          <p:cNvSpPr txBox="1"/>
          <p:nvPr/>
        </p:nvSpPr>
        <p:spPr>
          <a:xfrm>
            <a:off x="5622712" y="1770304"/>
            <a:ext cx="2892634" cy="674507"/>
          </a:xfrm>
          <a:prstGeom prst="rect">
            <a:avLst/>
          </a:prstGeom>
          <a:solidFill>
            <a:schemeClr val="accent1"/>
          </a:solidFill>
          <a:ln cap="rnd">
            <a:noFill/>
          </a:ln>
        </p:spPr>
        <p:txBody>
          <a:bodyPr vert="horz" wrap="square" lIns="0" tIns="0" rIns="0" bIns="0" rtlCol="0" anchor="ctr" anchorCtr="0">
            <a:noAutofit/>
          </a:bodyPr>
          <a:lstStyle/>
          <a:p>
            <a:pPr marL="0" lvl="3" algn="ctr"/>
            <a:r>
              <a:rPr lang="en-US" sz="1600" dirty="0">
                <a:solidFill>
                  <a:schemeClr val="bg1"/>
                </a:solidFill>
                <a:latin typeface="Arial" panose="020B0604020202020204" pitchFamily="34" charset="0"/>
              </a:rPr>
              <a:t>Lorem ipsum dolor sit</a:t>
            </a:r>
            <a:br>
              <a:rPr lang="en-US" sz="1600" dirty="0">
                <a:solidFill>
                  <a:schemeClr val="bg1"/>
                </a:solidFill>
                <a:latin typeface="Arial" panose="020B0604020202020204" pitchFamily="34" charset="0"/>
              </a:rPr>
            </a:br>
            <a:r>
              <a:rPr lang="en-US" sz="1600" dirty="0">
                <a:solidFill>
                  <a:schemeClr val="bg1"/>
                </a:solidFill>
                <a:latin typeface="Arial" panose="020B0604020202020204" pitchFamily="34" charset="0"/>
              </a:rPr>
              <a:t>amet, consectetur</a:t>
            </a:r>
          </a:p>
        </p:txBody>
      </p:sp>
      <p:graphicFrame>
        <p:nvGraphicFramePr>
          <p:cNvPr id="25" name="Chart 24">
            <a:extLst>
              <a:ext uri="{FF2B5EF4-FFF2-40B4-BE49-F238E27FC236}">
                <a16:creationId xmlns:a16="http://schemas.microsoft.com/office/drawing/2014/main" id="{A9AA4B58-9A73-4DDC-8F84-79FD5BEB6A2C}"/>
              </a:ext>
            </a:extLst>
          </p:cNvPr>
          <p:cNvGraphicFramePr/>
          <p:nvPr>
            <p:extLst>
              <p:ext uri="{D42A27DB-BD31-4B8C-83A1-F6EECF244321}">
                <p14:modId xmlns:p14="http://schemas.microsoft.com/office/powerpoint/2010/main" val="3844079247"/>
              </p:ext>
            </p:extLst>
          </p:nvPr>
        </p:nvGraphicFramePr>
        <p:xfrm>
          <a:off x="628651" y="2561869"/>
          <a:ext cx="2537994" cy="368272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1" name="Chart 30">
            <a:extLst>
              <a:ext uri="{FF2B5EF4-FFF2-40B4-BE49-F238E27FC236}">
                <a16:creationId xmlns:a16="http://schemas.microsoft.com/office/drawing/2014/main" id="{70FBD640-C0E5-481A-9459-09AFB535587D}"/>
              </a:ext>
            </a:extLst>
          </p:cNvPr>
          <p:cNvGraphicFramePr/>
          <p:nvPr>
            <p:extLst>
              <p:ext uri="{D42A27DB-BD31-4B8C-83A1-F6EECF244321}">
                <p14:modId xmlns:p14="http://schemas.microsoft.com/office/powerpoint/2010/main" val="86267177"/>
              </p:ext>
            </p:extLst>
          </p:nvPr>
        </p:nvGraphicFramePr>
        <p:xfrm>
          <a:off x="2886428" y="2592525"/>
          <a:ext cx="2468797" cy="3317618"/>
        </p:xfrm>
        <a:graphic>
          <a:graphicData uri="http://schemas.openxmlformats.org/drawingml/2006/chart">
            <c:chart xmlns:c="http://schemas.openxmlformats.org/drawingml/2006/chart" xmlns:r="http://schemas.openxmlformats.org/officeDocument/2006/relationships" r:id="rId3"/>
          </a:graphicData>
        </a:graphic>
      </p:graphicFrame>
      <p:sp>
        <p:nvSpPr>
          <p:cNvPr id="6" name="Rectangle 5">
            <a:extLst>
              <a:ext uri="{FF2B5EF4-FFF2-40B4-BE49-F238E27FC236}">
                <a16:creationId xmlns:a16="http://schemas.microsoft.com/office/drawing/2014/main" id="{1DA58B0F-1A91-4FA3-99A8-4C02B81B05E1}"/>
              </a:ext>
            </a:extLst>
          </p:cNvPr>
          <p:cNvSpPr/>
          <p:nvPr/>
        </p:nvSpPr>
        <p:spPr>
          <a:xfrm>
            <a:off x="2442213" y="3075004"/>
            <a:ext cx="1182409" cy="2431297"/>
          </a:xfrm>
          <a:custGeom>
            <a:avLst/>
            <a:gdLst>
              <a:gd name="connsiteX0" fmla="*/ 0 w 1442720"/>
              <a:gd name="connsiteY0" fmla="*/ 0 h 2846087"/>
              <a:gd name="connsiteX1" fmla="*/ 1442720 w 1442720"/>
              <a:gd name="connsiteY1" fmla="*/ 0 h 2846087"/>
              <a:gd name="connsiteX2" fmla="*/ 1442720 w 1442720"/>
              <a:gd name="connsiteY2" fmla="*/ 2846087 h 2846087"/>
              <a:gd name="connsiteX3" fmla="*/ 0 w 1442720"/>
              <a:gd name="connsiteY3" fmla="*/ 2846087 h 2846087"/>
              <a:gd name="connsiteX4" fmla="*/ 0 w 1442720"/>
              <a:gd name="connsiteY4" fmla="*/ 0 h 2846087"/>
              <a:gd name="connsiteX0" fmla="*/ 0 w 1442720"/>
              <a:gd name="connsiteY0" fmla="*/ 0 h 2846087"/>
              <a:gd name="connsiteX1" fmla="*/ 1442720 w 1442720"/>
              <a:gd name="connsiteY1" fmla="*/ 0 h 2846087"/>
              <a:gd name="connsiteX2" fmla="*/ 1442720 w 1442720"/>
              <a:gd name="connsiteY2" fmla="*/ 2846087 h 2846087"/>
              <a:gd name="connsiteX3" fmla="*/ 0 w 1442720"/>
              <a:gd name="connsiteY3" fmla="*/ 651527 h 2846087"/>
              <a:gd name="connsiteX4" fmla="*/ 0 w 1442720"/>
              <a:gd name="connsiteY4" fmla="*/ 0 h 2846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20" h="2846087">
                <a:moveTo>
                  <a:pt x="0" y="0"/>
                </a:moveTo>
                <a:lnTo>
                  <a:pt x="1442720" y="0"/>
                </a:lnTo>
                <a:lnTo>
                  <a:pt x="1442720" y="2846087"/>
                </a:lnTo>
                <a:lnTo>
                  <a:pt x="0" y="651527"/>
                </a:lnTo>
                <a:lnTo>
                  <a:pt x="0" y="0"/>
                </a:lnTo>
                <a:close/>
              </a:path>
            </a:pathLst>
          </a:custGeom>
          <a:gradFill flip="none" rotWithShape="1">
            <a:gsLst>
              <a:gs pos="0">
                <a:schemeClr val="bg1">
                  <a:lumMod val="95000"/>
                </a:schemeClr>
              </a:gs>
              <a:gs pos="100000">
                <a:schemeClr val="bg1">
                  <a:lumMod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6" name="TextBox 35">
            <a:extLst>
              <a:ext uri="{FF2B5EF4-FFF2-40B4-BE49-F238E27FC236}">
                <a16:creationId xmlns:a16="http://schemas.microsoft.com/office/drawing/2014/main" id="{93C67F4F-F6E2-49C1-A9E9-B80043AC06EF}"/>
              </a:ext>
            </a:extLst>
          </p:cNvPr>
          <p:cNvSpPr txBox="1"/>
          <p:nvPr/>
        </p:nvSpPr>
        <p:spPr>
          <a:xfrm>
            <a:off x="628649" y="2160306"/>
            <a:ext cx="4784577" cy="169277"/>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spcAft>
                <a:spcPts val="450"/>
              </a:spcAft>
              <a:buClr>
                <a:schemeClr val="accent1"/>
              </a:buClr>
              <a:buNone/>
            </a:pPr>
            <a:r>
              <a:rPr lang="en-US" sz="1100" dirty="0">
                <a:solidFill>
                  <a:schemeClr val="tx1"/>
                </a:solidFill>
                <a:latin typeface="Arial" panose="020B0604020202020204" pitchFamily="34" charset="0"/>
              </a:rPr>
              <a:t>Lorem ipsum dolor sit amet, consectetur adipiscing elit. Curabitur purus dui, </a:t>
            </a:r>
          </a:p>
        </p:txBody>
      </p:sp>
      <p:sp>
        <p:nvSpPr>
          <p:cNvPr id="37" name="TextBox 36">
            <a:extLst>
              <a:ext uri="{FF2B5EF4-FFF2-40B4-BE49-F238E27FC236}">
                <a16:creationId xmlns:a16="http://schemas.microsoft.com/office/drawing/2014/main" id="{26330765-A338-4EE5-B588-C9C3B7A88916}"/>
              </a:ext>
            </a:extLst>
          </p:cNvPr>
          <p:cNvSpPr txBox="1"/>
          <p:nvPr/>
        </p:nvSpPr>
        <p:spPr>
          <a:xfrm>
            <a:off x="6322718" y="2939454"/>
            <a:ext cx="2025184" cy="55399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a:t>
            </a:r>
          </a:p>
        </p:txBody>
      </p:sp>
      <p:sp>
        <p:nvSpPr>
          <p:cNvPr id="45" name="TextBox 44">
            <a:extLst>
              <a:ext uri="{FF2B5EF4-FFF2-40B4-BE49-F238E27FC236}">
                <a16:creationId xmlns:a16="http://schemas.microsoft.com/office/drawing/2014/main" id="{E1E00D70-5BE9-4C05-9BC8-F39580C10142}"/>
              </a:ext>
            </a:extLst>
          </p:cNvPr>
          <p:cNvSpPr txBox="1"/>
          <p:nvPr/>
        </p:nvSpPr>
        <p:spPr>
          <a:xfrm>
            <a:off x="6322718" y="3822695"/>
            <a:ext cx="2025184" cy="55399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a:t>
            </a:r>
          </a:p>
        </p:txBody>
      </p:sp>
      <p:sp>
        <p:nvSpPr>
          <p:cNvPr id="46" name="TextBox 45">
            <a:extLst>
              <a:ext uri="{FF2B5EF4-FFF2-40B4-BE49-F238E27FC236}">
                <a16:creationId xmlns:a16="http://schemas.microsoft.com/office/drawing/2014/main" id="{69C326F4-6BC9-41CA-8681-A9161847D196}"/>
              </a:ext>
            </a:extLst>
          </p:cNvPr>
          <p:cNvSpPr txBox="1"/>
          <p:nvPr/>
        </p:nvSpPr>
        <p:spPr>
          <a:xfrm>
            <a:off x="6322718" y="4708098"/>
            <a:ext cx="2025184" cy="55399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60716">
              <a:spcAft>
                <a:spcPts val="450"/>
              </a:spcAft>
              <a:buClr>
                <a:schemeClr val="accent1"/>
              </a:buClr>
              <a:buNone/>
            </a:pPr>
            <a:r>
              <a:rPr lang="en-US" dirty="0">
                <a:solidFill>
                  <a:schemeClr val="tx1"/>
                </a:solidFill>
                <a:latin typeface="Arial" panose="020B0604020202020204" pitchFamily="34" charset="0"/>
              </a:rPr>
              <a:t>Lorem ipsum dolor sit amet, consectetur adipiscing elit. Curabitur purus dui, </a:t>
            </a:r>
          </a:p>
        </p:txBody>
      </p:sp>
      <p:grpSp>
        <p:nvGrpSpPr>
          <p:cNvPr id="41" name="Group 40">
            <a:extLst>
              <a:ext uri="{FF2B5EF4-FFF2-40B4-BE49-F238E27FC236}">
                <a16:creationId xmlns:a16="http://schemas.microsoft.com/office/drawing/2014/main" id="{C6098CB1-E3D7-4A46-91A4-19189352FF54}"/>
              </a:ext>
            </a:extLst>
          </p:cNvPr>
          <p:cNvGrpSpPr/>
          <p:nvPr/>
        </p:nvGrpSpPr>
        <p:grpSpPr>
          <a:xfrm>
            <a:off x="5790155" y="2973453"/>
            <a:ext cx="486041" cy="486000"/>
            <a:chOff x="1649691" y="3230880"/>
            <a:chExt cx="914400" cy="914400"/>
          </a:xfrm>
        </p:grpSpPr>
        <p:sp>
          <p:nvSpPr>
            <p:cNvPr id="42" name="Accent">
              <a:extLst>
                <a:ext uri="{FF2B5EF4-FFF2-40B4-BE49-F238E27FC236}">
                  <a16:creationId xmlns:a16="http://schemas.microsoft.com/office/drawing/2014/main" id="{3DCA46B9-1DBC-4D43-A0DB-73058AB635B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43" name="Outline">
              <a:extLst>
                <a:ext uri="{FF2B5EF4-FFF2-40B4-BE49-F238E27FC236}">
                  <a16:creationId xmlns:a16="http://schemas.microsoft.com/office/drawing/2014/main" id="{E8667809-A18C-4081-BF2C-010E899D1B2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grpSp>
        <p:nvGrpSpPr>
          <p:cNvPr id="44" name="Group 43">
            <a:extLst>
              <a:ext uri="{FF2B5EF4-FFF2-40B4-BE49-F238E27FC236}">
                <a16:creationId xmlns:a16="http://schemas.microsoft.com/office/drawing/2014/main" id="{7BDBA2CF-FD84-44C0-8AD9-6803BC5E22F0}"/>
              </a:ext>
            </a:extLst>
          </p:cNvPr>
          <p:cNvGrpSpPr/>
          <p:nvPr/>
        </p:nvGrpSpPr>
        <p:grpSpPr>
          <a:xfrm>
            <a:off x="5790155" y="4742097"/>
            <a:ext cx="486041" cy="486000"/>
            <a:chOff x="1649691" y="3230880"/>
            <a:chExt cx="914400" cy="914400"/>
          </a:xfrm>
        </p:grpSpPr>
        <p:sp>
          <p:nvSpPr>
            <p:cNvPr id="50" name="Accent">
              <a:extLst>
                <a:ext uri="{FF2B5EF4-FFF2-40B4-BE49-F238E27FC236}">
                  <a16:creationId xmlns:a16="http://schemas.microsoft.com/office/drawing/2014/main" id="{D809AF10-3B56-47CE-B0DC-C91DE9E28265}"/>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53" name="Outline">
              <a:extLst>
                <a:ext uri="{FF2B5EF4-FFF2-40B4-BE49-F238E27FC236}">
                  <a16:creationId xmlns:a16="http://schemas.microsoft.com/office/drawing/2014/main" id="{BCCA35D1-B7D5-4818-ADAD-1A49F4C5870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cxnSp>
        <p:nvCxnSpPr>
          <p:cNvPr id="12" name="Straight Connector 11">
            <a:extLst>
              <a:ext uri="{FF2B5EF4-FFF2-40B4-BE49-F238E27FC236}">
                <a16:creationId xmlns:a16="http://schemas.microsoft.com/office/drawing/2014/main" id="{4AE8173B-4238-4463-B0DE-7A0BBEC96628}"/>
              </a:ext>
            </a:extLst>
          </p:cNvPr>
          <p:cNvCxnSpPr>
            <a:cxnSpLocks/>
          </p:cNvCxnSpPr>
          <p:nvPr/>
        </p:nvCxnSpPr>
        <p:spPr>
          <a:xfrm>
            <a:off x="5790158" y="3659457"/>
            <a:ext cx="2557748" cy="0"/>
          </a:xfrm>
          <a:prstGeom prst="line">
            <a:avLst/>
          </a:prstGeom>
          <a:ln w="952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162127D-D8A1-40A6-B0B0-AB8CCB4D6E8A}"/>
              </a:ext>
            </a:extLst>
          </p:cNvPr>
          <p:cNvCxnSpPr/>
          <p:nvPr/>
        </p:nvCxnSpPr>
        <p:spPr>
          <a:xfrm>
            <a:off x="5790158" y="4545466"/>
            <a:ext cx="2557748" cy="0"/>
          </a:xfrm>
          <a:prstGeom prst="line">
            <a:avLst/>
          </a:prstGeom>
          <a:ln w="952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154E25D-C54C-4EDD-A902-45EE8D7F1625}"/>
              </a:ext>
            </a:extLst>
          </p:cNvPr>
          <p:cNvGrpSpPr/>
          <p:nvPr/>
        </p:nvGrpSpPr>
        <p:grpSpPr>
          <a:xfrm>
            <a:off x="5790155" y="3856694"/>
            <a:ext cx="486041" cy="486000"/>
            <a:chOff x="1649691" y="3230880"/>
            <a:chExt cx="914400" cy="914400"/>
          </a:xfrm>
        </p:grpSpPr>
        <p:sp>
          <p:nvSpPr>
            <p:cNvPr id="62" name="Accent">
              <a:extLst>
                <a:ext uri="{FF2B5EF4-FFF2-40B4-BE49-F238E27FC236}">
                  <a16:creationId xmlns:a16="http://schemas.microsoft.com/office/drawing/2014/main" id="{0DE18DA8-69A4-4B5E-9E58-1C31B5BEEFE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latin typeface="Arial" panose="020B0604020202020204" pitchFamily="34" charset="0"/>
              </a:endParaRPr>
            </a:p>
          </p:txBody>
        </p:sp>
        <p:sp>
          <p:nvSpPr>
            <p:cNvPr id="63" name="Outline">
              <a:extLst>
                <a:ext uri="{FF2B5EF4-FFF2-40B4-BE49-F238E27FC236}">
                  <a16:creationId xmlns:a16="http://schemas.microsoft.com/office/drawing/2014/main" id="{01113098-5BF5-4DB4-9E4A-809D7982473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latin typeface="Arial" panose="020B0604020202020204" pitchFamily="34" charset="0"/>
              </a:endParaRPr>
            </a:p>
          </p:txBody>
        </p:sp>
      </p:grpSp>
    </p:spTree>
    <p:extLst>
      <p:ext uri="{BB962C8B-B14F-4D97-AF65-F5344CB8AC3E}">
        <p14:creationId xmlns:p14="http://schemas.microsoft.com/office/powerpoint/2010/main" val="79129355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Chart + Four Big Numbers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288</a:t>
            </a:fld>
            <a:endParaRPr lang="en-PH" dirty="0"/>
          </a:p>
        </p:txBody>
      </p:sp>
      <p:graphicFrame>
        <p:nvGraphicFramePr>
          <p:cNvPr id="11" name="Chart 0">
            <a:extLst>
              <a:ext uri="{FF2B5EF4-FFF2-40B4-BE49-F238E27FC236}">
                <a16:creationId xmlns:a16="http://schemas.microsoft.com/office/drawing/2014/main" id="{DFF2AA88-733F-42F3-BCAE-3DCBD6507478}"/>
              </a:ext>
            </a:extLst>
          </p:cNvPr>
          <p:cNvGraphicFramePr/>
          <p:nvPr>
            <p:extLst>
              <p:ext uri="{D42A27DB-BD31-4B8C-83A1-F6EECF244321}">
                <p14:modId xmlns:p14="http://schemas.microsoft.com/office/powerpoint/2010/main" val="1345791985"/>
              </p:ext>
            </p:extLst>
          </p:nvPr>
        </p:nvGraphicFramePr>
        <p:xfrm>
          <a:off x="707370" y="2295991"/>
          <a:ext cx="3183889" cy="3556644"/>
        </p:xfrm>
        <a:graphic>
          <a:graphicData uri="http://schemas.openxmlformats.org/drawingml/2006/chart">
            <c:chart xmlns:c="http://schemas.openxmlformats.org/drawingml/2006/chart" xmlns:r="http://schemas.openxmlformats.org/officeDocument/2006/relationships" r:id="rId2"/>
          </a:graphicData>
        </a:graphic>
      </p:graphicFrame>
      <p:sp>
        <p:nvSpPr>
          <p:cNvPr id="24" name="Rectangle: Top Corners Rounded 23">
            <a:extLst>
              <a:ext uri="{FF2B5EF4-FFF2-40B4-BE49-F238E27FC236}">
                <a16:creationId xmlns:a16="http://schemas.microsoft.com/office/drawing/2014/main" id="{D1C986FF-E98C-48D2-8262-373653154F11}"/>
              </a:ext>
            </a:extLst>
          </p:cNvPr>
          <p:cNvSpPr/>
          <p:nvPr/>
        </p:nvSpPr>
        <p:spPr>
          <a:xfrm>
            <a:off x="628650" y="1511369"/>
            <a:ext cx="3417385" cy="484734"/>
          </a:xfrm>
          <a:prstGeom prst="round2SameRect">
            <a:avLst>
              <a:gd name="adj1" fmla="val 50000"/>
              <a:gd name="adj2" fmla="val 0"/>
            </a:avLst>
          </a:pr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t>Lorem ipsum dolor sit amet, consectetur </a:t>
            </a:r>
          </a:p>
        </p:txBody>
      </p:sp>
      <p:cxnSp>
        <p:nvCxnSpPr>
          <p:cNvPr id="37" name="Straight Connector 36">
            <a:extLst>
              <a:ext uri="{FF2B5EF4-FFF2-40B4-BE49-F238E27FC236}">
                <a16:creationId xmlns:a16="http://schemas.microsoft.com/office/drawing/2014/main" id="{940DF42D-902F-471C-8425-640D94EE16E9}"/>
              </a:ext>
            </a:extLst>
          </p:cNvPr>
          <p:cNvCxnSpPr>
            <a:cxnSpLocks/>
          </p:cNvCxnSpPr>
          <p:nvPr/>
        </p:nvCxnSpPr>
        <p:spPr>
          <a:xfrm>
            <a:off x="4393726" y="1570326"/>
            <a:ext cx="0" cy="443918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FDAC343-F264-4ED3-A5BA-E29670EDF2EB}"/>
              </a:ext>
            </a:extLst>
          </p:cNvPr>
          <p:cNvSpPr/>
          <p:nvPr/>
        </p:nvSpPr>
        <p:spPr>
          <a:xfrm>
            <a:off x="4219536" y="3614575"/>
            <a:ext cx="348380" cy="35068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600" b="1" dirty="0"/>
              <a:t>&gt;</a:t>
            </a:r>
            <a:endParaRPr lang="en-PH" sz="1600" b="1" dirty="0"/>
          </a:p>
        </p:txBody>
      </p:sp>
      <p:sp>
        <p:nvSpPr>
          <p:cNvPr id="6" name="Rectangle: Rounded Corners 5">
            <a:extLst>
              <a:ext uri="{FF2B5EF4-FFF2-40B4-BE49-F238E27FC236}">
                <a16:creationId xmlns:a16="http://schemas.microsoft.com/office/drawing/2014/main" id="{9A3AD151-EC84-40EB-AD43-3837E923ADE1}"/>
              </a:ext>
            </a:extLst>
          </p:cNvPr>
          <p:cNvSpPr/>
          <p:nvPr/>
        </p:nvSpPr>
        <p:spPr>
          <a:xfrm>
            <a:off x="4741416" y="2720040"/>
            <a:ext cx="1801185" cy="1496566"/>
          </a:xfrm>
          <a:prstGeom prst="roundRect">
            <a:avLst>
              <a:gd name="adj" fmla="val 9643"/>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7" name="Rectangle: Rounded Corners 6">
            <a:extLst>
              <a:ext uri="{FF2B5EF4-FFF2-40B4-BE49-F238E27FC236}">
                <a16:creationId xmlns:a16="http://schemas.microsoft.com/office/drawing/2014/main" id="{AEBFB63E-EC10-477A-9FDD-CAB0E7126339}"/>
              </a:ext>
            </a:extLst>
          </p:cNvPr>
          <p:cNvSpPr/>
          <p:nvPr/>
        </p:nvSpPr>
        <p:spPr>
          <a:xfrm>
            <a:off x="4741416" y="4538468"/>
            <a:ext cx="1801185" cy="1496566"/>
          </a:xfrm>
          <a:prstGeom prst="roundRect">
            <a:avLst>
              <a:gd name="adj" fmla="val 9643"/>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8" name="Rectangle: Rounded Corners 7">
            <a:extLst>
              <a:ext uri="{FF2B5EF4-FFF2-40B4-BE49-F238E27FC236}">
                <a16:creationId xmlns:a16="http://schemas.microsoft.com/office/drawing/2014/main" id="{BEAE93FE-3EC7-4227-A03C-4D5DB8178EA7}"/>
              </a:ext>
            </a:extLst>
          </p:cNvPr>
          <p:cNvSpPr/>
          <p:nvPr/>
        </p:nvSpPr>
        <p:spPr>
          <a:xfrm>
            <a:off x="6714165" y="2720040"/>
            <a:ext cx="1801185" cy="1496566"/>
          </a:xfrm>
          <a:prstGeom prst="roundRect">
            <a:avLst>
              <a:gd name="adj" fmla="val 9643"/>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sp>
        <p:nvSpPr>
          <p:cNvPr id="9" name="Rectangle: Rounded Corners 8">
            <a:extLst>
              <a:ext uri="{FF2B5EF4-FFF2-40B4-BE49-F238E27FC236}">
                <a16:creationId xmlns:a16="http://schemas.microsoft.com/office/drawing/2014/main" id="{74744505-0558-4D40-8139-5EF71B8EF831}"/>
              </a:ext>
            </a:extLst>
          </p:cNvPr>
          <p:cNvSpPr/>
          <p:nvPr/>
        </p:nvSpPr>
        <p:spPr>
          <a:xfrm>
            <a:off x="6714165" y="4538468"/>
            <a:ext cx="1801185" cy="1496566"/>
          </a:xfrm>
          <a:prstGeom prst="roundRect">
            <a:avLst>
              <a:gd name="adj" fmla="val 9643"/>
            </a:avLst>
          </a:prstGeom>
          <a:solidFill>
            <a:schemeClr val="bg1"/>
          </a:soli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12" name="Group 11">
            <a:extLst>
              <a:ext uri="{FF2B5EF4-FFF2-40B4-BE49-F238E27FC236}">
                <a16:creationId xmlns:a16="http://schemas.microsoft.com/office/drawing/2014/main" id="{3A6AFC94-87AC-43B3-A192-66955ADF825C}"/>
              </a:ext>
            </a:extLst>
          </p:cNvPr>
          <p:cNvGrpSpPr/>
          <p:nvPr/>
        </p:nvGrpSpPr>
        <p:grpSpPr>
          <a:xfrm>
            <a:off x="5430527" y="3093620"/>
            <a:ext cx="952618" cy="749416"/>
            <a:chOff x="7635240" y="2774226"/>
            <a:chExt cx="1273202" cy="765407"/>
          </a:xfrm>
        </p:grpSpPr>
        <p:sp>
          <p:nvSpPr>
            <p:cNvPr id="13" name="Text 4">
              <a:extLst>
                <a:ext uri="{FF2B5EF4-FFF2-40B4-BE49-F238E27FC236}">
                  <a16:creationId xmlns:a16="http://schemas.microsoft.com/office/drawing/2014/main" id="{65A3235A-F0D7-45BC-B509-5DDE3CFECC2D}"/>
                </a:ext>
              </a:extLst>
            </p:cNvPr>
            <p:cNvSpPr/>
            <p:nvPr/>
          </p:nvSpPr>
          <p:spPr>
            <a:xfrm>
              <a:off x="7635241" y="2774226"/>
              <a:ext cx="1273201" cy="454609"/>
            </a:xfrm>
            <a:prstGeom prst="rect">
              <a:avLst/>
            </a:prstGeom>
            <a:noFill/>
            <a:ln/>
          </p:spPr>
          <p:txBody>
            <a:bodyPr wrap="square" lIns="0" tIns="0" rIns="0" bIns="0" rtlCol="0" anchor="b"/>
            <a:lstStyle/>
            <a:p>
              <a:r>
                <a:rPr lang="en-US" sz="2400" b="1" dirty="0">
                  <a:solidFill>
                    <a:schemeClr val="accent1"/>
                  </a:solidFill>
                  <a:ea typeface="Georgia" pitchFamily="34" charset="-122"/>
                  <a:cs typeface="Georgia" pitchFamily="34" charset="-120"/>
                </a:rPr>
                <a:t>XXX</a:t>
              </a:r>
              <a:endParaRPr lang="en-US" sz="2400" dirty="0">
                <a:solidFill>
                  <a:schemeClr val="accent1"/>
                </a:solidFill>
              </a:endParaRPr>
            </a:p>
          </p:txBody>
        </p:sp>
        <p:sp>
          <p:nvSpPr>
            <p:cNvPr id="14" name="Text 5">
              <a:extLst>
                <a:ext uri="{FF2B5EF4-FFF2-40B4-BE49-F238E27FC236}">
                  <a16:creationId xmlns:a16="http://schemas.microsoft.com/office/drawing/2014/main" id="{BFD7BB30-0E26-4E59-AA19-9107F6CD3ECC}"/>
                </a:ext>
              </a:extLst>
            </p:cNvPr>
            <p:cNvSpPr/>
            <p:nvPr/>
          </p:nvSpPr>
          <p:spPr>
            <a:xfrm>
              <a:off x="7635240" y="3241819"/>
              <a:ext cx="1273201" cy="297814"/>
            </a:xfrm>
            <a:prstGeom prst="rect">
              <a:avLst/>
            </a:prstGeom>
            <a:noFill/>
            <a:ln/>
          </p:spPr>
          <p:txBody>
            <a:bodyPr wrap="square" lIns="0" tIns="0" rIns="0" bIns="0" rtlCol="0" anchor="t"/>
            <a:lstStyle/>
            <a:p>
              <a:r>
                <a:rPr lang="en-US" sz="1200" dirty="0">
                  <a:ea typeface="Calibri" pitchFamily="34" charset="-122"/>
                  <a:cs typeface="Calibri" pitchFamily="34" charset="-120"/>
                </a:rPr>
                <a:t>Lorem ipsum </a:t>
              </a:r>
              <a:endParaRPr lang="en-US" sz="1200" dirty="0"/>
            </a:p>
          </p:txBody>
        </p:sp>
      </p:grpSp>
      <p:grpSp>
        <p:nvGrpSpPr>
          <p:cNvPr id="15" name="Group 14">
            <a:extLst>
              <a:ext uri="{FF2B5EF4-FFF2-40B4-BE49-F238E27FC236}">
                <a16:creationId xmlns:a16="http://schemas.microsoft.com/office/drawing/2014/main" id="{02355309-B73C-4A8D-B1A5-13C62E95D56D}"/>
              </a:ext>
            </a:extLst>
          </p:cNvPr>
          <p:cNvGrpSpPr/>
          <p:nvPr/>
        </p:nvGrpSpPr>
        <p:grpSpPr>
          <a:xfrm>
            <a:off x="7438569" y="3093620"/>
            <a:ext cx="952618" cy="749416"/>
            <a:chOff x="10217758" y="2774226"/>
            <a:chExt cx="1273202" cy="765407"/>
          </a:xfrm>
        </p:grpSpPr>
        <p:sp>
          <p:nvSpPr>
            <p:cNvPr id="16" name="Text 4">
              <a:extLst>
                <a:ext uri="{FF2B5EF4-FFF2-40B4-BE49-F238E27FC236}">
                  <a16:creationId xmlns:a16="http://schemas.microsoft.com/office/drawing/2014/main" id="{E0216153-0B12-46A3-9B78-718263126C41}"/>
                </a:ext>
              </a:extLst>
            </p:cNvPr>
            <p:cNvSpPr/>
            <p:nvPr/>
          </p:nvSpPr>
          <p:spPr>
            <a:xfrm>
              <a:off x="10217759" y="2774226"/>
              <a:ext cx="1273201" cy="454609"/>
            </a:xfrm>
            <a:prstGeom prst="rect">
              <a:avLst/>
            </a:prstGeom>
            <a:noFill/>
            <a:ln/>
          </p:spPr>
          <p:txBody>
            <a:bodyPr wrap="square" lIns="0" tIns="0" rIns="0" bIns="0" rtlCol="0" anchor="b"/>
            <a:lstStyle/>
            <a:p>
              <a:r>
                <a:rPr lang="en-US" sz="2400" b="1" dirty="0">
                  <a:solidFill>
                    <a:schemeClr val="accent1"/>
                  </a:solidFill>
                  <a:ea typeface="Georgia" pitchFamily="34" charset="-122"/>
                  <a:cs typeface="Georgia" pitchFamily="34" charset="-120"/>
                </a:rPr>
                <a:t>XXX</a:t>
              </a:r>
            </a:p>
          </p:txBody>
        </p:sp>
        <p:sp>
          <p:nvSpPr>
            <p:cNvPr id="17" name="Text 5">
              <a:extLst>
                <a:ext uri="{FF2B5EF4-FFF2-40B4-BE49-F238E27FC236}">
                  <a16:creationId xmlns:a16="http://schemas.microsoft.com/office/drawing/2014/main" id="{69069831-BC1A-43AE-9831-FE3ECAAB5C2D}"/>
                </a:ext>
              </a:extLst>
            </p:cNvPr>
            <p:cNvSpPr/>
            <p:nvPr/>
          </p:nvSpPr>
          <p:spPr>
            <a:xfrm>
              <a:off x="10217758" y="3241819"/>
              <a:ext cx="1273201" cy="297814"/>
            </a:xfrm>
            <a:prstGeom prst="rect">
              <a:avLst/>
            </a:prstGeom>
            <a:noFill/>
            <a:ln/>
          </p:spPr>
          <p:txBody>
            <a:bodyPr wrap="square" lIns="0" tIns="0" rIns="0" bIns="0" rtlCol="0" anchor="t"/>
            <a:lstStyle/>
            <a:p>
              <a:r>
                <a:rPr lang="en-US" sz="1200" dirty="0">
                  <a:ea typeface="Calibri" pitchFamily="34" charset="-122"/>
                  <a:cs typeface="Calibri" pitchFamily="34" charset="-120"/>
                </a:rPr>
                <a:t>Lorem ipsum </a:t>
              </a:r>
            </a:p>
          </p:txBody>
        </p:sp>
      </p:grpSp>
      <p:grpSp>
        <p:nvGrpSpPr>
          <p:cNvPr id="18" name="Group 17">
            <a:extLst>
              <a:ext uri="{FF2B5EF4-FFF2-40B4-BE49-F238E27FC236}">
                <a16:creationId xmlns:a16="http://schemas.microsoft.com/office/drawing/2014/main" id="{72B9119A-9F18-4EE9-B1BB-39BB75FA644B}"/>
              </a:ext>
            </a:extLst>
          </p:cNvPr>
          <p:cNvGrpSpPr/>
          <p:nvPr/>
        </p:nvGrpSpPr>
        <p:grpSpPr>
          <a:xfrm>
            <a:off x="5430527" y="4912045"/>
            <a:ext cx="952618" cy="749416"/>
            <a:chOff x="7635240" y="4631453"/>
            <a:chExt cx="1273202" cy="765407"/>
          </a:xfrm>
        </p:grpSpPr>
        <p:sp>
          <p:nvSpPr>
            <p:cNvPr id="19" name="Text 4">
              <a:extLst>
                <a:ext uri="{FF2B5EF4-FFF2-40B4-BE49-F238E27FC236}">
                  <a16:creationId xmlns:a16="http://schemas.microsoft.com/office/drawing/2014/main" id="{9F95CF9C-6668-4F9D-B2A8-FB61FE3B947E}"/>
                </a:ext>
              </a:extLst>
            </p:cNvPr>
            <p:cNvSpPr/>
            <p:nvPr/>
          </p:nvSpPr>
          <p:spPr>
            <a:xfrm>
              <a:off x="7635241" y="4631453"/>
              <a:ext cx="1273201" cy="454609"/>
            </a:xfrm>
            <a:prstGeom prst="rect">
              <a:avLst/>
            </a:prstGeom>
            <a:noFill/>
            <a:ln/>
          </p:spPr>
          <p:txBody>
            <a:bodyPr wrap="square" lIns="0" tIns="0" rIns="0" bIns="0" rtlCol="0" anchor="b"/>
            <a:lstStyle/>
            <a:p>
              <a:r>
                <a:rPr lang="en-US" sz="2400" b="1" dirty="0">
                  <a:solidFill>
                    <a:schemeClr val="accent1"/>
                  </a:solidFill>
                  <a:ea typeface="Georgia" pitchFamily="34" charset="-122"/>
                  <a:cs typeface="Georgia" pitchFamily="34" charset="-120"/>
                </a:rPr>
                <a:t>XXX</a:t>
              </a:r>
            </a:p>
          </p:txBody>
        </p:sp>
        <p:sp>
          <p:nvSpPr>
            <p:cNvPr id="20" name="Text 5">
              <a:extLst>
                <a:ext uri="{FF2B5EF4-FFF2-40B4-BE49-F238E27FC236}">
                  <a16:creationId xmlns:a16="http://schemas.microsoft.com/office/drawing/2014/main" id="{4F4ED428-6C52-41B9-999F-DE4A34C5B07A}"/>
                </a:ext>
              </a:extLst>
            </p:cNvPr>
            <p:cNvSpPr/>
            <p:nvPr/>
          </p:nvSpPr>
          <p:spPr>
            <a:xfrm>
              <a:off x="7635240" y="5099046"/>
              <a:ext cx="1273201" cy="297814"/>
            </a:xfrm>
            <a:prstGeom prst="rect">
              <a:avLst/>
            </a:prstGeom>
            <a:noFill/>
            <a:ln/>
          </p:spPr>
          <p:txBody>
            <a:bodyPr wrap="square" lIns="0" tIns="0" rIns="0" bIns="0" rtlCol="0" anchor="t"/>
            <a:lstStyle/>
            <a:p>
              <a:r>
                <a:rPr lang="en-US" sz="1200" dirty="0">
                  <a:ea typeface="Calibri" pitchFamily="34" charset="-122"/>
                  <a:cs typeface="Calibri" pitchFamily="34" charset="-120"/>
                </a:rPr>
                <a:t>Lorem ipsum </a:t>
              </a:r>
            </a:p>
          </p:txBody>
        </p:sp>
      </p:grpSp>
      <p:grpSp>
        <p:nvGrpSpPr>
          <p:cNvPr id="35" name="Group 34">
            <a:extLst>
              <a:ext uri="{FF2B5EF4-FFF2-40B4-BE49-F238E27FC236}">
                <a16:creationId xmlns:a16="http://schemas.microsoft.com/office/drawing/2014/main" id="{4B4769C6-CC44-4B89-974E-3A31C9A74309}"/>
              </a:ext>
            </a:extLst>
          </p:cNvPr>
          <p:cNvGrpSpPr/>
          <p:nvPr/>
        </p:nvGrpSpPr>
        <p:grpSpPr>
          <a:xfrm>
            <a:off x="7438569" y="4915025"/>
            <a:ext cx="952618" cy="743455"/>
            <a:chOff x="10286426" y="4608509"/>
            <a:chExt cx="1334703" cy="759319"/>
          </a:xfrm>
        </p:grpSpPr>
        <p:sp>
          <p:nvSpPr>
            <p:cNvPr id="22" name="Text 4">
              <a:extLst>
                <a:ext uri="{FF2B5EF4-FFF2-40B4-BE49-F238E27FC236}">
                  <a16:creationId xmlns:a16="http://schemas.microsoft.com/office/drawing/2014/main" id="{64CFDBC3-76CD-459E-ACF0-F1ED64CCF4AA}"/>
                </a:ext>
              </a:extLst>
            </p:cNvPr>
            <p:cNvSpPr/>
            <p:nvPr/>
          </p:nvSpPr>
          <p:spPr>
            <a:xfrm>
              <a:off x="10286427" y="4608509"/>
              <a:ext cx="1334702" cy="454609"/>
            </a:xfrm>
            <a:prstGeom prst="rect">
              <a:avLst/>
            </a:prstGeom>
            <a:noFill/>
            <a:ln/>
          </p:spPr>
          <p:txBody>
            <a:bodyPr wrap="square" lIns="0" tIns="0" rIns="0" bIns="0" rtlCol="0" anchor="b"/>
            <a:lstStyle/>
            <a:p>
              <a:r>
                <a:rPr lang="en-US" sz="2400" b="1" dirty="0">
                  <a:solidFill>
                    <a:schemeClr val="accent1"/>
                  </a:solidFill>
                  <a:ea typeface="Georgia" pitchFamily="34" charset="-122"/>
                  <a:cs typeface="Georgia" pitchFamily="34" charset="-120"/>
                </a:rPr>
                <a:t>XXX</a:t>
              </a:r>
            </a:p>
          </p:txBody>
        </p:sp>
        <p:sp>
          <p:nvSpPr>
            <p:cNvPr id="23" name="Text 5">
              <a:extLst>
                <a:ext uri="{FF2B5EF4-FFF2-40B4-BE49-F238E27FC236}">
                  <a16:creationId xmlns:a16="http://schemas.microsoft.com/office/drawing/2014/main" id="{C28E7E42-87ED-4B18-931F-7D390818CF80}"/>
                </a:ext>
              </a:extLst>
            </p:cNvPr>
            <p:cNvSpPr/>
            <p:nvPr/>
          </p:nvSpPr>
          <p:spPr>
            <a:xfrm>
              <a:off x="10286426" y="5076102"/>
              <a:ext cx="1334702" cy="291726"/>
            </a:xfrm>
            <a:prstGeom prst="rect">
              <a:avLst/>
            </a:prstGeom>
            <a:noFill/>
            <a:ln/>
          </p:spPr>
          <p:txBody>
            <a:bodyPr wrap="square" lIns="0" tIns="0" rIns="0" bIns="0" rtlCol="0" anchor="t"/>
            <a:lstStyle/>
            <a:p>
              <a:r>
                <a:rPr lang="en-US" sz="1200" dirty="0">
                  <a:ea typeface="Calibri" pitchFamily="34" charset="-122"/>
                  <a:cs typeface="Calibri" pitchFamily="34" charset="-120"/>
                </a:rPr>
                <a:t>Lorem ipsum </a:t>
              </a:r>
            </a:p>
          </p:txBody>
        </p:sp>
      </p:grpSp>
      <p:sp>
        <p:nvSpPr>
          <p:cNvPr id="33" name="TextBox 32">
            <a:extLst>
              <a:ext uri="{FF2B5EF4-FFF2-40B4-BE49-F238E27FC236}">
                <a16:creationId xmlns:a16="http://schemas.microsoft.com/office/drawing/2014/main" id="{67846552-5439-403F-B736-DD414BA8FF29}"/>
              </a:ext>
            </a:extLst>
          </p:cNvPr>
          <p:cNvSpPr txBox="1"/>
          <p:nvPr/>
        </p:nvSpPr>
        <p:spPr>
          <a:xfrm>
            <a:off x="4741417" y="1570326"/>
            <a:ext cx="3740535" cy="620919"/>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en-US" sz="1400" b="1" dirty="0">
                <a:solidFill>
                  <a:schemeClr val="accent1"/>
                </a:solidFill>
              </a:rPr>
              <a:t>Lorem ipsum dolor sit amet, consectetur adipiscing</a:t>
            </a:r>
          </a:p>
        </p:txBody>
      </p:sp>
      <p:cxnSp>
        <p:nvCxnSpPr>
          <p:cNvPr id="34" name="Straight Connector 33">
            <a:extLst>
              <a:ext uri="{FF2B5EF4-FFF2-40B4-BE49-F238E27FC236}">
                <a16:creationId xmlns:a16="http://schemas.microsoft.com/office/drawing/2014/main" id="{0ABFC8E1-AE22-4C55-9319-087AD05F5684}"/>
              </a:ext>
            </a:extLst>
          </p:cNvPr>
          <p:cNvCxnSpPr>
            <a:cxnSpLocks/>
          </p:cNvCxnSpPr>
          <p:nvPr/>
        </p:nvCxnSpPr>
        <p:spPr>
          <a:xfrm>
            <a:off x="4741414" y="2415731"/>
            <a:ext cx="3740537" cy="0"/>
          </a:xfrm>
          <a:prstGeom prst="line">
            <a:avLst/>
          </a:prstGeom>
          <a:ln w="222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A38484C-02F8-4F31-AFB3-274E9081573B}"/>
              </a:ext>
            </a:extLst>
          </p:cNvPr>
          <p:cNvGrpSpPr/>
          <p:nvPr/>
        </p:nvGrpSpPr>
        <p:grpSpPr>
          <a:xfrm>
            <a:off x="4849154" y="3227123"/>
            <a:ext cx="481699" cy="482400"/>
            <a:chOff x="4849154" y="3064154"/>
            <a:chExt cx="481699" cy="660803"/>
          </a:xfrm>
        </p:grpSpPr>
        <p:sp>
          <p:nvSpPr>
            <p:cNvPr id="25" name="Oval 24">
              <a:extLst>
                <a:ext uri="{FF2B5EF4-FFF2-40B4-BE49-F238E27FC236}">
                  <a16:creationId xmlns:a16="http://schemas.microsoft.com/office/drawing/2014/main" id="{7E8958F1-90ED-4407-8227-FF7D366CF137}"/>
                </a:ext>
              </a:extLst>
            </p:cNvPr>
            <p:cNvSpPr/>
            <p:nvPr/>
          </p:nvSpPr>
          <p:spPr>
            <a:xfrm>
              <a:off x="4849154" y="3064154"/>
              <a:ext cx="481699" cy="660803"/>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39" name="Group 38">
              <a:extLst>
                <a:ext uri="{FF2B5EF4-FFF2-40B4-BE49-F238E27FC236}">
                  <a16:creationId xmlns:a16="http://schemas.microsoft.com/office/drawing/2014/main" id="{70A4C178-67A5-4D96-B3F0-396AF0DAF73E}"/>
                </a:ext>
              </a:extLst>
            </p:cNvPr>
            <p:cNvGrpSpPr/>
            <p:nvPr/>
          </p:nvGrpSpPr>
          <p:grpSpPr>
            <a:xfrm>
              <a:off x="4884852" y="3113121"/>
              <a:ext cx="410300" cy="562857"/>
              <a:chOff x="1649691" y="3230880"/>
              <a:chExt cx="914400" cy="914400"/>
            </a:xfrm>
          </p:grpSpPr>
          <p:sp>
            <p:nvSpPr>
              <p:cNvPr id="40" name="Accent">
                <a:extLst>
                  <a:ext uri="{FF2B5EF4-FFF2-40B4-BE49-F238E27FC236}">
                    <a16:creationId xmlns:a16="http://schemas.microsoft.com/office/drawing/2014/main" id="{7C0A34E7-2E1E-4B14-AF1E-5E94241E17A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41" name="Outline">
                <a:extLst>
                  <a:ext uri="{FF2B5EF4-FFF2-40B4-BE49-F238E27FC236}">
                    <a16:creationId xmlns:a16="http://schemas.microsoft.com/office/drawing/2014/main" id="{363DDD07-2B59-43B0-BE2B-A58745BDAE6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grpSp>
        <p:nvGrpSpPr>
          <p:cNvPr id="30" name="Group 29">
            <a:extLst>
              <a:ext uri="{FF2B5EF4-FFF2-40B4-BE49-F238E27FC236}">
                <a16:creationId xmlns:a16="http://schemas.microsoft.com/office/drawing/2014/main" id="{3ED83A5D-D3F6-4D35-9302-CC989FF16905}"/>
              </a:ext>
            </a:extLst>
          </p:cNvPr>
          <p:cNvGrpSpPr/>
          <p:nvPr/>
        </p:nvGrpSpPr>
        <p:grpSpPr>
          <a:xfrm>
            <a:off x="6807060" y="3227123"/>
            <a:ext cx="481699" cy="482400"/>
            <a:chOff x="6807060" y="3058988"/>
            <a:chExt cx="481699" cy="660803"/>
          </a:xfrm>
        </p:grpSpPr>
        <p:sp>
          <p:nvSpPr>
            <p:cNvPr id="27" name="Oval 26">
              <a:extLst>
                <a:ext uri="{FF2B5EF4-FFF2-40B4-BE49-F238E27FC236}">
                  <a16:creationId xmlns:a16="http://schemas.microsoft.com/office/drawing/2014/main" id="{20BF1549-ED68-4634-ACDD-ACC88766F184}"/>
                </a:ext>
              </a:extLst>
            </p:cNvPr>
            <p:cNvSpPr/>
            <p:nvPr/>
          </p:nvSpPr>
          <p:spPr>
            <a:xfrm>
              <a:off x="6807060" y="3058988"/>
              <a:ext cx="481699" cy="660803"/>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2" name="Group 41">
              <a:extLst>
                <a:ext uri="{FF2B5EF4-FFF2-40B4-BE49-F238E27FC236}">
                  <a16:creationId xmlns:a16="http://schemas.microsoft.com/office/drawing/2014/main" id="{D3449613-585E-4513-98A3-42FF7EF3FEB8}"/>
                </a:ext>
              </a:extLst>
            </p:cNvPr>
            <p:cNvGrpSpPr/>
            <p:nvPr/>
          </p:nvGrpSpPr>
          <p:grpSpPr>
            <a:xfrm>
              <a:off x="6842758" y="3113121"/>
              <a:ext cx="410300" cy="562857"/>
              <a:chOff x="1649691" y="3230880"/>
              <a:chExt cx="914400" cy="914400"/>
            </a:xfrm>
          </p:grpSpPr>
          <p:sp>
            <p:nvSpPr>
              <p:cNvPr id="43" name="Accent">
                <a:extLst>
                  <a:ext uri="{FF2B5EF4-FFF2-40B4-BE49-F238E27FC236}">
                    <a16:creationId xmlns:a16="http://schemas.microsoft.com/office/drawing/2014/main" id="{6AAA7398-7B84-4D9B-AF37-79E7EEE3D62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44" name="Outline">
                <a:extLst>
                  <a:ext uri="{FF2B5EF4-FFF2-40B4-BE49-F238E27FC236}">
                    <a16:creationId xmlns:a16="http://schemas.microsoft.com/office/drawing/2014/main" id="{59C3F3AA-359B-48CA-8D28-33FE5B6FA45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grpSp>
        <p:nvGrpSpPr>
          <p:cNvPr id="32" name="Group 31">
            <a:extLst>
              <a:ext uri="{FF2B5EF4-FFF2-40B4-BE49-F238E27FC236}">
                <a16:creationId xmlns:a16="http://schemas.microsoft.com/office/drawing/2014/main" id="{102ACF1A-6E6C-45C3-BB02-6A8676E75EE4}"/>
              </a:ext>
            </a:extLst>
          </p:cNvPr>
          <p:cNvGrpSpPr/>
          <p:nvPr/>
        </p:nvGrpSpPr>
        <p:grpSpPr>
          <a:xfrm>
            <a:off x="4849154" y="5045551"/>
            <a:ext cx="481699" cy="482400"/>
            <a:chOff x="4849154" y="4882703"/>
            <a:chExt cx="481699" cy="660803"/>
          </a:xfrm>
        </p:grpSpPr>
        <p:sp>
          <p:nvSpPr>
            <p:cNvPr id="26" name="Oval 25">
              <a:extLst>
                <a:ext uri="{FF2B5EF4-FFF2-40B4-BE49-F238E27FC236}">
                  <a16:creationId xmlns:a16="http://schemas.microsoft.com/office/drawing/2014/main" id="{E8D29A37-DB4F-45B4-BFA3-E0D436DAD32C}"/>
                </a:ext>
              </a:extLst>
            </p:cNvPr>
            <p:cNvSpPr/>
            <p:nvPr/>
          </p:nvSpPr>
          <p:spPr>
            <a:xfrm>
              <a:off x="4849154" y="4882703"/>
              <a:ext cx="481699" cy="660803"/>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5" name="Group 44">
              <a:extLst>
                <a:ext uri="{FF2B5EF4-FFF2-40B4-BE49-F238E27FC236}">
                  <a16:creationId xmlns:a16="http://schemas.microsoft.com/office/drawing/2014/main" id="{2EB026EA-059F-4F61-9B74-AE32755F4511}"/>
                </a:ext>
              </a:extLst>
            </p:cNvPr>
            <p:cNvGrpSpPr/>
            <p:nvPr/>
          </p:nvGrpSpPr>
          <p:grpSpPr>
            <a:xfrm>
              <a:off x="4884852" y="4931674"/>
              <a:ext cx="410300" cy="562857"/>
              <a:chOff x="1649691" y="3230880"/>
              <a:chExt cx="914400" cy="914400"/>
            </a:xfrm>
          </p:grpSpPr>
          <p:sp>
            <p:nvSpPr>
              <p:cNvPr id="46" name="Accent">
                <a:extLst>
                  <a:ext uri="{FF2B5EF4-FFF2-40B4-BE49-F238E27FC236}">
                    <a16:creationId xmlns:a16="http://schemas.microsoft.com/office/drawing/2014/main" id="{02A427F0-7F82-48AE-BAEE-ECD54CE3755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47" name="Outline">
                <a:extLst>
                  <a:ext uri="{FF2B5EF4-FFF2-40B4-BE49-F238E27FC236}">
                    <a16:creationId xmlns:a16="http://schemas.microsoft.com/office/drawing/2014/main" id="{248EFB63-6B25-4777-BD31-F849AE0478B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grpSp>
        <p:nvGrpSpPr>
          <p:cNvPr id="31" name="Group 30">
            <a:extLst>
              <a:ext uri="{FF2B5EF4-FFF2-40B4-BE49-F238E27FC236}">
                <a16:creationId xmlns:a16="http://schemas.microsoft.com/office/drawing/2014/main" id="{0913BCDF-47D3-4861-AC2F-6D11850BBEBC}"/>
              </a:ext>
            </a:extLst>
          </p:cNvPr>
          <p:cNvGrpSpPr/>
          <p:nvPr/>
        </p:nvGrpSpPr>
        <p:grpSpPr>
          <a:xfrm>
            <a:off x="6807060" y="5045551"/>
            <a:ext cx="481699" cy="482400"/>
            <a:chOff x="6807060" y="4882703"/>
            <a:chExt cx="481699" cy="660803"/>
          </a:xfrm>
        </p:grpSpPr>
        <p:sp>
          <p:nvSpPr>
            <p:cNvPr id="28" name="Oval 27">
              <a:extLst>
                <a:ext uri="{FF2B5EF4-FFF2-40B4-BE49-F238E27FC236}">
                  <a16:creationId xmlns:a16="http://schemas.microsoft.com/office/drawing/2014/main" id="{4259BF9C-384E-4057-9309-1A9FE16CEDDE}"/>
                </a:ext>
              </a:extLst>
            </p:cNvPr>
            <p:cNvSpPr/>
            <p:nvPr/>
          </p:nvSpPr>
          <p:spPr>
            <a:xfrm>
              <a:off x="6807060" y="4882703"/>
              <a:ext cx="481699" cy="660803"/>
            </a:xfrm>
            <a:prstGeom prst="ellipse">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p>
          </p:txBody>
        </p:sp>
        <p:grpSp>
          <p:nvGrpSpPr>
            <p:cNvPr id="48" name="Group 47">
              <a:extLst>
                <a:ext uri="{FF2B5EF4-FFF2-40B4-BE49-F238E27FC236}">
                  <a16:creationId xmlns:a16="http://schemas.microsoft.com/office/drawing/2014/main" id="{19B2C48C-C474-4EEF-B7DE-C709464D9389}"/>
                </a:ext>
              </a:extLst>
            </p:cNvPr>
            <p:cNvGrpSpPr/>
            <p:nvPr/>
          </p:nvGrpSpPr>
          <p:grpSpPr>
            <a:xfrm>
              <a:off x="6842758" y="4931674"/>
              <a:ext cx="410300" cy="562857"/>
              <a:chOff x="1649691" y="3230880"/>
              <a:chExt cx="914400" cy="914400"/>
            </a:xfrm>
          </p:grpSpPr>
          <p:sp>
            <p:nvSpPr>
              <p:cNvPr id="49" name="Accent">
                <a:extLst>
                  <a:ext uri="{FF2B5EF4-FFF2-40B4-BE49-F238E27FC236}">
                    <a16:creationId xmlns:a16="http://schemas.microsoft.com/office/drawing/2014/main" id="{29046E9A-57BF-433A-B518-9383FDD82A5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600" dirty="0">
                  <a:solidFill>
                    <a:schemeClr val="bg1"/>
                  </a:solidFill>
                </a:endParaRPr>
              </a:p>
            </p:txBody>
          </p:sp>
          <p:sp>
            <p:nvSpPr>
              <p:cNvPr id="50" name="Outline">
                <a:extLst>
                  <a:ext uri="{FF2B5EF4-FFF2-40B4-BE49-F238E27FC236}">
                    <a16:creationId xmlns:a16="http://schemas.microsoft.com/office/drawing/2014/main" id="{5D185245-F88B-4EE8-A8C3-1D04A1A166A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600" dirty="0">
                  <a:solidFill>
                    <a:schemeClr val="bg1"/>
                  </a:solidFill>
                </a:endParaRPr>
              </a:p>
            </p:txBody>
          </p:sp>
        </p:grpSp>
      </p:grpSp>
    </p:spTree>
    <p:extLst>
      <p:ext uri="{BB962C8B-B14F-4D97-AF65-F5344CB8AC3E}">
        <p14:creationId xmlns:p14="http://schemas.microsoft.com/office/powerpoint/2010/main" val="423110860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Pie Chart + Detail List</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289</a:t>
            </a:fld>
            <a:endParaRPr lang="en-PH" dirty="0"/>
          </a:p>
        </p:txBody>
      </p:sp>
      <p:graphicFrame>
        <p:nvGraphicFramePr>
          <p:cNvPr id="6" name="Chart 0">
            <a:extLst>
              <a:ext uri="{FF2B5EF4-FFF2-40B4-BE49-F238E27FC236}">
                <a16:creationId xmlns:a16="http://schemas.microsoft.com/office/drawing/2014/main" id="{D8278D8D-6A78-4397-AE13-102A86625979}"/>
              </a:ext>
            </a:extLst>
          </p:cNvPr>
          <p:cNvGraphicFramePr/>
          <p:nvPr>
            <p:extLst>
              <p:ext uri="{D42A27DB-BD31-4B8C-83A1-F6EECF244321}">
                <p14:modId xmlns:p14="http://schemas.microsoft.com/office/powerpoint/2010/main" val="24349411"/>
              </p:ext>
            </p:extLst>
          </p:nvPr>
        </p:nvGraphicFramePr>
        <p:xfrm>
          <a:off x="628650" y="2135571"/>
          <a:ext cx="3504587" cy="3645685"/>
        </p:xfrm>
        <a:graphic>
          <a:graphicData uri="http://schemas.openxmlformats.org/drawingml/2006/chart">
            <c:chart xmlns:c="http://schemas.openxmlformats.org/drawingml/2006/chart" xmlns:r="http://schemas.openxmlformats.org/officeDocument/2006/relationships" r:id="rId2"/>
          </a:graphicData>
        </a:graphic>
      </p:graphicFrame>
      <p:sp>
        <p:nvSpPr>
          <p:cNvPr id="25" name="Rectangle: Top Corners Rounded 24">
            <a:extLst>
              <a:ext uri="{FF2B5EF4-FFF2-40B4-BE49-F238E27FC236}">
                <a16:creationId xmlns:a16="http://schemas.microsoft.com/office/drawing/2014/main" id="{0E4D12F4-BD37-4183-8693-1018095012B3}"/>
              </a:ext>
            </a:extLst>
          </p:cNvPr>
          <p:cNvSpPr/>
          <p:nvPr/>
        </p:nvSpPr>
        <p:spPr>
          <a:xfrm>
            <a:off x="652849" y="1511369"/>
            <a:ext cx="3504587" cy="482037"/>
          </a:xfrm>
          <a:prstGeom prst="round2SameRect">
            <a:avLst>
              <a:gd name="adj1" fmla="val 38803"/>
              <a:gd name="adj2" fmla="val 0"/>
            </a:avLst>
          </a:prstGeom>
          <a:gradFill flip="none" rotWithShape="1">
            <a:gsLst>
              <a:gs pos="0">
                <a:schemeClr val="accent1"/>
              </a:gs>
              <a:gs pos="100000">
                <a:schemeClr val="accent2"/>
              </a:gs>
            </a:gsLst>
            <a:lin ang="8100000" scaled="1"/>
            <a:tileRect/>
          </a:gradFill>
          <a:ln w="28575">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t>Lorem ipsum dolor sit amet, consectetur </a:t>
            </a:r>
          </a:p>
        </p:txBody>
      </p:sp>
      <p:sp>
        <p:nvSpPr>
          <p:cNvPr id="7" name="Text 2">
            <a:extLst>
              <a:ext uri="{FF2B5EF4-FFF2-40B4-BE49-F238E27FC236}">
                <a16:creationId xmlns:a16="http://schemas.microsoft.com/office/drawing/2014/main" id="{25A0C2FF-B71E-42D9-9038-01C8CA4175BF}"/>
              </a:ext>
            </a:extLst>
          </p:cNvPr>
          <p:cNvSpPr/>
          <p:nvPr/>
        </p:nvSpPr>
        <p:spPr>
          <a:xfrm>
            <a:off x="4687740" y="1511375"/>
            <a:ext cx="3827610" cy="439554"/>
          </a:xfrm>
          <a:prstGeom prst="rect">
            <a:avLst/>
          </a:prstGeom>
          <a:noFill/>
          <a:ln/>
        </p:spPr>
        <p:txBody>
          <a:bodyPr wrap="square" lIns="0" tIns="0" rIns="0" bIns="0" rtlCol="0" anchor="ctr"/>
          <a:lstStyle/>
          <a:p>
            <a:r>
              <a:rPr lang="en-US" sz="1600" b="1" dirty="0">
                <a:solidFill>
                  <a:schemeClr val="accent1"/>
                </a:solidFill>
                <a:ea typeface="Georgia" pitchFamily="34" charset="-122"/>
                <a:cs typeface="Georgia" pitchFamily="34" charset="-120"/>
              </a:rPr>
              <a:t>Lorem ipsum dolor sit amet, consectetur </a:t>
            </a:r>
          </a:p>
        </p:txBody>
      </p:sp>
      <p:sp>
        <p:nvSpPr>
          <p:cNvPr id="24" name="TextBox 23">
            <a:extLst>
              <a:ext uri="{FF2B5EF4-FFF2-40B4-BE49-F238E27FC236}">
                <a16:creationId xmlns:a16="http://schemas.microsoft.com/office/drawing/2014/main" id="{6ED7E3E9-E99F-47BE-A14D-B77E9E5C6695}"/>
              </a:ext>
            </a:extLst>
          </p:cNvPr>
          <p:cNvSpPr txBox="1"/>
          <p:nvPr/>
        </p:nvSpPr>
        <p:spPr>
          <a:xfrm>
            <a:off x="4727317" y="5432267"/>
            <a:ext cx="3788029" cy="553999"/>
          </a:xfrm>
          <a:prstGeom prst="rect">
            <a:avLst/>
          </a:prstGeom>
          <a:noFill/>
        </p:spPr>
        <p:txBody>
          <a:bodyPr wrap="square" lIns="0" tIns="0" rIns="0" bIns="0">
            <a:spAutoFit/>
          </a:bodyPr>
          <a:lstStyle/>
          <a:p>
            <a:pPr algn="ctr"/>
            <a:r>
              <a:rPr lang="en-US" sz="1200" dirty="0">
                <a:solidFill>
                  <a:schemeClr val="accent6"/>
                </a:solidFill>
              </a:rPr>
              <a:t>Lorem ipsum dolor sit amet, consectetur adipiscing elit. </a:t>
            </a:r>
            <a:br>
              <a:rPr lang="en-US" sz="1200" dirty="0">
                <a:solidFill>
                  <a:schemeClr val="accent6"/>
                </a:solidFill>
              </a:rPr>
            </a:br>
            <a:r>
              <a:rPr lang="en-US" sz="1200" dirty="0">
                <a:solidFill>
                  <a:schemeClr val="accent6"/>
                </a:solidFill>
              </a:rPr>
              <a:t>Curabitur purus dui, euismod quis placerat eget, venenatis nec nibh. Mauris sit </a:t>
            </a:r>
          </a:p>
        </p:txBody>
      </p:sp>
      <p:sp>
        <p:nvSpPr>
          <p:cNvPr id="8" name="Shape 3">
            <a:extLst>
              <a:ext uri="{FF2B5EF4-FFF2-40B4-BE49-F238E27FC236}">
                <a16:creationId xmlns:a16="http://schemas.microsoft.com/office/drawing/2014/main" id="{BF7ADF37-CAF0-451E-B157-3F67F1E6F262}"/>
              </a:ext>
            </a:extLst>
          </p:cNvPr>
          <p:cNvSpPr/>
          <p:nvPr/>
        </p:nvSpPr>
        <p:spPr>
          <a:xfrm>
            <a:off x="4687740" y="2084590"/>
            <a:ext cx="3827610" cy="696446"/>
          </a:xfrm>
          <a:prstGeom prst="roundRect">
            <a:avLst/>
          </a:prstGeom>
          <a:solidFill>
            <a:schemeClr val="bg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sp>
      <p:sp>
        <p:nvSpPr>
          <p:cNvPr id="9" name="Text 4">
            <a:extLst>
              <a:ext uri="{FF2B5EF4-FFF2-40B4-BE49-F238E27FC236}">
                <a16:creationId xmlns:a16="http://schemas.microsoft.com/office/drawing/2014/main" id="{23536ECE-3DA3-434C-8591-27BFE94765F5}"/>
              </a:ext>
            </a:extLst>
          </p:cNvPr>
          <p:cNvSpPr/>
          <p:nvPr/>
        </p:nvSpPr>
        <p:spPr>
          <a:xfrm>
            <a:off x="4870003" y="2132961"/>
            <a:ext cx="1822672" cy="290186"/>
          </a:xfrm>
          <a:prstGeom prst="rect">
            <a:avLst/>
          </a:prstGeom>
          <a:noFill/>
          <a:ln/>
        </p:spPr>
        <p:txBody>
          <a:bodyPr wrap="square" lIns="0" tIns="0" rIns="0" bIns="0" rtlCol="0" anchor="ctr"/>
          <a:lstStyle/>
          <a:p>
            <a:r>
              <a:rPr lang="en-US" sz="1200" b="1" dirty="0">
                <a:solidFill>
                  <a:schemeClr val="accent1"/>
                </a:solidFill>
                <a:ea typeface="Calibri" pitchFamily="34" charset="-122"/>
                <a:cs typeface="Calibri" pitchFamily="34" charset="-120"/>
              </a:rPr>
              <a:t>Lorem ipsum dolor </a:t>
            </a:r>
          </a:p>
        </p:txBody>
      </p:sp>
      <p:sp>
        <p:nvSpPr>
          <p:cNvPr id="10" name="Text 5">
            <a:extLst>
              <a:ext uri="{FF2B5EF4-FFF2-40B4-BE49-F238E27FC236}">
                <a16:creationId xmlns:a16="http://schemas.microsoft.com/office/drawing/2014/main" id="{236DF6DD-B875-41EB-867E-49350C0E58B2}"/>
              </a:ext>
            </a:extLst>
          </p:cNvPr>
          <p:cNvSpPr/>
          <p:nvPr/>
        </p:nvSpPr>
        <p:spPr>
          <a:xfrm>
            <a:off x="4870007" y="2442491"/>
            <a:ext cx="1367004" cy="270840"/>
          </a:xfrm>
          <a:prstGeom prst="rect">
            <a:avLst/>
          </a:prstGeom>
          <a:noFill/>
          <a:ln/>
        </p:spPr>
        <p:txBody>
          <a:bodyPr wrap="square" lIns="0" tIns="0" rIns="0" bIns="0" rtlCol="0" anchor="ctr"/>
          <a:lstStyle/>
          <a:p>
            <a:r>
              <a:rPr lang="en-US" sz="1200" b="1" dirty="0">
                <a:ea typeface="Calibri" pitchFamily="34" charset="-122"/>
                <a:cs typeface="Calibri" pitchFamily="34" charset="-120"/>
              </a:rPr>
              <a:t>$XXXX</a:t>
            </a:r>
            <a:endParaRPr lang="en-US" sz="1200" b="1" dirty="0"/>
          </a:p>
        </p:txBody>
      </p:sp>
      <p:sp>
        <p:nvSpPr>
          <p:cNvPr id="11" name="Text 6">
            <a:extLst>
              <a:ext uri="{FF2B5EF4-FFF2-40B4-BE49-F238E27FC236}">
                <a16:creationId xmlns:a16="http://schemas.microsoft.com/office/drawing/2014/main" id="{766A59BA-0C17-4022-8CBF-BE9BB9DCEEBB}"/>
              </a:ext>
            </a:extLst>
          </p:cNvPr>
          <p:cNvSpPr/>
          <p:nvPr/>
        </p:nvSpPr>
        <p:spPr>
          <a:xfrm>
            <a:off x="7148341" y="2166811"/>
            <a:ext cx="1184738" cy="532009"/>
          </a:xfrm>
          <a:prstGeom prst="rect">
            <a:avLst/>
          </a:prstGeom>
          <a:noFill/>
          <a:ln/>
        </p:spPr>
        <p:txBody>
          <a:bodyPr wrap="square" lIns="0" tIns="0" rIns="0" bIns="0" rtlCol="0" anchor="ctr"/>
          <a:lstStyle/>
          <a:p>
            <a:pPr algn="ctr"/>
            <a:r>
              <a:rPr lang="en-US" sz="1600" b="1" dirty="0">
                <a:solidFill>
                  <a:schemeClr val="accent2"/>
                </a:solidFill>
                <a:ea typeface="Calibri" pitchFamily="34" charset="-122"/>
                <a:cs typeface="Calibri" pitchFamily="34" charset="-120"/>
              </a:rPr>
              <a:t>XXXXX</a:t>
            </a:r>
            <a:endParaRPr lang="en-US" sz="1600" dirty="0">
              <a:solidFill>
                <a:schemeClr val="accent2"/>
              </a:solidFill>
            </a:endParaRPr>
          </a:p>
        </p:txBody>
      </p:sp>
      <p:sp>
        <p:nvSpPr>
          <p:cNvPr id="12" name="Shape 7">
            <a:extLst>
              <a:ext uri="{FF2B5EF4-FFF2-40B4-BE49-F238E27FC236}">
                <a16:creationId xmlns:a16="http://schemas.microsoft.com/office/drawing/2014/main" id="{55E3146E-A118-4C82-9C97-D8EE4EAE4134}"/>
              </a:ext>
            </a:extLst>
          </p:cNvPr>
          <p:cNvSpPr/>
          <p:nvPr/>
        </p:nvSpPr>
        <p:spPr>
          <a:xfrm>
            <a:off x="4687740" y="2906784"/>
            <a:ext cx="3827610" cy="696446"/>
          </a:xfrm>
          <a:prstGeom prst="roundRect">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sp>
      <p:sp>
        <p:nvSpPr>
          <p:cNvPr id="13" name="Text 8">
            <a:extLst>
              <a:ext uri="{FF2B5EF4-FFF2-40B4-BE49-F238E27FC236}">
                <a16:creationId xmlns:a16="http://schemas.microsoft.com/office/drawing/2014/main" id="{E888AED0-EAB3-4AC5-B5E9-AAFD44520F47}"/>
              </a:ext>
            </a:extLst>
          </p:cNvPr>
          <p:cNvSpPr/>
          <p:nvPr/>
        </p:nvSpPr>
        <p:spPr>
          <a:xfrm>
            <a:off x="4870003" y="2955154"/>
            <a:ext cx="1822672" cy="290186"/>
          </a:xfrm>
          <a:prstGeom prst="rect">
            <a:avLst/>
          </a:prstGeom>
          <a:noFill/>
          <a:ln/>
        </p:spPr>
        <p:txBody>
          <a:bodyPr wrap="square" lIns="0" tIns="0" rIns="0" bIns="0" rtlCol="0" anchor="ctr"/>
          <a:lstStyle/>
          <a:p>
            <a:r>
              <a:rPr lang="en-US" sz="1200" b="1" dirty="0">
                <a:solidFill>
                  <a:schemeClr val="accent1"/>
                </a:solidFill>
                <a:ea typeface="Calibri" pitchFamily="34" charset="-122"/>
                <a:cs typeface="Calibri" pitchFamily="34" charset="-120"/>
              </a:rPr>
              <a:t>Lorem ipsum dolor </a:t>
            </a:r>
          </a:p>
        </p:txBody>
      </p:sp>
      <p:sp>
        <p:nvSpPr>
          <p:cNvPr id="14" name="Text 9">
            <a:extLst>
              <a:ext uri="{FF2B5EF4-FFF2-40B4-BE49-F238E27FC236}">
                <a16:creationId xmlns:a16="http://schemas.microsoft.com/office/drawing/2014/main" id="{461EE12C-9EE2-41F6-9060-D0BA39AF96D8}"/>
              </a:ext>
            </a:extLst>
          </p:cNvPr>
          <p:cNvSpPr/>
          <p:nvPr/>
        </p:nvSpPr>
        <p:spPr>
          <a:xfrm>
            <a:off x="4870007" y="3264685"/>
            <a:ext cx="1367004" cy="270840"/>
          </a:xfrm>
          <a:prstGeom prst="rect">
            <a:avLst/>
          </a:prstGeom>
          <a:noFill/>
          <a:ln/>
        </p:spPr>
        <p:txBody>
          <a:bodyPr wrap="square" lIns="0" tIns="0" rIns="0" bIns="0" rtlCol="0" anchor="ctr"/>
          <a:lstStyle/>
          <a:p>
            <a:r>
              <a:rPr lang="en-US" sz="1200" b="1" dirty="0">
                <a:ea typeface="Calibri" pitchFamily="34" charset="-122"/>
                <a:cs typeface="Calibri" pitchFamily="34" charset="-120"/>
              </a:rPr>
              <a:t>$XXXX</a:t>
            </a:r>
            <a:endParaRPr lang="en-US" sz="1200" b="1" dirty="0"/>
          </a:p>
        </p:txBody>
      </p:sp>
      <p:sp>
        <p:nvSpPr>
          <p:cNvPr id="15" name="Text 10">
            <a:extLst>
              <a:ext uri="{FF2B5EF4-FFF2-40B4-BE49-F238E27FC236}">
                <a16:creationId xmlns:a16="http://schemas.microsoft.com/office/drawing/2014/main" id="{48C463C0-E0E0-4A1B-9E9E-374FDC3CB6D3}"/>
              </a:ext>
            </a:extLst>
          </p:cNvPr>
          <p:cNvSpPr/>
          <p:nvPr/>
        </p:nvSpPr>
        <p:spPr>
          <a:xfrm>
            <a:off x="7148341" y="2989005"/>
            <a:ext cx="1184738" cy="532009"/>
          </a:xfrm>
          <a:prstGeom prst="rect">
            <a:avLst/>
          </a:prstGeom>
          <a:noFill/>
          <a:ln/>
        </p:spPr>
        <p:txBody>
          <a:bodyPr wrap="square" lIns="0" tIns="0" rIns="0" bIns="0" rtlCol="0" anchor="ctr"/>
          <a:lstStyle/>
          <a:p>
            <a:pPr algn="ctr"/>
            <a:r>
              <a:rPr lang="en-US" sz="1600" b="1" dirty="0">
                <a:solidFill>
                  <a:schemeClr val="accent2"/>
                </a:solidFill>
                <a:ea typeface="Calibri" pitchFamily="34" charset="-122"/>
                <a:cs typeface="Calibri" pitchFamily="34" charset="-120"/>
              </a:rPr>
              <a:t>XXXXX</a:t>
            </a:r>
            <a:endParaRPr lang="en-US" sz="1600" dirty="0">
              <a:solidFill>
                <a:schemeClr val="accent2"/>
              </a:solidFill>
            </a:endParaRPr>
          </a:p>
        </p:txBody>
      </p:sp>
      <p:sp>
        <p:nvSpPr>
          <p:cNvPr id="16" name="Shape 11">
            <a:extLst>
              <a:ext uri="{FF2B5EF4-FFF2-40B4-BE49-F238E27FC236}">
                <a16:creationId xmlns:a16="http://schemas.microsoft.com/office/drawing/2014/main" id="{1949B344-DBCB-4F7D-980B-FACA62140580}"/>
              </a:ext>
            </a:extLst>
          </p:cNvPr>
          <p:cNvSpPr/>
          <p:nvPr/>
        </p:nvSpPr>
        <p:spPr>
          <a:xfrm>
            <a:off x="4687740" y="3728978"/>
            <a:ext cx="3827610" cy="696446"/>
          </a:xfrm>
          <a:prstGeom prst="roundRect">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sp>
      <p:sp>
        <p:nvSpPr>
          <p:cNvPr id="17" name="Text 12">
            <a:extLst>
              <a:ext uri="{FF2B5EF4-FFF2-40B4-BE49-F238E27FC236}">
                <a16:creationId xmlns:a16="http://schemas.microsoft.com/office/drawing/2014/main" id="{A8BBB450-F757-46CF-9C17-3AD7142CAF94}"/>
              </a:ext>
            </a:extLst>
          </p:cNvPr>
          <p:cNvSpPr/>
          <p:nvPr/>
        </p:nvSpPr>
        <p:spPr>
          <a:xfrm>
            <a:off x="4870003" y="3777349"/>
            <a:ext cx="1822672" cy="290186"/>
          </a:xfrm>
          <a:prstGeom prst="rect">
            <a:avLst/>
          </a:prstGeom>
          <a:noFill/>
          <a:ln/>
        </p:spPr>
        <p:txBody>
          <a:bodyPr wrap="square" lIns="0" tIns="0" rIns="0" bIns="0" rtlCol="0" anchor="ctr"/>
          <a:lstStyle/>
          <a:p>
            <a:r>
              <a:rPr lang="en-US" sz="1200" b="1" dirty="0">
                <a:solidFill>
                  <a:schemeClr val="accent1"/>
                </a:solidFill>
                <a:ea typeface="Calibri" pitchFamily="34" charset="-122"/>
                <a:cs typeface="Calibri" pitchFamily="34" charset="-120"/>
              </a:rPr>
              <a:t>Lorem ipsum dolor </a:t>
            </a:r>
          </a:p>
        </p:txBody>
      </p:sp>
      <p:sp>
        <p:nvSpPr>
          <p:cNvPr id="18" name="Text 13">
            <a:extLst>
              <a:ext uri="{FF2B5EF4-FFF2-40B4-BE49-F238E27FC236}">
                <a16:creationId xmlns:a16="http://schemas.microsoft.com/office/drawing/2014/main" id="{F535E314-225B-4238-9EC6-E8CC9FAED0D8}"/>
              </a:ext>
            </a:extLst>
          </p:cNvPr>
          <p:cNvSpPr/>
          <p:nvPr/>
        </p:nvSpPr>
        <p:spPr>
          <a:xfrm>
            <a:off x="4870007" y="4086879"/>
            <a:ext cx="1367004" cy="270840"/>
          </a:xfrm>
          <a:prstGeom prst="rect">
            <a:avLst/>
          </a:prstGeom>
          <a:noFill/>
          <a:ln/>
        </p:spPr>
        <p:txBody>
          <a:bodyPr wrap="square" lIns="0" tIns="0" rIns="0" bIns="0" rtlCol="0" anchor="ctr"/>
          <a:lstStyle/>
          <a:p>
            <a:r>
              <a:rPr lang="en-US" sz="1200" b="1" dirty="0">
                <a:ea typeface="Calibri" pitchFamily="34" charset="-122"/>
                <a:cs typeface="Calibri" pitchFamily="34" charset="-120"/>
              </a:rPr>
              <a:t>$XXXX</a:t>
            </a:r>
            <a:endParaRPr lang="en-US" sz="1200" b="1" dirty="0"/>
          </a:p>
        </p:txBody>
      </p:sp>
      <p:sp>
        <p:nvSpPr>
          <p:cNvPr id="19" name="Text 14">
            <a:extLst>
              <a:ext uri="{FF2B5EF4-FFF2-40B4-BE49-F238E27FC236}">
                <a16:creationId xmlns:a16="http://schemas.microsoft.com/office/drawing/2014/main" id="{C1BD9A35-AB6F-444E-9A0F-A490C8311DA4}"/>
              </a:ext>
            </a:extLst>
          </p:cNvPr>
          <p:cNvSpPr/>
          <p:nvPr/>
        </p:nvSpPr>
        <p:spPr>
          <a:xfrm>
            <a:off x="7148341" y="3811199"/>
            <a:ext cx="1184738" cy="532009"/>
          </a:xfrm>
          <a:prstGeom prst="rect">
            <a:avLst/>
          </a:prstGeom>
          <a:noFill/>
          <a:ln/>
        </p:spPr>
        <p:txBody>
          <a:bodyPr wrap="square" lIns="0" tIns="0" rIns="0" bIns="0" rtlCol="0" anchor="ctr"/>
          <a:lstStyle/>
          <a:p>
            <a:pPr algn="ctr"/>
            <a:r>
              <a:rPr lang="en-US" sz="1600" b="1" dirty="0">
                <a:solidFill>
                  <a:schemeClr val="accent2"/>
                </a:solidFill>
                <a:ea typeface="Calibri" pitchFamily="34" charset="-122"/>
                <a:cs typeface="Calibri" pitchFamily="34" charset="-120"/>
              </a:rPr>
              <a:t>XXXXX</a:t>
            </a:r>
            <a:endParaRPr lang="en-US" sz="1600" dirty="0">
              <a:solidFill>
                <a:schemeClr val="accent2"/>
              </a:solidFill>
            </a:endParaRPr>
          </a:p>
        </p:txBody>
      </p:sp>
      <p:sp>
        <p:nvSpPr>
          <p:cNvPr id="20" name="Shape 15">
            <a:extLst>
              <a:ext uri="{FF2B5EF4-FFF2-40B4-BE49-F238E27FC236}">
                <a16:creationId xmlns:a16="http://schemas.microsoft.com/office/drawing/2014/main" id="{A2ED9351-433F-4A21-9526-BDCB13A15C2E}"/>
              </a:ext>
            </a:extLst>
          </p:cNvPr>
          <p:cNvSpPr/>
          <p:nvPr/>
        </p:nvSpPr>
        <p:spPr>
          <a:xfrm>
            <a:off x="4687740" y="4551169"/>
            <a:ext cx="3827610" cy="696446"/>
          </a:xfrm>
          <a:prstGeom prst="roundRect">
            <a:avLst/>
          </a:prstGeom>
          <a:solidFill>
            <a:schemeClr val="bg1"/>
          </a:solidFill>
          <a:ln w="12700">
            <a:solidFill>
              <a:schemeClr val="bg1">
                <a:lumMod val="7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sp>
      <p:sp>
        <p:nvSpPr>
          <p:cNvPr id="21" name="Text 16">
            <a:extLst>
              <a:ext uri="{FF2B5EF4-FFF2-40B4-BE49-F238E27FC236}">
                <a16:creationId xmlns:a16="http://schemas.microsoft.com/office/drawing/2014/main" id="{464C6E8C-4268-44D9-96BB-81FD2A2F1161}"/>
              </a:ext>
            </a:extLst>
          </p:cNvPr>
          <p:cNvSpPr/>
          <p:nvPr/>
        </p:nvSpPr>
        <p:spPr>
          <a:xfrm>
            <a:off x="4870003" y="4599542"/>
            <a:ext cx="1822672" cy="290186"/>
          </a:xfrm>
          <a:prstGeom prst="rect">
            <a:avLst/>
          </a:prstGeom>
          <a:noFill/>
          <a:ln/>
        </p:spPr>
        <p:txBody>
          <a:bodyPr wrap="square" lIns="0" tIns="0" rIns="0" bIns="0" rtlCol="0" anchor="ctr"/>
          <a:lstStyle/>
          <a:p>
            <a:r>
              <a:rPr lang="en-US" sz="1200" b="1" dirty="0">
                <a:solidFill>
                  <a:schemeClr val="accent1"/>
                </a:solidFill>
                <a:ea typeface="Calibri" pitchFamily="34" charset="-122"/>
                <a:cs typeface="Calibri" pitchFamily="34" charset="-120"/>
              </a:rPr>
              <a:t>Lorem ipsum dolor </a:t>
            </a:r>
          </a:p>
        </p:txBody>
      </p:sp>
      <p:sp>
        <p:nvSpPr>
          <p:cNvPr id="22" name="Text 17">
            <a:extLst>
              <a:ext uri="{FF2B5EF4-FFF2-40B4-BE49-F238E27FC236}">
                <a16:creationId xmlns:a16="http://schemas.microsoft.com/office/drawing/2014/main" id="{1F057CF4-DAA4-4E9D-95F2-8D66BBD61DE7}"/>
              </a:ext>
            </a:extLst>
          </p:cNvPr>
          <p:cNvSpPr/>
          <p:nvPr/>
        </p:nvSpPr>
        <p:spPr>
          <a:xfrm>
            <a:off x="4870007" y="4909073"/>
            <a:ext cx="1367004" cy="270840"/>
          </a:xfrm>
          <a:prstGeom prst="rect">
            <a:avLst/>
          </a:prstGeom>
          <a:noFill/>
          <a:ln/>
        </p:spPr>
        <p:txBody>
          <a:bodyPr wrap="square" lIns="0" tIns="0" rIns="0" bIns="0" rtlCol="0" anchor="ctr"/>
          <a:lstStyle/>
          <a:p>
            <a:r>
              <a:rPr lang="en-US" sz="1200" b="1" dirty="0">
                <a:ea typeface="Calibri" pitchFamily="34" charset="-122"/>
                <a:cs typeface="Calibri" pitchFamily="34" charset="-120"/>
              </a:rPr>
              <a:t>$XXXX</a:t>
            </a:r>
            <a:endParaRPr lang="en-US" sz="1200" b="1" dirty="0"/>
          </a:p>
        </p:txBody>
      </p:sp>
      <p:sp>
        <p:nvSpPr>
          <p:cNvPr id="23" name="Text 18">
            <a:extLst>
              <a:ext uri="{FF2B5EF4-FFF2-40B4-BE49-F238E27FC236}">
                <a16:creationId xmlns:a16="http://schemas.microsoft.com/office/drawing/2014/main" id="{D63FF62E-E416-48E8-A305-D5322ED82055}"/>
              </a:ext>
            </a:extLst>
          </p:cNvPr>
          <p:cNvSpPr/>
          <p:nvPr/>
        </p:nvSpPr>
        <p:spPr>
          <a:xfrm>
            <a:off x="7148341" y="4633393"/>
            <a:ext cx="1184738" cy="532009"/>
          </a:xfrm>
          <a:prstGeom prst="rect">
            <a:avLst/>
          </a:prstGeom>
          <a:noFill/>
          <a:ln/>
        </p:spPr>
        <p:txBody>
          <a:bodyPr wrap="square" lIns="0" tIns="0" rIns="0" bIns="0" rtlCol="0" anchor="ctr"/>
          <a:lstStyle/>
          <a:p>
            <a:pPr algn="ctr"/>
            <a:r>
              <a:rPr lang="en-US" sz="1600" b="1" dirty="0">
                <a:solidFill>
                  <a:schemeClr val="accent2"/>
                </a:solidFill>
                <a:ea typeface="Calibri" pitchFamily="34" charset="-122"/>
                <a:cs typeface="Calibri" pitchFamily="34" charset="-120"/>
              </a:rPr>
              <a:t>XXXXX</a:t>
            </a:r>
            <a:endParaRPr lang="en-US" sz="1600" dirty="0">
              <a:solidFill>
                <a:schemeClr val="accent2"/>
              </a:solidFill>
            </a:endParaRPr>
          </a:p>
        </p:txBody>
      </p:sp>
      <p:sp>
        <p:nvSpPr>
          <p:cNvPr id="27" name="Isosceles Triangle 26">
            <a:extLst>
              <a:ext uri="{FF2B5EF4-FFF2-40B4-BE49-F238E27FC236}">
                <a16:creationId xmlns:a16="http://schemas.microsoft.com/office/drawing/2014/main" id="{870EE561-A4EF-455C-86A3-754D5D033F78}"/>
              </a:ext>
            </a:extLst>
          </p:cNvPr>
          <p:cNvSpPr/>
          <p:nvPr/>
        </p:nvSpPr>
        <p:spPr>
          <a:xfrm rot="5400000">
            <a:off x="6914943" y="2368985"/>
            <a:ext cx="332544" cy="12765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8" name="Isosceles Triangle 27">
            <a:extLst>
              <a:ext uri="{FF2B5EF4-FFF2-40B4-BE49-F238E27FC236}">
                <a16:creationId xmlns:a16="http://schemas.microsoft.com/office/drawing/2014/main" id="{5BAE55C5-6813-43FD-AE6A-57A2227AED8A}"/>
              </a:ext>
            </a:extLst>
          </p:cNvPr>
          <p:cNvSpPr/>
          <p:nvPr/>
        </p:nvSpPr>
        <p:spPr>
          <a:xfrm rot="5400000">
            <a:off x="6914943" y="3191178"/>
            <a:ext cx="332544" cy="12765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29" name="Isosceles Triangle 28">
            <a:extLst>
              <a:ext uri="{FF2B5EF4-FFF2-40B4-BE49-F238E27FC236}">
                <a16:creationId xmlns:a16="http://schemas.microsoft.com/office/drawing/2014/main" id="{0CDFD0A5-AFFD-45C9-BE90-3AA273AFCF69}"/>
              </a:ext>
            </a:extLst>
          </p:cNvPr>
          <p:cNvSpPr/>
          <p:nvPr/>
        </p:nvSpPr>
        <p:spPr>
          <a:xfrm rot="5400000">
            <a:off x="6914943" y="4013372"/>
            <a:ext cx="332544" cy="12765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0" name="Isosceles Triangle 29">
            <a:extLst>
              <a:ext uri="{FF2B5EF4-FFF2-40B4-BE49-F238E27FC236}">
                <a16:creationId xmlns:a16="http://schemas.microsoft.com/office/drawing/2014/main" id="{5A22219C-F731-4836-B7DC-3380B1D5829A}"/>
              </a:ext>
            </a:extLst>
          </p:cNvPr>
          <p:cNvSpPr/>
          <p:nvPr/>
        </p:nvSpPr>
        <p:spPr>
          <a:xfrm rot="5400000">
            <a:off x="6914943" y="4835566"/>
            <a:ext cx="332544" cy="12765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grpSp>
        <p:nvGrpSpPr>
          <p:cNvPr id="31" name="Group 30">
            <a:extLst>
              <a:ext uri="{FF2B5EF4-FFF2-40B4-BE49-F238E27FC236}">
                <a16:creationId xmlns:a16="http://schemas.microsoft.com/office/drawing/2014/main" id="{635892EC-013E-4491-AACC-DAE4D3777C32}"/>
              </a:ext>
            </a:extLst>
          </p:cNvPr>
          <p:cNvGrpSpPr/>
          <p:nvPr/>
        </p:nvGrpSpPr>
        <p:grpSpPr>
          <a:xfrm>
            <a:off x="4275640" y="1804165"/>
            <a:ext cx="264651" cy="4228310"/>
            <a:chOff x="7740366" y="1701800"/>
            <a:chExt cx="370800" cy="4533900"/>
          </a:xfrm>
        </p:grpSpPr>
        <p:cxnSp>
          <p:nvCxnSpPr>
            <p:cNvPr id="32" name="Straight Connector 31">
              <a:extLst>
                <a:ext uri="{FF2B5EF4-FFF2-40B4-BE49-F238E27FC236}">
                  <a16:creationId xmlns:a16="http://schemas.microsoft.com/office/drawing/2014/main" id="{BDCE7272-646C-4B18-832C-B7228467DFDF}"/>
                </a:ext>
              </a:extLst>
            </p:cNvPr>
            <p:cNvCxnSpPr>
              <a:cxnSpLocks/>
            </p:cNvCxnSpPr>
            <p:nvPr/>
          </p:nvCxnSpPr>
          <p:spPr>
            <a:xfrm>
              <a:off x="7925766" y="1701800"/>
              <a:ext cx="0" cy="453390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3" name="Oval 32">
              <a:extLst>
                <a:ext uri="{FF2B5EF4-FFF2-40B4-BE49-F238E27FC236}">
                  <a16:creationId xmlns:a16="http://schemas.microsoft.com/office/drawing/2014/main" id="{3D4165A4-BF46-4B08-A7F3-3365646A52C2}"/>
                </a:ext>
              </a:extLst>
            </p:cNvPr>
            <p:cNvSpPr/>
            <p:nvPr/>
          </p:nvSpPr>
          <p:spPr>
            <a:xfrm>
              <a:off x="7740366" y="3783350"/>
              <a:ext cx="370800" cy="370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latin typeface="Arial" panose="020B0604020202020204" pitchFamily="34" charset="0"/>
                </a:rPr>
                <a:t>&gt;</a:t>
              </a:r>
              <a:endParaRPr lang="en-PH" sz="1200" b="1" dirty="0">
                <a:latin typeface="Arial" panose="020B0604020202020204" pitchFamily="34" charset="0"/>
              </a:endParaRPr>
            </a:p>
          </p:txBody>
        </p:sp>
      </p:grpSp>
    </p:spTree>
    <p:extLst>
      <p:ext uri="{BB962C8B-B14F-4D97-AF65-F5344CB8AC3E}">
        <p14:creationId xmlns:p14="http://schemas.microsoft.com/office/powerpoint/2010/main" val="145381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F63795-AF08-4AAC-893A-4F1C0E21B851}"/>
              </a:ext>
            </a:extLst>
          </p:cNvPr>
          <p:cNvSpPr>
            <a:spLocks noGrp="1"/>
          </p:cNvSpPr>
          <p:nvPr>
            <p:ph type="title"/>
          </p:nvPr>
        </p:nvSpPr>
        <p:spPr/>
        <p:txBody>
          <a:bodyPr>
            <a:normAutofit/>
          </a:bodyPr>
          <a:lstStyle/>
          <a:p>
            <a:r>
              <a:rPr lang="en-PH" dirty="0"/>
              <a:t>Information Layout + Five Tiles</a:t>
            </a:r>
          </a:p>
        </p:txBody>
      </p:sp>
      <p:sp>
        <p:nvSpPr>
          <p:cNvPr id="3" name="Slide Number Placeholder 2">
            <a:extLst>
              <a:ext uri="{FF2B5EF4-FFF2-40B4-BE49-F238E27FC236}">
                <a16:creationId xmlns:a16="http://schemas.microsoft.com/office/drawing/2014/main" id="{C361CCB1-DF05-4E0D-A844-675D80554D57}"/>
              </a:ext>
            </a:extLst>
          </p:cNvPr>
          <p:cNvSpPr>
            <a:spLocks noGrp="1"/>
          </p:cNvSpPr>
          <p:nvPr>
            <p:ph type="sldNum" sz="quarter" idx="12"/>
          </p:nvPr>
        </p:nvSpPr>
        <p:spPr/>
        <p:txBody>
          <a:bodyPr/>
          <a:lstStyle/>
          <a:p>
            <a:fld id="{40FCC99B-2112-4769-A0F7-9B55781EDC8A}" type="slidenum">
              <a:rPr lang="en-PH" smtClean="0"/>
              <a:t>29</a:t>
            </a:fld>
            <a:endParaRPr lang="en-PH" dirty="0"/>
          </a:p>
        </p:txBody>
      </p:sp>
      <p:sp>
        <p:nvSpPr>
          <p:cNvPr id="25" name="TextBox 24">
            <a:extLst>
              <a:ext uri="{FF2B5EF4-FFF2-40B4-BE49-F238E27FC236}">
                <a16:creationId xmlns:a16="http://schemas.microsoft.com/office/drawing/2014/main" id="{B3C25FA4-FD06-4464-A759-168263F3159A}"/>
              </a:ext>
            </a:extLst>
          </p:cNvPr>
          <p:cNvSpPr txBox="1"/>
          <p:nvPr/>
        </p:nvSpPr>
        <p:spPr>
          <a:xfrm>
            <a:off x="628815" y="1360727"/>
            <a:ext cx="7886536" cy="262496"/>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sz="1600" b="1" dirty="0">
                <a:solidFill>
                  <a:schemeClr val="accent1"/>
                </a:solidFill>
              </a:rPr>
              <a:t>Lorem ipsum dolor sit amet, consectetur adipiscing</a:t>
            </a:r>
          </a:p>
        </p:txBody>
      </p:sp>
      <p:sp>
        <p:nvSpPr>
          <p:cNvPr id="26" name="Rectangle 25">
            <a:extLst>
              <a:ext uri="{FF2B5EF4-FFF2-40B4-BE49-F238E27FC236}">
                <a16:creationId xmlns:a16="http://schemas.microsoft.com/office/drawing/2014/main" id="{0FC8DF56-7B04-4C33-AC57-049D43000372}"/>
              </a:ext>
            </a:extLst>
          </p:cNvPr>
          <p:cNvSpPr/>
          <p:nvPr/>
        </p:nvSpPr>
        <p:spPr>
          <a:xfrm>
            <a:off x="628650" y="2125946"/>
            <a:ext cx="3841225" cy="1715812"/>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27" name="Rectangle 26">
            <a:extLst>
              <a:ext uri="{FF2B5EF4-FFF2-40B4-BE49-F238E27FC236}">
                <a16:creationId xmlns:a16="http://schemas.microsoft.com/office/drawing/2014/main" id="{43B3504E-10F5-4F1F-91E0-97C5993FD26B}"/>
              </a:ext>
            </a:extLst>
          </p:cNvPr>
          <p:cNvSpPr/>
          <p:nvPr/>
        </p:nvSpPr>
        <p:spPr>
          <a:xfrm rot="16200000" flipV="1">
            <a:off x="2380233" y="54072"/>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28" name="Rectangle 27">
            <a:extLst>
              <a:ext uri="{FF2B5EF4-FFF2-40B4-BE49-F238E27FC236}">
                <a16:creationId xmlns:a16="http://schemas.microsoft.com/office/drawing/2014/main" id="{8C912107-5E81-4AF2-B81C-59577633139E}"/>
              </a:ext>
            </a:extLst>
          </p:cNvPr>
          <p:cNvSpPr/>
          <p:nvPr/>
        </p:nvSpPr>
        <p:spPr>
          <a:xfrm rot="16200000" flipV="1">
            <a:off x="674610" y="1759694"/>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29" name="Graphic 28" descr="Single gear with solid fill">
            <a:extLst>
              <a:ext uri="{FF2B5EF4-FFF2-40B4-BE49-F238E27FC236}">
                <a16:creationId xmlns:a16="http://schemas.microsoft.com/office/drawing/2014/main" id="{6D873700-E665-4811-91EC-BB1FEB0DFDC0}"/>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1873886"/>
            <a:ext cx="201600" cy="201600"/>
          </a:xfrm>
          <a:prstGeom prst="rect">
            <a:avLst/>
          </a:prstGeom>
        </p:spPr>
      </p:pic>
      <p:sp>
        <p:nvSpPr>
          <p:cNvPr id="30" name="Rectangle 29">
            <a:extLst>
              <a:ext uri="{FF2B5EF4-FFF2-40B4-BE49-F238E27FC236}">
                <a16:creationId xmlns:a16="http://schemas.microsoft.com/office/drawing/2014/main" id="{CF2CD147-82A8-4553-98F5-093C42C4D12D}"/>
              </a:ext>
            </a:extLst>
          </p:cNvPr>
          <p:cNvSpPr/>
          <p:nvPr/>
        </p:nvSpPr>
        <p:spPr>
          <a:xfrm>
            <a:off x="628650" y="4460351"/>
            <a:ext cx="3841225" cy="1685801"/>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p:txBody>
      </p:sp>
      <p:sp>
        <p:nvSpPr>
          <p:cNvPr id="31" name="Rectangle 30">
            <a:extLst>
              <a:ext uri="{FF2B5EF4-FFF2-40B4-BE49-F238E27FC236}">
                <a16:creationId xmlns:a16="http://schemas.microsoft.com/office/drawing/2014/main" id="{E3899DF0-204F-446A-BB8C-889493E53C6F}"/>
              </a:ext>
            </a:extLst>
          </p:cNvPr>
          <p:cNvSpPr/>
          <p:nvPr/>
        </p:nvSpPr>
        <p:spPr>
          <a:xfrm rot="16200000" flipV="1">
            <a:off x="2380237" y="2357617"/>
            <a:ext cx="338064" cy="3841226"/>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32" name="Rectangle 31">
            <a:extLst>
              <a:ext uri="{FF2B5EF4-FFF2-40B4-BE49-F238E27FC236}">
                <a16:creationId xmlns:a16="http://schemas.microsoft.com/office/drawing/2014/main" id="{8D47378C-EE54-446D-BE15-047187CC3F9C}"/>
              </a:ext>
            </a:extLst>
          </p:cNvPr>
          <p:cNvSpPr/>
          <p:nvPr/>
        </p:nvSpPr>
        <p:spPr>
          <a:xfrm rot="16200000" flipV="1">
            <a:off x="674608" y="4063243"/>
            <a:ext cx="338068"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33" name="Graphic 32" descr="Single gear with solid fill">
            <a:extLst>
              <a:ext uri="{FF2B5EF4-FFF2-40B4-BE49-F238E27FC236}">
                <a16:creationId xmlns:a16="http://schemas.microsoft.com/office/drawing/2014/main" id="{C09E49DE-EB3A-44F4-BA91-6A85C6F9BB87}"/>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41537" y="4177431"/>
            <a:ext cx="201600" cy="201600"/>
          </a:xfrm>
          <a:prstGeom prst="rect">
            <a:avLst/>
          </a:prstGeom>
        </p:spPr>
      </p:pic>
      <p:sp>
        <p:nvSpPr>
          <p:cNvPr id="34" name="Rectangle 33">
            <a:extLst>
              <a:ext uri="{FF2B5EF4-FFF2-40B4-BE49-F238E27FC236}">
                <a16:creationId xmlns:a16="http://schemas.microsoft.com/office/drawing/2014/main" id="{09AA1926-16D9-4E6C-8F50-B0ACDF2D6FEE}"/>
              </a:ext>
            </a:extLst>
          </p:cNvPr>
          <p:cNvSpPr/>
          <p:nvPr/>
        </p:nvSpPr>
        <p:spPr>
          <a:xfrm>
            <a:off x="4674124" y="2125946"/>
            <a:ext cx="3841225" cy="952534"/>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a:t>
            </a:r>
          </a:p>
        </p:txBody>
      </p:sp>
      <p:sp>
        <p:nvSpPr>
          <p:cNvPr id="35" name="Rectangle 34">
            <a:extLst>
              <a:ext uri="{FF2B5EF4-FFF2-40B4-BE49-F238E27FC236}">
                <a16:creationId xmlns:a16="http://schemas.microsoft.com/office/drawing/2014/main" id="{1C22081A-AA78-4894-B74D-77F89B64FD6A}"/>
              </a:ext>
            </a:extLst>
          </p:cNvPr>
          <p:cNvSpPr/>
          <p:nvPr/>
        </p:nvSpPr>
        <p:spPr>
          <a:xfrm rot="16200000" flipV="1">
            <a:off x="6425707" y="54072"/>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36" name="Rectangle 35">
            <a:extLst>
              <a:ext uri="{FF2B5EF4-FFF2-40B4-BE49-F238E27FC236}">
                <a16:creationId xmlns:a16="http://schemas.microsoft.com/office/drawing/2014/main" id="{F752C5C7-FE7F-4E4C-A9ED-7D31AA7A947E}"/>
              </a:ext>
            </a:extLst>
          </p:cNvPr>
          <p:cNvSpPr/>
          <p:nvPr/>
        </p:nvSpPr>
        <p:spPr>
          <a:xfrm rot="16200000" flipV="1">
            <a:off x="4720084" y="1759694"/>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37" name="Graphic 36" descr="Single gear with solid fill">
            <a:extLst>
              <a:ext uri="{FF2B5EF4-FFF2-40B4-BE49-F238E27FC236}">
                <a16:creationId xmlns:a16="http://schemas.microsoft.com/office/drawing/2014/main" id="{005415A5-7A76-49C4-A73A-F8DEC0A8FF32}"/>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7011" y="1873886"/>
            <a:ext cx="201600" cy="201600"/>
          </a:xfrm>
          <a:prstGeom prst="rect">
            <a:avLst/>
          </a:prstGeom>
        </p:spPr>
      </p:pic>
      <p:sp>
        <p:nvSpPr>
          <p:cNvPr id="71" name="Rectangle 70">
            <a:extLst>
              <a:ext uri="{FF2B5EF4-FFF2-40B4-BE49-F238E27FC236}">
                <a16:creationId xmlns:a16="http://schemas.microsoft.com/office/drawing/2014/main" id="{BCA395FD-F825-42FC-B5B5-279BDBC94009}"/>
              </a:ext>
            </a:extLst>
          </p:cNvPr>
          <p:cNvSpPr/>
          <p:nvPr/>
        </p:nvSpPr>
        <p:spPr>
          <a:xfrm>
            <a:off x="4674124" y="3659782"/>
            <a:ext cx="3841225" cy="952534"/>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a:t>
            </a:r>
          </a:p>
        </p:txBody>
      </p:sp>
      <p:sp>
        <p:nvSpPr>
          <p:cNvPr id="72" name="Rectangle 71">
            <a:extLst>
              <a:ext uri="{FF2B5EF4-FFF2-40B4-BE49-F238E27FC236}">
                <a16:creationId xmlns:a16="http://schemas.microsoft.com/office/drawing/2014/main" id="{5675BAA7-9D18-4E7E-AD99-01C213C01D80}"/>
              </a:ext>
            </a:extLst>
          </p:cNvPr>
          <p:cNvSpPr/>
          <p:nvPr/>
        </p:nvSpPr>
        <p:spPr>
          <a:xfrm rot="16200000" flipV="1">
            <a:off x="6425707" y="1587908"/>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73" name="Rectangle 72">
            <a:extLst>
              <a:ext uri="{FF2B5EF4-FFF2-40B4-BE49-F238E27FC236}">
                <a16:creationId xmlns:a16="http://schemas.microsoft.com/office/drawing/2014/main" id="{BECC60DB-A476-47CA-A130-D66811018133}"/>
              </a:ext>
            </a:extLst>
          </p:cNvPr>
          <p:cNvSpPr/>
          <p:nvPr/>
        </p:nvSpPr>
        <p:spPr>
          <a:xfrm rot="16200000" flipV="1">
            <a:off x="4720084" y="3293530"/>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74" name="Graphic 73" descr="Single gear with solid fill">
            <a:extLst>
              <a:ext uri="{FF2B5EF4-FFF2-40B4-BE49-F238E27FC236}">
                <a16:creationId xmlns:a16="http://schemas.microsoft.com/office/drawing/2014/main" id="{C1349E22-143E-4C7A-ACE5-CD61E2F8F74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7011" y="3407722"/>
            <a:ext cx="201600" cy="201600"/>
          </a:xfrm>
          <a:prstGeom prst="rect">
            <a:avLst/>
          </a:prstGeom>
        </p:spPr>
      </p:pic>
      <p:sp>
        <p:nvSpPr>
          <p:cNvPr id="75" name="Rectangle 74">
            <a:extLst>
              <a:ext uri="{FF2B5EF4-FFF2-40B4-BE49-F238E27FC236}">
                <a16:creationId xmlns:a16="http://schemas.microsoft.com/office/drawing/2014/main" id="{CDCA6050-2750-4547-98F1-C3B1C0F87515}"/>
              </a:ext>
            </a:extLst>
          </p:cNvPr>
          <p:cNvSpPr/>
          <p:nvPr/>
        </p:nvSpPr>
        <p:spPr>
          <a:xfrm>
            <a:off x="4674124" y="5193618"/>
            <a:ext cx="3841225" cy="952534"/>
          </a:xfrm>
          <a:prstGeom prst="rect">
            <a:avLst/>
          </a:prstGeom>
          <a:solidFill>
            <a:schemeClr val="bg1"/>
          </a:solidFill>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wrap="square" lIns="54000" tIns="54000" rIns="54000" bIns="13716" rtlCol="0" anchor="t" anchorCtr="0">
            <a:noAutofit/>
          </a:bodyPr>
          <a:lstStyle/>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 nec nibh. </a:t>
            </a:r>
          </a:p>
          <a:p>
            <a:pPr marL="283472" lvl="1" indent="-188982">
              <a:buClr>
                <a:schemeClr val="accent1"/>
              </a:buClr>
              <a:buSzPct val="100000"/>
              <a:buFont typeface="Trebuchet MS" panose="020B0703020202090204" pitchFamily="34" charset="0"/>
              <a:buChar char="•"/>
            </a:pPr>
            <a:r>
              <a:rPr lang="en-US" sz="1000" dirty="0">
                <a:solidFill>
                  <a:schemeClr val="tx1"/>
                </a:solidFill>
                <a:latin typeface="Arial" panose="020B0604020202020204" pitchFamily="34" charset="0"/>
              </a:rPr>
              <a:t>Lorem ipsum dolor sit amet, consectetur adipiscing elit. Curabitur purus dui, euismod quis placerat eget, venenatis</a:t>
            </a:r>
          </a:p>
        </p:txBody>
      </p:sp>
      <p:sp>
        <p:nvSpPr>
          <p:cNvPr id="76" name="Rectangle 75">
            <a:extLst>
              <a:ext uri="{FF2B5EF4-FFF2-40B4-BE49-F238E27FC236}">
                <a16:creationId xmlns:a16="http://schemas.microsoft.com/office/drawing/2014/main" id="{E77FE7B3-4DE8-420A-AAB7-7D1FC5435185}"/>
              </a:ext>
            </a:extLst>
          </p:cNvPr>
          <p:cNvSpPr/>
          <p:nvPr/>
        </p:nvSpPr>
        <p:spPr>
          <a:xfrm rot="16200000" flipV="1">
            <a:off x="6425707" y="3121744"/>
            <a:ext cx="338062" cy="3841227"/>
          </a:xfrm>
          <a:prstGeom prst="rect">
            <a:avLst/>
          </a:prstGeom>
          <a:solidFill>
            <a:schemeClr val="accent1"/>
          </a:solidFill>
          <a:ln w="12700" cap="flat" cmpd="sng" algn="ctr">
            <a:solidFill>
              <a:schemeClr val="accent1"/>
            </a:solidFill>
            <a:prstDash val="solid"/>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rmAutofit/>
          </a:bodyPr>
          <a:lstStyle/>
          <a:p>
            <a:pPr algn="ctr"/>
            <a:r>
              <a:rPr lang="en-US" sz="1100" dirty="0">
                <a:solidFill>
                  <a:srgbClr val="FFFFFF"/>
                </a:solidFill>
                <a:latin typeface="Arial" panose="020B0604020202020204" pitchFamily="34" charset="0"/>
              </a:rPr>
              <a:t>Header</a:t>
            </a:r>
          </a:p>
        </p:txBody>
      </p:sp>
      <p:sp>
        <p:nvSpPr>
          <p:cNvPr id="77" name="Rectangle 76">
            <a:extLst>
              <a:ext uri="{FF2B5EF4-FFF2-40B4-BE49-F238E27FC236}">
                <a16:creationId xmlns:a16="http://schemas.microsoft.com/office/drawing/2014/main" id="{DABCD02F-7892-4C18-916E-7C8B6CB689D2}"/>
              </a:ext>
            </a:extLst>
          </p:cNvPr>
          <p:cNvSpPr/>
          <p:nvPr/>
        </p:nvSpPr>
        <p:spPr>
          <a:xfrm rot="16200000" flipV="1">
            <a:off x="4720084" y="4827366"/>
            <a:ext cx="338065" cy="429977"/>
          </a:xfrm>
          <a:prstGeom prst="rect">
            <a:avLst/>
          </a:prstGeom>
          <a:solidFill>
            <a:schemeClr val="accent2"/>
          </a:solidFill>
          <a:ln w="12700" cap="flat" cmpd="sng" algn="ctr">
            <a:solidFill>
              <a:schemeClr val="bg1"/>
            </a:solidFill>
            <a:prstDash val="sysDot"/>
            <a:miter lim="800000"/>
          </a:ln>
          <a:effectLst/>
        </p:spPr>
        <p:style>
          <a:lnRef idx="2">
            <a:schemeClr val="accent1">
              <a:shade val="15000"/>
            </a:schemeClr>
          </a:lnRef>
          <a:fillRef idx="1">
            <a:schemeClr val="accent1"/>
          </a:fillRef>
          <a:effectRef idx="0">
            <a:schemeClr val="accent1"/>
          </a:effectRef>
          <a:fontRef idx="minor">
            <a:schemeClr val="lt1"/>
          </a:fontRef>
        </p:style>
        <p:txBody>
          <a:bodyPr vert="vert270" lIns="0" tIns="0" rIns="0" bIns="0" rtlCol="0" anchor="ctr">
            <a:noAutofit/>
          </a:bodyPr>
          <a:lstStyle/>
          <a:p>
            <a:pPr algn="ctr"/>
            <a:endParaRPr lang="en-US" sz="1100" dirty="0">
              <a:solidFill>
                <a:srgbClr val="FFFFFF"/>
              </a:solidFill>
              <a:latin typeface="Arial" panose="020B0604020202020204" pitchFamily="34" charset="0"/>
            </a:endParaRPr>
          </a:p>
        </p:txBody>
      </p:sp>
      <p:pic>
        <p:nvPicPr>
          <p:cNvPr id="78" name="Graphic 77" descr="Single gear with solid fill">
            <a:extLst>
              <a:ext uri="{FF2B5EF4-FFF2-40B4-BE49-F238E27FC236}">
                <a16:creationId xmlns:a16="http://schemas.microsoft.com/office/drawing/2014/main" id="{06E7428C-60E3-49F5-91AD-F0516E8F7E6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7011" y="4941558"/>
            <a:ext cx="201600" cy="201600"/>
          </a:xfrm>
          <a:prstGeom prst="rect">
            <a:avLst/>
          </a:prstGeom>
        </p:spPr>
      </p:pic>
    </p:spTree>
    <p:extLst>
      <p:ext uri="{BB962C8B-B14F-4D97-AF65-F5344CB8AC3E}">
        <p14:creationId xmlns:p14="http://schemas.microsoft.com/office/powerpoint/2010/main" val="31184330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Bubble Matrix + Key Highlights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290</a:t>
            </a:fld>
            <a:endParaRPr lang="en-PH" dirty="0"/>
          </a:p>
        </p:txBody>
      </p:sp>
      <p:sp>
        <p:nvSpPr>
          <p:cNvPr id="22" name="Rectangle 21">
            <a:extLst>
              <a:ext uri="{FF2B5EF4-FFF2-40B4-BE49-F238E27FC236}">
                <a16:creationId xmlns:a16="http://schemas.microsoft.com/office/drawing/2014/main" id="{67145318-4CDA-4106-8CEC-8E17F611B55E}"/>
              </a:ext>
            </a:extLst>
          </p:cNvPr>
          <p:cNvSpPr/>
          <p:nvPr/>
        </p:nvSpPr>
        <p:spPr>
          <a:xfrm>
            <a:off x="643917" y="1583258"/>
            <a:ext cx="5971621" cy="352641"/>
          </a:xfrm>
          <a:prstGeom prst="rect">
            <a:avLst/>
          </a:prstGeom>
        </p:spPr>
        <p:txBody>
          <a:bodyPr vert="horz" wrap="square" lIns="0" tIns="0" rIns="0" bIns="0" anchor="b" anchorCtr="0">
            <a:noAutofit/>
          </a:bodyPr>
          <a:lstStyle/>
          <a:p>
            <a:r>
              <a:rPr lang="da-DK" sz="1600" b="1" dirty="0">
                <a:solidFill>
                  <a:schemeClr val="accent1"/>
                </a:solidFill>
              </a:rPr>
              <a:t>Lorem ipsum dolor sit amet</a:t>
            </a:r>
            <a:endParaRPr lang="en-US" sz="1600" b="1" dirty="0">
              <a:solidFill>
                <a:schemeClr val="accent1"/>
              </a:solidFill>
            </a:endParaRPr>
          </a:p>
        </p:txBody>
      </p:sp>
      <p:sp>
        <p:nvSpPr>
          <p:cNvPr id="6" name="Rectangle 5">
            <a:extLst>
              <a:ext uri="{FF2B5EF4-FFF2-40B4-BE49-F238E27FC236}">
                <a16:creationId xmlns:a16="http://schemas.microsoft.com/office/drawing/2014/main" id="{9C0A96F0-3BDC-41B2-AA90-39D815371A09}"/>
              </a:ext>
            </a:extLst>
          </p:cNvPr>
          <p:cNvSpPr/>
          <p:nvPr/>
        </p:nvSpPr>
        <p:spPr>
          <a:xfrm>
            <a:off x="1231560" y="2337335"/>
            <a:ext cx="5355022" cy="2927793"/>
          </a:xfrm>
          <a:prstGeom prst="rect">
            <a:avLst/>
          </a:prstGeom>
          <a:gradFill flip="none" rotWithShape="1">
            <a:gsLst>
              <a:gs pos="53100">
                <a:schemeClr val="accent4">
                  <a:alpha val="58000"/>
                </a:schemeClr>
              </a:gs>
              <a:gs pos="0">
                <a:srgbClr val="FF0000">
                  <a:alpha val="37000"/>
                </a:srgbClr>
              </a:gs>
              <a:gs pos="100000">
                <a:schemeClr val="accent1">
                  <a:alpha val="61000"/>
                </a:schemeClr>
              </a:gs>
            </a:gsLst>
            <a:lin ang="189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10" name="Arrow: Right 9">
            <a:extLst>
              <a:ext uri="{FF2B5EF4-FFF2-40B4-BE49-F238E27FC236}">
                <a16:creationId xmlns:a16="http://schemas.microsoft.com/office/drawing/2014/main" id="{D7F57421-A3A6-4BCA-97C6-DA7A608ADEC5}"/>
              </a:ext>
            </a:extLst>
          </p:cNvPr>
          <p:cNvSpPr/>
          <p:nvPr/>
        </p:nvSpPr>
        <p:spPr>
          <a:xfrm>
            <a:off x="1216937" y="5416531"/>
            <a:ext cx="5355023" cy="284083"/>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endParaRPr lang="en-US" sz="1200" dirty="0">
              <a:solidFill>
                <a:srgbClr val="FFFFFF"/>
              </a:solidFill>
              <a:cs typeface="Arial" charset="0"/>
            </a:endParaRPr>
          </a:p>
        </p:txBody>
      </p:sp>
      <p:sp>
        <p:nvSpPr>
          <p:cNvPr id="13" name="TextBox 12">
            <a:extLst>
              <a:ext uri="{FF2B5EF4-FFF2-40B4-BE49-F238E27FC236}">
                <a16:creationId xmlns:a16="http://schemas.microsoft.com/office/drawing/2014/main" id="{63702F52-BABB-46C0-B18C-3B63250F61B7}"/>
              </a:ext>
            </a:extLst>
          </p:cNvPr>
          <p:cNvSpPr txBox="1"/>
          <p:nvPr/>
        </p:nvSpPr>
        <p:spPr>
          <a:xfrm>
            <a:off x="1216932" y="5711772"/>
            <a:ext cx="452368" cy="253916"/>
          </a:xfrm>
          <a:prstGeom prst="rect">
            <a:avLst/>
          </a:prstGeom>
          <a:noFill/>
        </p:spPr>
        <p:txBody>
          <a:bodyPr wrap="none" rtlCol="0">
            <a:spAutoFit/>
          </a:bodyPr>
          <a:lstStyle/>
          <a:p>
            <a:r>
              <a:rPr lang="en-US" sz="1050" b="1" dirty="0"/>
              <a:t>Low</a:t>
            </a:r>
            <a:endParaRPr lang="en-PH" sz="1050" b="1" dirty="0"/>
          </a:p>
        </p:txBody>
      </p:sp>
      <p:sp>
        <p:nvSpPr>
          <p:cNvPr id="14" name="TextBox 13">
            <a:extLst>
              <a:ext uri="{FF2B5EF4-FFF2-40B4-BE49-F238E27FC236}">
                <a16:creationId xmlns:a16="http://schemas.microsoft.com/office/drawing/2014/main" id="{8D6F7189-EE96-4B2A-98FF-8246FF824841}"/>
              </a:ext>
            </a:extLst>
          </p:cNvPr>
          <p:cNvSpPr txBox="1"/>
          <p:nvPr/>
        </p:nvSpPr>
        <p:spPr>
          <a:xfrm>
            <a:off x="6172534" y="5711776"/>
            <a:ext cx="482824" cy="253916"/>
          </a:xfrm>
          <a:prstGeom prst="rect">
            <a:avLst/>
          </a:prstGeom>
          <a:noFill/>
        </p:spPr>
        <p:txBody>
          <a:bodyPr wrap="none" rtlCol="0">
            <a:spAutoFit/>
          </a:bodyPr>
          <a:lstStyle/>
          <a:p>
            <a:r>
              <a:rPr lang="en-US" sz="1050" b="1" dirty="0"/>
              <a:t>High</a:t>
            </a:r>
            <a:endParaRPr lang="en-PH" sz="1050" b="1" dirty="0"/>
          </a:p>
        </p:txBody>
      </p:sp>
      <p:sp>
        <p:nvSpPr>
          <p:cNvPr id="16" name="TextBox 15">
            <a:extLst>
              <a:ext uri="{FF2B5EF4-FFF2-40B4-BE49-F238E27FC236}">
                <a16:creationId xmlns:a16="http://schemas.microsoft.com/office/drawing/2014/main" id="{5955F307-2D84-46E6-8F79-577A2C18A8EA}"/>
              </a:ext>
            </a:extLst>
          </p:cNvPr>
          <p:cNvSpPr txBox="1"/>
          <p:nvPr/>
        </p:nvSpPr>
        <p:spPr>
          <a:xfrm rot="16200000">
            <a:off x="523138" y="5004892"/>
            <a:ext cx="452368" cy="253916"/>
          </a:xfrm>
          <a:prstGeom prst="rect">
            <a:avLst/>
          </a:prstGeom>
          <a:noFill/>
        </p:spPr>
        <p:txBody>
          <a:bodyPr wrap="none" rtlCol="0">
            <a:spAutoFit/>
          </a:bodyPr>
          <a:lstStyle/>
          <a:p>
            <a:r>
              <a:rPr lang="en-US" sz="1050" b="1" dirty="0"/>
              <a:t>Low</a:t>
            </a:r>
            <a:endParaRPr lang="en-PH" sz="1050" b="1" dirty="0"/>
          </a:p>
        </p:txBody>
      </p:sp>
      <p:sp>
        <p:nvSpPr>
          <p:cNvPr id="17" name="TextBox 16">
            <a:extLst>
              <a:ext uri="{FF2B5EF4-FFF2-40B4-BE49-F238E27FC236}">
                <a16:creationId xmlns:a16="http://schemas.microsoft.com/office/drawing/2014/main" id="{9436308A-E44B-4B29-8E44-36A23FBD381D}"/>
              </a:ext>
            </a:extLst>
          </p:cNvPr>
          <p:cNvSpPr txBox="1"/>
          <p:nvPr/>
        </p:nvSpPr>
        <p:spPr>
          <a:xfrm rot="16200000">
            <a:off x="507913" y="2391182"/>
            <a:ext cx="482824" cy="253916"/>
          </a:xfrm>
          <a:prstGeom prst="rect">
            <a:avLst/>
          </a:prstGeom>
          <a:noFill/>
        </p:spPr>
        <p:txBody>
          <a:bodyPr wrap="none" rtlCol="0">
            <a:spAutoFit/>
          </a:bodyPr>
          <a:lstStyle/>
          <a:p>
            <a:r>
              <a:rPr lang="en-US" sz="1050" b="1" dirty="0"/>
              <a:t>High</a:t>
            </a:r>
            <a:endParaRPr lang="en-PH" sz="1050" b="1" dirty="0"/>
          </a:p>
        </p:txBody>
      </p:sp>
      <p:sp>
        <p:nvSpPr>
          <p:cNvPr id="27" name="Arrow: Right 26">
            <a:extLst>
              <a:ext uri="{FF2B5EF4-FFF2-40B4-BE49-F238E27FC236}">
                <a16:creationId xmlns:a16="http://schemas.microsoft.com/office/drawing/2014/main" id="{1A5D7ADE-28CA-4405-BDA3-20F9F6F3977F}"/>
              </a:ext>
            </a:extLst>
          </p:cNvPr>
          <p:cNvSpPr/>
          <p:nvPr/>
        </p:nvSpPr>
        <p:spPr>
          <a:xfrm rot="16200000">
            <a:off x="-459660" y="3670259"/>
            <a:ext cx="2977622" cy="212110"/>
          </a:xfrm>
          <a:prstGeom prst="rightArrow">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defRPr/>
            </a:pPr>
            <a:endParaRPr lang="en-US" sz="1200" dirty="0">
              <a:solidFill>
                <a:srgbClr val="FFFFFF"/>
              </a:solidFill>
              <a:cs typeface="Arial" charset="0"/>
            </a:endParaRPr>
          </a:p>
        </p:txBody>
      </p:sp>
      <p:cxnSp>
        <p:nvCxnSpPr>
          <p:cNvPr id="29" name="Straight Connector 28">
            <a:extLst>
              <a:ext uri="{FF2B5EF4-FFF2-40B4-BE49-F238E27FC236}">
                <a16:creationId xmlns:a16="http://schemas.microsoft.com/office/drawing/2014/main" id="{A85C792E-1B6F-4C08-8675-916A8011FCAA}"/>
              </a:ext>
            </a:extLst>
          </p:cNvPr>
          <p:cNvCxnSpPr>
            <a:stCxn id="6" idx="0"/>
            <a:endCxn id="6" idx="2"/>
          </p:cNvCxnSpPr>
          <p:nvPr/>
        </p:nvCxnSpPr>
        <p:spPr>
          <a:xfrm>
            <a:off x="3909071" y="2337335"/>
            <a:ext cx="0" cy="2927793"/>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DEFF1C8-302B-48E6-9747-CA6BB699CAEC}"/>
              </a:ext>
            </a:extLst>
          </p:cNvPr>
          <p:cNvCxnSpPr>
            <a:stCxn id="6" idx="1"/>
            <a:endCxn id="6" idx="3"/>
          </p:cNvCxnSpPr>
          <p:nvPr/>
        </p:nvCxnSpPr>
        <p:spPr>
          <a:xfrm>
            <a:off x="1231560" y="3801229"/>
            <a:ext cx="5355022"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85BDA101-9D95-40DB-B02D-268E734D77AA}"/>
              </a:ext>
            </a:extLst>
          </p:cNvPr>
          <p:cNvSpPr/>
          <p:nvPr/>
        </p:nvSpPr>
        <p:spPr>
          <a:xfrm>
            <a:off x="2216763" y="3524073"/>
            <a:ext cx="353557" cy="3528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3" name="Oval 32">
            <a:extLst>
              <a:ext uri="{FF2B5EF4-FFF2-40B4-BE49-F238E27FC236}">
                <a16:creationId xmlns:a16="http://schemas.microsoft.com/office/drawing/2014/main" id="{140BA447-9F01-4034-87C3-2B46FCF074D3}"/>
              </a:ext>
            </a:extLst>
          </p:cNvPr>
          <p:cNvSpPr/>
          <p:nvPr/>
        </p:nvSpPr>
        <p:spPr>
          <a:xfrm>
            <a:off x="3188728" y="3601352"/>
            <a:ext cx="266400" cy="2664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4" name="Oval 33">
            <a:extLst>
              <a:ext uri="{FF2B5EF4-FFF2-40B4-BE49-F238E27FC236}">
                <a16:creationId xmlns:a16="http://schemas.microsoft.com/office/drawing/2014/main" id="{AA054077-F398-4B3B-AD52-1989B9BD3E69}"/>
              </a:ext>
            </a:extLst>
          </p:cNvPr>
          <p:cNvSpPr/>
          <p:nvPr/>
        </p:nvSpPr>
        <p:spPr>
          <a:xfrm>
            <a:off x="3761849" y="3601352"/>
            <a:ext cx="471600" cy="4716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5" name="Oval 34">
            <a:extLst>
              <a:ext uri="{FF2B5EF4-FFF2-40B4-BE49-F238E27FC236}">
                <a16:creationId xmlns:a16="http://schemas.microsoft.com/office/drawing/2014/main" id="{DE39120B-910D-4FB8-A727-AA8B4198E523}"/>
              </a:ext>
            </a:extLst>
          </p:cNvPr>
          <p:cNvSpPr/>
          <p:nvPr/>
        </p:nvSpPr>
        <p:spPr>
          <a:xfrm>
            <a:off x="1872182" y="4547014"/>
            <a:ext cx="144000" cy="1440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6" name="Oval 35">
            <a:extLst>
              <a:ext uri="{FF2B5EF4-FFF2-40B4-BE49-F238E27FC236}">
                <a16:creationId xmlns:a16="http://schemas.microsoft.com/office/drawing/2014/main" id="{D6B06397-52CC-475D-8ED0-FE713405ABD5}"/>
              </a:ext>
            </a:extLst>
          </p:cNvPr>
          <p:cNvSpPr/>
          <p:nvPr/>
        </p:nvSpPr>
        <p:spPr>
          <a:xfrm>
            <a:off x="2228312" y="4518164"/>
            <a:ext cx="144000" cy="1440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7" name="Oval 36">
            <a:extLst>
              <a:ext uri="{FF2B5EF4-FFF2-40B4-BE49-F238E27FC236}">
                <a16:creationId xmlns:a16="http://schemas.microsoft.com/office/drawing/2014/main" id="{FECFE702-45C9-455B-A0D8-32F67E86CE62}"/>
              </a:ext>
            </a:extLst>
          </p:cNvPr>
          <p:cNvSpPr/>
          <p:nvPr/>
        </p:nvSpPr>
        <p:spPr>
          <a:xfrm>
            <a:off x="5420794" y="2855549"/>
            <a:ext cx="471600" cy="4716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8" name="Oval 37">
            <a:extLst>
              <a:ext uri="{FF2B5EF4-FFF2-40B4-BE49-F238E27FC236}">
                <a16:creationId xmlns:a16="http://schemas.microsoft.com/office/drawing/2014/main" id="{09105D05-4B2E-44F7-91B0-8369640AECB9}"/>
              </a:ext>
            </a:extLst>
          </p:cNvPr>
          <p:cNvSpPr/>
          <p:nvPr/>
        </p:nvSpPr>
        <p:spPr>
          <a:xfrm>
            <a:off x="4784704" y="4113790"/>
            <a:ext cx="266400" cy="2664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39" name="Oval 38">
            <a:extLst>
              <a:ext uri="{FF2B5EF4-FFF2-40B4-BE49-F238E27FC236}">
                <a16:creationId xmlns:a16="http://schemas.microsoft.com/office/drawing/2014/main" id="{505A5252-CAFC-418F-AF9F-5FA7999320B2}"/>
              </a:ext>
            </a:extLst>
          </p:cNvPr>
          <p:cNvSpPr/>
          <p:nvPr/>
        </p:nvSpPr>
        <p:spPr>
          <a:xfrm>
            <a:off x="5428056" y="4241569"/>
            <a:ext cx="697741" cy="6984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40" name="Oval 39">
            <a:extLst>
              <a:ext uri="{FF2B5EF4-FFF2-40B4-BE49-F238E27FC236}">
                <a16:creationId xmlns:a16="http://schemas.microsoft.com/office/drawing/2014/main" id="{33D3EEB2-A947-416D-A288-A1ABE83F2294}"/>
              </a:ext>
            </a:extLst>
          </p:cNvPr>
          <p:cNvSpPr/>
          <p:nvPr/>
        </p:nvSpPr>
        <p:spPr>
          <a:xfrm>
            <a:off x="1754972" y="2575128"/>
            <a:ext cx="266400" cy="266400"/>
          </a:xfrm>
          <a:prstGeom prst="ellipse">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42" name="TextBox 41">
            <a:extLst>
              <a:ext uri="{FF2B5EF4-FFF2-40B4-BE49-F238E27FC236}">
                <a16:creationId xmlns:a16="http://schemas.microsoft.com/office/drawing/2014/main" id="{72B48010-DEAA-4D5B-8979-6479DA6B1756}"/>
              </a:ext>
            </a:extLst>
          </p:cNvPr>
          <p:cNvSpPr txBox="1"/>
          <p:nvPr/>
        </p:nvSpPr>
        <p:spPr>
          <a:xfrm>
            <a:off x="3613056" y="5711780"/>
            <a:ext cx="864339" cy="276999"/>
          </a:xfrm>
          <a:prstGeom prst="rect">
            <a:avLst/>
          </a:prstGeom>
          <a:noFill/>
        </p:spPr>
        <p:txBody>
          <a:bodyPr wrap="none" rtlCol="0">
            <a:spAutoFit/>
          </a:bodyPr>
          <a:lstStyle/>
          <a:p>
            <a:r>
              <a:rPr lang="en-US" sz="1200" b="1" dirty="0">
                <a:solidFill>
                  <a:schemeClr val="accent1"/>
                </a:solidFill>
              </a:rPr>
              <a:t>xxxxxxxx</a:t>
            </a:r>
            <a:endParaRPr lang="en-PH" sz="1200" b="1" dirty="0">
              <a:solidFill>
                <a:schemeClr val="accent1"/>
              </a:solidFill>
            </a:endParaRPr>
          </a:p>
        </p:txBody>
      </p:sp>
      <p:sp>
        <p:nvSpPr>
          <p:cNvPr id="43" name="TextBox 42">
            <a:extLst>
              <a:ext uri="{FF2B5EF4-FFF2-40B4-BE49-F238E27FC236}">
                <a16:creationId xmlns:a16="http://schemas.microsoft.com/office/drawing/2014/main" id="{18B04CF7-98C2-464E-8F55-74EDD8A16ED6}"/>
              </a:ext>
            </a:extLst>
          </p:cNvPr>
          <p:cNvSpPr txBox="1"/>
          <p:nvPr/>
        </p:nvSpPr>
        <p:spPr>
          <a:xfrm rot="16200000">
            <a:off x="317159" y="3662737"/>
            <a:ext cx="864339" cy="276999"/>
          </a:xfrm>
          <a:prstGeom prst="rect">
            <a:avLst/>
          </a:prstGeom>
          <a:noFill/>
        </p:spPr>
        <p:txBody>
          <a:bodyPr wrap="none" rtlCol="0">
            <a:spAutoFit/>
          </a:bodyPr>
          <a:lstStyle/>
          <a:p>
            <a:r>
              <a:rPr lang="en-US" sz="1200" b="1" dirty="0">
                <a:solidFill>
                  <a:schemeClr val="accent1"/>
                </a:solidFill>
              </a:rPr>
              <a:t>xxxxxxxx</a:t>
            </a:r>
          </a:p>
        </p:txBody>
      </p:sp>
      <p:sp>
        <p:nvSpPr>
          <p:cNvPr id="44" name="Oval 43">
            <a:extLst>
              <a:ext uri="{FF2B5EF4-FFF2-40B4-BE49-F238E27FC236}">
                <a16:creationId xmlns:a16="http://schemas.microsoft.com/office/drawing/2014/main" id="{D6563947-E5D5-45E1-B486-ECEE9AAEBD3B}"/>
              </a:ext>
            </a:extLst>
          </p:cNvPr>
          <p:cNvSpPr/>
          <p:nvPr/>
        </p:nvSpPr>
        <p:spPr>
          <a:xfrm>
            <a:off x="5647775" y="1996998"/>
            <a:ext cx="153974" cy="154800"/>
          </a:xfrm>
          <a:prstGeom prst="ellipse">
            <a:avLst/>
          </a:prstGeom>
          <a:solidFill>
            <a:schemeClr val="bg1">
              <a:lumMod val="85000"/>
            </a:scheme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solidFill>
                <a:schemeClr val="tx1"/>
              </a:solidFill>
            </a:endParaRPr>
          </a:p>
        </p:txBody>
      </p:sp>
      <p:sp>
        <p:nvSpPr>
          <p:cNvPr id="45" name="TextBox 44">
            <a:extLst>
              <a:ext uri="{FF2B5EF4-FFF2-40B4-BE49-F238E27FC236}">
                <a16:creationId xmlns:a16="http://schemas.microsoft.com/office/drawing/2014/main" id="{F5D4D225-67B1-465F-B304-DDFB948130C7}"/>
              </a:ext>
            </a:extLst>
          </p:cNvPr>
          <p:cNvSpPr txBox="1"/>
          <p:nvPr/>
        </p:nvSpPr>
        <p:spPr>
          <a:xfrm>
            <a:off x="5769302" y="1935899"/>
            <a:ext cx="864339" cy="276999"/>
          </a:xfrm>
          <a:prstGeom prst="rect">
            <a:avLst/>
          </a:prstGeom>
          <a:noFill/>
        </p:spPr>
        <p:txBody>
          <a:bodyPr wrap="none" rtlCol="0">
            <a:spAutoFit/>
          </a:bodyPr>
          <a:lstStyle/>
          <a:p>
            <a:r>
              <a:rPr lang="en-US" sz="1200" b="1" dirty="0"/>
              <a:t>xxxxxxxx</a:t>
            </a:r>
            <a:endParaRPr lang="en-PH" sz="1200" b="1" dirty="0"/>
          </a:p>
        </p:txBody>
      </p:sp>
      <p:sp>
        <p:nvSpPr>
          <p:cNvPr id="46" name="Text 19">
            <a:extLst>
              <a:ext uri="{FF2B5EF4-FFF2-40B4-BE49-F238E27FC236}">
                <a16:creationId xmlns:a16="http://schemas.microsoft.com/office/drawing/2014/main" id="{719FF72C-7522-43E7-8C74-739D852BF33F}"/>
              </a:ext>
            </a:extLst>
          </p:cNvPr>
          <p:cNvSpPr/>
          <p:nvPr/>
        </p:nvSpPr>
        <p:spPr>
          <a:xfrm>
            <a:off x="7066124" y="2110770"/>
            <a:ext cx="1449222" cy="3727960"/>
          </a:xfrm>
          <a:prstGeom prst="rect">
            <a:avLst/>
          </a:prstGeom>
          <a:noFill/>
          <a:ln/>
        </p:spPr>
        <p:txBody>
          <a:bodyPr wrap="square" lIns="0" tIns="0" rIns="0" bIns="0" rtlCol="0" anchor="t"/>
          <a:lstStyle/>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 </a:t>
            </a:r>
          </a:p>
          <a:p>
            <a:pPr marL="134529" indent="-134529">
              <a:spcAft>
                <a:spcPts val="450"/>
              </a:spcAft>
              <a:buClr>
                <a:schemeClr val="accent1"/>
              </a:buClr>
              <a:buSzPct val="100000"/>
              <a:buFont typeface="Arial" panose="020B0604020202020204" pitchFamily="34" charset="0"/>
              <a:buChar char="•"/>
            </a:pPr>
            <a:r>
              <a:rPr lang="en-US" sz="1200" dirty="0">
                <a:ea typeface="Calibri" pitchFamily="34" charset="-122"/>
                <a:cs typeface="Calibri" pitchFamily="34" charset="-120"/>
              </a:rPr>
              <a:t>Lorem ipsum dolor sit amet, consectetur adipiscing elit. Curabitur purus dui, euismod quis placerat eget, venenatis nec nibh. Mauris sit</a:t>
            </a:r>
          </a:p>
        </p:txBody>
      </p:sp>
      <p:sp>
        <p:nvSpPr>
          <p:cNvPr id="47" name="Rectangle 46">
            <a:extLst>
              <a:ext uri="{FF2B5EF4-FFF2-40B4-BE49-F238E27FC236}">
                <a16:creationId xmlns:a16="http://schemas.microsoft.com/office/drawing/2014/main" id="{66F6A4C2-AA2C-415E-9CB5-31AD0356282B}"/>
              </a:ext>
            </a:extLst>
          </p:cNvPr>
          <p:cNvSpPr/>
          <p:nvPr/>
        </p:nvSpPr>
        <p:spPr>
          <a:xfrm>
            <a:off x="7047873" y="1528533"/>
            <a:ext cx="1467477" cy="407366"/>
          </a:xfrm>
          <a:prstGeom prst="rect">
            <a:avLst/>
          </a:prstGeom>
          <a:noFill/>
          <a:ln w="28575">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b"/>
          <a:lstStyle/>
          <a:p>
            <a:r>
              <a:rPr lang="en-US" sz="1600" b="1" dirty="0">
                <a:solidFill>
                  <a:schemeClr val="accent1"/>
                </a:solidFill>
              </a:rPr>
              <a:t>Key Highlights</a:t>
            </a:r>
          </a:p>
        </p:txBody>
      </p:sp>
      <p:cxnSp>
        <p:nvCxnSpPr>
          <p:cNvPr id="50" name="Straight Connector 49">
            <a:extLst>
              <a:ext uri="{FF2B5EF4-FFF2-40B4-BE49-F238E27FC236}">
                <a16:creationId xmlns:a16="http://schemas.microsoft.com/office/drawing/2014/main" id="{5C731CB8-300D-4209-BF3B-805882457651}"/>
              </a:ext>
            </a:extLst>
          </p:cNvPr>
          <p:cNvCxnSpPr>
            <a:cxnSpLocks/>
          </p:cNvCxnSpPr>
          <p:nvPr/>
        </p:nvCxnSpPr>
        <p:spPr>
          <a:xfrm>
            <a:off x="6831705" y="1694997"/>
            <a:ext cx="0" cy="432899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C241025B-4A85-4518-A3F1-89426B3ABFD3}"/>
              </a:ext>
            </a:extLst>
          </p:cNvPr>
          <p:cNvSpPr/>
          <p:nvPr/>
        </p:nvSpPr>
        <p:spPr>
          <a:xfrm>
            <a:off x="6699533" y="3682474"/>
            <a:ext cx="264345" cy="262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t>&gt;</a:t>
            </a:r>
            <a:endParaRPr lang="en-PH" sz="1200" b="1" dirty="0"/>
          </a:p>
        </p:txBody>
      </p:sp>
      <p:sp>
        <p:nvSpPr>
          <p:cNvPr id="57" name="TextBox 56">
            <a:extLst>
              <a:ext uri="{FF2B5EF4-FFF2-40B4-BE49-F238E27FC236}">
                <a16:creationId xmlns:a16="http://schemas.microsoft.com/office/drawing/2014/main" id="{7162654D-C84E-4274-8E19-EA99EAC18C47}"/>
              </a:ext>
            </a:extLst>
          </p:cNvPr>
          <p:cNvSpPr txBox="1"/>
          <p:nvPr/>
        </p:nvSpPr>
        <p:spPr>
          <a:xfrm>
            <a:off x="1913575" y="2575130"/>
            <a:ext cx="723275" cy="253916"/>
          </a:xfrm>
          <a:prstGeom prst="rect">
            <a:avLst/>
          </a:prstGeom>
          <a:noFill/>
        </p:spPr>
        <p:txBody>
          <a:bodyPr wrap="none" rtlCol="0">
            <a:spAutoFit/>
          </a:bodyPr>
          <a:lstStyle/>
          <a:p>
            <a:pPr algn="ctr"/>
            <a:r>
              <a:rPr lang="en-US" sz="1050" dirty="0"/>
              <a:t>xxxxxxxx</a:t>
            </a:r>
            <a:endParaRPr lang="en-PH" sz="1050" dirty="0"/>
          </a:p>
        </p:txBody>
      </p:sp>
      <p:sp>
        <p:nvSpPr>
          <p:cNvPr id="58" name="TextBox 57">
            <a:extLst>
              <a:ext uri="{FF2B5EF4-FFF2-40B4-BE49-F238E27FC236}">
                <a16:creationId xmlns:a16="http://schemas.microsoft.com/office/drawing/2014/main" id="{54DEEE2B-1A6A-4AA0-9FE3-99B5E8299BAF}"/>
              </a:ext>
            </a:extLst>
          </p:cNvPr>
          <p:cNvSpPr txBox="1"/>
          <p:nvPr/>
        </p:nvSpPr>
        <p:spPr>
          <a:xfrm>
            <a:off x="1674545" y="3816757"/>
            <a:ext cx="723275" cy="253916"/>
          </a:xfrm>
          <a:prstGeom prst="rect">
            <a:avLst/>
          </a:prstGeom>
          <a:noFill/>
        </p:spPr>
        <p:txBody>
          <a:bodyPr wrap="none" rtlCol="0">
            <a:spAutoFit/>
          </a:bodyPr>
          <a:lstStyle/>
          <a:p>
            <a:pPr algn="ctr"/>
            <a:r>
              <a:rPr lang="en-US" sz="1050" dirty="0"/>
              <a:t>xxxxxxxx</a:t>
            </a:r>
            <a:endParaRPr lang="en-PH" sz="1050" dirty="0"/>
          </a:p>
        </p:txBody>
      </p:sp>
      <p:sp>
        <p:nvSpPr>
          <p:cNvPr id="59" name="TextBox 58">
            <a:extLst>
              <a:ext uri="{FF2B5EF4-FFF2-40B4-BE49-F238E27FC236}">
                <a16:creationId xmlns:a16="http://schemas.microsoft.com/office/drawing/2014/main" id="{145EE308-9EFC-40F5-B0FA-4429AEB06C66}"/>
              </a:ext>
            </a:extLst>
          </p:cNvPr>
          <p:cNvSpPr txBox="1"/>
          <p:nvPr/>
        </p:nvSpPr>
        <p:spPr>
          <a:xfrm>
            <a:off x="1320440" y="4744561"/>
            <a:ext cx="723275" cy="253916"/>
          </a:xfrm>
          <a:prstGeom prst="rect">
            <a:avLst/>
          </a:prstGeom>
          <a:noFill/>
        </p:spPr>
        <p:txBody>
          <a:bodyPr wrap="none" rtlCol="0">
            <a:spAutoFit/>
          </a:bodyPr>
          <a:lstStyle/>
          <a:p>
            <a:pPr algn="ctr"/>
            <a:r>
              <a:rPr lang="en-US" sz="1050" dirty="0"/>
              <a:t>xxxxxxxx</a:t>
            </a:r>
            <a:endParaRPr lang="en-PH" sz="1050" dirty="0"/>
          </a:p>
        </p:txBody>
      </p:sp>
      <p:sp>
        <p:nvSpPr>
          <p:cNvPr id="64" name="TextBox 63">
            <a:extLst>
              <a:ext uri="{FF2B5EF4-FFF2-40B4-BE49-F238E27FC236}">
                <a16:creationId xmlns:a16="http://schemas.microsoft.com/office/drawing/2014/main" id="{13063336-5130-44B1-A85E-8CFD6E5EF760}"/>
              </a:ext>
            </a:extLst>
          </p:cNvPr>
          <p:cNvSpPr txBox="1"/>
          <p:nvPr/>
        </p:nvSpPr>
        <p:spPr>
          <a:xfrm>
            <a:off x="2297464" y="4637997"/>
            <a:ext cx="723275" cy="253916"/>
          </a:xfrm>
          <a:prstGeom prst="rect">
            <a:avLst/>
          </a:prstGeom>
          <a:noFill/>
        </p:spPr>
        <p:txBody>
          <a:bodyPr wrap="none" rtlCol="0">
            <a:spAutoFit/>
          </a:bodyPr>
          <a:lstStyle/>
          <a:p>
            <a:pPr algn="ctr"/>
            <a:r>
              <a:rPr lang="en-US" sz="1050" dirty="0"/>
              <a:t>xxxxxxxx</a:t>
            </a:r>
            <a:endParaRPr lang="en-PH" sz="1050" dirty="0"/>
          </a:p>
        </p:txBody>
      </p:sp>
      <p:sp>
        <p:nvSpPr>
          <p:cNvPr id="65" name="TextBox 64">
            <a:extLst>
              <a:ext uri="{FF2B5EF4-FFF2-40B4-BE49-F238E27FC236}">
                <a16:creationId xmlns:a16="http://schemas.microsoft.com/office/drawing/2014/main" id="{29A20E02-521C-4D8A-A195-66F94B436274}"/>
              </a:ext>
            </a:extLst>
          </p:cNvPr>
          <p:cNvSpPr txBox="1"/>
          <p:nvPr/>
        </p:nvSpPr>
        <p:spPr>
          <a:xfrm>
            <a:off x="2946174" y="3328812"/>
            <a:ext cx="723275" cy="253916"/>
          </a:xfrm>
          <a:prstGeom prst="rect">
            <a:avLst/>
          </a:prstGeom>
          <a:noFill/>
        </p:spPr>
        <p:txBody>
          <a:bodyPr wrap="none" rtlCol="0">
            <a:spAutoFit/>
          </a:bodyPr>
          <a:lstStyle/>
          <a:p>
            <a:pPr algn="ctr"/>
            <a:r>
              <a:rPr lang="en-US" sz="1050" dirty="0"/>
              <a:t>xxxxxxxx</a:t>
            </a:r>
            <a:endParaRPr lang="en-PH" sz="1050" dirty="0"/>
          </a:p>
        </p:txBody>
      </p:sp>
      <p:sp>
        <p:nvSpPr>
          <p:cNvPr id="66" name="TextBox 65">
            <a:extLst>
              <a:ext uri="{FF2B5EF4-FFF2-40B4-BE49-F238E27FC236}">
                <a16:creationId xmlns:a16="http://schemas.microsoft.com/office/drawing/2014/main" id="{932B6A30-F100-410C-9F10-056E0CC354B6}"/>
              </a:ext>
            </a:extLst>
          </p:cNvPr>
          <p:cNvSpPr txBox="1"/>
          <p:nvPr/>
        </p:nvSpPr>
        <p:spPr>
          <a:xfrm>
            <a:off x="3871811" y="4110461"/>
            <a:ext cx="723275" cy="253916"/>
          </a:xfrm>
          <a:prstGeom prst="rect">
            <a:avLst/>
          </a:prstGeom>
          <a:noFill/>
        </p:spPr>
        <p:txBody>
          <a:bodyPr wrap="none" rtlCol="0">
            <a:spAutoFit/>
          </a:bodyPr>
          <a:lstStyle/>
          <a:p>
            <a:pPr algn="ctr"/>
            <a:r>
              <a:rPr lang="en-US" sz="1050" dirty="0"/>
              <a:t>xxxxxxxx</a:t>
            </a:r>
            <a:endParaRPr lang="en-PH" sz="1050" dirty="0"/>
          </a:p>
        </p:txBody>
      </p:sp>
      <p:sp>
        <p:nvSpPr>
          <p:cNvPr id="67" name="TextBox 66">
            <a:extLst>
              <a:ext uri="{FF2B5EF4-FFF2-40B4-BE49-F238E27FC236}">
                <a16:creationId xmlns:a16="http://schemas.microsoft.com/office/drawing/2014/main" id="{56ECEC28-F453-4487-B6EB-936434298938}"/>
              </a:ext>
            </a:extLst>
          </p:cNvPr>
          <p:cNvSpPr txBox="1"/>
          <p:nvPr/>
        </p:nvSpPr>
        <p:spPr>
          <a:xfrm>
            <a:off x="4565023" y="3849312"/>
            <a:ext cx="723275" cy="253916"/>
          </a:xfrm>
          <a:prstGeom prst="rect">
            <a:avLst/>
          </a:prstGeom>
          <a:noFill/>
        </p:spPr>
        <p:txBody>
          <a:bodyPr wrap="none" rtlCol="0">
            <a:spAutoFit/>
          </a:bodyPr>
          <a:lstStyle/>
          <a:p>
            <a:pPr algn="ctr"/>
            <a:r>
              <a:rPr lang="en-US" sz="1050" dirty="0"/>
              <a:t>xxxxxxxx</a:t>
            </a:r>
            <a:endParaRPr lang="en-PH" sz="1050" dirty="0"/>
          </a:p>
        </p:txBody>
      </p:sp>
      <p:sp>
        <p:nvSpPr>
          <p:cNvPr id="68" name="TextBox 67">
            <a:extLst>
              <a:ext uri="{FF2B5EF4-FFF2-40B4-BE49-F238E27FC236}">
                <a16:creationId xmlns:a16="http://schemas.microsoft.com/office/drawing/2014/main" id="{B5C15C4E-82B1-49FB-84BB-068414AC1A98}"/>
              </a:ext>
            </a:extLst>
          </p:cNvPr>
          <p:cNvSpPr txBox="1"/>
          <p:nvPr/>
        </p:nvSpPr>
        <p:spPr>
          <a:xfrm>
            <a:off x="5295525" y="2545634"/>
            <a:ext cx="723275" cy="253916"/>
          </a:xfrm>
          <a:prstGeom prst="rect">
            <a:avLst/>
          </a:prstGeom>
          <a:noFill/>
        </p:spPr>
        <p:txBody>
          <a:bodyPr wrap="none" rtlCol="0">
            <a:spAutoFit/>
          </a:bodyPr>
          <a:lstStyle/>
          <a:p>
            <a:pPr algn="ctr"/>
            <a:r>
              <a:rPr lang="en-US" sz="1050" dirty="0"/>
              <a:t>xxxxxxxx</a:t>
            </a:r>
            <a:endParaRPr lang="en-PH" sz="1050" dirty="0"/>
          </a:p>
        </p:txBody>
      </p:sp>
      <p:sp>
        <p:nvSpPr>
          <p:cNvPr id="69" name="TextBox 68">
            <a:extLst>
              <a:ext uri="{FF2B5EF4-FFF2-40B4-BE49-F238E27FC236}">
                <a16:creationId xmlns:a16="http://schemas.microsoft.com/office/drawing/2014/main" id="{D0DF9DCC-EE38-4B94-8514-78BA308E065B}"/>
              </a:ext>
            </a:extLst>
          </p:cNvPr>
          <p:cNvSpPr txBox="1"/>
          <p:nvPr/>
        </p:nvSpPr>
        <p:spPr>
          <a:xfrm>
            <a:off x="5436255" y="4922793"/>
            <a:ext cx="723275" cy="253916"/>
          </a:xfrm>
          <a:prstGeom prst="rect">
            <a:avLst/>
          </a:prstGeom>
          <a:noFill/>
        </p:spPr>
        <p:txBody>
          <a:bodyPr wrap="none" rtlCol="0">
            <a:spAutoFit/>
          </a:bodyPr>
          <a:lstStyle/>
          <a:p>
            <a:pPr algn="ctr"/>
            <a:r>
              <a:rPr lang="en-US" sz="1050" dirty="0"/>
              <a:t>xxxxxxxx</a:t>
            </a:r>
            <a:endParaRPr lang="en-PH" sz="1050" dirty="0"/>
          </a:p>
        </p:txBody>
      </p:sp>
    </p:spTree>
    <p:extLst>
      <p:ext uri="{BB962C8B-B14F-4D97-AF65-F5344CB8AC3E}">
        <p14:creationId xmlns:p14="http://schemas.microsoft.com/office/powerpoint/2010/main" val="199501752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5"/>
            <a:ext cx="7886700" cy="617538"/>
          </a:xfrm>
        </p:spPr>
        <p:txBody>
          <a:bodyPr>
            <a:normAutofit/>
          </a:bodyPr>
          <a:lstStyle/>
          <a:p>
            <a:r>
              <a:rPr lang="en-PH" dirty="0"/>
              <a:t>Chart + KPI Percentages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291</a:t>
            </a:fld>
            <a:endParaRPr lang="en-PH" dirty="0"/>
          </a:p>
        </p:txBody>
      </p:sp>
      <p:sp>
        <p:nvSpPr>
          <p:cNvPr id="56" name="Rectangle 55">
            <a:extLst>
              <a:ext uri="{FF2B5EF4-FFF2-40B4-BE49-F238E27FC236}">
                <a16:creationId xmlns:a16="http://schemas.microsoft.com/office/drawing/2014/main" id="{5B25E738-89B1-4A71-8564-BDA2C47574F7}"/>
              </a:ext>
            </a:extLst>
          </p:cNvPr>
          <p:cNvSpPr/>
          <p:nvPr/>
        </p:nvSpPr>
        <p:spPr>
          <a:xfrm>
            <a:off x="6753523" y="1941843"/>
            <a:ext cx="1647209" cy="409319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p>
        </p:txBody>
      </p:sp>
      <p:sp>
        <p:nvSpPr>
          <p:cNvPr id="6" name="ee4pHeader1">
            <a:extLst>
              <a:ext uri="{FF2B5EF4-FFF2-40B4-BE49-F238E27FC236}">
                <a16:creationId xmlns:a16="http://schemas.microsoft.com/office/drawing/2014/main" id="{CD9F6058-1EDF-4C6D-BB27-50A3A9396F1E}"/>
              </a:ext>
            </a:extLst>
          </p:cNvPr>
          <p:cNvSpPr txBox="1"/>
          <p:nvPr/>
        </p:nvSpPr>
        <p:spPr>
          <a:xfrm>
            <a:off x="628650" y="1554854"/>
            <a:ext cx="7886700" cy="333651"/>
          </a:xfrm>
          <a:prstGeom prst="roundRect">
            <a:avLst>
              <a:gd name="adj" fmla="val 50000"/>
            </a:avLst>
          </a:prstGeom>
          <a:solidFill>
            <a:schemeClr val="accent1"/>
          </a:solidFill>
          <a:ln cap="rnd">
            <a:noFill/>
          </a:ln>
        </p:spPr>
        <p:txBody>
          <a:bodyPr vert="horz" wrap="square" lIns="0" tIns="0" rIns="0" bIns="0" rtlCol="0" anchor="ctr" anchorCtr="0">
            <a:noAutofit/>
          </a:bodyPr>
          <a:lstStyle/>
          <a:p>
            <a:pPr marL="0" lvl="3" algn="ctr"/>
            <a:r>
              <a:rPr lang="en-US" sz="1600" dirty="0">
                <a:solidFill>
                  <a:schemeClr val="bg1"/>
                </a:solidFill>
                <a:latin typeface="Arial" panose="020B0604020202020204" pitchFamily="34" charset="0"/>
              </a:rPr>
              <a:t>Lorem ipsum dolor sit amet, consectetur adipiscing elit.</a:t>
            </a:r>
          </a:p>
        </p:txBody>
      </p:sp>
      <p:graphicFrame>
        <p:nvGraphicFramePr>
          <p:cNvPr id="9" name="Chart 8">
            <a:extLst>
              <a:ext uri="{FF2B5EF4-FFF2-40B4-BE49-F238E27FC236}">
                <a16:creationId xmlns:a16="http://schemas.microsoft.com/office/drawing/2014/main" id="{1DA4BE4F-6DE9-4F66-BD53-37981576B356}"/>
              </a:ext>
            </a:extLst>
          </p:cNvPr>
          <p:cNvGraphicFramePr/>
          <p:nvPr>
            <p:extLst>
              <p:ext uri="{D42A27DB-BD31-4B8C-83A1-F6EECF244321}">
                <p14:modId xmlns:p14="http://schemas.microsoft.com/office/powerpoint/2010/main" val="1191483591"/>
              </p:ext>
            </p:extLst>
          </p:nvPr>
        </p:nvGraphicFramePr>
        <p:xfrm>
          <a:off x="1551228" y="2598510"/>
          <a:ext cx="6940104" cy="1930030"/>
        </p:xfrm>
        <a:graphic>
          <a:graphicData uri="http://schemas.openxmlformats.org/drawingml/2006/chart">
            <c:chart xmlns:c="http://schemas.openxmlformats.org/drawingml/2006/chart" xmlns:r="http://schemas.openxmlformats.org/officeDocument/2006/relationships" r:id="rId2"/>
          </a:graphicData>
        </a:graphic>
      </p:graphicFrame>
      <p:sp>
        <p:nvSpPr>
          <p:cNvPr id="12" name="Oval 11">
            <a:extLst>
              <a:ext uri="{FF2B5EF4-FFF2-40B4-BE49-F238E27FC236}">
                <a16:creationId xmlns:a16="http://schemas.microsoft.com/office/drawing/2014/main" id="{AD0B1BA8-BB91-4BF0-94D2-2CEF1DE5F8AD}"/>
              </a:ext>
            </a:extLst>
          </p:cNvPr>
          <p:cNvSpPr/>
          <p:nvPr/>
        </p:nvSpPr>
        <p:spPr>
          <a:xfrm>
            <a:off x="2428083" y="2171695"/>
            <a:ext cx="596295" cy="333651"/>
          </a:xfrm>
          <a:prstGeom prst="ellipse">
            <a:avLst/>
          </a:prstGeom>
          <a:noFill/>
          <a:ln w="317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latin typeface="Arial" panose="020B0604020202020204" pitchFamily="34" charset="0"/>
              </a:rPr>
              <a:t>XX%</a:t>
            </a:r>
          </a:p>
        </p:txBody>
      </p:sp>
      <p:sp>
        <p:nvSpPr>
          <p:cNvPr id="13" name="Oval 12">
            <a:extLst>
              <a:ext uri="{FF2B5EF4-FFF2-40B4-BE49-F238E27FC236}">
                <a16:creationId xmlns:a16="http://schemas.microsoft.com/office/drawing/2014/main" id="{1FF62005-27C1-4AA7-9F56-44E73B7D382B}"/>
              </a:ext>
            </a:extLst>
          </p:cNvPr>
          <p:cNvSpPr/>
          <p:nvPr/>
        </p:nvSpPr>
        <p:spPr>
          <a:xfrm>
            <a:off x="4034587" y="2171695"/>
            <a:ext cx="596295" cy="333651"/>
          </a:xfrm>
          <a:prstGeom prst="ellipse">
            <a:avLst/>
          </a:prstGeom>
          <a:noFill/>
          <a:ln w="317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latin typeface="Arial" panose="020B0604020202020204" pitchFamily="34" charset="0"/>
              </a:rPr>
              <a:t>XX%</a:t>
            </a:r>
          </a:p>
        </p:txBody>
      </p:sp>
      <p:sp>
        <p:nvSpPr>
          <p:cNvPr id="14" name="Oval 13">
            <a:extLst>
              <a:ext uri="{FF2B5EF4-FFF2-40B4-BE49-F238E27FC236}">
                <a16:creationId xmlns:a16="http://schemas.microsoft.com/office/drawing/2014/main" id="{82D0C168-4147-417E-8566-E818291B4F54}"/>
              </a:ext>
            </a:extLst>
          </p:cNvPr>
          <p:cNvSpPr/>
          <p:nvPr/>
        </p:nvSpPr>
        <p:spPr>
          <a:xfrm>
            <a:off x="5641091" y="2171695"/>
            <a:ext cx="596295" cy="333651"/>
          </a:xfrm>
          <a:prstGeom prst="ellipse">
            <a:avLst/>
          </a:prstGeom>
          <a:noFill/>
          <a:ln w="317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latin typeface="Arial" panose="020B0604020202020204" pitchFamily="34" charset="0"/>
              </a:rPr>
              <a:t>XX%</a:t>
            </a:r>
          </a:p>
        </p:txBody>
      </p:sp>
      <p:sp>
        <p:nvSpPr>
          <p:cNvPr id="15" name="Oval 14">
            <a:extLst>
              <a:ext uri="{FF2B5EF4-FFF2-40B4-BE49-F238E27FC236}">
                <a16:creationId xmlns:a16="http://schemas.microsoft.com/office/drawing/2014/main" id="{75B46192-86F1-44AA-83FE-ED2E5CA62933}"/>
              </a:ext>
            </a:extLst>
          </p:cNvPr>
          <p:cNvSpPr/>
          <p:nvPr/>
        </p:nvSpPr>
        <p:spPr>
          <a:xfrm>
            <a:off x="7247595" y="2171695"/>
            <a:ext cx="596295" cy="333651"/>
          </a:xfrm>
          <a:prstGeom prst="ellipse">
            <a:avLst/>
          </a:prstGeom>
          <a:noFill/>
          <a:ln w="3175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PH" sz="1050" b="1" dirty="0">
                <a:solidFill>
                  <a:schemeClr val="tx1"/>
                </a:solidFill>
                <a:latin typeface="Arial" panose="020B0604020202020204" pitchFamily="34" charset="0"/>
              </a:rPr>
              <a:t>XX%</a:t>
            </a:r>
          </a:p>
        </p:txBody>
      </p:sp>
      <p:sp>
        <p:nvSpPr>
          <p:cNvPr id="21" name="TextBox 20">
            <a:extLst>
              <a:ext uri="{FF2B5EF4-FFF2-40B4-BE49-F238E27FC236}">
                <a16:creationId xmlns:a16="http://schemas.microsoft.com/office/drawing/2014/main" id="{A33896A3-1FB9-4654-ABF0-993631A26BEC}"/>
              </a:ext>
            </a:extLst>
          </p:cNvPr>
          <p:cNvSpPr txBox="1"/>
          <p:nvPr/>
        </p:nvSpPr>
        <p:spPr>
          <a:xfrm>
            <a:off x="628650" y="2173538"/>
            <a:ext cx="1062892" cy="290863"/>
          </a:xfrm>
          <a:prstGeom prst="rect">
            <a:avLst/>
          </a:prstGeom>
          <a:noFill/>
        </p:spPr>
        <p:txBody>
          <a:bodyPr wrap="square" lIns="0" tIns="0" rIns="0" bIns="0" rtlCol="0" anchor="ctr">
            <a:normAutofit/>
          </a:bodyPr>
          <a:lstStyle/>
          <a:p>
            <a:r>
              <a:rPr lang="en-PH" sz="1200" b="1" dirty="0">
                <a:latin typeface="Arial" panose="020B0604020202020204" pitchFamily="34" charset="0"/>
              </a:rPr>
              <a:t>Lorem ipsum</a:t>
            </a:r>
          </a:p>
        </p:txBody>
      </p:sp>
      <p:sp>
        <p:nvSpPr>
          <p:cNvPr id="33" name="TextBox 32">
            <a:extLst>
              <a:ext uri="{FF2B5EF4-FFF2-40B4-BE49-F238E27FC236}">
                <a16:creationId xmlns:a16="http://schemas.microsoft.com/office/drawing/2014/main" id="{2EAC5FFA-0581-4C19-B7FF-F27E6E55975B}"/>
              </a:ext>
            </a:extLst>
          </p:cNvPr>
          <p:cNvSpPr txBox="1"/>
          <p:nvPr/>
        </p:nvSpPr>
        <p:spPr>
          <a:xfrm>
            <a:off x="3616478" y="4732615"/>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39" name="TextBox 38">
            <a:extLst>
              <a:ext uri="{FF2B5EF4-FFF2-40B4-BE49-F238E27FC236}">
                <a16:creationId xmlns:a16="http://schemas.microsoft.com/office/drawing/2014/main" id="{B5CD49A2-3F07-4B2B-A13F-4D092234D844}"/>
              </a:ext>
            </a:extLst>
          </p:cNvPr>
          <p:cNvSpPr txBox="1"/>
          <p:nvPr/>
        </p:nvSpPr>
        <p:spPr>
          <a:xfrm>
            <a:off x="628654" y="4732612"/>
            <a:ext cx="1031349" cy="446126"/>
          </a:xfrm>
          <a:prstGeom prst="rect">
            <a:avLst/>
          </a:prstGeom>
          <a:noFill/>
          <a:ln w="9525" cap="flat" cmpd="sng" algn="ctr">
            <a:solidFill>
              <a:schemeClr val="accent6"/>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b="1" dirty="0">
                <a:solidFill>
                  <a:schemeClr val="accent6"/>
                </a:solidFill>
                <a:latin typeface="Arial" panose="020B0604020202020204" pitchFamily="34" charset="0"/>
              </a:rPr>
              <a:t>Lorem ipsum dolor sit amet, </a:t>
            </a:r>
          </a:p>
        </p:txBody>
      </p:sp>
      <p:sp>
        <p:nvSpPr>
          <p:cNvPr id="40" name="TextBox 39">
            <a:extLst>
              <a:ext uri="{FF2B5EF4-FFF2-40B4-BE49-F238E27FC236}">
                <a16:creationId xmlns:a16="http://schemas.microsoft.com/office/drawing/2014/main" id="{AEFE05A6-3050-4E0C-BF76-D385A80554A1}"/>
              </a:ext>
            </a:extLst>
          </p:cNvPr>
          <p:cNvSpPr txBox="1"/>
          <p:nvPr/>
        </p:nvSpPr>
        <p:spPr>
          <a:xfrm>
            <a:off x="628654" y="5359919"/>
            <a:ext cx="1031349" cy="446126"/>
          </a:xfrm>
          <a:prstGeom prst="rect">
            <a:avLst/>
          </a:prstGeom>
          <a:noFill/>
          <a:ln w="9525" cap="flat" cmpd="sng" algn="ctr">
            <a:solidFill>
              <a:schemeClr val="accent6"/>
            </a:solidFill>
            <a:prstDash val="solid"/>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rmAutofit fontScale="92500"/>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b="1" dirty="0">
                <a:solidFill>
                  <a:schemeClr val="accent6"/>
                </a:solidFill>
                <a:latin typeface="Arial" panose="020B0604020202020204" pitchFamily="34" charset="0"/>
              </a:rPr>
              <a:t>Lorem ipsum dolor sit amet, </a:t>
            </a:r>
          </a:p>
        </p:txBody>
      </p:sp>
      <p:cxnSp>
        <p:nvCxnSpPr>
          <p:cNvPr id="41" name="Straight Connector 40">
            <a:extLst>
              <a:ext uri="{FF2B5EF4-FFF2-40B4-BE49-F238E27FC236}">
                <a16:creationId xmlns:a16="http://schemas.microsoft.com/office/drawing/2014/main" id="{73E36713-794D-415C-B985-7E3B8629D3BE}"/>
              </a:ext>
            </a:extLst>
          </p:cNvPr>
          <p:cNvCxnSpPr/>
          <p:nvPr/>
        </p:nvCxnSpPr>
        <p:spPr>
          <a:xfrm>
            <a:off x="628650" y="5269331"/>
            <a:ext cx="786267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D0C46408-E299-4D2F-8179-93611DCA209F}"/>
              </a:ext>
            </a:extLst>
          </p:cNvPr>
          <p:cNvSpPr txBox="1"/>
          <p:nvPr/>
        </p:nvSpPr>
        <p:spPr>
          <a:xfrm>
            <a:off x="1971304" y="4732615"/>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45" name="TextBox 44">
            <a:extLst>
              <a:ext uri="{FF2B5EF4-FFF2-40B4-BE49-F238E27FC236}">
                <a16:creationId xmlns:a16="http://schemas.microsoft.com/office/drawing/2014/main" id="{A3BD8670-BA98-4FCC-8DCE-2D86B2E34BFA}"/>
              </a:ext>
            </a:extLst>
          </p:cNvPr>
          <p:cNvSpPr txBox="1"/>
          <p:nvPr/>
        </p:nvSpPr>
        <p:spPr>
          <a:xfrm>
            <a:off x="6906826" y="4732615"/>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46" name="TextBox 45">
            <a:extLst>
              <a:ext uri="{FF2B5EF4-FFF2-40B4-BE49-F238E27FC236}">
                <a16:creationId xmlns:a16="http://schemas.microsoft.com/office/drawing/2014/main" id="{501349AE-BFF6-4D5B-846B-6AFDDC6F7D02}"/>
              </a:ext>
            </a:extLst>
          </p:cNvPr>
          <p:cNvSpPr txBox="1"/>
          <p:nvPr/>
        </p:nvSpPr>
        <p:spPr>
          <a:xfrm>
            <a:off x="5261653" y="4732615"/>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47" name="TextBox 46">
            <a:extLst>
              <a:ext uri="{FF2B5EF4-FFF2-40B4-BE49-F238E27FC236}">
                <a16:creationId xmlns:a16="http://schemas.microsoft.com/office/drawing/2014/main" id="{80637AA1-6757-4C6D-A09C-A3911FCAB97F}"/>
              </a:ext>
            </a:extLst>
          </p:cNvPr>
          <p:cNvSpPr txBox="1"/>
          <p:nvPr/>
        </p:nvSpPr>
        <p:spPr>
          <a:xfrm>
            <a:off x="3616478" y="5359919"/>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48" name="TextBox 47">
            <a:extLst>
              <a:ext uri="{FF2B5EF4-FFF2-40B4-BE49-F238E27FC236}">
                <a16:creationId xmlns:a16="http://schemas.microsoft.com/office/drawing/2014/main" id="{170A018A-B777-4725-9699-6832D53AAA37}"/>
              </a:ext>
            </a:extLst>
          </p:cNvPr>
          <p:cNvSpPr txBox="1"/>
          <p:nvPr/>
        </p:nvSpPr>
        <p:spPr>
          <a:xfrm>
            <a:off x="1971304" y="5359919"/>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49" name="TextBox 48">
            <a:extLst>
              <a:ext uri="{FF2B5EF4-FFF2-40B4-BE49-F238E27FC236}">
                <a16:creationId xmlns:a16="http://schemas.microsoft.com/office/drawing/2014/main" id="{E9729E04-472B-48A8-B4F6-F369D57114D5}"/>
              </a:ext>
            </a:extLst>
          </p:cNvPr>
          <p:cNvSpPr txBox="1"/>
          <p:nvPr/>
        </p:nvSpPr>
        <p:spPr>
          <a:xfrm>
            <a:off x="6906826" y="5359919"/>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sp>
        <p:nvSpPr>
          <p:cNvPr id="50" name="TextBox 49">
            <a:extLst>
              <a:ext uri="{FF2B5EF4-FFF2-40B4-BE49-F238E27FC236}">
                <a16:creationId xmlns:a16="http://schemas.microsoft.com/office/drawing/2014/main" id="{CE95421B-FBCD-4F64-94AC-AD8017A8A84A}"/>
              </a:ext>
            </a:extLst>
          </p:cNvPr>
          <p:cNvSpPr txBox="1"/>
          <p:nvPr/>
        </p:nvSpPr>
        <p:spPr>
          <a:xfrm>
            <a:off x="5261653" y="5359919"/>
            <a:ext cx="1323854" cy="446129"/>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accent1"/>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78000" lvl="1" indent="-252000">
              <a:buClr>
                <a:schemeClr val="bg1"/>
              </a:buClr>
              <a:buSzPct val="100000"/>
              <a:buFont typeface="Trebuchet MS" panose="020B0703020202090204" pitchFamily="34" charset="0"/>
              <a:buChar char="•"/>
              <a:defRPr sz="1400">
                <a:solidFill>
                  <a:schemeClr val="bg1"/>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algn="ctr">
              <a:spcAft>
                <a:spcPts val="450"/>
              </a:spcAft>
              <a:buClr>
                <a:schemeClr val="accent1"/>
              </a:buClr>
              <a:buNone/>
              <a:tabLst>
                <a:tab pos="129767" algn="l"/>
              </a:tabLst>
            </a:pPr>
            <a:r>
              <a:rPr lang="en-US" sz="1050" dirty="0">
                <a:solidFill>
                  <a:schemeClr val="tx1"/>
                </a:solidFill>
                <a:latin typeface="Arial" panose="020B0604020202020204" pitchFamily="34" charset="0"/>
              </a:rPr>
              <a:t>Lorem ipsum dolor sit amet, consectetur adipiscing elit. </a:t>
            </a:r>
          </a:p>
        </p:txBody>
      </p:sp>
      <p:grpSp>
        <p:nvGrpSpPr>
          <p:cNvPr id="51" name="Group 50">
            <a:extLst>
              <a:ext uri="{FF2B5EF4-FFF2-40B4-BE49-F238E27FC236}">
                <a16:creationId xmlns:a16="http://schemas.microsoft.com/office/drawing/2014/main" id="{64DAF12A-2538-4E22-B608-95C9CDBEE599}"/>
              </a:ext>
            </a:extLst>
          </p:cNvPr>
          <p:cNvGrpSpPr/>
          <p:nvPr/>
        </p:nvGrpSpPr>
        <p:grpSpPr>
          <a:xfrm>
            <a:off x="628650" y="1511369"/>
            <a:ext cx="359043" cy="359043"/>
            <a:chOff x="721966" y="1986158"/>
            <a:chExt cx="674902" cy="674902"/>
          </a:xfrm>
        </p:grpSpPr>
        <p:sp>
          <p:nvSpPr>
            <p:cNvPr id="52" name="Oval 51">
              <a:extLst>
                <a:ext uri="{FF2B5EF4-FFF2-40B4-BE49-F238E27FC236}">
                  <a16:creationId xmlns:a16="http://schemas.microsoft.com/office/drawing/2014/main" id="{DEE8E541-0E30-49D6-B1E7-BC6ECA53EBCA}"/>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3" name="Group 52">
              <a:extLst>
                <a:ext uri="{FF2B5EF4-FFF2-40B4-BE49-F238E27FC236}">
                  <a16:creationId xmlns:a16="http://schemas.microsoft.com/office/drawing/2014/main" id="{BF670B7F-5518-43C5-B0A3-B1D02AC3EF58}"/>
                </a:ext>
              </a:extLst>
            </p:cNvPr>
            <p:cNvGrpSpPr/>
            <p:nvPr/>
          </p:nvGrpSpPr>
          <p:grpSpPr>
            <a:xfrm>
              <a:off x="808583" y="2072775"/>
              <a:ext cx="501668" cy="501668"/>
              <a:chOff x="1649691" y="3230880"/>
              <a:chExt cx="914400" cy="914400"/>
            </a:xfrm>
          </p:grpSpPr>
          <p:sp>
            <p:nvSpPr>
              <p:cNvPr id="54" name="Accent">
                <a:extLst>
                  <a:ext uri="{FF2B5EF4-FFF2-40B4-BE49-F238E27FC236}">
                    <a16:creationId xmlns:a16="http://schemas.microsoft.com/office/drawing/2014/main" id="{BB9FEDA9-1171-482A-9EC9-BF816247B41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5" name="Outline">
                <a:extLst>
                  <a:ext uri="{FF2B5EF4-FFF2-40B4-BE49-F238E27FC236}">
                    <a16:creationId xmlns:a16="http://schemas.microsoft.com/office/drawing/2014/main" id="{AF5075BD-4BC5-42ED-9290-F37283F9579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1149215404"/>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5F06EB2-5BA0-4831-96B2-244AF4CFE4A4}"/>
              </a:ext>
            </a:extLst>
          </p:cNvPr>
          <p:cNvSpPr>
            <a:spLocks noGrp="1"/>
          </p:cNvSpPr>
          <p:nvPr>
            <p:ph type="title"/>
          </p:nvPr>
        </p:nvSpPr>
        <p:spPr>
          <a:xfrm>
            <a:off x="628650" y="365127"/>
            <a:ext cx="7886700" cy="618100"/>
          </a:xfrm>
        </p:spPr>
        <p:txBody>
          <a:bodyPr>
            <a:normAutofit/>
          </a:bodyPr>
          <a:lstStyle/>
          <a:p>
            <a:r>
              <a:rPr lang="en-PH" dirty="0"/>
              <a:t>Progress Bars + Call-outs</a:t>
            </a:r>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292</a:t>
            </a:fld>
            <a:endParaRPr lang="en-PH" dirty="0"/>
          </a:p>
        </p:txBody>
      </p:sp>
      <p:graphicFrame>
        <p:nvGraphicFramePr>
          <p:cNvPr id="6" name="Chart 5">
            <a:extLst>
              <a:ext uri="{FF2B5EF4-FFF2-40B4-BE49-F238E27FC236}">
                <a16:creationId xmlns:a16="http://schemas.microsoft.com/office/drawing/2014/main" id="{9296C26C-E7CC-4A89-83FF-59DFB4E7D3D3}"/>
              </a:ext>
            </a:extLst>
          </p:cNvPr>
          <p:cNvGraphicFramePr/>
          <p:nvPr>
            <p:extLst>
              <p:ext uri="{D42A27DB-BD31-4B8C-83A1-F6EECF244321}">
                <p14:modId xmlns:p14="http://schemas.microsoft.com/office/powerpoint/2010/main" val="1962100700"/>
              </p:ext>
            </p:extLst>
          </p:nvPr>
        </p:nvGraphicFramePr>
        <p:xfrm>
          <a:off x="657857" y="3206967"/>
          <a:ext cx="7857487" cy="1519194"/>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E5E3EA94-A671-4DF4-954E-5B40D40BCB4D}"/>
              </a:ext>
            </a:extLst>
          </p:cNvPr>
          <p:cNvSpPr txBox="1"/>
          <p:nvPr/>
        </p:nvSpPr>
        <p:spPr>
          <a:xfrm>
            <a:off x="636893" y="2110708"/>
            <a:ext cx="4283494" cy="902246"/>
          </a:xfrm>
          <a:prstGeom prst="rect">
            <a:avLst/>
          </a:prstGeom>
          <a:noFill/>
          <a:ln>
            <a:solidFill>
              <a:srgbClr val="3EAF93"/>
            </a:solidFill>
          </a:ln>
        </p:spPr>
        <p:txBody>
          <a:bodyPr wrap="square" lIns="81000" tIns="81000" rIns="81000" bIns="81000">
            <a:spAutoFit/>
          </a:bodyPr>
          <a:lstStyle/>
          <a:p>
            <a:r>
              <a:rPr lang="en-US" sz="1200" b="1" dirty="0">
                <a:solidFill>
                  <a:srgbClr val="3EAF93"/>
                </a:solidFill>
              </a:rPr>
              <a:t>Lorem ipsum  </a:t>
            </a:r>
          </a:p>
          <a:p>
            <a:r>
              <a:rPr lang="en-US" sz="1200" dirty="0"/>
              <a:t>Lorem ipsum dolor sit amet, consectetur adipiscing elit. Curabitur purus dui, euismod quis placerat eget, venenatis nec nibh. Mauris sit </a:t>
            </a:r>
          </a:p>
        </p:txBody>
      </p:sp>
      <p:sp>
        <p:nvSpPr>
          <p:cNvPr id="8" name="TextBox 7">
            <a:extLst>
              <a:ext uri="{FF2B5EF4-FFF2-40B4-BE49-F238E27FC236}">
                <a16:creationId xmlns:a16="http://schemas.microsoft.com/office/drawing/2014/main" id="{5E689CCF-F2EC-4B6D-B8DB-DC2A4B6E99A6}"/>
              </a:ext>
            </a:extLst>
          </p:cNvPr>
          <p:cNvSpPr txBox="1"/>
          <p:nvPr/>
        </p:nvSpPr>
        <p:spPr>
          <a:xfrm>
            <a:off x="2809988" y="4993010"/>
            <a:ext cx="3069818" cy="1086912"/>
          </a:xfrm>
          <a:prstGeom prst="rect">
            <a:avLst/>
          </a:prstGeom>
          <a:noFill/>
          <a:ln>
            <a:solidFill>
              <a:srgbClr val="156740"/>
            </a:solidFill>
          </a:ln>
        </p:spPr>
        <p:txBody>
          <a:bodyPr wrap="square" lIns="81000" tIns="81000" rIns="81000" bIns="81000">
            <a:spAutoFit/>
          </a:bodyPr>
          <a:lstStyle/>
          <a:p>
            <a:pPr algn="r"/>
            <a:r>
              <a:rPr lang="en-US" sz="1200" b="1" dirty="0">
                <a:solidFill>
                  <a:srgbClr val="156740"/>
                </a:solidFill>
              </a:rPr>
              <a:t>Lorem ipsum </a:t>
            </a:r>
            <a:br>
              <a:rPr lang="en-US" sz="1200" b="1" dirty="0">
                <a:solidFill>
                  <a:srgbClr val="156740"/>
                </a:solidFill>
              </a:rPr>
            </a:br>
            <a:r>
              <a:rPr lang="en-US" sz="1200" dirty="0"/>
              <a:t>Lorem ipsum dolor sit amet, consectetur adipiscing elit. Curabitur purus dui, euismod quis placerat eget, venenatis nec nibh. Mauris sit </a:t>
            </a:r>
          </a:p>
        </p:txBody>
      </p:sp>
      <p:sp>
        <p:nvSpPr>
          <p:cNvPr id="9" name="TextBox 8">
            <a:extLst>
              <a:ext uri="{FF2B5EF4-FFF2-40B4-BE49-F238E27FC236}">
                <a16:creationId xmlns:a16="http://schemas.microsoft.com/office/drawing/2014/main" id="{D570EA87-CB54-436E-8C03-717BAD616B54}"/>
              </a:ext>
            </a:extLst>
          </p:cNvPr>
          <p:cNvSpPr txBox="1"/>
          <p:nvPr/>
        </p:nvSpPr>
        <p:spPr>
          <a:xfrm>
            <a:off x="5142328" y="2110708"/>
            <a:ext cx="3352054" cy="902246"/>
          </a:xfrm>
          <a:prstGeom prst="rect">
            <a:avLst/>
          </a:prstGeom>
          <a:noFill/>
          <a:ln>
            <a:solidFill>
              <a:srgbClr val="0E442A"/>
            </a:solidFill>
          </a:ln>
        </p:spPr>
        <p:txBody>
          <a:bodyPr wrap="square" lIns="81000" tIns="81000" rIns="81000" bIns="81000">
            <a:spAutoFit/>
          </a:bodyPr>
          <a:lstStyle/>
          <a:p>
            <a:r>
              <a:rPr lang="en-US" sz="1200" b="1" dirty="0">
                <a:solidFill>
                  <a:srgbClr val="0E442A"/>
                </a:solidFill>
              </a:rPr>
              <a:t>Lorem ipsum </a:t>
            </a:r>
            <a:br>
              <a:rPr lang="en-US" sz="1200" b="1" dirty="0">
                <a:solidFill>
                  <a:srgbClr val="0E442A"/>
                </a:solidFill>
              </a:rPr>
            </a:br>
            <a:r>
              <a:rPr lang="en-US" sz="1200" dirty="0"/>
              <a:t>Lorem ipsum dolor sit amet, consectetur adipiscing elit. Curabitur purus dui, euismod quis placerat eget, </a:t>
            </a:r>
          </a:p>
        </p:txBody>
      </p:sp>
      <p:sp>
        <p:nvSpPr>
          <p:cNvPr id="10" name="TextBox 9">
            <a:extLst>
              <a:ext uri="{FF2B5EF4-FFF2-40B4-BE49-F238E27FC236}">
                <a16:creationId xmlns:a16="http://schemas.microsoft.com/office/drawing/2014/main" id="{A26E6164-6ED3-41B8-8188-0FEA005263B8}"/>
              </a:ext>
            </a:extLst>
          </p:cNvPr>
          <p:cNvSpPr txBox="1"/>
          <p:nvPr/>
        </p:nvSpPr>
        <p:spPr>
          <a:xfrm>
            <a:off x="5995275" y="4993010"/>
            <a:ext cx="2520075" cy="1086912"/>
          </a:xfrm>
          <a:prstGeom prst="rect">
            <a:avLst/>
          </a:prstGeom>
          <a:noFill/>
          <a:ln>
            <a:solidFill>
              <a:srgbClr val="E4EB84"/>
            </a:solidFill>
          </a:ln>
        </p:spPr>
        <p:txBody>
          <a:bodyPr wrap="square" lIns="81000" tIns="81000" rIns="81000" bIns="81000">
            <a:spAutoFit/>
          </a:bodyPr>
          <a:lstStyle/>
          <a:p>
            <a:pPr algn="r"/>
            <a:r>
              <a:rPr lang="en-US" sz="1200" b="1" dirty="0">
                <a:solidFill>
                  <a:srgbClr val="E4EB84"/>
                </a:solidFill>
              </a:rPr>
              <a:t>Lorem ipsum </a:t>
            </a:r>
            <a:br>
              <a:rPr lang="en-US" sz="1200" b="1" dirty="0">
                <a:solidFill>
                  <a:srgbClr val="E4EB84"/>
                </a:solidFill>
              </a:rPr>
            </a:br>
            <a:r>
              <a:rPr lang="en-US" sz="1200" dirty="0"/>
              <a:t>Lorem ipsum dolor sit amet, consectetur adipiscing elit. Curabitur purus dui, euismod quis placerat eget, venenatis ne</a:t>
            </a:r>
          </a:p>
        </p:txBody>
      </p:sp>
      <p:cxnSp>
        <p:nvCxnSpPr>
          <p:cNvPr id="11" name="Straight Connector 10">
            <a:extLst>
              <a:ext uri="{FF2B5EF4-FFF2-40B4-BE49-F238E27FC236}">
                <a16:creationId xmlns:a16="http://schemas.microsoft.com/office/drawing/2014/main" id="{6ECB53EB-1E17-4E47-A4E8-D61D0CDE19D2}"/>
              </a:ext>
            </a:extLst>
          </p:cNvPr>
          <p:cNvCxnSpPr>
            <a:cxnSpLocks/>
          </p:cNvCxnSpPr>
          <p:nvPr/>
        </p:nvCxnSpPr>
        <p:spPr>
          <a:xfrm>
            <a:off x="771975" y="3361833"/>
            <a:ext cx="4148412" cy="0"/>
          </a:xfrm>
          <a:prstGeom prst="line">
            <a:avLst/>
          </a:prstGeom>
          <a:ln w="2857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7E2FD06-4566-467D-9207-68400830F60E}"/>
              </a:ext>
            </a:extLst>
          </p:cNvPr>
          <p:cNvCxnSpPr>
            <a:cxnSpLocks/>
          </p:cNvCxnSpPr>
          <p:nvPr/>
        </p:nvCxnSpPr>
        <p:spPr>
          <a:xfrm>
            <a:off x="6505906" y="3361833"/>
            <a:ext cx="1136650" cy="0"/>
          </a:xfrm>
          <a:prstGeom prst="line">
            <a:avLst/>
          </a:prstGeom>
          <a:ln w="2857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6BBEB6CE-7F69-4702-B937-E5B52551DD38}"/>
              </a:ext>
            </a:extLst>
          </p:cNvPr>
          <p:cNvCxnSpPr>
            <a:cxnSpLocks/>
          </p:cNvCxnSpPr>
          <p:nvPr/>
        </p:nvCxnSpPr>
        <p:spPr>
          <a:xfrm>
            <a:off x="4985546" y="4587308"/>
            <a:ext cx="1498641" cy="0"/>
          </a:xfrm>
          <a:prstGeom prst="line">
            <a:avLst/>
          </a:prstGeom>
          <a:ln w="2857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579D5EE-ADD0-4D9F-A0C4-0B59F13033B4}"/>
              </a:ext>
            </a:extLst>
          </p:cNvPr>
          <p:cNvCxnSpPr>
            <a:cxnSpLocks/>
          </p:cNvCxnSpPr>
          <p:nvPr/>
        </p:nvCxnSpPr>
        <p:spPr>
          <a:xfrm>
            <a:off x="7657036" y="4587308"/>
            <a:ext cx="752940" cy="0"/>
          </a:xfrm>
          <a:prstGeom prst="line">
            <a:avLst/>
          </a:prstGeom>
          <a:ln w="28575">
            <a:solidFill>
              <a:schemeClr val="bg1">
                <a:lumMod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DAA0C18-4124-4F5F-BD1F-6A4A8AC8C42D}"/>
              </a:ext>
            </a:extLst>
          </p:cNvPr>
          <p:cNvCxnSpPr>
            <a:cxnSpLocks/>
          </p:cNvCxnSpPr>
          <p:nvPr/>
        </p:nvCxnSpPr>
        <p:spPr>
          <a:xfrm>
            <a:off x="2778640" y="2947844"/>
            <a:ext cx="0" cy="404193"/>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DAF29D0D-1BA1-4AEF-A7F0-BD7E7F129C82}"/>
              </a:ext>
            </a:extLst>
          </p:cNvPr>
          <p:cNvCxnSpPr>
            <a:cxnSpLocks/>
          </p:cNvCxnSpPr>
          <p:nvPr/>
        </p:nvCxnSpPr>
        <p:spPr>
          <a:xfrm>
            <a:off x="7100808" y="2942071"/>
            <a:ext cx="0" cy="409963"/>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07671EA2-3939-4F22-B8E4-621ED878FEFB}"/>
              </a:ext>
            </a:extLst>
          </p:cNvPr>
          <p:cNvCxnSpPr>
            <a:cxnSpLocks/>
          </p:cNvCxnSpPr>
          <p:nvPr/>
        </p:nvCxnSpPr>
        <p:spPr>
          <a:xfrm>
            <a:off x="5734866" y="4583582"/>
            <a:ext cx="0" cy="404193"/>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39C72BA-470D-4EB4-A1CB-162072E21CD9}"/>
              </a:ext>
            </a:extLst>
          </p:cNvPr>
          <p:cNvCxnSpPr>
            <a:cxnSpLocks/>
          </p:cNvCxnSpPr>
          <p:nvPr/>
        </p:nvCxnSpPr>
        <p:spPr>
          <a:xfrm>
            <a:off x="8051606" y="4583581"/>
            <a:ext cx="0" cy="404193"/>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0C89F5ED-D1D8-4018-A58D-E733F9BA56BC}"/>
              </a:ext>
            </a:extLst>
          </p:cNvPr>
          <p:cNvGrpSpPr/>
          <p:nvPr/>
        </p:nvGrpSpPr>
        <p:grpSpPr>
          <a:xfrm>
            <a:off x="2146715" y="3752364"/>
            <a:ext cx="429711" cy="428400"/>
            <a:chOff x="1649691" y="3230880"/>
            <a:chExt cx="914400" cy="914400"/>
          </a:xfrm>
          <a:solidFill>
            <a:schemeClr val="bg1"/>
          </a:solidFill>
        </p:grpSpPr>
        <p:sp>
          <p:nvSpPr>
            <p:cNvPr id="20" name="Accent">
              <a:extLst>
                <a:ext uri="{FF2B5EF4-FFF2-40B4-BE49-F238E27FC236}">
                  <a16:creationId xmlns:a16="http://schemas.microsoft.com/office/drawing/2014/main" id="{DCB59EBC-38C9-4F35-BC9B-0D71D538B61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1" name="Outline">
              <a:extLst>
                <a:ext uri="{FF2B5EF4-FFF2-40B4-BE49-F238E27FC236}">
                  <a16:creationId xmlns:a16="http://schemas.microsoft.com/office/drawing/2014/main" id="{D82772F0-4280-4341-9A3E-B4F6CD0F127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22" name="Group 21">
            <a:extLst>
              <a:ext uri="{FF2B5EF4-FFF2-40B4-BE49-F238E27FC236}">
                <a16:creationId xmlns:a16="http://schemas.microsoft.com/office/drawing/2014/main" id="{C2BD9C63-1B06-49CD-82D5-24047DE4E7AE}"/>
              </a:ext>
            </a:extLst>
          </p:cNvPr>
          <p:cNvGrpSpPr/>
          <p:nvPr/>
        </p:nvGrpSpPr>
        <p:grpSpPr>
          <a:xfrm>
            <a:off x="5303997" y="3752364"/>
            <a:ext cx="429711" cy="428400"/>
            <a:chOff x="1649691" y="3230880"/>
            <a:chExt cx="914400" cy="914400"/>
          </a:xfrm>
          <a:solidFill>
            <a:schemeClr val="bg1"/>
          </a:solidFill>
        </p:grpSpPr>
        <p:sp>
          <p:nvSpPr>
            <p:cNvPr id="23" name="Accent">
              <a:extLst>
                <a:ext uri="{FF2B5EF4-FFF2-40B4-BE49-F238E27FC236}">
                  <a16:creationId xmlns:a16="http://schemas.microsoft.com/office/drawing/2014/main" id="{ADFD5401-804B-4952-9E07-069F84DBA1C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4" name="Outline">
              <a:extLst>
                <a:ext uri="{FF2B5EF4-FFF2-40B4-BE49-F238E27FC236}">
                  <a16:creationId xmlns:a16="http://schemas.microsoft.com/office/drawing/2014/main" id="{91017505-CB6E-475E-913B-8BC1A2EFEFB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25" name="Group 24">
            <a:extLst>
              <a:ext uri="{FF2B5EF4-FFF2-40B4-BE49-F238E27FC236}">
                <a16:creationId xmlns:a16="http://schemas.microsoft.com/office/drawing/2014/main" id="{5575958B-4752-446F-9587-D46AAF8D529A}"/>
              </a:ext>
            </a:extLst>
          </p:cNvPr>
          <p:cNvGrpSpPr/>
          <p:nvPr/>
        </p:nvGrpSpPr>
        <p:grpSpPr>
          <a:xfrm>
            <a:off x="6557676" y="3752364"/>
            <a:ext cx="429711" cy="428400"/>
            <a:chOff x="1649691" y="3230880"/>
            <a:chExt cx="914400" cy="914400"/>
          </a:xfrm>
          <a:solidFill>
            <a:schemeClr val="bg1"/>
          </a:solidFill>
        </p:grpSpPr>
        <p:sp>
          <p:nvSpPr>
            <p:cNvPr id="26" name="Accent">
              <a:extLst>
                <a:ext uri="{FF2B5EF4-FFF2-40B4-BE49-F238E27FC236}">
                  <a16:creationId xmlns:a16="http://schemas.microsoft.com/office/drawing/2014/main" id="{8A2D57C8-2646-4EDB-BCD6-70C921B4D56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27" name="Outline">
              <a:extLst>
                <a:ext uri="{FF2B5EF4-FFF2-40B4-BE49-F238E27FC236}">
                  <a16:creationId xmlns:a16="http://schemas.microsoft.com/office/drawing/2014/main" id="{ECD93A5E-01EF-41AC-9451-18AAE02AC48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grpSp>
        <p:nvGrpSpPr>
          <p:cNvPr id="28" name="Group 27">
            <a:extLst>
              <a:ext uri="{FF2B5EF4-FFF2-40B4-BE49-F238E27FC236}">
                <a16:creationId xmlns:a16="http://schemas.microsoft.com/office/drawing/2014/main" id="{34086D19-6850-4219-BA70-0BB2D7C13B5A}"/>
              </a:ext>
            </a:extLst>
          </p:cNvPr>
          <p:cNvGrpSpPr/>
          <p:nvPr/>
        </p:nvGrpSpPr>
        <p:grpSpPr>
          <a:xfrm>
            <a:off x="7811354" y="3752364"/>
            <a:ext cx="429711" cy="428400"/>
            <a:chOff x="1649691" y="3230880"/>
            <a:chExt cx="914400" cy="914400"/>
          </a:xfrm>
          <a:solidFill>
            <a:schemeClr val="tx1"/>
          </a:solidFill>
        </p:grpSpPr>
        <p:sp>
          <p:nvSpPr>
            <p:cNvPr id="29" name="Accent">
              <a:extLst>
                <a:ext uri="{FF2B5EF4-FFF2-40B4-BE49-F238E27FC236}">
                  <a16:creationId xmlns:a16="http://schemas.microsoft.com/office/drawing/2014/main" id="{144D5968-0386-4242-9DAA-FABBDA6C700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500"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DC9194BA-2EB0-419F-8C34-FD9930E10D6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500" dirty="0">
                <a:solidFill>
                  <a:schemeClr val="bg1"/>
                </a:solidFill>
                <a:latin typeface="Arial" panose="020B0604020202020204" pitchFamily="34" charset="0"/>
              </a:endParaRPr>
            </a:p>
          </p:txBody>
        </p:sp>
      </p:grpSp>
      <p:sp>
        <p:nvSpPr>
          <p:cNvPr id="31" name="TextBox 30">
            <a:extLst>
              <a:ext uri="{FF2B5EF4-FFF2-40B4-BE49-F238E27FC236}">
                <a16:creationId xmlns:a16="http://schemas.microsoft.com/office/drawing/2014/main" id="{8D2FBA2A-0F0E-4CEC-BD84-5B47EED44C67}"/>
              </a:ext>
            </a:extLst>
          </p:cNvPr>
          <p:cNvSpPr txBox="1"/>
          <p:nvPr/>
        </p:nvSpPr>
        <p:spPr>
          <a:xfrm>
            <a:off x="628650" y="1511369"/>
            <a:ext cx="7873818" cy="337724"/>
          </a:xfrm>
          <a:prstGeom prst="rect">
            <a:avLst/>
          </a:prstGeom>
          <a:noFill/>
          <a:ln w="9525" cap="rnd">
            <a:no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r>
              <a:rPr lang="en-US" b="1" dirty="0">
                <a:solidFill>
                  <a:schemeClr val="accent1"/>
                </a:solidFill>
              </a:rPr>
              <a:t>Lorem ipsum dolor sit amet, consectetur adipiscing</a:t>
            </a:r>
          </a:p>
        </p:txBody>
      </p:sp>
    </p:spTree>
    <p:extLst>
      <p:ext uri="{BB962C8B-B14F-4D97-AF65-F5344CB8AC3E}">
        <p14:creationId xmlns:p14="http://schemas.microsoft.com/office/powerpoint/2010/main" val="299140526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9A29E6-A01D-44F4-B8CD-0B4897D05B9D}"/>
              </a:ext>
            </a:extLst>
          </p:cNvPr>
          <p:cNvSpPr>
            <a:spLocks noGrp="1"/>
          </p:cNvSpPr>
          <p:nvPr>
            <p:ph type="title"/>
          </p:nvPr>
        </p:nvSpPr>
        <p:spPr>
          <a:xfrm>
            <a:off x="628650" y="365127"/>
            <a:ext cx="7886700" cy="618100"/>
          </a:xfrm>
        </p:spPr>
        <p:txBody>
          <a:bodyPr>
            <a:normAutofit/>
          </a:bodyPr>
          <a:lstStyle/>
          <a:p>
            <a:r>
              <a:rPr lang="en-PH" dirty="0"/>
              <a:t>Red–Green Comparison Table</a:t>
            </a:r>
          </a:p>
        </p:txBody>
      </p:sp>
      <p:sp>
        <p:nvSpPr>
          <p:cNvPr id="3" name="Slide Number Placeholder 2">
            <a:extLst>
              <a:ext uri="{FF2B5EF4-FFF2-40B4-BE49-F238E27FC236}">
                <a16:creationId xmlns:a16="http://schemas.microsoft.com/office/drawing/2014/main" id="{5604F8A4-0E9A-460B-BCDB-8DA0E6486E22}"/>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293</a:t>
            </a:fld>
            <a:endParaRPr lang="en-PH" dirty="0"/>
          </a:p>
        </p:txBody>
      </p:sp>
      <p:cxnSp>
        <p:nvCxnSpPr>
          <p:cNvPr id="16" name="Straight Connector 15">
            <a:extLst>
              <a:ext uri="{FF2B5EF4-FFF2-40B4-BE49-F238E27FC236}">
                <a16:creationId xmlns:a16="http://schemas.microsoft.com/office/drawing/2014/main" id="{E15BCE65-09EF-47EA-BECE-7FBC84D5953B}"/>
              </a:ext>
            </a:extLst>
          </p:cNvPr>
          <p:cNvCxnSpPr>
            <a:cxnSpLocks/>
          </p:cNvCxnSpPr>
          <p:nvPr/>
        </p:nvCxnSpPr>
        <p:spPr>
          <a:xfrm>
            <a:off x="671747" y="2547320"/>
            <a:ext cx="780050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EC0F5AB-5365-419A-B3C9-C6729E730C0A}"/>
              </a:ext>
            </a:extLst>
          </p:cNvPr>
          <p:cNvCxnSpPr>
            <a:cxnSpLocks/>
          </p:cNvCxnSpPr>
          <p:nvPr/>
        </p:nvCxnSpPr>
        <p:spPr>
          <a:xfrm>
            <a:off x="628650" y="3097962"/>
            <a:ext cx="78867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F5F2560-DAE4-4D04-B75A-81C42CBD97BC}"/>
              </a:ext>
            </a:extLst>
          </p:cNvPr>
          <p:cNvCxnSpPr>
            <a:cxnSpLocks/>
          </p:cNvCxnSpPr>
          <p:nvPr/>
        </p:nvCxnSpPr>
        <p:spPr>
          <a:xfrm>
            <a:off x="628650" y="3648604"/>
            <a:ext cx="78867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3732761-50D9-42AF-B617-A1E7EF4EEE13}"/>
              </a:ext>
            </a:extLst>
          </p:cNvPr>
          <p:cNvSpPr txBox="1"/>
          <p:nvPr/>
        </p:nvSpPr>
        <p:spPr>
          <a:xfrm>
            <a:off x="3968132" y="2125134"/>
            <a:ext cx="1207739" cy="276999"/>
          </a:xfrm>
          <a:prstGeom prst="rect">
            <a:avLst/>
          </a:prstGeom>
          <a:noFill/>
        </p:spPr>
        <p:txBody>
          <a:bodyPr wrap="square" rtlCol="0" anchor="ctr">
            <a:spAutoFit/>
          </a:bodyPr>
          <a:lstStyle/>
          <a:p>
            <a:pPr algn="ctr"/>
            <a:r>
              <a:rPr lang="en-US" sz="1200" b="1" dirty="0"/>
              <a:t>Lorem ipsum </a:t>
            </a:r>
          </a:p>
        </p:txBody>
      </p:sp>
      <p:sp>
        <p:nvSpPr>
          <p:cNvPr id="13" name="TextBox 12">
            <a:extLst>
              <a:ext uri="{FF2B5EF4-FFF2-40B4-BE49-F238E27FC236}">
                <a16:creationId xmlns:a16="http://schemas.microsoft.com/office/drawing/2014/main" id="{5AA7F3DC-6569-4ED1-B921-E20444293A44}"/>
              </a:ext>
            </a:extLst>
          </p:cNvPr>
          <p:cNvSpPr txBox="1"/>
          <p:nvPr/>
        </p:nvSpPr>
        <p:spPr>
          <a:xfrm>
            <a:off x="3968132" y="2682198"/>
            <a:ext cx="1207739" cy="276999"/>
          </a:xfrm>
          <a:prstGeom prst="rect">
            <a:avLst/>
          </a:prstGeom>
          <a:noFill/>
        </p:spPr>
        <p:txBody>
          <a:bodyPr wrap="square" rtlCol="0" anchor="ctr">
            <a:spAutoFit/>
          </a:bodyPr>
          <a:lstStyle/>
          <a:p>
            <a:pPr algn="ctr"/>
            <a:r>
              <a:rPr lang="en-US" sz="1200" b="1" dirty="0"/>
              <a:t>Lorem ipsum </a:t>
            </a:r>
          </a:p>
        </p:txBody>
      </p:sp>
      <p:sp>
        <p:nvSpPr>
          <p:cNvPr id="14" name="TextBox 13">
            <a:extLst>
              <a:ext uri="{FF2B5EF4-FFF2-40B4-BE49-F238E27FC236}">
                <a16:creationId xmlns:a16="http://schemas.microsoft.com/office/drawing/2014/main" id="{E4A174B5-C1AD-4238-9D9E-5F62D24E32A6}"/>
              </a:ext>
            </a:extLst>
          </p:cNvPr>
          <p:cNvSpPr txBox="1"/>
          <p:nvPr/>
        </p:nvSpPr>
        <p:spPr>
          <a:xfrm>
            <a:off x="3968132" y="3240343"/>
            <a:ext cx="1207739" cy="276999"/>
          </a:xfrm>
          <a:prstGeom prst="rect">
            <a:avLst/>
          </a:prstGeom>
          <a:noFill/>
        </p:spPr>
        <p:txBody>
          <a:bodyPr wrap="square" rtlCol="0" anchor="ctr">
            <a:spAutoFit/>
          </a:bodyPr>
          <a:lstStyle/>
          <a:p>
            <a:pPr algn="ctr"/>
            <a:r>
              <a:rPr lang="en-US" sz="1200" b="1" dirty="0"/>
              <a:t>Lorem ipsum </a:t>
            </a:r>
          </a:p>
        </p:txBody>
      </p:sp>
      <p:sp>
        <p:nvSpPr>
          <p:cNvPr id="15" name="TextBox 14">
            <a:extLst>
              <a:ext uri="{FF2B5EF4-FFF2-40B4-BE49-F238E27FC236}">
                <a16:creationId xmlns:a16="http://schemas.microsoft.com/office/drawing/2014/main" id="{016F733C-32B8-4BA3-BEFB-555DBFBCCFEB}"/>
              </a:ext>
            </a:extLst>
          </p:cNvPr>
          <p:cNvSpPr txBox="1"/>
          <p:nvPr/>
        </p:nvSpPr>
        <p:spPr>
          <a:xfrm>
            <a:off x="3968132" y="3798490"/>
            <a:ext cx="1207739" cy="276999"/>
          </a:xfrm>
          <a:prstGeom prst="rect">
            <a:avLst/>
          </a:prstGeom>
          <a:noFill/>
        </p:spPr>
        <p:txBody>
          <a:bodyPr wrap="square" rtlCol="0" anchor="ctr">
            <a:spAutoFit/>
          </a:bodyPr>
          <a:lstStyle/>
          <a:p>
            <a:pPr algn="ctr"/>
            <a:r>
              <a:rPr lang="en-US" sz="1200" b="1" dirty="0"/>
              <a:t>Lorem ipsum </a:t>
            </a:r>
          </a:p>
        </p:txBody>
      </p:sp>
      <p:sp>
        <p:nvSpPr>
          <p:cNvPr id="22" name="TextBox 21">
            <a:extLst>
              <a:ext uri="{FF2B5EF4-FFF2-40B4-BE49-F238E27FC236}">
                <a16:creationId xmlns:a16="http://schemas.microsoft.com/office/drawing/2014/main" id="{BDE21A4A-F9E6-4CB1-8FBE-951779D3B3FD}"/>
              </a:ext>
            </a:extLst>
          </p:cNvPr>
          <p:cNvSpPr txBox="1"/>
          <p:nvPr/>
        </p:nvSpPr>
        <p:spPr>
          <a:xfrm>
            <a:off x="666023" y="1511369"/>
            <a:ext cx="3260262" cy="444942"/>
          </a:xfrm>
          <a:prstGeom prst="round2SameRect">
            <a:avLst/>
          </a:prstGeom>
          <a:noFill/>
          <a:ln>
            <a:solidFill>
              <a:schemeClr val="accent1"/>
            </a:solidFill>
          </a:ln>
        </p:spPr>
        <p:txBody>
          <a:bodyPr wrap="square" lIns="0" tIns="0" rIns="0" bIns="0" anchor="ctr">
            <a:spAutoFit/>
          </a:bodyPr>
          <a:lstStyle/>
          <a:p>
            <a:pPr algn="ctr"/>
            <a:r>
              <a:rPr lang="en-PH" sz="1400" b="1" dirty="0">
                <a:latin typeface="+mj-lt"/>
              </a:rPr>
              <a:t>Lorem ipsum dolor sit amet, consectetur</a:t>
            </a:r>
          </a:p>
        </p:txBody>
      </p:sp>
      <p:sp>
        <p:nvSpPr>
          <p:cNvPr id="23" name="TextBox 22">
            <a:extLst>
              <a:ext uri="{FF2B5EF4-FFF2-40B4-BE49-F238E27FC236}">
                <a16:creationId xmlns:a16="http://schemas.microsoft.com/office/drawing/2014/main" id="{45F0CEA8-B6E3-4763-8520-17EFB011D261}"/>
              </a:ext>
            </a:extLst>
          </p:cNvPr>
          <p:cNvSpPr txBox="1"/>
          <p:nvPr/>
        </p:nvSpPr>
        <p:spPr>
          <a:xfrm>
            <a:off x="5217724" y="1511370"/>
            <a:ext cx="3260262" cy="444941"/>
          </a:xfrm>
          <a:prstGeom prst="round2SameRect">
            <a:avLst/>
          </a:prstGeom>
          <a:noFill/>
          <a:ln>
            <a:solidFill>
              <a:schemeClr val="accent1"/>
            </a:solidFill>
          </a:ln>
        </p:spPr>
        <p:txBody>
          <a:bodyPr wrap="square" lIns="0" tIns="0" rIns="0" bIns="0" anchor="ctr">
            <a:spAutoFit/>
          </a:bodyPr>
          <a:lstStyle/>
          <a:p>
            <a:pPr algn="ctr"/>
            <a:r>
              <a:rPr lang="en-PH" sz="1400" b="1" dirty="0">
                <a:latin typeface="+mj-lt"/>
              </a:rPr>
              <a:t>Lorem ipsum dolor sit amet, consectetur</a:t>
            </a:r>
          </a:p>
        </p:txBody>
      </p:sp>
      <p:sp>
        <p:nvSpPr>
          <p:cNvPr id="24" name="TextBox 23">
            <a:extLst>
              <a:ext uri="{FF2B5EF4-FFF2-40B4-BE49-F238E27FC236}">
                <a16:creationId xmlns:a16="http://schemas.microsoft.com/office/drawing/2014/main" id="{0854AFEC-0EF3-43DA-9B21-C44871E1491B}"/>
              </a:ext>
            </a:extLst>
          </p:cNvPr>
          <p:cNvSpPr txBox="1"/>
          <p:nvPr/>
        </p:nvSpPr>
        <p:spPr>
          <a:xfrm>
            <a:off x="3926283" y="1511372"/>
            <a:ext cx="1291439" cy="444939"/>
          </a:xfrm>
          <a:prstGeom prst="round2SameRect">
            <a:avLst/>
          </a:prstGeom>
          <a:noFill/>
          <a:ln>
            <a:solidFill>
              <a:schemeClr val="accent1"/>
            </a:solidFill>
          </a:ln>
        </p:spPr>
        <p:txBody>
          <a:bodyPr wrap="square" lIns="0" tIns="0" rIns="0" bIns="0" anchor="ctr">
            <a:normAutofit/>
          </a:bodyPr>
          <a:lstStyle/>
          <a:p>
            <a:pPr algn="ctr"/>
            <a:r>
              <a:rPr lang="en-PH" sz="1400" b="1" dirty="0">
                <a:latin typeface="+mj-lt"/>
              </a:rPr>
              <a:t>Lorem ipsum </a:t>
            </a:r>
          </a:p>
        </p:txBody>
      </p:sp>
      <p:sp>
        <p:nvSpPr>
          <p:cNvPr id="32" name="TextBox 31">
            <a:extLst>
              <a:ext uri="{FF2B5EF4-FFF2-40B4-BE49-F238E27FC236}">
                <a16:creationId xmlns:a16="http://schemas.microsoft.com/office/drawing/2014/main" id="{D89CFC78-8CE7-486B-8853-DA0CF625AA41}"/>
              </a:ext>
            </a:extLst>
          </p:cNvPr>
          <p:cNvSpPr txBox="1"/>
          <p:nvPr/>
        </p:nvSpPr>
        <p:spPr>
          <a:xfrm>
            <a:off x="3968132" y="4356638"/>
            <a:ext cx="1207739" cy="276999"/>
          </a:xfrm>
          <a:prstGeom prst="rect">
            <a:avLst/>
          </a:prstGeom>
          <a:noFill/>
        </p:spPr>
        <p:txBody>
          <a:bodyPr wrap="square" rtlCol="0" anchor="ctr">
            <a:spAutoFit/>
          </a:bodyPr>
          <a:lstStyle/>
          <a:p>
            <a:pPr algn="ctr"/>
            <a:r>
              <a:rPr lang="en-US" sz="1200" b="1" dirty="0"/>
              <a:t>Lorem ipsum </a:t>
            </a:r>
          </a:p>
        </p:txBody>
      </p:sp>
      <p:sp>
        <p:nvSpPr>
          <p:cNvPr id="33" name="TextBox 32">
            <a:extLst>
              <a:ext uri="{FF2B5EF4-FFF2-40B4-BE49-F238E27FC236}">
                <a16:creationId xmlns:a16="http://schemas.microsoft.com/office/drawing/2014/main" id="{C5F5A5E3-66F7-4571-8E89-41E7D1C93842}"/>
              </a:ext>
            </a:extLst>
          </p:cNvPr>
          <p:cNvSpPr txBox="1"/>
          <p:nvPr/>
        </p:nvSpPr>
        <p:spPr>
          <a:xfrm>
            <a:off x="3968132" y="4914782"/>
            <a:ext cx="1207739" cy="276999"/>
          </a:xfrm>
          <a:prstGeom prst="rect">
            <a:avLst/>
          </a:prstGeom>
          <a:noFill/>
        </p:spPr>
        <p:txBody>
          <a:bodyPr wrap="square" rtlCol="0" anchor="ctr">
            <a:spAutoFit/>
          </a:bodyPr>
          <a:lstStyle/>
          <a:p>
            <a:pPr algn="ctr"/>
            <a:r>
              <a:rPr lang="en-US" sz="1200" b="1" dirty="0"/>
              <a:t>Lorem ipsum </a:t>
            </a:r>
          </a:p>
        </p:txBody>
      </p:sp>
      <p:cxnSp>
        <p:nvCxnSpPr>
          <p:cNvPr id="34" name="Straight Connector 33">
            <a:extLst>
              <a:ext uri="{FF2B5EF4-FFF2-40B4-BE49-F238E27FC236}">
                <a16:creationId xmlns:a16="http://schemas.microsoft.com/office/drawing/2014/main" id="{A550B380-8879-4F17-A756-ED9836FFE7C0}"/>
              </a:ext>
            </a:extLst>
          </p:cNvPr>
          <p:cNvCxnSpPr>
            <a:cxnSpLocks/>
          </p:cNvCxnSpPr>
          <p:nvPr/>
        </p:nvCxnSpPr>
        <p:spPr>
          <a:xfrm>
            <a:off x="628650" y="4199246"/>
            <a:ext cx="78867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99E3644F-03BB-431B-B42C-0C85178667A3}"/>
              </a:ext>
            </a:extLst>
          </p:cNvPr>
          <p:cNvCxnSpPr>
            <a:cxnSpLocks/>
          </p:cNvCxnSpPr>
          <p:nvPr/>
        </p:nvCxnSpPr>
        <p:spPr>
          <a:xfrm>
            <a:off x="628650" y="4749887"/>
            <a:ext cx="78867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E16F1CF0-2005-41D0-A497-93CD7E454F4E}"/>
              </a:ext>
            </a:extLst>
          </p:cNvPr>
          <p:cNvSpPr txBox="1"/>
          <p:nvPr/>
        </p:nvSpPr>
        <p:spPr>
          <a:xfrm>
            <a:off x="628650" y="5421311"/>
            <a:ext cx="7886700" cy="717580"/>
          </a:xfrm>
          <a:prstGeom prst="rect">
            <a:avLst/>
          </a:prstGeom>
          <a:noFill/>
          <a:ln>
            <a:solidFill>
              <a:srgbClr val="156740"/>
            </a:solidFill>
          </a:ln>
        </p:spPr>
        <p:txBody>
          <a:bodyPr wrap="square" lIns="81000" tIns="81000" rIns="81000" bIns="81000">
            <a:spAutoFit/>
          </a:bodyPr>
          <a:lstStyle/>
          <a:p>
            <a:r>
              <a:rPr lang="en-US" sz="1200" b="1" dirty="0">
                <a:solidFill>
                  <a:srgbClr val="156740"/>
                </a:solidFill>
              </a:rPr>
              <a:t>Lorem ipsum </a:t>
            </a:r>
            <a:br>
              <a:rPr lang="en-US" sz="1200" b="1" dirty="0">
                <a:solidFill>
                  <a:srgbClr val="156740"/>
                </a:solidFill>
              </a:rPr>
            </a:br>
            <a:r>
              <a:rPr lang="en-US" sz="1200" dirty="0"/>
              <a:t>Lorem ipsum dolor sit amet, consectetur adipiscing elit. Curabitur purus dui, euismod quis placerat eget, venenatis nec nibh. Mauris sit </a:t>
            </a:r>
          </a:p>
        </p:txBody>
      </p:sp>
      <p:graphicFrame>
        <p:nvGraphicFramePr>
          <p:cNvPr id="42" name="Chart 41">
            <a:extLst>
              <a:ext uri="{FF2B5EF4-FFF2-40B4-BE49-F238E27FC236}">
                <a16:creationId xmlns:a16="http://schemas.microsoft.com/office/drawing/2014/main" id="{6C123D1F-23C7-49FC-81A5-3B851F5D2A10}"/>
              </a:ext>
            </a:extLst>
          </p:cNvPr>
          <p:cNvGraphicFramePr/>
          <p:nvPr>
            <p:extLst>
              <p:ext uri="{D42A27DB-BD31-4B8C-83A1-F6EECF244321}">
                <p14:modId xmlns:p14="http://schemas.microsoft.com/office/powerpoint/2010/main" val="1031054526"/>
              </p:ext>
            </p:extLst>
          </p:nvPr>
        </p:nvGraphicFramePr>
        <p:xfrm>
          <a:off x="5175872" y="2004422"/>
          <a:ext cx="3302112" cy="5351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3" name="Chart 42">
            <a:extLst>
              <a:ext uri="{FF2B5EF4-FFF2-40B4-BE49-F238E27FC236}">
                <a16:creationId xmlns:a16="http://schemas.microsoft.com/office/drawing/2014/main" id="{F416907D-4754-45AC-A5A0-80AF36D22762}"/>
              </a:ext>
            </a:extLst>
          </p:cNvPr>
          <p:cNvGraphicFramePr/>
          <p:nvPr>
            <p:extLst>
              <p:ext uri="{D42A27DB-BD31-4B8C-83A1-F6EECF244321}">
                <p14:modId xmlns:p14="http://schemas.microsoft.com/office/powerpoint/2010/main" val="5098431"/>
              </p:ext>
            </p:extLst>
          </p:nvPr>
        </p:nvGraphicFramePr>
        <p:xfrm>
          <a:off x="5175872" y="2555064"/>
          <a:ext cx="3302112" cy="53517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4" name="Chart 43">
            <a:extLst>
              <a:ext uri="{FF2B5EF4-FFF2-40B4-BE49-F238E27FC236}">
                <a16:creationId xmlns:a16="http://schemas.microsoft.com/office/drawing/2014/main" id="{ACCE67BD-C150-4069-A2E3-03EFB4C4DCC2}"/>
              </a:ext>
            </a:extLst>
          </p:cNvPr>
          <p:cNvGraphicFramePr/>
          <p:nvPr>
            <p:extLst>
              <p:ext uri="{D42A27DB-BD31-4B8C-83A1-F6EECF244321}">
                <p14:modId xmlns:p14="http://schemas.microsoft.com/office/powerpoint/2010/main" val="1474465087"/>
              </p:ext>
            </p:extLst>
          </p:nvPr>
        </p:nvGraphicFramePr>
        <p:xfrm>
          <a:off x="5175872" y="3105705"/>
          <a:ext cx="3302112" cy="53517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a:extLst>
              <a:ext uri="{FF2B5EF4-FFF2-40B4-BE49-F238E27FC236}">
                <a16:creationId xmlns:a16="http://schemas.microsoft.com/office/drawing/2014/main" id="{CE7968EC-2825-4FE1-83B0-C07A3BC85D8E}"/>
              </a:ext>
            </a:extLst>
          </p:cNvPr>
          <p:cNvGraphicFramePr/>
          <p:nvPr>
            <p:extLst>
              <p:ext uri="{D42A27DB-BD31-4B8C-83A1-F6EECF244321}">
                <p14:modId xmlns:p14="http://schemas.microsoft.com/office/powerpoint/2010/main" val="991981269"/>
              </p:ext>
            </p:extLst>
          </p:nvPr>
        </p:nvGraphicFramePr>
        <p:xfrm>
          <a:off x="5175872" y="3656346"/>
          <a:ext cx="3302112" cy="53517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6" name="Chart 45">
            <a:extLst>
              <a:ext uri="{FF2B5EF4-FFF2-40B4-BE49-F238E27FC236}">
                <a16:creationId xmlns:a16="http://schemas.microsoft.com/office/drawing/2014/main" id="{7BB0F067-85D2-4447-9707-A78E964140A2}"/>
              </a:ext>
            </a:extLst>
          </p:cNvPr>
          <p:cNvGraphicFramePr/>
          <p:nvPr>
            <p:extLst>
              <p:ext uri="{D42A27DB-BD31-4B8C-83A1-F6EECF244321}">
                <p14:modId xmlns:p14="http://schemas.microsoft.com/office/powerpoint/2010/main" val="1794076425"/>
              </p:ext>
            </p:extLst>
          </p:nvPr>
        </p:nvGraphicFramePr>
        <p:xfrm>
          <a:off x="5175872" y="4206989"/>
          <a:ext cx="3302112" cy="53517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7" name="Chart 46">
            <a:extLst>
              <a:ext uri="{FF2B5EF4-FFF2-40B4-BE49-F238E27FC236}">
                <a16:creationId xmlns:a16="http://schemas.microsoft.com/office/drawing/2014/main" id="{6E7DB19A-5184-450B-9962-6C4770605E9F}"/>
              </a:ext>
            </a:extLst>
          </p:cNvPr>
          <p:cNvGraphicFramePr/>
          <p:nvPr>
            <p:extLst>
              <p:ext uri="{D42A27DB-BD31-4B8C-83A1-F6EECF244321}">
                <p14:modId xmlns:p14="http://schemas.microsoft.com/office/powerpoint/2010/main" val="25603190"/>
              </p:ext>
            </p:extLst>
          </p:nvPr>
        </p:nvGraphicFramePr>
        <p:xfrm>
          <a:off x="5175872" y="4757630"/>
          <a:ext cx="3302112" cy="53517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48" name="Chart 47">
            <a:extLst>
              <a:ext uri="{FF2B5EF4-FFF2-40B4-BE49-F238E27FC236}">
                <a16:creationId xmlns:a16="http://schemas.microsoft.com/office/drawing/2014/main" id="{790564D3-C2CA-40EC-9642-FAB9AFF6068D}"/>
              </a:ext>
            </a:extLst>
          </p:cNvPr>
          <p:cNvGraphicFramePr/>
          <p:nvPr>
            <p:extLst>
              <p:ext uri="{D42A27DB-BD31-4B8C-83A1-F6EECF244321}">
                <p14:modId xmlns:p14="http://schemas.microsoft.com/office/powerpoint/2010/main" val="3558242121"/>
              </p:ext>
            </p:extLst>
          </p:nvPr>
        </p:nvGraphicFramePr>
        <p:xfrm>
          <a:off x="666020" y="2004420"/>
          <a:ext cx="3302112" cy="535171"/>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49" name="Chart 48">
            <a:extLst>
              <a:ext uri="{FF2B5EF4-FFF2-40B4-BE49-F238E27FC236}">
                <a16:creationId xmlns:a16="http://schemas.microsoft.com/office/drawing/2014/main" id="{2772A31A-A9A5-4A54-9E3C-22CE7C54D523}"/>
              </a:ext>
            </a:extLst>
          </p:cNvPr>
          <p:cNvGraphicFramePr/>
          <p:nvPr>
            <p:extLst>
              <p:ext uri="{D42A27DB-BD31-4B8C-83A1-F6EECF244321}">
                <p14:modId xmlns:p14="http://schemas.microsoft.com/office/powerpoint/2010/main" val="3065780686"/>
              </p:ext>
            </p:extLst>
          </p:nvPr>
        </p:nvGraphicFramePr>
        <p:xfrm>
          <a:off x="666020" y="2555062"/>
          <a:ext cx="3302112" cy="535171"/>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0" name="Chart 49">
            <a:extLst>
              <a:ext uri="{FF2B5EF4-FFF2-40B4-BE49-F238E27FC236}">
                <a16:creationId xmlns:a16="http://schemas.microsoft.com/office/drawing/2014/main" id="{804CD93A-52DF-41F4-B4F3-30F0CAE0D05A}"/>
              </a:ext>
            </a:extLst>
          </p:cNvPr>
          <p:cNvGraphicFramePr/>
          <p:nvPr>
            <p:extLst>
              <p:ext uri="{D42A27DB-BD31-4B8C-83A1-F6EECF244321}">
                <p14:modId xmlns:p14="http://schemas.microsoft.com/office/powerpoint/2010/main" val="790016428"/>
              </p:ext>
            </p:extLst>
          </p:nvPr>
        </p:nvGraphicFramePr>
        <p:xfrm>
          <a:off x="666020" y="3105703"/>
          <a:ext cx="3302112" cy="535171"/>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51" name="Chart 50">
            <a:extLst>
              <a:ext uri="{FF2B5EF4-FFF2-40B4-BE49-F238E27FC236}">
                <a16:creationId xmlns:a16="http://schemas.microsoft.com/office/drawing/2014/main" id="{3B9FD502-4892-4F32-AAA1-F3929D30F76C}"/>
              </a:ext>
            </a:extLst>
          </p:cNvPr>
          <p:cNvGraphicFramePr/>
          <p:nvPr>
            <p:extLst>
              <p:ext uri="{D42A27DB-BD31-4B8C-83A1-F6EECF244321}">
                <p14:modId xmlns:p14="http://schemas.microsoft.com/office/powerpoint/2010/main" val="650473418"/>
              </p:ext>
            </p:extLst>
          </p:nvPr>
        </p:nvGraphicFramePr>
        <p:xfrm>
          <a:off x="666020" y="3656345"/>
          <a:ext cx="3302112" cy="535171"/>
        </p:xfrm>
        <a:graphic>
          <a:graphicData uri="http://schemas.openxmlformats.org/drawingml/2006/chart">
            <c:chart xmlns:c="http://schemas.openxmlformats.org/drawingml/2006/chart" xmlns:r="http://schemas.openxmlformats.org/officeDocument/2006/relationships" r:id="rId11"/>
          </a:graphicData>
        </a:graphic>
      </p:graphicFrame>
      <p:graphicFrame>
        <p:nvGraphicFramePr>
          <p:cNvPr id="52" name="Chart 51">
            <a:extLst>
              <a:ext uri="{FF2B5EF4-FFF2-40B4-BE49-F238E27FC236}">
                <a16:creationId xmlns:a16="http://schemas.microsoft.com/office/drawing/2014/main" id="{400DB658-97FC-461A-A49D-8ED64A23D176}"/>
              </a:ext>
            </a:extLst>
          </p:cNvPr>
          <p:cNvGraphicFramePr/>
          <p:nvPr>
            <p:extLst>
              <p:ext uri="{D42A27DB-BD31-4B8C-83A1-F6EECF244321}">
                <p14:modId xmlns:p14="http://schemas.microsoft.com/office/powerpoint/2010/main" val="947658269"/>
              </p:ext>
            </p:extLst>
          </p:nvPr>
        </p:nvGraphicFramePr>
        <p:xfrm>
          <a:off x="666020" y="4206987"/>
          <a:ext cx="3302112" cy="535171"/>
        </p:xfrm>
        <a:graphic>
          <a:graphicData uri="http://schemas.openxmlformats.org/drawingml/2006/chart">
            <c:chart xmlns:c="http://schemas.openxmlformats.org/drawingml/2006/chart" xmlns:r="http://schemas.openxmlformats.org/officeDocument/2006/relationships" r:id="rId12"/>
          </a:graphicData>
        </a:graphic>
      </p:graphicFrame>
      <p:graphicFrame>
        <p:nvGraphicFramePr>
          <p:cNvPr id="53" name="Chart 52">
            <a:extLst>
              <a:ext uri="{FF2B5EF4-FFF2-40B4-BE49-F238E27FC236}">
                <a16:creationId xmlns:a16="http://schemas.microsoft.com/office/drawing/2014/main" id="{F53B666C-38EE-4164-AC2A-DC8FBCE61D53}"/>
              </a:ext>
            </a:extLst>
          </p:cNvPr>
          <p:cNvGraphicFramePr/>
          <p:nvPr>
            <p:extLst>
              <p:ext uri="{D42A27DB-BD31-4B8C-83A1-F6EECF244321}">
                <p14:modId xmlns:p14="http://schemas.microsoft.com/office/powerpoint/2010/main" val="3389283866"/>
              </p:ext>
            </p:extLst>
          </p:nvPr>
        </p:nvGraphicFramePr>
        <p:xfrm>
          <a:off x="666020" y="4757628"/>
          <a:ext cx="3302112" cy="535171"/>
        </p:xfrm>
        <a:graphic>
          <a:graphicData uri="http://schemas.openxmlformats.org/drawingml/2006/chart">
            <c:chart xmlns:c="http://schemas.openxmlformats.org/drawingml/2006/chart" xmlns:r="http://schemas.openxmlformats.org/officeDocument/2006/relationships" r:id="rId13"/>
          </a:graphicData>
        </a:graphic>
      </p:graphicFrame>
    </p:spTree>
    <p:extLst>
      <p:ext uri="{BB962C8B-B14F-4D97-AF65-F5344CB8AC3E}">
        <p14:creationId xmlns:p14="http://schemas.microsoft.com/office/powerpoint/2010/main" val="3021261076"/>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0ACBEFF-36F5-413B-A97C-ADC80824FB0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294</a:t>
            </a:fld>
            <a:endParaRPr lang="en-PH" dirty="0"/>
          </a:p>
        </p:txBody>
      </p:sp>
      <p:sp>
        <p:nvSpPr>
          <p:cNvPr id="8" name="Subtitle 7">
            <a:extLst>
              <a:ext uri="{FF2B5EF4-FFF2-40B4-BE49-F238E27FC236}">
                <a16:creationId xmlns:a16="http://schemas.microsoft.com/office/drawing/2014/main" id="{CEB6A60C-CB36-47BD-9B1B-6277FD801C32}"/>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767B1695-1F0F-406F-9294-D16641A1557E}"/>
              </a:ext>
            </a:extLst>
          </p:cNvPr>
          <p:cNvSpPr>
            <a:spLocks noGrp="1"/>
          </p:cNvSpPr>
          <p:nvPr>
            <p:ph type="title"/>
          </p:nvPr>
        </p:nvSpPr>
        <p:spPr>
          <a:xfrm>
            <a:off x="628650" y="2546508"/>
            <a:ext cx="7886700" cy="1600556"/>
          </a:xfrm>
        </p:spPr>
        <p:txBody>
          <a:bodyPr/>
          <a:lstStyle/>
          <a:p>
            <a:r>
              <a:rPr lang="en-PH" dirty="0"/>
              <a:t>Doughnut Slides</a:t>
            </a:r>
          </a:p>
        </p:txBody>
      </p:sp>
    </p:spTree>
    <p:extLst>
      <p:ext uri="{BB962C8B-B14F-4D97-AF65-F5344CB8AC3E}">
        <p14:creationId xmlns:p14="http://schemas.microsoft.com/office/powerpoint/2010/main" val="216226004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DCE79D-1FBA-4037-BC7D-A180F468B19F}"/>
              </a:ext>
            </a:extLst>
          </p:cNvPr>
          <p:cNvSpPr>
            <a:spLocks noGrp="1"/>
          </p:cNvSpPr>
          <p:nvPr>
            <p:ph type="title"/>
          </p:nvPr>
        </p:nvSpPr>
        <p:spPr>
          <a:xfrm>
            <a:off x="628650" y="365127"/>
            <a:ext cx="7886700" cy="618100"/>
          </a:xfrm>
        </p:spPr>
        <p:txBody>
          <a:bodyPr>
            <a:normAutofit/>
          </a:bodyPr>
          <a:lstStyle/>
          <a:p>
            <a:r>
              <a:rPr lang="en-US" dirty="0"/>
              <a:t>Three Column Big Numbers</a:t>
            </a:r>
            <a:endParaRPr lang="en-PH" dirty="0"/>
          </a:p>
        </p:txBody>
      </p:sp>
      <p:sp>
        <p:nvSpPr>
          <p:cNvPr id="4" name="Slide Number Placeholder 3">
            <a:extLst>
              <a:ext uri="{FF2B5EF4-FFF2-40B4-BE49-F238E27FC236}">
                <a16:creationId xmlns:a16="http://schemas.microsoft.com/office/drawing/2014/main" id="{C766C8E3-C3CB-464A-8F4C-98A220584F6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295</a:t>
            </a:fld>
            <a:endParaRPr lang="en-PH" dirty="0"/>
          </a:p>
        </p:txBody>
      </p:sp>
      <p:graphicFrame>
        <p:nvGraphicFramePr>
          <p:cNvPr id="9" name="Chart 8">
            <a:extLst>
              <a:ext uri="{FF2B5EF4-FFF2-40B4-BE49-F238E27FC236}">
                <a16:creationId xmlns:a16="http://schemas.microsoft.com/office/drawing/2014/main" id="{4E57D17E-299E-4B95-A68A-961AB966EE91}"/>
              </a:ext>
            </a:extLst>
          </p:cNvPr>
          <p:cNvGraphicFramePr/>
          <p:nvPr>
            <p:extLst>
              <p:ext uri="{D42A27DB-BD31-4B8C-83A1-F6EECF244321}">
                <p14:modId xmlns:p14="http://schemas.microsoft.com/office/powerpoint/2010/main" val="4137276306"/>
              </p:ext>
            </p:extLst>
          </p:nvPr>
        </p:nvGraphicFramePr>
        <p:xfrm>
          <a:off x="809561" y="2371095"/>
          <a:ext cx="2198912" cy="2607823"/>
        </p:xfrm>
        <a:graphic>
          <a:graphicData uri="http://schemas.openxmlformats.org/drawingml/2006/chart">
            <c:chart xmlns:c="http://schemas.openxmlformats.org/drawingml/2006/chart" xmlns:r="http://schemas.openxmlformats.org/officeDocument/2006/relationships" r:id="rId2"/>
          </a:graphicData>
        </a:graphic>
      </p:graphicFrame>
      <p:sp>
        <p:nvSpPr>
          <p:cNvPr id="23" name="TextBox 22">
            <a:extLst>
              <a:ext uri="{FF2B5EF4-FFF2-40B4-BE49-F238E27FC236}">
                <a16:creationId xmlns:a16="http://schemas.microsoft.com/office/drawing/2014/main" id="{6CFADC7A-6825-42DB-9C87-0E98047CC217}"/>
              </a:ext>
            </a:extLst>
          </p:cNvPr>
          <p:cNvSpPr txBox="1"/>
          <p:nvPr/>
        </p:nvSpPr>
        <p:spPr>
          <a:xfrm>
            <a:off x="628650" y="1869501"/>
            <a:ext cx="2553154" cy="501593"/>
          </a:xfrm>
          <a:prstGeom prst="rect">
            <a:avLst/>
          </a:prstGeom>
          <a:solidFill>
            <a:schemeClr val="accent1"/>
          </a:solidFill>
          <a:ln>
            <a:noFill/>
          </a:ln>
        </p:spPr>
        <p:txBody>
          <a:bodyPr wrap="square" lIns="0" tIns="0" rIns="0" bIns="0" rtlCol="0" anchor="ctr">
            <a:normAutofit/>
          </a:bodyPr>
          <a:lstStyle/>
          <a:p>
            <a:pPr algn="ctr"/>
            <a:r>
              <a:rPr lang="en-US" b="1" dirty="0">
                <a:solidFill>
                  <a:schemeClr val="bg1"/>
                </a:solidFill>
                <a:latin typeface="Arial" panose="020B0604020202020204" pitchFamily="34" charset="0"/>
              </a:rPr>
              <a:t>Chart Title</a:t>
            </a:r>
            <a:endParaRPr lang="en-PH" b="1" dirty="0">
              <a:solidFill>
                <a:schemeClr val="bg1"/>
              </a:solidFill>
              <a:latin typeface="Arial" panose="020B0604020202020204" pitchFamily="34" charset="0"/>
            </a:endParaRPr>
          </a:p>
        </p:txBody>
      </p:sp>
      <p:sp>
        <p:nvSpPr>
          <p:cNvPr id="25" name="TextBox 24">
            <a:extLst>
              <a:ext uri="{FF2B5EF4-FFF2-40B4-BE49-F238E27FC236}">
                <a16:creationId xmlns:a16="http://schemas.microsoft.com/office/drawing/2014/main" id="{AE4A5133-E9CE-4F40-B37F-320957966F30}"/>
              </a:ext>
            </a:extLst>
          </p:cNvPr>
          <p:cNvSpPr txBox="1"/>
          <p:nvPr/>
        </p:nvSpPr>
        <p:spPr>
          <a:xfrm>
            <a:off x="728128" y="4863300"/>
            <a:ext cx="2361776" cy="973618"/>
          </a:xfrm>
          <a:prstGeom prst="rect">
            <a:avLst/>
          </a:prstGeom>
          <a:noFill/>
        </p:spPr>
        <p:txBody>
          <a:bodyPr wrap="square" lIns="0" tIns="0" rIns="0" bIns="0" rtlCol="0" anchor="ctr">
            <a:normAutofit lnSpcReduction="10000"/>
          </a:bodyPr>
          <a:lstStyle/>
          <a:p>
            <a:pPr algn="ctr"/>
            <a:r>
              <a:rPr lang="en-US" sz="1400" dirty="0">
                <a:latin typeface="Arial" panose="020B0604020202020204" pitchFamily="34" charset="0"/>
              </a:rPr>
              <a:t>Lorem ipsum dolor sit amet, consectetur adipiscing elit. Ut tempor, quam et mattis pulvinar, mauris ligula suscipit arcu, </a:t>
            </a:r>
          </a:p>
        </p:txBody>
      </p:sp>
      <p:sp>
        <p:nvSpPr>
          <p:cNvPr id="29" name="TextBox 28">
            <a:extLst>
              <a:ext uri="{FF2B5EF4-FFF2-40B4-BE49-F238E27FC236}">
                <a16:creationId xmlns:a16="http://schemas.microsoft.com/office/drawing/2014/main" id="{B52038DA-7740-4EA6-9E2F-2902A5F890D0}"/>
              </a:ext>
            </a:extLst>
          </p:cNvPr>
          <p:cNvSpPr txBox="1"/>
          <p:nvPr/>
        </p:nvSpPr>
        <p:spPr>
          <a:xfrm>
            <a:off x="3385051" y="4863302"/>
            <a:ext cx="2361776" cy="973618"/>
          </a:xfrm>
          <a:prstGeom prst="rect">
            <a:avLst/>
          </a:prstGeom>
          <a:noFill/>
        </p:spPr>
        <p:txBody>
          <a:bodyPr wrap="square" lIns="0" tIns="0" rIns="0" bIns="0" rtlCol="0" anchor="ctr">
            <a:normAutofit lnSpcReduction="10000"/>
          </a:bodyPr>
          <a:lstStyle/>
          <a:p>
            <a:pPr algn="ctr"/>
            <a:r>
              <a:rPr lang="en-US" sz="1400" dirty="0">
                <a:latin typeface="Arial" panose="020B0604020202020204" pitchFamily="34" charset="0"/>
              </a:rPr>
              <a:t>Lorem ipsum dolor sit amet, consectetur adipiscing elit. Ut tempor, quam et mattis pulvinar, mauris ligula suscipit arcu, </a:t>
            </a:r>
          </a:p>
        </p:txBody>
      </p:sp>
      <p:graphicFrame>
        <p:nvGraphicFramePr>
          <p:cNvPr id="30" name="Chart 29">
            <a:extLst>
              <a:ext uri="{FF2B5EF4-FFF2-40B4-BE49-F238E27FC236}">
                <a16:creationId xmlns:a16="http://schemas.microsoft.com/office/drawing/2014/main" id="{1EFA59E4-49B5-4D6E-A97B-14EE3CD2688D}"/>
              </a:ext>
            </a:extLst>
          </p:cNvPr>
          <p:cNvGraphicFramePr/>
          <p:nvPr>
            <p:extLst>
              <p:ext uri="{D42A27DB-BD31-4B8C-83A1-F6EECF244321}">
                <p14:modId xmlns:p14="http://schemas.microsoft.com/office/powerpoint/2010/main" val="460994135"/>
              </p:ext>
            </p:extLst>
          </p:nvPr>
        </p:nvGraphicFramePr>
        <p:xfrm>
          <a:off x="6138622" y="2371095"/>
          <a:ext cx="2198912" cy="260782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Chart 25">
            <a:extLst>
              <a:ext uri="{FF2B5EF4-FFF2-40B4-BE49-F238E27FC236}">
                <a16:creationId xmlns:a16="http://schemas.microsoft.com/office/drawing/2014/main" id="{D427363A-8D65-4ACE-8C90-39B382DAB35F}"/>
              </a:ext>
            </a:extLst>
          </p:cNvPr>
          <p:cNvGraphicFramePr/>
          <p:nvPr>
            <p:extLst>
              <p:ext uri="{D42A27DB-BD31-4B8C-83A1-F6EECF244321}">
                <p14:modId xmlns:p14="http://schemas.microsoft.com/office/powerpoint/2010/main" val="3119791201"/>
              </p:ext>
            </p:extLst>
          </p:nvPr>
        </p:nvGraphicFramePr>
        <p:xfrm>
          <a:off x="3483784" y="2371095"/>
          <a:ext cx="2164313" cy="2607823"/>
        </p:xfrm>
        <a:graphic>
          <a:graphicData uri="http://schemas.openxmlformats.org/drawingml/2006/chart">
            <c:chart xmlns:c="http://schemas.openxmlformats.org/drawingml/2006/chart" xmlns:r="http://schemas.openxmlformats.org/officeDocument/2006/relationships" r:id="rId4"/>
          </a:graphicData>
        </a:graphic>
      </p:graphicFrame>
      <p:sp>
        <p:nvSpPr>
          <p:cNvPr id="28" name="Rectangle: Rounded Corners 27">
            <a:extLst>
              <a:ext uri="{FF2B5EF4-FFF2-40B4-BE49-F238E27FC236}">
                <a16:creationId xmlns:a16="http://schemas.microsoft.com/office/drawing/2014/main" id="{52112683-0F37-482D-B1B6-F6A041C9C9DC}"/>
              </a:ext>
            </a:extLst>
          </p:cNvPr>
          <p:cNvSpPr/>
          <p:nvPr/>
        </p:nvSpPr>
        <p:spPr>
          <a:xfrm>
            <a:off x="3288676" y="1511369"/>
            <a:ext cx="2554538" cy="4523665"/>
          </a:xfrm>
          <a:prstGeom prst="roundRect">
            <a:avLst>
              <a:gd name="adj" fmla="val 938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4" name="Rectangle: Rounded Corners 23">
            <a:extLst>
              <a:ext uri="{FF2B5EF4-FFF2-40B4-BE49-F238E27FC236}">
                <a16:creationId xmlns:a16="http://schemas.microsoft.com/office/drawing/2014/main" id="{59F8E1F7-C923-406A-81C4-BE7DCD57AD1B}"/>
              </a:ext>
            </a:extLst>
          </p:cNvPr>
          <p:cNvSpPr/>
          <p:nvPr/>
        </p:nvSpPr>
        <p:spPr>
          <a:xfrm>
            <a:off x="631750" y="1511369"/>
            <a:ext cx="2554538" cy="4523665"/>
          </a:xfrm>
          <a:prstGeom prst="roundRect">
            <a:avLst>
              <a:gd name="adj" fmla="val 938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32" name="Rectangle: Rounded Corners 31">
            <a:extLst>
              <a:ext uri="{FF2B5EF4-FFF2-40B4-BE49-F238E27FC236}">
                <a16:creationId xmlns:a16="http://schemas.microsoft.com/office/drawing/2014/main" id="{BD7B8C92-8ED1-4413-BB1F-A49945E9FEF7}"/>
              </a:ext>
            </a:extLst>
          </p:cNvPr>
          <p:cNvSpPr/>
          <p:nvPr/>
        </p:nvSpPr>
        <p:spPr>
          <a:xfrm>
            <a:off x="5960812" y="1511369"/>
            <a:ext cx="2554538" cy="4523665"/>
          </a:xfrm>
          <a:prstGeom prst="roundRect">
            <a:avLst>
              <a:gd name="adj" fmla="val 9380"/>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33" name="TextBox 32">
            <a:extLst>
              <a:ext uri="{FF2B5EF4-FFF2-40B4-BE49-F238E27FC236}">
                <a16:creationId xmlns:a16="http://schemas.microsoft.com/office/drawing/2014/main" id="{750427A1-FF0B-4EBA-8A8B-8383B379C79A}"/>
              </a:ext>
            </a:extLst>
          </p:cNvPr>
          <p:cNvSpPr txBox="1"/>
          <p:nvPr/>
        </p:nvSpPr>
        <p:spPr>
          <a:xfrm>
            <a:off x="6057187" y="4863302"/>
            <a:ext cx="2361776" cy="973618"/>
          </a:xfrm>
          <a:prstGeom prst="rect">
            <a:avLst/>
          </a:prstGeom>
          <a:noFill/>
        </p:spPr>
        <p:txBody>
          <a:bodyPr wrap="square" lIns="0" tIns="0" rIns="0" bIns="0" rtlCol="0" anchor="ctr">
            <a:normAutofit lnSpcReduction="10000"/>
          </a:bodyPr>
          <a:lstStyle/>
          <a:p>
            <a:pPr algn="ctr"/>
            <a:r>
              <a:rPr lang="en-US" sz="1400" dirty="0">
                <a:latin typeface="Arial" panose="020B0604020202020204" pitchFamily="34" charset="0"/>
              </a:rPr>
              <a:t>Lorem ipsum dolor sit amet, consectetur adipiscing elit. Ut tempor, quam et mattis pulvinar, mauris ligula suscipit arcu, </a:t>
            </a:r>
          </a:p>
        </p:txBody>
      </p:sp>
      <p:sp>
        <p:nvSpPr>
          <p:cNvPr id="21" name="TextBox 20">
            <a:extLst>
              <a:ext uri="{FF2B5EF4-FFF2-40B4-BE49-F238E27FC236}">
                <a16:creationId xmlns:a16="http://schemas.microsoft.com/office/drawing/2014/main" id="{9D90AA7B-0C46-4C08-AB5A-2C0D1E20A0C6}"/>
              </a:ext>
            </a:extLst>
          </p:cNvPr>
          <p:cNvSpPr txBox="1"/>
          <p:nvPr/>
        </p:nvSpPr>
        <p:spPr>
          <a:xfrm>
            <a:off x="3295423" y="1869506"/>
            <a:ext cx="2553154" cy="501593"/>
          </a:xfrm>
          <a:prstGeom prst="rect">
            <a:avLst/>
          </a:prstGeom>
          <a:solidFill>
            <a:schemeClr val="accent1"/>
          </a:solidFill>
          <a:ln>
            <a:noFill/>
          </a:ln>
        </p:spPr>
        <p:txBody>
          <a:bodyPr wrap="square" lIns="0" tIns="0" rIns="0" bIns="0" rtlCol="0" anchor="ctr">
            <a:normAutofit/>
          </a:bodyPr>
          <a:lstStyle/>
          <a:p>
            <a:pPr algn="ctr"/>
            <a:r>
              <a:rPr lang="en-US" b="1" dirty="0">
                <a:solidFill>
                  <a:schemeClr val="bg1"/>
                </a:solidFill>
                <a:latin typeface="Arial" panose="020B0604020202020204" pitchFamily="34" charset="0"/>
              </a:rPr>
              <a:t>Chart Title</a:t>
            </a:r>
            <a:endParaRPr lang="en-PH" b="1" dirty="0">
              <a:solidFill>
                <a:schemeClr val="bg1"/>
              </a:solidFill>
              <a:latin typeface="Arial" panose="020B0604020202020204" pitchFamily="34" charset="0"/>
            </a:endParaRPr>
          </a:p>
        </p:txBody>
      </p:sp>
      <p:sp>
        <p:nvSpPr>
          <p:cNvPr id="22" name="TextBox 21">
            <a:extLst>
              <a:ext uri="{FF2B5EF4-FFF2-40B4-BE49-F238E27FC236}">
                <a16:creationId xmlns:a16="http://schemas.microsoft.com/office/drawing/2014/main" id="{106D6E87-9BF0-476F-B0D7-27EC7D077A30}"/>
              </a:ext>
            </a:extLst>
          </p:cNvPr>
          <p:cNvSpPr txBox="1"/>
          <p:nvPr/>
        </p:nvSpPr>
        <p:spPr>
          <a:xfrm>
            <a:off x="5962194" y="1869506"/>
            <a:ext cx="2553154" cy="501593"/>
          </a:xfrm>
          <a:prstGeom prst="rect">
            <a:avLst/>
          </a:prstGeom>
          <a:solidFill>
            <a:schemeClr val="accent1"/>
          </a:solidFill>
          <a:ln>
            <a:noFill/>
          </a:ln>
        </p:spPr>
        <p:txBody>
          <a:bodyPr wrap="square" lIns="0" tIns="0" rIns="0" bIns="0" rtlCol="0" anchor="ctr">
            <a:normAutofit/>
          </a:bodyPr>
          <a:lstStyle/>
          <a:p>
            <a:pPr algn="ctr"/>
            <a:r>
              <a:rPr lang="en-US" b="1" dirty="0">
                <a:solidFill>
                  <a:schemeClr val="bg1"/>
                </a:solidFill>
                <a:latin typeface="Arial" panose="020B0604020202020204" pitchFamily="34" charset="0"/>
              </a:rPr>
              <a:t>Chart Title</a:t>
            </a:r>
            <a:endParaRPr lang="en-PH" b="1" dirty="0">
              <a:solidFill>
                <a:schemeClr val="bg1"/>
              </a:solidFill>
              <a:latin typeface="Arial" panose="020B0604020202020204" pitchFamily="34" charset="0"/>
            </a:endParaRPr>
          </a:p>
        </p:txBody>
      </p:sp>
    </p:spTree>
    <p:extLst>
      <p:ext uri="{BB962C8B-B14F-4D97-AF65-F5344CB8AC3E}">
        <p14:creationId xmlns:p14="http://schemas.microsoft.com/office/powerpoint/2010/main" val="3730235758"/>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1DCE79D-1FBA-4037-BC7D-A180F468B19F}"/>
              </a:ext>
            </a:extLst>
          </p:cNvPr>
          <p:cNvSpPr>
            <a:spLocks noGrp="1"/>
          </p:cNvSpPr>
          <p:nvPr>
            <p:ph type="title"/>
          </p:nvPr>
        </p:nvSpPr>
        <p:spPr>
          <a:xfrm>
            <a:off x="628650" y="365125"/>
            <a:ext cx="7886700" cy="617538"/>
          </a:xfrm>
        </p:spPr>
        <p:txBody>
          <a:bodyPr>
            <a:normAutofit/>
          </a:bodyPr>
          <a:lstStyle/>
          <a:p>
            <a:r>
              <a:rPr lang="en-US" dirty="0"/>
              <a:t>Two Rows and One Column Numbers</a:t>
            </a:r>
            <a:endParaRPr lang="en-PH" dirty="0"/>
          </a:p>
        </p:txBody>
      </p:sp>
      <p:sp>
        <p:nvSpPr>
          <p:cNvPr id="4" name="Slide Number Placeholder 3">
            <a:extLst>
              <a:ext uri="{FF2B5EF4-FFF2-40B4-BE49-F238E27FC236}">
                <a16:creationId xmlns:a16="http://schemas.microsoft.com/office/drawing/2014/main" id="{C766C8E3-C3CB-464A-8F4C-98A220584F6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296</a:t>
            </a:fld>
            <a:endParaRPr lang="en-PH" dirty="0"/>
          </a:p>
        </p:txBody>
      </p:sp>
      <p:grpSp>
        <p:nvGrpSpPr>
          <p:cNvPr id="12" name="Group 11">
            <a:extLst>
              <a:ext uri="{FF2B5EF4-FFF2-40B4-BE49-F238E27FC236}">
                <a16:creationId xmlns:a16="http://schemas.microsoft.com/office/drawing/2014/main" id="{069E8B30-D05A-4261-83C6-0E2442623748}"/>
              </a:ext>
            </a:extLst>
          </p:cNvPr>
          <p:cNvGrpSpPr/>
          <p:nvPr/>
        </p:nvGrpSpPr>
        <p:grpSpPr>
          <a:xfrm>
            <a:off x="628650" y="1981200"/>
            <a:ext cx="5271783" cy="4029782"/>
            <a:chOff x="829042" y="1981200"/>
            <a:chExt cx="5071391" cy="4029782"/>
          </a:xfrm>
        </p:grpSpPr>
        <p:sp>
          <p:nvSpPr>
            <p:cNvPr id="21" name="Rectangle: Rounded Corners 20">
              <a:extLst>
                <a:ext uri="{FF2B5EF4-FFF2-40B4-BE49-F238E27FC236}">
                  <a16:creationId xmlns:a16="http://schemas.microsoft.com/office/drawing/2014/main" id="{6DA86146-5588-4B4A-BE76-0F28DD028B37}"/>
                </a:ext>
              </a:extLst>
            </p:cNvPr>
            <p:cNvSpPr/>
            <p:nvPr/>
          </p:nvSpPr>
          <p:spPr>
            <a:xfrm>
              <a:off x="829042" y="4092736"/>
              <a:ext cx="5071391" cy="1918246"/>
            </a:xfrm>
            <a:prstGeom prst="roundRect">
              <a:avLst>
                <a:gd name="adj" fmla="val 9380"/>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4" name="Rectangle: Rounded Corners 23">
              <a:extLst>
                <a:ext uri="{FF2B5EF4-FFF2-40B4-BE49-F238E27FC236}">
                  <a16:creationId xmlns:a16="http://schemas.microsoft.com/office/drawing/2014/main" id="{59F8E1F7-C923-406A-81C4-BE7DCD57AD1B}"/>
                </a:ext>
              </a:extLst>
            </p:cNvPr>
            <p:cNvSpPr/>
            <p:nvPr/>
          </p:nvSpPr>
          <p:spPr>
            <a:xfrm>
              <a:off x="829042" y="1981200"/>
              <a:ext cx="5071391" cy="1918246"/>
            </a:xfrm>
            <a:prstGeom prst="roundRect">
              <a:avLst>
                <a:gd name="adj" fmla="val 9380"/>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graphicFrame>
          <p:nvGraphicFramePr>
            <p:cNvPr id="9" name="Chart 8">
              <a:extLst>
                <a:ext uri="{FF2B5EF4-FFF2-40B4-BE49-F238E27FC236}">
                  <a16:creationId xmlns:a16="http://schemas.microsoft.com/office/drawing/2014/main" id="{4E57D17E-299E-4B95-A68A-961AB966EE91}"/>
                </a:ext>
              </a:extLst>
            </p:cNvPr>
            <p:cNvGraphicFramePr/>
            <p:nvPr>
              <p:extLst>
                <p:ext uri="{D42A27DB-BD31-4B8C-83A1-F6EECF244321}">
                  <p14:modId xmlns:p14="http://schemas.microsoft.com/office/powerpoint/2010/main" val="87167713"/>
                </p:ext>
              </p:extLst>
            </p:nvPr>
          </p:nvGraphicFramePr>
          <p:xfrm>
            <a:off x="869216" y="2044822"/>
            <a:ext cx="1375378" cy="179100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9" name="Chart 18">
              <a:extLst>
                <a:ext uri="{FF2B5EF4-FFF2-40B4-BE49-F238E27FC236}">
                  <a16:creationId xmlns:a16="http://schemas.microsoft.com/office/drawing/2014/main" id="{05F59E53-9A7F-49DE-AD00-7475933719EA}"/>
                </a:ext>
              </a:extLst>
            </p:cNvPr>
            <p:cNvGraphicFramePr/>
            <p:nvPr>
              <p:extLst>
                <p:ext uri="{D42A27DB-BD31-4B8C-83A1-F6EECF244321}">
                  <p14:modId xmlns:p14="http://schemas.microsoft.com/office/powerpoint/2010/main" val="2243646493"/>
                </p:ext>
              </p:extLst>
            </p:nvPr>
          </p:nvGraphicFramePr>
          <p:xfrm>
            <a:off x="869216" y="4156354"/>
            <a:ext cx="1375378" cy="1791007"/>
          </p:xfrm>
          <a:graphic>
            <a:graphicData uri="http://schemas.openxmlformats.org/drawingml/2006/chart">
              <c:chart xmlns:c="http://schemas.openxmlformats.org/drawingml/2006/chart" xmlns:r="http://schemas.openxmlformats.org/officeDocument/2006/relationships" r:id="rId3"/>
            </a:graphicData>
          </a:graphic>
        </p:graphicFrame>
        <p:grpSp>
          <p:nvGrpSpPr>
            <p:cNvPr id="10" name="Group 9">
              <a:extLst>
                <a:ext uri="{FF2B5EF4-FFF2-40B4-BE49-F238E27FC236}">
                  <a16:creationId xmlns:a16="http://schemas.microsoft.com/office/drawing/2014/main" id="{536B4BF5-B1D1-44A4-A57A-804F0AB9A151}"/>
                </a:ext>
              </a:extLst>
            </p:cNvPr>
            <p:cNvGrpSpPr/>
            <p:nvPr/>
          </p:nvGrpSpPr>
          <p:grpSpPr>
            <a:xfrm>
              <a:off x="2267790" y="2096383"/>
              <a:ext cx="3449873" cy="1687881"/>
              <a:chOff x="2267790" y="2147948"/>
              <a:chExt cx="3449873" cy="1687881"/>
            </a:xfrm>
          </p:grpSpPr>
          <p:sp>
            <p:nvSpPr>
              <p:cNvPr id="23" name="TextBox 22">
                <a:extLst>
                  <a:ext uri="{FF2B5EF4-FFF2-40B4-BE49-F238E27FC236}">
                    <a16:creationId xmlns:a16="http://schemas.microsoft.com/office/drawing/2014/main" id="{6CFADC7A-6825-42DB-9C87-0E98047CC217}"/>
                  </a:ext>
                </a:extLst>
              </p:cNvPr>
              <p:cNvSpPr txBox="1"/>
              <p:nvPr/>
            </p:nvSpPr>
            <p:spPr>
              <a:xfrm>
                <a:off x="2267790" y="2147948"/>
                <a:ext cx="3357506" cy="260062"/>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17" name="TextBox 16">
                <a:extLst>
                  <a:ext uri="{FF2B5EF4-FFF2-40B4-BE49-F238E27FC236}">
                    <a16:creationId xmlns:a16="http://schemas.microsoft.com/office/drawing/2014/main" id="{39591206-EE52-4767-9E17-376C7D3D47AC}"/>
                  </a:ext>
                </a:extLst>
              </p:cNvPr>
              <p:cNvSpPr txBox="1"/>
              <p:nvPr/>
            </p:nvSpPr>
            <p:spPr>
              <a:xfrm>
                <a:off x="2267790" y="2475875"/>
                <a:ext cx="3449873" cy="1359954"/>
              </a:xfrm>
              <a:prstGeom prst="rect">
                <a:avLst/>
              </a:prstGeom>
              <a:noFill/>
            </p:spPr>
            <p:txBody>
              <a:bodyPr wrap="square" lIns="0" tIns="0" rIns="0" bIns="0" rtlCol="0">
                <a:noAutofit/>
              </a:bodyPr>
              <a:lstStyle/>
              <a:p>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br>
                  <a:rPr lang="en-US" sz="1100" dirty="0">
                    <a:latin typeface="Arial" panose="020B0604020202020204" pitchFamily="34" charset="0"/>
                  </a:rPr>
                </a:br>
                <a:r>
                  <a:rPr lang="en-US" sz="1100" dirty="0">
                    <a:latin typeface="Arial" panose="020B0604020202020204" pitchFamily="34" charset="0"/>
                  </a:rPr>
                  <a:t>Nullam dolor nisl</a:t>
                </a:r>
              </a:p>
            </p:txBody>
          </p:sp>
        </p:grpSp>
        <p:grpSp>
          <p:nvGrpSpPr>
            <p:cNvPr id="11" name="Group 10">
              <a:extLst>
                <a:ext uri="{FF2B5EF4-FFF2-40B4-BE49-F238E27FC236}">
                  <a16:creationId xmlns:a16="http://schemas.microsoft.com/office/drawing/2014/main" id="{8960AC4F-0936-4CA5-8782-B1C68478BBA8}"/>
                </a:ext>
              </a:extLst>
            </p:cNvPr>
            <p:cNvGrpSpPr/>
            <p:nvPr/>
          </p:nvGrpSpPr>
          <p:grpSpPr>
            <a:xfrm>
              <a:off x="2267790" y="4207921"/>
              <a:ext cx="3449873" cy="1687877"/>
              <a:chOff x="2267790" y="4259484"/>
              <a:chExt cx="3449873" cy="1687877"/>
            </a:xfrm>
          </p:grpSpPr>
          <p:sp>
            <p:nvSpPr>
              <p:cNvPr id="20" name="TextBox 19">
                <a:extLst>
                  <a:ext uri="{FF2B5EF4-FFF2-40B4-BE49-F238E27FC236}">
                    <a16:creationId xmlns:a16="http://schemas.microsoft.com/office/drawing/2014/main" id="{CD9D6C49-EDB0-423A-8305-0C19511AF7D7}"/>
                  </a:ext>
                </a:extLst>
              </p:cNvPr>
              <p:cNvSpPr txBox="1"/>
              <p:nvPr/>
            </p:nvSpPr>
            <p:spPr>
              <a:xfrm>
                <a:off x="2267790" y="4259484"/>
                <a:ext cx="3357506" cy="260062"/>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22" name="TextBox 21">
                <a:extLst>
                  <a:ext uri="{FF2B5EF4-FFF2-40B4-BE49-F238E27FC236}">
                    <a16:creationId xmlns:a16="http://schemas.microsoft.com/office/drawing/2014/main" id="{7C0C986E-01C8-429B-80FA-3EA2D0A3EAC9}"/>
                  </a:ext>
                </a:extLst>
              </p:cNvPr>
              <p:cNvSpPr txBox="1"/>
              <p:nvPr/>
            </p:nvSpPr>
            <p:spPr>
              <a:xfrm>
                <a:off x="2267790" y="4587407"/>
                <a:ext cx="3449873" cy="1359954"/>
              </a:xfrm>
              <a:prstGeom prst="rect">
                <a:avLst/>
              </a:prstGeom>
              <a:noFill/>
            </p:spPr>
            <p:txBody>
              <a:bodyPr wrap="square" lIns="0" tIns="0" rIns="0" bIns="0" rtlCol="0">
                <a:noAutofit/>
              </a:bodyPr>
              <a:lstStyle/>
              <a:p>
                <a:r>
                  <a:rPr lang="en-US" sz="11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br>
                  <a:rPr lang="en-US" sz="1100" dirty="0">
                    <a:latin typeface="Arial" panose="020B0604020202020204" pitchFamily="34" charset="0"/>
                  </a:rPr>
                </a:br>
                <a:r>
                  <a:rPr lang="en-US" sz="1100" dirty="0">
                    <a:latin typeface="Arial" panose="020B0604020202020204" pitchFamily="34" charset="0"/>
                  </a:rPr>
                  <a:t>Nullam dolor nisl</a:t>
                </a:r>
              </a:p>
            </p:txBody>
          </p:sp>
        </p:grpSp>
      </p:grpSp>
      <p:graphicFrame>
        <p:nvGraphicFramePr>
          <p:cNvPr id="34" name="Chart 33">
            <a:extLst>
              <a:ext uri="{FF2B5EF4-FFF2-40B4-BE49-F238E27FC236}">
                <a16:creationId xmlns:a16="http://schemas.microsoft.com/office/drawing/2014/main" id="{A853024E-07E9-4C15-987D-436F4B5238EC}"/>
              </a:ext>
            </a:extLst>
          </p:cNvPr>
          <p:cNvGraphicFramePr/>
          <p:nvPr>
            <p:extLst>
              <p:ext uri="{D42A27DB-BD31-4B8C-83A1-F6EECF244321}">
                <p14:modId xmlns:p14="http://schemas.microsoft.com/office/powerpoint/2010/main" val="3246906204"/>
              </p:ext>
            </p:extLst>
          </p:nvPr>
        </p:nvGraphicFramePr>
        <p:xfrm>
          <a:off x="6050375" y="2681615"/>
          <a:ext cx="2464975" cy="2552809"/>
        </p:xfrm>
        <a:graphic>
          <a:graphicData uri="http://schemas.openxmlformats.org/drawingml/2006/chart">
            <c:chart xmlns:c="http://schemas.openxmlformats.org/drawingml/2006/chart" xmlns:r="http://schemas.openxmlformats.org/officeDocument/2006/relationships" r:id="rId4"/>
          </a:graphicData>
        </a:graphic>
      </p:graphicFrame>
      <p:sp>
        <p:nvSpPr>
          <p:cNvPr id="35" name="TextBox 34">
            <a:extLst>
              <a:ext uri="{FF2B5EF4-FFF2-40B4-BE49-F238E27FC236}">
                <a16:creationId xmlns:a16="http://schemas.microsoft.com/office/drawing/2014/main" id="{E58A7E52-3B28-4EF6-81C5-97562FD0A083}"/>
              </a:ext>
            </a:extLst>
          </p:cNvPr>
          <p:cNvSpPr txBox="1"/>
          <p:nvPr/>
        </p:nvSpPr>
        <p:spPr>
          <a:xfrm>
            <a:off x="6050372" y="2305769"/>
            <a:ext cx="2464975" cy="375847"/>
          </a:xfrm>
          <a:prstGeom prst="rect">
            <a:avLst/>
          </a:prstGeom>
          <a:solidFill>
            <a:schemeClr val="accent1"/>
          </a:solidFill>
        </p:spPr>
        <p:txBody>
          <a:bodyPr wrap="square" lIns="0" tIns="0" rIns="0" bIns="0" rtlCol="0" anchor="ctr">
            <a:normAutofit/>
          </a:bodyPr>
          <a:lstStyle/>
          <a:p>
            <a:pPr algn="ctr"/>
            <a:r>
              <a:rPr lang="en-US" sz="1600" b="1" dirty="0">
                <a:solidFill>
                  <a:schemeClr val="bg1"/>
                </a:solidFill>
                <a:latin typeface="Arial" panose="020B0604020202020204" pitchFamily="34" charset="0"/>
              </a:rPr>
              <a:t>Chart Title</a:t>
            </a:r>
            <a:endParaRPr lang="en-PH" sz="1600" b="1" dirty="0">
              <a:solidFill>
                <a:schemeClr val="bg1"/>
              </a:solidFill>
              <a:latin typeface="Arial" panose="020B0604020202020204" pitchFamily="34" charset="0"/>
            </a:endParaRPr>
          </a:p>
        </p:txBody>
      </p:sp>
      <p:sp>
        <p:nvSpPr>
          <p:cNvPr id="36" name="Rectangle: Rounded Corners 35">
            <a:extLst>
              <a:ext uri="{FF2B5EF4-FFF2-40B4-BE49-F238E27FC236}">
                <a16:creationId xmlns:a16="http://schemas.microsoft.com/office/drawing/2014/main" id="{A7A5057C-2D72-4B86-AA5D-53002ED4670F}"/>
              </a:ext>
            </a:extLst>
          </p:cNvPr>
          <p:cNvSpPr/>
          <p:nvPr/>
        </p:nvSpPr>
        <p:spPr>
          <a:xfrm>
            <a:off x="6050370" y="1981207"/>
            <a:ext cx="2464976" cy="4053827"/>
          </a:xfrm>
          <a:prstGeom prst="roundRect">
            <a:avLst>
              <a:gd name="adj" fmla="val 9380"/>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37" name="TextBox 36">
            <a:extLst>
              <a:ext uri="{FF2B5EF4-FFF2-40B4-BE49-F238E27FC236}">
                <a16:creationId xmlns:a16="http://schemas.microsoft.com/office/drawing/2014/main" id="{C056DF97-E39A-41FB-BBD9-BCC97CBD5263}"/>
              </a:ext>
            </a:extLst>
          </p:cNvPr>
          <p:cNvSpPr txBox="1"/>
          <p:nvPr/>
        </p:nvSpPr>
        <p:spPr>
          <a:xfrm>
            <a:off x="6131523" y="5089110"/>
            <a:ext cx="2302671" cy="717219"/>
          </a:xfrm>
          <a:prstGeom prst="rect">
            <a:avLst/>
          </a:prstGeom>
          <a:noFill/>
        </p:spPr>
        <p:txBody>
          <a:bodyPr wrap="square" lIns="0" tIns="0" rIns="0" bIns="0" rtlCol="0" anchor="ctr">
            <a:noAutofit/>
          </a:bodyPr>
          <a:lstStyle/>
          <a:p>
            <a:pPr algn="ctr"/>
            <a:r>
              <a:rPr lang="en-US" sz="1100" dirty="0">
                <a:latin typeface="Arial" panose="020B0604020202020204" pitchFamily="34" charset="0"/>
              </a:rPr>
              <a:t>Lorem ipsum dolor sit amet, consectetur adipiscing elit. Ut tempor, quam et mattis pulvinar, mauris ligula suscipit arcu, </a:t>
            </a:r>
          </a:p>
        </p:txBody>
      </p:sp>
      <p:sp>
        <p:nvSpPr>
          <p:cNvPr id="18" name="TextBox 17">
            <a:extLst>
              <a:ext uri="{FF2B5EF4-FFF2-40B4-BE49-F238E27FC236}">
                <a16:creationId xmlns:a16="http://schemas.microsoft.com/office/drawing/2014/main" id="{91F9856F-E156-46E8-AD5B-6CA23DD37D8B}"/>
              </a:ext>
            </a:extLst>
          </p:cNvPr>
          <p:cNvSpPr txBox="1"/>
          <p:nvPr/>
        </p:nvSpPr>
        <p:spPr>
          <a:xfrm>
            <a:off x="628650" y="1511370"/>
            <a:ext cx="7686303" cy="356180"/>
          </a:xfrm>
          <a:prstGeom prst="rect">
            <a:avLst/>
          </a:prstGeom>
          <a:noFill/>
        </p:spPr>
        <p:txBody>
          <a:bodyPr wrap="square" lIns="0" tIns="0" rIns="0" bIns="0" rtlCol="0" anchor="b">
            <a:normAutofit/>
          </a:bodyPr>
          <a:lstStyle/>
          <a:p>
            <a:r>
              <a:rPr lang="en-US" b="1" dirty="0">
                <a:solidFill>
                  <a:schemeClr val="accent1"/>
                </a:solidFill>
                <a:latin typeface="Arial" panose="020B0604020202020204" pitchFamily="34" charset="0"/>
              </a:rPr>
              <a:t>Header</a:t>
            </a:r>
            <a:endParaRPr lang="en-PH"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951358996"/>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le 26">
            <a:extLst>
              <a:ext uri="{FF2B5EF4-FFF2-40B4-BE49-F238E27FC236}">
                <a16:creationId xmlns:a16="http://schemas.microsoft.com/office/drawing/2014/main" id="{D1DA5B43-023F-41DD-9328-8770D3181E53}"/>
              </a:ext>
            </a:extLst>
          </p:cNvPr>
          <p:cNvSpPr>
            <a:spLocks noGrp="1"/>
          </p:cNvSpPr>
          <p:nvPr>
            <p:ph type="title"/>
          </p:nvPr>
        </p:nvSpPr>
        <p:spPr>
          <a:xfrm>
            <a:off x="628650" y="365127"/>
            <a:ext cx="7886700" cy="618100"/>
          </a:xfrm>
        </p:spPr>
        <p:txBody>
          <a:bodyPr>
            <a:normAutofit/>
          </a:bodyPr>
          <a:lstStyle/>
          <a:p>
            <a:r>
              <a:rPr lang="en-US" dirty="0"/>
              <a:t>Text Column + 2x2 Numbers</a:t>
            </a:r>
            <a:endParaRPr lang="en-PH" dirty="0"/>
          </a:p>
        </p:txBody>
      </p:sp>
      <p:sp>
        <p:nvSpPr>
          <p:cNvPr id="4" name="Slide Number Placeholder 3">
            <a:extLst>
              <a:ext uri="{FF2B5EF4-FFF2-40B4-BE49-F238E27FC236}">
                <a16:creationId xmlns:a16="http://schemas.microsoft.com/office/drawing/2014/main" id="{4320742B-8B09-493E-8270-B68317370911}"/>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297</a:t>
            </a:fld>
            <a:endParaRPr lang="en-PH" dirty="0"/>
          </a:p>
        </p:txBody>
      </p:sp>
      <p:sp>
        <p:nvSpPr>
          <p:cNvPr id="33" name="Rectangle 32">
            <a:extLst>
              <a:ext uri="{FF2B5EF4-FFF2-40B4-BE49-F238E27FC236}">
                <a16:creationId xmlns:a16="http://schemas.microsoft.com/office/drawing/2014/main" id="{63847EA2-6656-4647-8F27-22ECB9291B76}"/>
              </a:ext>
            </a:extLst>
          </p:cNvPr>
          <p:cNvSpPr/>
          <p:nvPr/>
        </p:nvSpPr>
        <p:spPr>
          <a:xfrm>
            <a:off x="628650" y="1511369"/>
            <a:ext cx="1851966" cy="452366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600" dirty="0">
              <a:latin typeface="Arial" panose="020B0604020202020204" pitchFamily="34" charset="0"/>
            </a:endParaRPr>
          </a:p>
        </p:txBody>
      </p:sp>
      <p:sp>
        <p:nvSpPr>
          <p:cNvPr id="7" name="Rectangle: Rounded Corners 6">
            <a:extLst>
              <a:ext uri="{FF2B5EF4-FFF2-40B4-BE49-F238E27FC236}">
                <a16:creationId xmlns:a16="http://schemas.microsoft.com/office/drawing/2014/main" id="{177839BD-1CB2-4EDA-B30A-BB0339A0D0E9}"/>
              </a:ext>
            </a:extLst>
          </p:cNvPr>
          <p:cNvSpPr/>
          <p:nvPr/>
        </p:nvSpPr>
        <p:spPr>
          <a:xfrm>
            <a:off x="3219871" y="1645003"/>
            <a:ext cx="2575594" cy="2025340"/>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graphicFrame>
        <p:nvGraphicFramePr>
          <p:cNvPr id="8" name="Chart 7">
            <a:extLst>
              <a:ext uri="{FF2B5EF4-FFF2-40B4-BE49-F238E27FC236}">
                <a16:creationId xmlns:a16="http://schemas.microsoft.com/office/drawing/2014/main" id="{D87023B3-96AC-40DB-979D-138928068C87}"/>
              </a:ext>
            </a:extLst>
          </p:cNvPr>
          <p:cNvGraphicFramePr/>
          <p:nvPr>
            <p:extLst>
              <p:ext uri="{D42A27DB-BD31-4B8C-83A1-F6EECF244321}">
                <p14:modId xmlns:p14="http://schemas.microsoft.com/office/powerpoint/2010/main" val="2304342468"/>
              </p:ext>
            </p:extLst>
          </p:nvPr>
        </p:nvGraphicFramePr>
        <p:xfrm>
          <a:off x="3219871" y="1676723"/>
          <a:ext cx="1067412" cy="1971535"/>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a:extLst>
              <a:ext uri="{FF2B5EF4-FFF2-40B4-BE49-F238E27FC236}">
                <a16:creationId xmlns:a16="http://schemas.microsoft.com/office/drawing/2014/main" id="{02513E6F-3292-4DD0-BDD0-708F38ED4501}"/>
              </a:ext>
            </a:extLst>
          </p:cNvPr>
          <p:cNvSpPr txBox="1"/>
          <p:nvPr/>
        </p:nvSpPr>
        <p:spPr>
          <a:xfrm>
            <a:off x="4221425" y="1698808"/>
            <a:ext cx="1477363" cy="39683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10" name="TextBox 9">
            <a:extLst>
              <a:ext uri="{FF2B5EF4-FFF2-40B4-BE49-F238E27FC236}">
                <a16:creationId xmlns:a16="http://schemas.microsoft.com/office/drawing/2014/main" id="{0B2DAD8E-1D6A-41A8-9FB7-AF5CD4DD8EE5}"/>
              </a:ext>
            </a:extLst>
          </p:cNvPr>
          <p:cNvSpPr txBox="1"/>
          <p:nvPr/>
        </p:nvSpPr>
        <p:spPr>
          <a:xfrm>
            <a:off x="4221425" y="2167285"/>
            <a:ext cx="1477363" cy="134177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a:t>
            </a:r>
          </a:p>
        </p:txBody>
      </p:sp>
      <p:sp>
        <p:nvSpPr>
          <p:cNvPr id="15" name="Rectangle: Rounded Corners 14">
            <a:extLst>
              <a:ext uri="{FF2B5EF4-FFF2-40B4-BE49-F238E27FC236}">
                <a16:creationId xmlns:a16="http://schemas.microsoft.com/office/drawing/2014/main" id="{C9D9C297-32EA-4FC7-B444-EDADC6931D06}"/>
              </a:ext>
            </a:extLst>
          </p:cNvPr>
          <p:cNvSpPr/>
          <p:nvPr/>
        </p:nvSpPr>
        <p:spPr>
          <a:xfrm>
            <a:off x="5939756" y="1645003"/>
            <a:ext cx="2575594" cy="2025340"/>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17" name="TextBox 16">
            <a:extLst>
              <a:ext uri="{FF2B5EF4-FFF2-40B4-BE49-F238E27FC236}">
                <a16:creationId xmlns:a16="http://schemas.microsoft.com/office/drawing/2014/main" id="{24C2E9B3-B0FC-4E85-800B-5DC77D604CFF}"/>
              </a:ext>
            </a:extLst>
          </p:cNvPr>
          <p:cNvSpPr txBox="1"/>
          <p:nvPr/>
        </p:nvSpPr>
        <p:spPr>
          <a:xfrm>
            <a:off x="6941309" y="1698808"/>
            <a:ext cx="1477363" cy="39683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18" name="TextBox 17">
            <a:extLst>
              <a:ext uri="{FF2B5EF4-FFF2-40B4-BE49-F238E27FC236}">
                <a16:creationId xmlns:a16="http://schemas.microsoft.com/office/drawing/2014/main" id="{7D5D5E30-83D9-4D00-90F6-636583C801C9}"/>
              </a:ext>
            </a:extLst>
          </p:cNvPr>
          <p:cNvSpPr txBox="1"/>
          <p:nvPr/>
        </p:nvSpPr>
        <p:spPr>
          <a:xfrm>
            <a:off x="6941309" y="2167285"/>
            <a:ext cx="1477363" cy="134177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a:t>
            </a:r>
          </a:p>
        </p:txBody>
      </p:sp>
      <p:sp>
        <p:nvSpPr>
          <p:cNvPr id="19" name="Rectangle: Rounded Corners 18">
            <a:extLst>
              <a:ext uri="{FF2B5EF4-FFF2-40B4-BE49-F238E27FC236}">
                <a16:creationId xmlns:a16="http://schemas.microsoft.com/office/drawing/2014/main" id="{DB0B25EE-CF8C-45C3-AB87-D9A3FC3DCC5A}"/>
              </a:ext>
            </a:extLst>
          </p:cNvPr>
          <p:cNvSpPr/>
          <p:nvPr/>
        </p:nvSpPr>
        <p:spPr>
          <a:xfrm>
            <a:off x="3219871" y="3910315"/>
            <a:ext cx="2575594" cy="2025340"/>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1" name="TextBox 20">
            <a:extLst>
              <a:ext uri="{FF2B5EF4-FFF2-40B4-BE49-F238E27FC236}">
                <a16:creationId xmlns:a16="http://schemas.microsoft.com/office/drawing/2014/main" id="{5B013867-1347-4CB7-9AAB-789A8D383F47}"/>
              </a:ext>
            </a:extLst>
          </p:cNvPr>
          <p:cNvSpPr txBox="1"/>
          <p:nvPr/>
        </p:nvSpPr>
        <p:spPr>
          <a:xfrm>
            <a:off x="4221425" y="3964120"/>
            <a:ext cx="1477363" cy="39683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22" name="TextBox 21">
            <a:extLst>
              <a:ext uri="{FF2B5EF4-FFF2-40B4-BE49-F238E27FC236}">
                <a16:creationId xmlns:a16="http://schemas.microsoft.com/office/drawing/2014/main" id="{D8C3465F-3973-41C8-BBA0-B6F7D9E69236}"/>
              </a:ext>
            </a:extLst>
          </p:cNvPr>
          <p:cNvSpPr txBox="1"/>
          <p:nvPr/>
        </p:nvSpPr>
        <p:spPr>
          <a:xfrm>
            <a:off x="4221425" y="4432597"/>
            <a:ext cx="1477363" cy="134177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a:t>
            </a:r>
          </a:p>
        </p:txBody>
      </p:sp>
      <p:sp>
        <p:nvSpPr>
          <p:cNvPr id="23" name="Rectangle: Rounded Corners 22">
            <a:extLst>
              <a:ext uri="{FF2B5EF4-FFF2-40B4-BE49-F238E27FC236}">
                <a16:creationId xmlns:a16="http://schemas.microsoft.com/office/drawing/2014/main" id="{CB4192B9-A1D1-49AC-938B-AF1D9B138708}"/>
              </a:ext>
            </a:extLst>
          </p:cNvPr>
          <p:cNvSpPr/>
          <p:nvPr/>
        </p:nvSpPr>
        <p:spPr>
          <a:xfrm>
            <a:off x="5939756" y="3910315"/>
            <a:ext cx="2575594" cy="2025340"/>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5" name="TextBox 24">
            <a:extLst>
              <a:ext uri="{FF2B5EF4-FFF2-40B4-BE49-F238E27FC236}">
                <a16:creationId xmlns:a16="http://schemas.microsoft.com/office/drawing/2014/main" id="{59F21338-152B-4D3F-B044-B55E724FEFDA}"/>
              </a:ext>
            </a:extLst>
          </p:cNvPr>
          <p:cNvSpPr txBox="1"/>
          <p:nvPr/>
        </p:nvSpPr>
        <p:spPr>
          <a:xfrm>
            <a:off x="6941309" y="3964120"/>
            <a:ext cx="1477363" cy="39683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26" name="TextBox 25">
            <a:extLst>
              <a:ext uri="{FF2B5EF4-FFF2-40B4-BE49-F238E27FC236}">
                <a16:creationId xmlns:a16="http://schemas.microsoft.com/office/drawing/2014/main" id="{340AEA59-39AB-4C1A-AB8C-251B17222025}"/>
              </a:ext>
            </a:extLst>
          </p:cNvPr>
          <p:cNvSpPr txBox="1"/>
          <p:nvPr/>
        </p:nvSpPr>
        <p:spPr>
          <a:xfrm>
            <a:off x="6941309" y="4432597"/>
            <a:ext cx="1477363" cy="134177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a:t>
            </a:r>
          </a:p>
        </p:txBody>
      </p:sp>
      <p:sp>
        <p:nvSpPr>
          <p:cNvPr id="28" name="TextBox 27">
            <a:extLst>
              <a:ext uri="{FF2B5EF4-FFF2-40B4-BE49-F238E27FC236}">
                <a16:creationId xmlns:a16="http://schemas.microsoft.com/office/drawing/2014/main" id="{6987CAA4-AD75-4B2B-BD4B-2EAF518D489D}"/>
              </a:ext>
            </a:extLst>
          </p:cNvPr>
          <p:cNvSpPr txBox="1"/>
          <p:nvPr/>
        </p:nvSpPr>
        <p:spPr>
          <a:xfrm>
            <a:off x="764049" y="1511369"/>
            <a:ext cx="1581162" cy="55245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Column Header</a:t>
            </a:r>
            <a:endParaRPr lang="en-PH" sz="1400" b="1" dirty="0">
              <a:solidFill>
                <a:schemeClr val="accent1"/>
              </a:solidFill>
              <a:latin typeface="Arial" panose="020B0604020202020204" pitchFamily="34" charset="0"/>
            </a:endParaRPr>
          </a:p>
        </p:txBody>
      </p:sp>
      <p:sp>
        <p:nvSpPr>
          <p:cNvPr id="30" name="TextBox 29">
            <a:extLst>
              <a:ext uri="{FF2B5EF4-FFF2-40B4-BE49-F238E27FC236}">
                <a16:creationId xmlns:a16="http://schemas.microsoft.com/office/drawing/2014/main" id="{669A60CE-42F2-470C-97F9-52368FE76E78}"/>
              </a:ext>
            </a:extLst>
          </p:cNvPr>
          <p:cNvSpPr txBox="1"/>
          <p:nvPr/>
        </p:nvSpPr>
        <p:spPr>
          <a:xfrm>
            <a:off x="777028" y="2211392"/>
            <a:ext cx="1555203" cy="2369934"/>
          </a:xfrm>
          <a:prstGeom prst="rect">
            <a:avLst/>
          </a:prstGeom>
          <a:noFill/>
        </p:spPr>
        <p:txBody>
          <a:bodyPr wrap="square" lIns="0" tIns="0" rIns="0" bIns="0" rtlCol="0">
            <a:norm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a:t>
            </a:r>
          </a:p>
        </p:txBody>
      </p:sp>
      <p:sp>
        <p:nvSpPr>
          <p:cNvPr id="31" name="TextBox 30">
            <a:extLst>
              <a:ext uri="{FF2B5EF4-FFF2-40B4-BE49-F238E27FC236}">
                <a16:creationId xmlns:a16="http://schemas.microsoft.com/office/drawing/2014/main" id="{0650DAA5-0231-48E2-AC8C-F527FC51A940}"/>
              </a:ext>
            </a:extLst>
          </p:cNvPr>
          <p:cNvSpPr txBox="1"/>
          <p:nvPr/>
        </p:nvSpPr>
        <p:spPr>
          <a:xfrm>
            <a:off x="764051" y="4775941"/>
            <a:ext cx="1581161" cy="1170757"/>
          </a:xfrm>
          <a:prstGeom prst="rect">
            <a:avLst/>
          </a:prstGeom>
          <a:noFill/>
        </p:spPr>
        <p:txBody>
          <a:bodyPr wrap="square" lIns="0" tIns="0" rIns="0" bIns="0" rtlCol="0">
            <a:normAutofit/>
          </a:bodyPr>
          <a:lstStyle/>
          <a:p>
            <a:r>
              <a:rPr lang="en-US" sz="1050" dirty="0">
                <a:solidFill>
                  <a:schemeClr val="accent1"/>
                </a:solidFill>
                <a:latin typeface="Arial" panose="020B0604020202020204" pitchFamily="34" charset="0"/>
              </a:rPr>
              <a:t>Lorem ipsum dolor sit amet, consectetur adipiscing elit. Ut tempor, quam et mattis pulvinar, mauris ligula suscipit arcu, sed elementum</a:t>
            </a:r>
            <a:endParaRPr lang="en-PH" sz="1050" dirty="0">
              <a:solidFill>
                <a:schemeClr val="accent1"/>
              </a:solidFill>
              <a:latin typeface="Arial" panose="020B0604020202020204" pitchFamily="34" charset="0"/>
            </a:endParaRPr>
          </a:p>
        </p:txBody>
      </p:sp>
      <p:grpSp>
        <p:nvGrpSpPr>
          <p:cNvPr id="6" name="Group 5">
            <a:extLst>
              <a:ext uri="{FF2B5EF4-FFF2-40B4-BE49-F238E27FC236}">
                <a16:creationId xmlns:a16="http://schemas.microsoft.com/office/drawing/2014/main" id="{7581743F-DE51-4967-9E66-B7A4A3D4B9C5}"/>
              </a:ext>
            </a:extLst>
          </p:cNvPr>
          <p:cNvGrpSpPr/>
          <p:nvPr/>
        </p:nvGrpSpPr>
        <p:grpSpPr>
          <a:xfrm>
            <a:off x="2718857" y="1511369"/>
            <a:ext cx="262763" cy="4523665"/>
            <a:chOff x="3441228" y="1605078"/>
            <a:chExt cx="370800" cy="4162244"/>
          </a:xfrm>
        </p:grpSpPr>
        <p:cxnSp>
          <p:nvCxnSpPr>
            <p:cNvPr id="34" name="Straight Connector 33">
              <a:extLst>
                <a:ext uri="{FF2B5EF4-FFF2-40B4-BE49-F238E27FC236}">
                  <a16:creationId xmlns:a16="http://schemas.microsoft.com/office/drawing/2014/main" id="{472189AA-7479-43CA-9481-2B8ABE7E5C6D}"/>
                </a:ext>
              </a:extLst>
            </p:cNvPr>
            <p:cNvCxnSpPr>
              <a:cxnSpLocks/>
            </p:cNvCxnSpPr>
            <p:nvPr/>
          </p:nvCxnSpPr>
          <p:spPr>
            <a:xfrm>
              <a:off x="3626628" y="1605078"/>
              <a:ext cx="0" cy="4162244"/>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5" name="Oval 34">
              <a:extLst>
                <a:ext uri="{FF2B5EF4-FFF2-40B4-BE49-F238E27FC236}">
                  <a16:creationId xmlns:a16="http://schemas.microsoft.com/office/drawing/2014/main" id="{114279C4-2D5E-4C31-9964-960E21147DBF}"/>
                </a:ext>
              </a:extLst>
            </p:cNvPr>
            <p:cNvSpPr/>
            <p:nvPr/>
          </p:nvSpPr>
          <p:spPr>
            <a:xfrm>
              <a:off x="3441228" y="3500800"/>
              <a:ext cx="370800" cy="3708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100" b="1" dirty="0">
                  <a:latin typeface="Arial" panose="020B0604020202020204" pitchFamily="34" charset="0"/>
                </a:rPr>
                <a:t>&gt;</a:t>
              </a:r>
              <a:endParaRPr lang="en-PH" sz="1100" b="1" dirty="0">
                <a:latin typeface="Arial" panose="020B0604020202020204" pitchFamily="34" charset="0"/>
              </a:endParaRPr>
            </a:p>
          </p:txBody>
        </p:sp>
      </p:grpSp>
      <p:graphicFrame>
        <p:nvGraphicFramePr>
          <p:cNvPr id="41" name="Chart 40">
            <a:extLst>
              <a:ext uri="{FF2B5EF4-FFF2-40B4-BE49-F238E27FC236}">
                <a16:creationId xmlns:a16="http://schemas.microsoft.com/office/drawing/2014/main" id="{FE8DA081-E5CE-4B25-A56C-AD71492F136B}"/>
              </a:ext>
            </a:extLst>
          </p:cNvPr>
          <p:cNvGraphicFramePr/>
          <p:nvPr>
            <p:extLst>
              <p:ext uri="{D42A27DB-BD31-4B8C-83A1-F6EECF244321}">
                <p14:modId xmlns:p14="http://schemas.microsoft.com/office/powerpoint/2010/main" val="3760829939"/>
              </p:ext>
            </p:extLst>
          </p:nvPr>
        </p:nvGraphicFramePr>
        <p:xfrm>
          <a:off x="3219871" y="3937218"/>
          <a:ext cx="1067412" cy="19715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4" name="Chart 43">
            <a:extLst>
              <a:ext uri="{FF2B5EF4-FFF2-40B4-BE49-F238E27FC236}">
                <a16:creationId xmlns:a16="http://schemas.microsoft.com/office/drawing/2014/main" id="{D389EBA4-B742-4AFE-9474-00FB7C096FC2}"/>
              </a:ext>
            </a:extLst>
          </p:cNvPr>
          <p:cNvGraphicFramePr/>
          <p:nvPr>
            <p:extLst>
              <p:ext uri="{D42A27DB-BD31-4B8C-83A1-F6EECF244321}">
                <p14:modId xmlns:p14="http://schemas.microsoft.com/office/powerpoint/2010/main" val="998752762"/>
              </p:ext>
            </p:extLst>
          </p:nvPr>
        </p:nvGraphicFramePr>
        <p:xfrm>
          <a:off x="5939756" y="1676723"/>
          <a:ext cx="1067412" cy="19715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5" name="Chart 44">
            <a:extLst>
              <a:ext uri="{FF2B5EF4-FFF2-40B4-BE49-F238E27FC236}">
                <a16:creationId xmlns:a16="http://schemas.microsoft.com/office/drawing/2014/main" id="{5490A59E-45E7-4102-A87E-3DB7BC4E3B13}"/>
              </a:ext>
            </a:extLst>
          </p:cNvPr>
          <p:cNvGraphicFramePr/>
          <p:nvPr>
            <p:extLst>
              <p:ext uri="{D42A27DB-BD31-4B8C-83A1-F6EECF244321}">
                <p14:modId xmlns:p14="http://schemas.microsoft.com/office/powerpoint/2010/main" val="2981337625"/>
              </p:ext>
            </p:extLst>
          </p:nvPr>
        </p:nvGraphicFramePr>
        <p:xfrm>
          <a:off x="5939756" y="3937218"/>
          <a:ext cx="1067412" cy="1971535"/>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993344158"/>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itle 26">
            <a:extLst>
              <a:ext uri="{FF2B5EF4-FFF2-40B4-BE49-F238E27FC236}">
                <a16:creationId xmlns:a16="http://schemas.microsoft.com/office/drawing/2014/main" id="{D1DA5B43-023F-41DD-9328-8770D3181E53}"/>
              </a:ext>
            </a:extLst>
          </p:cNvPr>
          <p:cNvSpPr>
            <a:spLocks noGrp="1"/>
          </p:cNvSpPr>
          <p:nvPr>
            <p:ph type="title"/>
          </p:nvPr>
        </p:nvSpPr>
        <p:spPr>
          <a:xfrm>
            <a:off x="628650" y="365127"/>
            <a:ext cx="7886700" cy="618100"/>
          </a:xfrm>
        </p:spPr>
        <p:txBody>
          <a:bodyPr>
            <a:normAutofit/>
          </a:bodyPr>
          <a:lstStyle/>
          <a:p>
            <a:r>
              <a:rPr lang="en-US" dirty="0"/>
              <a:t>One Chart + 4 Big Numbers</a:t>
            </a:r>
            <a:endParaRPr lang="en-PH" dirty="0"/>
          </a:p>
        </p:txBody>
      </p:sp>
      <p:sp>
        <p:nvSpPr>
          <p:cNvPr id="4" name="Slide Number Placeholder 3">
            <a:extLst>
              <a:ext uri="{FF2B5EF4-FFF2-40B4-BE49-F238E27FC236}">
                <a16:creationId xmlns:a16="http://schemas.microsoft.com/office/drawing/2014/main" id="{4320742B-8B09-493E-8270-B68317370911}"/>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298</a:t>
            </a:fld>
            <a:endParaRPr lang="en-PH" dirty="0"/>
          </a:p>
        </p:txBody>
      </p:sp>
      <p:graphicFrame>
        <p:nvGraphicFramePr>
          <p:cNvPr id="32" name="Chart 31">
            <a:extLst>
              <a:ext uri="{FF2B5EF4-FFF2-40B4-BE49-F238E27FC236}">
                <a16:creationId xmlns:a16="http://schemas.microsoft.com/office/drawing/2014/main" id="{0136BDC9-0155-4741-89BF-56C9FFADA75E}"/>
              </a:ext>
            </a:extLst>
          </p:cNvPr>
          <p:cNvGraphicFramePr/>
          <p:nvPr>
            <p:extLst>
              <p:ext uri="{D42A27DB-BD31-4B8C-83A1-F6EECF244321}">
                <p14:modId xmlns:p14="http://schemas.microsoft.com/office/powerpoint/2010/main" val="3210969934"/>
              </p:ext>
            </p:extLst>
          </p:nvPr>
        </p:nvGraphicFramePr>
        <p:xfrm>
          <a:off x="6692273" y="2217505"/>
          <a:ext cx="1930865" cy="3066443"/>
        </p:xfrm>
        <a:graphic>
          <a:graphicData uri="http://schemas.openxmlformats.org/drawingml/2006/chart">
            <c:chart xmlns:c="http://schemas.openxmlformats.org/drawingml/2006/chart" xmlns:r="http://schemas.openxmlformats.org/officeDocument/2006/relationships" r:id="rId2"/>
          </a:graphicData>
        </a:graphic>
      </p:graphicFrame>
      <p:sp>
        <p:nvSpPr>
          <p:cNvPr id="34" name="TextBox 33">
            <a:extLst>
              <a:ext uri="{FF2B5EF4-FFF2-40B4-BE49-F238E27FC236}">
                <a16:creationId xmlns:a16="http://schemas.microsoft.com/office/drawing/2014/main" id="{721CFC34-D5C9-4B4A-8F85-15AD5971C6F8}"/>
              </a:ext>
            </a:extLst>
          </p:cNvPr>
          <p:cNvSpPr txBox="1"/>
          <p:nvPr/>
        </p:nvSpPr>
        <p:spPr>
          <a:xfrm>
            <a:off x="6692270" y="1511369"/>
            <a:ext cx="1930865" cy="552450"/>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Chart Title</a:t>
            </a:r>
            <a:endParaRPr lang="en-PH" sz="1400" b="1" dirty="0">
              <a:solidFill>
                <a:schemeClr val="accent1"/>
              </a:solidFill>
              <a:latin typeface="Arial" panose="020B0604020202020204" pitchFamily="34" charset="0"/>
            </a:endParaRPr>
          </a:p>
        </p:txBody>
      </p:sp>
      <p:sp>
        <p:nvSpPr>
          <p:cNvPr id="36" name="TextBox 35">
            <a:extLst>
              <a:ext uri="{FF2B5EF4-FFF2-40B4-BE49-F238E27FC236}">
                <a16:creationId xmlns:a16="http://schemas.microsoft.com/office/drawing/2014/main" id="{26786562-FB44-4035-A596-57D7995B8109}"/>
              </a:ext>
            </a:extLst>
          </p:cNvPr>
          <p:cNvSpPr txBox="1"/>
          <p:nvPr/>
        </p:nvSpPr>
        <p:spPr>
          <a:xfrm>
            <a:off x="6692270" y="5375783"/>
            <a:ext cx="1930865" cy="611631"/>
          </a:xfrm>
          <a:prstGeom prst="rect">
            <a:avLst/>
          </a:prstGeom>
          <a:noFill/>
        </p:spPr>
        <p:txBody>
          <a:bodyPr wrap="square" lIns="0" tIns="0" rIns="0" bIns="0" rtlCol="0">
            <a:noAutofit/>
          </a:bodyPr>
          <a:lstStyle/>
          <a:p>
            <a:r>
              <a:rPr lang="en-US" sz="800" dirty="0">
                <a:latin typeface="Arial" panose="020B0604020202020204" pitchFamily="34" charset="0"/>
              </a:rPr>
              <a:t>Lorem ipsum dolor sit amet, consectetur adipiscing elit. Ut tempor, quam et mattis pulvinar, mauris ligula suscipit arcu, sed elementum diam leo</a:t>
            </a:r>
          </a:p>
        </p:txBody>
      </p:sp>
      <p:sp>
        <p:nvSpPr>
          <p:cNvPr id="46" name="Rectangle 45">
            <a:extLst>
              <a:ext uri="{FF2B5EF4-FFF2-40B4-BE49-F238E27FC236}">
                <a16:creationId xmlns:a16="http://schemas.microsoft.com/office/drawing/2014/main" id="{6A2F8866-B91E-427B-BF8C-60192A3E48D5}"/>
              </a:ext>
            </a:extLst>
          </p:cNvPr>
          <p:cNvSpPr/>
          <p:nvPr/>
        </p:nvSpPr>
        <p:spPr>
          <a:xfrm>
            <a:off x="628650" y="1511369"/>
            <a:ext cx="5433911" cy="452366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latin typeface="Arial" panose="020B0604020202020204" pitchFamily="34" charset="0"/>
            </a:endParaRPr>
          </a:p>
        </p:txBody>
      </p:sp>
      <p:sp>
        <p:nvSpPr>
          <p:cNvPr id="7" name="Rectangle: Rounded Corners 6">
            <a:extLst>
              <a:ext uri="{FF2B5EF4-FFF2-40B4-BE49-F238E27FC236}">
                <a16:creationId xmlns:a16="http://schemas.microsoft.com/office/drawing/2014/main" id="{177839BD-1CB2-4EDA-B30A-BB0339A0D0E9}"/>
              </a:ext>
            </a:extLst>
          </p:cNvPr>
          <p:cNvSpPr/>
          <p:nvPr/>
        </p:nvSpPr>
        <p:spPr>
          <a:xfrm>
            <a:off x="777252" y="1765560"/>
            <a:ext cx="2504468" cy="1512389"/>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graphicFrame>
        <p:nvGraphicFramePr>
          <p:cNvPr id="8" name="Chart 7">
            <a:extLst>
              <a:ext uri="{FF2B5EF4-FFF2-40B4-BE49-F238E27FC236}">
                <a16:creationId xmlns:a16="http://schemas.microsoft.com/office/drawing/2014/main" id="{D87023B3-96AC-40DB-979D-138928068C87}"/>
              </a:ext>
            </a:extLst>
          </p:cNvPr>
          <p:cNvGraphicFramePr/>
          <p:nvPr>
            <p:extLst>
              <p:ext uri="{D42A27DB-BD31-4B8C-83A1-F6EECF244321}">
                <p14:modId xmlns:p14="http://schemas.microsoft.com/office/powerpoint/2010/main" val="2590173727"/>
              </p:ext>
            </p:extLst>
          </p:nvPr>
        </p:nvGraphicFramePr>
        <p:xfrm>
          <a:off x="777252" y="1789247"/>
          <a:ext cx="1037935" cy="1472212"/>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02513E6F-3292-4DD0-BDD0-708F38ED4501}"/>
              </a:ext>
            </a:extLst>
          </p:cNvPr>
          <p:cNvSpPr txBox="1"/>
          <p:nvPr/>
        </p:nvSpPr>
        <p:spPr>
          <a:xfrm>
            <a:off x="1751148" y="1805738"/>
            <a:ext cx="1436564" cy="296327"/>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Chart Title</a:t>
            </a:r>
            <a:endParaRPr lang="en-PH" sz="1200" b="1" dirty="0">
              <a:solidFill>
                <a:schemeClr val="accent1"/>
              </a:solidFill>
              <a:latin typeface="Arial" panose="020B0604020202020204" pitchFamily="34" charset="0"/>
            </a:endParaRPr>
          </a:p>
        </p:txBody>
      </p:sp>
      <p:sp>
        <p:nvSpPr>
          <p:cNvPr id="10" name="TextBox 9">
            <a:extLst>
              <a:ext uri="{FF2B5EF4-FFF2-40B4-BE49-F238E27FC236}">
                <a16:creationId xmlns:a16="http://schemas.microsoft.com/office/drawing/2014/main" id="{0B2DAD8E-1D6A-41A8-9FB7-AF5CD4DD8EE5}"/>
              </a:ext>
            </a:extLst>
          </p:cNvPr>
          <p:cNvSpPr txBox="1"/>
          <p:nvPr/>
        </p:nvSpPr>
        <p:spPr>
          <a:xfrm>
            <a:off x="1751148" y="2155566"/>
            <a:ext cx="1436564" cy="1001950"/>
          </a:xfrm>
          <a:prstGeom prst="rect">
            <a:avLst/>
          </a:prstGeom>
          <a:noFill/>
        </p:spPr>
        <p:txBody>
          <a:bodyPr wrap="square" lIns="0" tIns="0" rIns="0" bIns="0" rtlCol="0">
            <a:normAutofit/>
          </a:bodyPr>
          <a:lstStyle/>
          <a:p>
            <a:r>
              <a:rPr lang="en-US" sz="8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5" name="Rectangle: Rounded Corners 14">
            <a:extLst>
              <a:ext uri="{FF2B5EF4-FFF2-40B4-BE49-F238E27FC236}">
                <a16:creationId xmlns:a16="http://schemas.microsoft.com/office/drawing/2014/main" id="{C9D9C297-32EA-4FC7-B444-EDADC6931D06}"/>
              </a:ext>
            </a:extLst>
          </p:cNvPr>
          <p:cNvSpPr/>
          <p:nvPr/>
        </p:nvSpPr>
        <p:spPr>
          <a:xfrm>
            <a:off x="3422026" y="1765560"/>
            <a:ext cx="2504468" cy="1512389"/>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17" name="TextBox 16">
            <a:extLst>
              <a:ext uri="{FF2B5EF4-FFF2-40B4-BE49-F238E27FC236}">
                <a16:creationId xmlns:a16="http://schemas.microsoft.com/office/drawing/2014/main" id="{24C2E9B3-B0FC-4E85-800B-5DC77D604CFF}"/>
              </a:ext>
            </a:extLst>
          </p:cNvPr>
          <p:cNvSpPr txBox="1"/>
          <p:nvPr/>
        </p:nvSpPr>
        <p:spPr>
          <a:xfrm>
            <a:off x="4395921" y="1805738"/>
            <a:ext cx="1436564" cy="296327"/>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Chart Title</a:t>
            </a:r>
            <a:endParaRPr lang="en-PH" sz="1200" b="1" dirty="0">
              <a:solidFill>
                <a:schemeClr val="accent1"/>
              </a:solidFill>
              <a:latin typeface="Arial" panose="020B0604020202020204" pitchFamily="34" charset="0"/>
            </a:endParaRPr>
          </a:p>
        </p:txBody>
      </p:sp>
      <p:sp>
        <p:nvSpPr>
          <p:cNvPr id="18" name="TextBox 17">
            <a:extLst>
              <a:ext uri="{FF2B5EF4-FFF2-40B4-BE49-F238E27FC236}">
                <a16:creationId xmlns:a16="http://schemas.microsoft.com/office/drawing/2014/main" id="{7D5D5E30-83D9-4D00-90F6-636583C801C9}"/>
              </a:ext>
            </a:extLst>
          </p:cNvPr>
          <p:cNvSpPr txBox="1"/>
          <p:nvPr/>
        </p:nvSpPr>
        <p:spPr>
          <a:xfrm>
            <a:off x="4395921" y="2155566"/>
            <a:ext cx="1436564" cy="1001950"/>
          </a:xfrm>
          <a:prstGeom prst="rect">
            <a:avLst/>
          </a:prstGeom>
          <a:noFill/>
        </p:spPr>
        <p:txBody>
          <a:bodyPr wrap="square" lIns="0" tIns="0" rIns="0" bIns="0" rtlCol="0">
            <a:normAutofit/>
          </a:bodyPr>
          <a:lstStyle/>
          <a:p>
            <a:r>
              <a:rPr lang="en-US" sz="8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19" name="Rectangle: Rounded Corners 18">
            <a:extLst>
              <a:ext uri="{FF2B5EF4-FFF2-40B4-BE49-F238E27FC236}">
                <a16:creationId xmlns:a16="http://schemas.microsoft.com/office/drawing/2014/main" id="{DB0B25EE-CF8C-45C3-AB87-D9A3FC3DCC5A}"/>
              </a:ext>
            </a:extLst>
          </p:cNvPr>
          <p:cNvSpPr/>
          <p:nvPr/>
        </p:nvSpPr>
        <p:spPr>
          <a:xfrm>
            <a:off x="777252" y="3457146"/>
            <a:ext cx="2504468" cy="1512389"/>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1" name="TextBox 20">
            <a:extLst>
              <a:ext uri="{FF2B5EF4-FFF2-40B4-BE49-F238E27FC236}">
                <a16:creationId xmlns:a16="http://schemas.microsoft.com/office/drawing/2014/main" id="{5B013867-1347-4CB7-9AAB-789A8D383F47}"/>
              </a:ext>
            </a:extLst>
          </p:cNvPr>
          <p:cNvSpPr txBox="1"/>
          <p:nvPr/>
        </p:nvSpPr>
        <p:spPr>
          <a:xfrm>
            <a:off x="1751148" y="3497323"/>
            <a:ext cx="1436564" cy="296327"/>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Chart Title</a:t>
            </a:r>
            <a:endParaRPr lang="en-PH" sz="1200" b="1" dirty="0">
              <a:solidFill>
                <a:schemeClr val="accent1"/>
              </a:solidFill>
              <a:latin typeface="Arial" panose="020B0604020202020204" pitchFamily="34" charset="0"/>
            </a:endParaRPr>
          </a:p>
        </p:txBody>
      </p:sp>
      <p:sp>
        <p:nvSpPr>
          <p:cNvPr id="22" name="TextBox 21">
            <a:extLst>
              <a:ext uri="{FF2B5EF4-FFF2-40B4-BE49-F238E27FC236}">
                <a16:creationId xmlns:a16="http://schemas.microsoft.com/office/drawing/2014/main" id="{D8C3465F-3973-41C8-BBA0-B6F7D9E69236}"/>
              </a:ext>
            </a:extLst>
          </p:cNvPr>
          <p:cNvSpPr txBox="1"/>
          <p:nvPr/>
        </p:nvSpPr>
        <p:spPr>
          <a:xfrm>
            <a:off x="1751148" y="3847151"/>
            <a:ext cx="1436564" cy="1001950"/>
          </a:xfrm>
          <a:prstGeom prst="rect">
            <a:avLst/>
          </a:prstGeom>
          <a:noFill/>
        </p:spPr>
        <p:txBody>
          <a:bodyPr wrap="square" lIns="0" tIns="0" rIns="0" bIns="0" rtlCol="0">
            <a:normAutofit/>
          </a:bodyPr>
          <a:lstStyle/>
          <a:p>
            <a:r>
              <a:rPr lang="en-US" sz="8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23" name="Rectangle: Rounded Corners 22">
            <a:extLst>
              <a:ext uri="{FF2B5EF4-FFF2-40B4-BE49-F238E27FC236}">
                <a16:creationId xmlns:a16="http://schemas.microsoft.com/office/drawing/2014/main" id="{CB4192B9-A1D1-49AC-938B-AF1D9B138708}"/>
              </a:ext>
            </a:extLst>
          </p:cNvPr>
          <p:cNvSpPr/>
          <p:nvPr/>
        </p:nvSpPr>
        <p:spPr>
          <a:xfrm>
            <a:off x="3422026" y="3457146"/>
            <a:ext cx="2504468" cy="1512389"/>
          </a:xfrm>
          <a:prstGeom prst="roundRect">
            <a:avLst>
              <a:gd name="adj" fmla="val 9380"/>
            </a:avLst>
          </a:prstGeom>
          <a:solidFill>
            <a:srgbClr val="FFFFFF"/>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900" dirty="0">
              <a:latin typeface="Arial" panose="020B0604020202020204" pitchFamily="34" charset="0"/>
            </a:endParaRPr>
          </a:p>
        </p:txBody>
      </p:sp>
      <p:sp>
        <p:nvSpPr>
          <p:cNvPr id="25" name="TextBox 24">
            <a:extLst>
              <a:ext uri="{FF2B5EF4-FFF2-40B4-BE49-F238E27FC236}">
                <a16:creationId xmlns:a16="http://schemas.microsoft.com/office/drawing/2014/main" id="{59F21338-152B-4D3F-B044-B55E724FEFDA}"/>
              </a:ext>
            </a:extLst>
          </p:cNvPr>
          <p:cNvSpPr txBox="1"/>
          <p:nvPr/>
        </p:nvSpPr>
        <p:spPr>
          <a:xfrm>
            <a:off x="4395921" y="3497323"/>
            <a:ext cx="1436564" cy="296327"/>
          </a:xfrm>
          <a:prstGeom prst="rect">
            <a:avLst/>
          </a:prstGeom>
          <a:noFill/>
        </p:spPr>
        <p:txBody>
          <a:bodyPr wrap="square" lIns="0" tIns="0" rIns="0" bIns="0" rtlCol="0" anchor="b">
            <a:normAutofit/>
          </a:bodyPr>
          <a:lstStyle/>
          <a:p>
            <a:r>
              <a:rPr lang="en-US" sz="1200" b="1" dirty="0">
                <a:solidFill>
                  <a:schemeClr val="accent1"/>
                </a:solidFill>
                <a:latin typeface="Arial" panose="020B0604020202020204" pitchFamily="34" charset="0"/>
              </a:rPr>
              <a:t>Chart Title</a:t>
            </a:r>
            <a:endParaRPr lang="en-PH" sz="1200" b="1" dirty="0">
              <a:solidFill>
                <a:schemeClr val="accent1"/>
              </a:solidFill>
              <a:latin typeface="Arial" panose="020B0604020202020204" pitchFamily="34" charset="0"/>
            </a:endParaRPr>
          </a:p>
        </p:txBody>
      </p:sp>
      <p:sp>
        <p:nvSpPr>
          <p:cNvPr id="26" name="TextBox 25">
            <a:extLst>
              <a:ext uri="{FF2B5EF4-FFF2-40B4-BE49-F238E27FC236}">
                <a16:creationId xmlns:a16="http://schemas.microsoft.com/office/drawing/2014/main" id="{340AEA59-39AB-4C1A-AB8C-251B17222025}"/>
              </a:ext>
            </a:extLst>
          </p:cNvPr>
          <p:cNvSpPr txBox="1"/>
          <p:nvPr/>
        </p:nvSpPr>
        <p:spPr>
          <a:xfrm>
            <a:off x="4395921" y="3847151"/>
            <a:ext cx="1436564" cy="1001950"/>
          </a:xfrm>
          <a:prstGeom prst="rect">
            <a:avLst/>
          </a:prstGeom>
          <a:noFill/>
        </p:spPr>
        <p:txBody>
          <a:bodyPr wrap="square" lIns="0" tIns="0" rIns="0" bIns="0" rtlCol="0">
            <a:normAutofit/>
          </a:bodyPr>
          <a:lstStyle/>
          <a:p>
            <a:r>
              <a:rPr lang="en-US" sz="8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sp>
        <p:nvSpPr>
          <p:cNvPr id="43" name="Rectangle 42">
            <a:extLst>
              <a:ext uri="{FF2B5EF4-FFF2-40B4-BE49-F238E27FC236}">
                <a16:creationId xmlns:a16="http://schemas.microsoft.com/office/drawing/2014/main" id="{B8DFB5F9-A464-4552-A6F3-D977FEF24659}"/>
              </a:ext>
            </a:extLst>
          </p:cNvPr>
          <p:cNvSpPr/>
          <p:nvPr/>
        </p:nvSpPr>
        <p:spPr>
          <a:xfrm>
            <a:off x="761331" y="5311751"/>
            <a:ext cx="760034" cy="443449"/>
          </a:xfrm>
          <a:prstGeom prst="rect">
            <a:avLst/>
          </a:prstGeom>
          <a:noFill/>
          <a:ln w="60325">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r>
              <a:rPr lang="en-US" sz="1000" b="1" dirty="0">
                <a:solidFill>
                  <a:schemeClr val="accent1"/>
                </a:solidFill>
                <a:latin typeface="Arial" panose="020B0604020202020204" pitchFamily="34" charset="0"/>
              </a:rPr>
              <a:t>Key Highlight</a:t>
            </a:r>
          </a:p>
        </p:txBody>
      </p:sp>
      <p:sp>
        <p:nvSpPr>
          <p:cNvPr id="44" name="Rectangle 43">
            <a:extLst>
              <a:ext uri="{FF2B5EF4-FFF2-40B4-BE49-F238E27FC236}">
                <a16:creationId xmlns:a16="http://schemas.microsoft.com/office/drawing/2014/main" id="{27220E1B-B1A8-44E5-8375-CDD54F06B0B1}"/>
              </a:ext>
            </a:extLst>
          </p:cNvPr>
          <p:cNvSpPr/>
          <p:nvPr/>
        </p:nvSpPr>
        <p:spPr>
          <a:xfrm>
            <a:off x="1521366" y="5154844"/>
            <a:ext cx="30750" cy="7572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400" dirty="0">
              <a:latin typeface="Arial" panose="020B0604020202020204" pitchFamily="34" charset="0"/>
            </a:endParaRPr>
          </a:p>
        </p:txBody>
      </p:sp>
      <p:sp>
        <p:nvSpPr>
          <p:cNvPr id="45" name="TextBox 44">
            <a:extLst>
              <a:ext uri="{FF2B5EF4-FFF2-40B4-BE49-F238E27FC236}">
                <a16:creationId xmlns:a16="http://schemas.microsoft.com/office/drawing/2014/main" id="{AD5F1F44-4412-445C-B38E-9FBD32E7DD9A}"/>
              </a:ext>
            </a:extLst>
          </p:cNvPr>
          <p:cNvSpPr txBox="1"/>
          <p:nvPr/>
        </p:nvSpPr>
        <p:spPr>
          <a:xfrm>
            <a:off x="1627929" y="5215766"/>
            <a:ext cx="4374672" cy="635417"/>
          </a:xfrm>
          <a:prstGeom prst="rect">
            <a:avLst/>
          </a:prstGeom>
          <a:noFill/>
        </p:spPr>
        <p:txBody>
          <a:bodyPr wrap="square" lIns="0" tIns="0" rIns="0" bIns="0" rtlCol="0" anchor="ctr">
            <a:norm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p>
        </p:txBody>
      </p:sp>
      <p:cxnSp>
        <p:nvCxnSpPr>
          <p:cNvPr id="37" name="Straight Connector 36">
            <a:extLst>
              <a:ext uri="{FF2B5EF4-FFF2-40B4-BE49-F238E27FC236}">
                <a16:creationId xmlns:a16="http://schemas.microsoft.com/office/drawing/2014/main" id="{2D4B2AD4-FE64-4CD7-856D-88AD4CF22665}"/>
              </a:ext>
            </a:extLst>
          </p:cNvPr>
          <p:cNvCxnSpPr>
            <a:cxnSpLocks/>
          </p:cNvCxnSpPr>
          <p:nvPr/>
        </p:nvCxnSpPr>
        <p:spPr>
          <a:xfrm>
            <a:off x="6377413" y="1511369"/>
            <a:ext cx="0" cy="452366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1F53C9D4-D069-486E-851C-C36CC36538AF}"/>
              </a:ext>
            </a:extLst>
          </p:cNvPr>
          <p:cNvSpPr/>
          <p:nvPr/>
        </p:nvSpPr>
        <p:spPr>
          <a:xfrm>
            <a:off x="6244258" y="3571703"/>
            <a:ext cx="266310" cy="2664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100" b="1" dirty="0">
                <a:latin typeface="Arial" panose="020B0604020202020204" pitchFamily="34" charset="0"/>
              </a:rPr>
              <a:t>&gt;</a:t>
            </a:r>
            <a:endParaRPr lang="en-PH" sz="1100" b="1" dirty="0">
              <a:latin typeface="Arial" panose="020B0604020202020204" pitchFamily="34" charset="0"/>
            </a:endParaRPr>
          </a:p>
        </p:txBody>
      </p:sp>
      <p:graphicFrame>
        <p:nvGraphicFramePr>
          <p:cNvPr id="47" name="Chart 46">
            <a:extLst>
              <a:ext uri="{FF2B5EF4-FFF2-40B4-BE49-F238E27FC236}">
                <a16:creationId xmlns:a16="http://schemas.microsoft.com/office/drawing/2014/main" id="{B73C6107-00F7-438A-9688-514265E4E8CC}"/>
              </a:ext>
            </a:extLst>
          </p:cNvPr>
          <p:cNvGraphicFramePr/>
          <p:nvPr>
            <p:extLst>
              <p:ext uri="{D42A27DB-BD31-4B8C-83A1-F6EECF244321}">
                <p14:modId xmlns:p14="http://schemas.microsoft.com/office/powerpoint/2010/main" val="587865779"/>
              </p:ext>
            </p:extLst>
          </p:nvPr>
        </p:nvGraphicFramePr>
        <p:xfrm>
          <a:off x="777252" y="3477234"/>
          <a:ext cx="1037935" cy="147221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8" name="Chart 47">
            <a:extLst>
              <a:ext uri="{FF2B5EF4-FFF2-40B4-BE49-F238E27FC236}">
                <a16:creationId xmlns:a16="http://schemas.microsoft.com/office/drawing/2014/main" id="{ECA2F540-E5CC-4922-8461-5F577A84F67A}"/>
              </a:ext>
            </a:extLst>
          </p:cNvPr>
          <p:cNvGraphicFramePr/>
          <p:nvPr>
            <p:extLst>
              <p:ext uri="{D42A27DB-BD31-4B8C-83A1-F6EECF244321}">
                <p14:modId xmlns:p14="http://schemas.microsoft.com/office/powerpoint/2010/main" val="4214516457"/>
              </p:ext>
            </p:extLst>
          </p:nvPr>
        </p:nvGraphicFramePr>
        <p:xfrm>
          <a:off x="3422026" y="1789247"/>
          <a:ext cx="1037935" cy="147221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9" name="Chart 48">
            <a:extLst>
              <a:ext uri="{FF2B5EF4-FFF2-40B4-BE49-F238E27FC236}">
                <a16:creationId xmlns:a16="http://schemas.microsoft.com/office/drawing/2014/main" id="{E40B0920-2DA0-43BB-B24D-0CACD589560F}"/>
              </a:ext>
            </a:extLst>
          </p:cNvPr>
          <p:cNvGraphicFramePr/>
          <p:nvPr>
            <p:extLst>
              <p:ext uri="{D42A27DB-BD31-4B8C-83A1-F6EECF244321}">
                <p14:modId xmlns:p14="http://schemas.microsoft.com/office/powerpoint/2010/main" val="3784265819"/>
              </p:ext>
            </p:extLst>
          </p:nvPr>
        </p:nvGraphicFramePr>
        <p:xfrm>
          <a:off x="3422026" y="3477234"/>
          <a:ext cx="1037935" cy="1472212"/>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955958769"/>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A1BED6F-60EA-4460-B25C-FE84A971BDF9}"/>
              </a:ext>
            </a:extLst>
          </p:cNvPr>
          <p:cNvSpPr>
            <a:spLocks noGrp="1"/>
          </p:cNvSpPr>
          <p:nvPr>
            <p:ph type="sldNum" sz="quarter" idx="12"/>
          </p:nvPr>
        </p:nvSpPr>
        <p:spPr/>
        <p:txBody>
          <a:bodyPr/>
          <a:lstStyle/>
          <a:p>
            <a:fld id="{40FCC99B-2112-4769-A0F7-9B55781EDC8A}" type="slidenum">
              <a:rPr lang="en-PH" smtClean="0"/>
              <a:t>299</a:t>
            </a:fld>
            <a:endParaRPr lang="en-PH" dirty="0"/>
          </a:p>
        </p:txBody>
      </p:sp>
    </p:spTree>
    <p:extLst>
      <p:ext uri="{BB962C8B-B14F-4D97-AF65-F5344CB8AC3E}">
        <p14:creationId xmlns:p14="http://schemas.microsoft.com/office/powerpoint/2010/main" val="18517456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BB29F43-19AA-4AA8-AC6E-4122F065C5B3}"/>
              </a:ext>
            </a:extLst>
          </p:cNvPr>
          <p:cNvSpPr>
            <a:spLocks noGrp="1"/>
          </p:cNvSpPr>
          <p:nvPr>
            <p:ph type="title"/>
          </p:nvPr>
        </p:nvSpPr>
        <p:spPr>
          <a:xfrm>
            <a:off x="763509" y="2391672"/>
            <a:ext cx="2197510" cy="619432"/>
          </a:xfrm>
        </p:spPr>
        <p:txBody>
          <a:bodyPr>
            <a:noAutofit/>
          </a:bodyPr>
          <a:lstStyle/>
          <a:p>
            <a:r>
              <a:rPr lang="en-US" sz="3000" dirty="0"/>
              <a:t>Agenda – Bullets (6)</a:t>
            </a:r>
            <a:endParaRPr lang="en-PH" sz="3000" dirty="0"/>
          </a:p>
        </p:txBody>
      </p:sp>
      <p:sp>
        <p:nvSpPr>
          <p:cNvPr id="6" name="Text Placeholder 5">
            <a:extLst>
              <a:ext uri="{FF2B5EF4-FFF2-40B4-BE49-F238E27FC236}">
                <a16:creationId xmlns:a16="http://schemas.microsoft.com/office/drawing/2014/main" id="{B23554DC-ECD9-4FF1-ADD5-3AEB34EB5048}"/>
              </a:ext>
            </a:extLst>
          </p:cNvPr>
          <p:cNvSpPr>
            <a:spLocks noGrp="1"/>
          </p:cNvSpPr>
          <p:nvPr>
            <p:ph type="body" sz="quarter" idx="13"/>
          </p:nvPr>
        </p:nvSpPr>
        <p:spPr>
          <a:xfrm>
            <a:off x="763509" y="3111331"/>
            <a:ext cx="2197510" cy="1869260"/>
          </a:xfrm>
        </p:spPr>
        <p:txBody>
          <a:bodyPr/>
          <a:lstStyle/>
          <a:p>
            <a:r>
              <a:rPr lang="en-PH" dirty="0"/>
              <a:t>Lorem ipsum dolor sit amet, consectetur adipiscing elit. Curabitur purus dui, euismod quis placerat eget, venenatis nec nibh. Mauris sit. Aenean a elit justo. </a:t>
            </a:r>
          </a:p>
        </p:txBody>
      </p:sp>
      <p:sp>
        <p:nvSpPr>
          <p:cNvPr id="7" name="Text Placeholder 6">
            <a:extLst>
              <a:ext uri="{FF2B5EF4-FFF2-40B4-BE49-F238E27FC236}">
                <a16:creationId xmlns:a16="http://schemas.microsoft.com/office/drawing/2014/main" id="{B03D36AB-ACC8-401B-A245-6E1C0DA653B3}"/>
              </a:ext>
            </a:extLst>
          </p:cNvPr>
          <p:cNvSpPr>
            <a:spLocks noGrp="1"/>
          </p:cNvSpPr>
          <p:nvPr>
            <p:ph type="body" sz="quarter" idx="14"/>
          </p:nvPr>
        </p:nvSpPr>
        <p:spPr>
          <a:xfrm>
            <a:off x="4288636" y="933095"/>
            <a:ext cx="4452425" cy="468564"/>
          </a:xfrm>
        </p:spPr>
        <p:txBody>
          <a:bodyPr>
            <a:normAutofit/>
          </a:bodyPr>
          <a:lstStyle/>
          <a:p>
            <a:pPr>
              <a:buClr>
                <a:schemeClr val="accent1"/>
              </a:buClr>
            </a:pPr>
            <a:r>
              <a:rPr lang="en-US" sz="1600" dirty="0"/>
              <a:t>Lorem ipsum dolor sit amet, consectetur</a:t>
            </a:r>
            <a:endParaRPr lang="en-PH" sz="1600" dirty="0"/>
          </a:p>
        </p:txBody>
      </p:sp>
      <p:sp>
        <p:nvSpPr>
          <p:cNvPr id="8" name="Text Placeholder 7">
            <a:extLst>
              <a:ext uri="{FF2B5EF4-FFF2-40B4-BE49-F238E27FC236}">
                <a16:creationId xmlns:a16="http://schemas.microsoft.com/office/drawing/2014/main" id="{48722949-05E5-4E55-9E4E-9C64F10D3AC5}"/>
              </a:ext>
            </a:extLst>
          </p:cNvPr>
          <p:cNvSpPr>
            <a:spLocks noGrp="1"/>
          </p:cNvSpPr>
          <p:nvPr>
            <p:ph type="body" sz="quarter" idx="15"/>
          </p:nvPr>
        </p:nvSpPr>
        <p:spPr>
          <a:xfrm>
            <a:off x="4288636" y="1842312"/>
            <a:ext cx="4452425" cy="468564"/>
          </a:xfrm>
        </p:spPr>
        <p:txBody>
          <a:bodyPr>
            <a:normAutofit/>
          </a:bodyPr>
          <a:lstStyle/>
          <a:p>
            <a:pPr>
              <a:buClr>
                <a:schemeClr val="accent1"/>
              </a:buClr>
            </a:pPr>
            <a:r>
              <a:rPr lang="en-US" sz="1600" dirty="0"/>
              <a:t>Lorem ipsum dolor sit amet, consectetur</a:t>
            </a:r>
            <a:endParaRPr lang="en-PH" sz="1600" dirty="0"/>
          </a:p>
        </p:txBody>
      </p:sp>
      <p:sp>
        <p:nvSpPr>
          <p:cNvPr id="9" name="Text Placeholder 8">
            <a:extLst>
              <a:ext uri="{FF2B5EF4-FFF2-40B4-BE49-F238E27FC236}">
                <a16:creationId xmlns:a16="http://schemas.microsoft.com/office/drawing/2014/main" id="{9C6539F6-4199-4816-97BA-685E6A4AD423}"/>
              </a:ext>
            </a:extLst>
          </p:cNvPr>
          <p:cNvSpPr>
            <a:spLocks noGrp="1"/>
          </p:cNvSpPr>
          <p:nvPr>
            <p:ph type="body" sz="quarter" idx="16"/>
          </p:nvPr>
        </p:nvSpPr>
        <p:spPr>
          <a:xfrm>
            <a:off x="4288636" y="2751529"/>
            <a:ext cx="4452425" cy="468564"/>
          </a:xfrm>
        </p:spPr>
        <p:txBody>
          <a:bodyPr>
            <a:normAutofit/>
          </a:bodyPr>
          <a:lstStyle/>
          <a:p>
            <a:pPr>
              <a:buClr>
                <a:schemeClr val="accent1"/>
              </a:buClr>
            </a:pPr>
            <a:r>
              <a:rPr lang="en-US" sz="1600" dirty="0"/>
              <a:t>Lorem ipsum dolor sit amet, consectetur</a:t>
            </a:r>
            <a:endParaRPr lang="en-PH" sz="1600" dirty="0"/>
          </a:p>
        </p:txBody>
      </p:sp>
      <p:sp>
        <p:nvSpPr>
          <p:cNvPr id="10" name="Text Placeholder 9">
            <a:extLst>
              <a:ext uri="{FF2B5EF4-FFF2-40B4-BE49-F238E27FC236}">
                <a16:creationId xmlns:a16="http://schemas.microsoft.com/office/drawing/2014/main" id="{38A08ECF-B451-45E1-8D2C-118882E56729}"/>
              </a:ext>
            </a:extLst>
          </p:cNvPr>
          <p:cNvSpPr>
            <a:spLocks noGrp="1"/>
          </p:cNvSpPr>
          <p:nvPr>
            <p:ph type="body" sz="quarter" idx="17"/>
          </p:nvPr>
        </p:nvSpPr>
        <p:spPr>
          <a:xfrm>
            <a:off x="4288636" y="3660746"/>
            <a:ext cx="4452425" cy="468564"/>
          </a:xfrm>
        </p:spPr>
        <p:txBody>
          <a:bodyPr>
            <a:normAutofit/>
          </a:bodyPr>
          <a:lstStyle/>
          <a:p>
            <a:pPr>
              <a:buClr>
                <a:schemeClr val="accent1"/>
              </a:buClr>
            </a:pPr>
            <a:r>
              <a:rPr lang="en-US" sz="1600" dirty="0"/>
              <a:t>Lorem ipsum dolor sit amet, consectetur</a:t>
            </a:r>
            <a:endParaRPr lang="en-PH" sz="1600" dirty="0"/>
          </a:p>
        </p:txBody>
      </p:sp>
      <p:sp>
        <p:nvSpPr>
          <p:cNvPr id="11" name="Text Placeholder 10">
            <a:extLst>
              <a:ext uri="{FF2B5EF4-FFF2-40B4-BE49-F238E27FC236}">
                <a16:creationId xmlns:a16="http://schemas.microsoft.com/office/drawing/2014/main" id="{53AB1A19-81E8-441D-BF92-15B2CF7DBDC4}"/>
              </a:ext>
            </a:extLst>
          </p:cNvPr>
          <p:cNvSpPr>
            <a:spLocks noGrp="1"/>
          </p:cNvSpPr>
          <p:nvPr>
            <p:ph type="body" sz="quarter" idx="18"/>
          </p:nvPr>
        </p:nvSpPr>
        <p:spPr>
          <a:xfrm>
            <a:off x="4288636" y="4569963"/>
            <a:ext cx="4452425" cy="468564"/>
          </a:xfrm>
        </p:spPr>
        <p:txBody>
          <a:bodyPr>
            <a:normAutofit/>
          </a:bodyPr>
          <a:lstStyle/>
          <a:p>
            <a:pPr>
              <a:buClr>
                <a:schemeClr val="accent1"/>
              </a:buClr>
            </a:pPr>
            <a:r>
              <a:rPr lang="en-US" sz="1600" dirty="0"/>
              <a:t>Lorem ipsum dolor sit amet, consectetur</a:t>
            </a:r>
            <a:endParaRPr lang="en-PH" sz="1600" dirty="0"/>
          </a:p>
        </p:txBody>
      </p:sp>
      <p:sp>
        <p:nvSpPr>
          <p:cNvPr id="12" name="Text Placeholder 11">
            <a:extLst>
              <a:ext uri="{FF2B5EF4-FFF2-40B4-BE49-F238E27FC236}">
                <a16:creationId xmlns:a16="http://schemas.microsoft.com/office/drawing/2014/main" id="{FA088415-7202-4538-85B9-856B993390B1}"/>
              </a:ext>
            </a:extLst>
          </p:cNvPr>
          <p:cNvSpPr>
            <a:spLocks noGrp="1"/>
          </p:cNvSpPr>
          <p:nvPr>
            <p:ph type="body" sz="quarter" idx="19"/>
          </p:nvPr>
        </p:nvSpPr>
        <p:spPr>
          <a:xfrm>
            <a:off x="4288636" y="5479182"/>
            <a:ext cx="4452425" cy="468564"/>
          </a:xfrm>
        </p:spPr>
        <p:txBody>
          <a:bodyPr>
            <a:normAutofit/>
          </a:bodyPr>
          <a:lstStyle/>
          <a:p>
            <a:pPr>
              <a:buClr>
                <a:schemeClr val="accent1"/>
              </a:buClr>
            </a:pPr>
            <a:r>
              <a:rPr lang="en-US" sz="1600" dirty="0"/>
              <a:t>Lorem ipsum dolor sit amet, consectetur</a:t>
            </a:r>
            <a:endParaRPr lang="en-PH" sz="1600" dirty="0"/>
          </a:p>
        </p:txBody>
      </p:sp>
      <p:grpSp>
        <p:nvGrpSpPr>
          <p:cNvPr id="16" name="Group 15">
            <a:extLst>
              <a:ext uri="{FF2B5EF4-FFF2-40B4-BE49-F238E27FC236}">
                <a16:creationId xmlns:a16="http://schemas.microsoft.com/office/drawing/2014/main" id="{9419E862-0B0B-44C9-93B3-83A9ABF2B46A}"/>
              </a:ext>
            </a:extLst>
          </p:cNvPr>
          <p:cNvGrpSpPr/>
          <p:nvPr/>
        </p:nvGrpSpPr>
        <p:grpSpPr>
          <a:xfrm>
            <a:off x="743845" y="699819"/>
            <a:ext cx="701840" cy="701840"/>
            <a:chOff x="6968299" y="3235960"/>
            <a:chExt cx="914400" cy="914400"/>
          </a:xfrm>
          <a:solidFill>
            <a:schemeClr val="bg1"/>
          </a:solidFill>
        </p:grpSpPr>
        <p:sp>
          <p:nvSpPr>
            <p:cNvPr id="17" name="Accent">
              <a:extLst>
                <a:ext uri="{FF2B5EF4-FFF2-40B4-BE49-F238E27FC236}">
                  <a16:creationId xmlns:a16="http://schemas.microsoft.com/office/drawing/2014/main" id="{BD31BF30-DB2A-478F-B5E8-B935EDD9A97B}"/>
                </a:ext>
              </a:extLst>
            </p:cNvPr>
            <p:cNvSpPr/>
            <p:nvPr/>
          </p:nvSpPr>
          <p:spPr>
            <a:xfrm>
              <a:off x="6968299" y="3235960"/>
              <a:ext cx="914400" cy="914400"/>
            </a:xfrm>
            <a:custGeom>
              <a:avLst/>
              <a:gdLst/>
              <a:ahLst/>
              <a:cxnLst/>
              <a:rect l="0" t="0" r="10000" b="10000"/>
              <a:pathLst>
                <a:path w="10000" h="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grpFill/>
            <a:ln>
              <a:noFill/>
            </a:ln>
          </p:spPr>
          <p:txBody>
            <a:bodyPr/>
            <a:lstStyle/>
            <a:p>
              <a:endParaRPr sz="1350" dirty="0">
                <a:latin typeface="Arial" panose="020B0604020202020204" pitchFamily="34" charset="0"/>
              </a:endParaRPr>
            </a:p>
          </p:txBody>
        </p:sp>
        <p:sp>
          <p:nvSpPr>
            <p:cNvPr id="18" name="Outline">
              <a:extLst>
                <a:ext uri="{FF2B5EF4-FFF2-40B4-BE49-F238E27FC236}">
                  <a16:creationId xmlns:a16="http://schemas.microsoft.com/office/drawing/2014/main" id="{B9B51CF2-08DC-4719-8F97-C7EB357B7E7E}"/>
                </a:ext>
              </a:extLst>
            </p:cNvPr>
            <p:cNvSpPr/>
            <p:nvPr/>
          </p:nvSpPr>
          <p:spPr>
            <a:xfrm>
              <a:off x="6968299" y="3235960"/>
              <a:ext cx="914400" cy="914400"/>
            </a:xfrm>
            <a:custGeom>
              <a:avLst/>
              <a:gdLst/>
              <a:ahLst/>
              <a:cxnLst/>
              <a:rect l="0" t="0" r="10000" b="10000"/>
              <a:pathLst>
                <a:path w="10000" h="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120001319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BF804A5-5C22-4E9A-8222-9D4187454F9A}"/>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30</a:t>
            </a:fld>
            <a:endParaRPr lang="en-PH" dirty="0"/>
          </a:p>
        </p:txBody>
      </p:sp>
      <p:sp>
        <p:nvSpPr>
          <p:cNvPr id="8" name="Subtitle 7">
            <a:extLst>
              <a:ext uri="{FF2B5EF4-FFF2-40B4-BE49-F238E27FC236}">
                <a16:creationId xmlns:a16="http://schemas.microsoft.com/office/drawing/2014/main" id="{D4CB7B92-7328-4BF3-B49D-750512BE1CCB}"/>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385C305E-FEBA-4DD2-9E5A-00441568C0E4}"/>
              </a:ext>
            </a:extLst>
          </p:cNvPr>
          <p:cNvSpPr>
            <a:spLocks noGrp="1"/>
          </p:cNvSpPr>
          <p:nvPr>
            <p:ph type="title"/>
          </p:nvPr>
        </p:nvSpPr>
        <p:spPr>
          <a:xfrm>
            <a:off x="628650" y="2546508"/>
            <a:ext cx="7886700" cy="1600556"/>
          </a:xfrm>
        </p:spPr>
        <p:txBody>
          <a:bodyPr/>
          <a:lstStyle/>
          <a:p>
            <a:r>
              <a:rPr lang="en-PH" dirty="0"/>
              <a:t>Quote Slides</a:t>
            </a:r>
          </a:p>
        </p:txBody>
      </p:sp>
    </p:spTree>
    <p:extLst>
      <p:ext uri="{BB962C8B-B14F-4D97-AF65-F5344CB8AC3E}">
        <p14:creationId xmlns:p14="http://schemas.microsoft.com/office/powerpoint/2010/main" val="402234756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9BC89705-29F5-4CB7-8A0A-6EBBB53F83A6}"/>
              </a:ext>
            </a:extLst>
          </p:cNvPr>
          <p:cNvSpPr>
            <a:spLocks noGrp="1"/>
          </p:cNvSpPr>
          <p:nvPr>
            <p:ph type="pic" sz="quarter" idx="14"/>
          </p:nvPr>
        </p:nvSpPr>
        <p:spPr/>
      </p:sp>
      <p:sp>
        <p:nvSpPr>
          <p:cNvPr id="2" name="Slide Number Placeholder 1">
            <a:extLst>
              <a:ext uri="{FF2B5EF4-FFF2-40B4-BE49-F238E27FC236}">
                <a16:creationId xmlns:a16="http://schemas.microsoft.com/office/drawing/2014/main" id="{10F0D4D0-F95E-48A5-8FBB-7F9A74A815EE}"/>
              </a:ext>
            </a:extLst>
          </p:cNvPr>
          <p:cNvSpPr>
            <a:spLocks noGrp="1"/>
          </p:cNvSpPr>
          <p:nvPr>
            <p:ph type="sldNum" sz="quarter" idx="4294967295"/>
          </p:nvPr>
        </p:nvSpPr>
        <p:spPr>
          <a:xfrm>
            <a:off x="8420100" y="5618163"/>
            <a:ext cx="723900" cy="190500"/>
          </a:xfrm>
        </p:spPr>
        <p:txBody>
          <a:bodyPr/>
          <a:lstStyle/>
          <a:p>
            <a:fld id="{40FCC99B-2112-4769-A0F7-9B55781EDC8A}" type="slidenum">
              <a:rPr lang="en-PH" smtClean="0"/>
              <a:t>300</a:t>
            </a:fld>
            <a:endParaRPr lang="en-PH" dirty="0"/>
          </a:p>
        </p:txBody>
      </p:sp>
    </p:spTree>
    <p:extLst>
      <p:ext uri="{BB962C8B-B14F-4D97-AF65-F5344CB8AC3E}">
        <p14:creationId xmlns:p14="http://schemas.microsoft.com/office/powerpoint/2010/main" val="35059101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4EFFDC71-030E-48DE-AC0C-F2A770394BCE}"/>
              </a:ext>
            </a:extLst>
          </p:cNvPr>
          <p:cNvSpPr/>
          <p:nvPr/>
        </p:nvSpPr>
        <p:spPr>
          <a:xfrm>
            <a:off x="0" y="0"/>
            <a:ext cx="9144000" cy="6858000"/>
          </a:xfrm>
          <a:prstGeom prst="rect">
            <a:avLst/>
          </a:prstGeom>
          <a:gradFill>
            <a:gsLst>
              <a:gs pos="0">
                <a:schemeClr val="accent1"/>
              </a:gs>
              <a:gs pos="45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31</a:t>
            </a:fld>
            <a:endParaRPr lang="en-PH" dirty="0"/>
          </a:p>
        </p:txBody>
      </p:sp>
      <p:grpSp>
        <p:nvGrpSpPr>
          <p:cNvPr id="3" name="Group 2">
            <a:extLst>
              <a:ext uri="{FF2B5EF4-FFF2-40B4-BE49-F238E27FC236}">
                <a16:creationId xmlns:a16="http://schemas.microsoft.com/office/drawing/2014/main" id="{FC5E48DF-2A02-4144-A1DD-8CD1E01C12A3}"/>
              </a:ext>
            </a:extLst>
          </p:cNvPr>
          <p:cNvGrpSpPr/>
          <p:nvPr/>
        </p:nvGrpSpPr>
        <p:grpSpPr>
          <a:xfrm>
            <a:off x="652332" y="1219209"/>
            <a:ext cx="7839340" cy="4406088"/>
            <a:chOff x="652332" y="1843206"/>
            <a:chExt cx="7839340" cy="3158093"/>
          </a:xfrm>
        </p:grpSpPr>
        <p:sp>
          <p:nvSpPr>
            <p:cNvPr id="2" name="Rectangle 1">
              <a:extLst>
                <a:ext uri="{FF2B5EF4-FFF2-40B4-BE49-F238E27FC236}">
                  <a16:creationId xmlns:a16="http://schemas.microsoft.com/office/drawing/2014/main" id="{90A62D07-0CF8-42DF-9A3C-A8196E8B2DFE}"/>
                </a:ext>
              </a:extLst>
            </p:cNvPr>
            <p:cNvSpPr/>
            <p:nvPr/>
          </p:nvSpPr>
          <p:spPr>
            <a:xfrm>
              <a:off x="652332" y="1843206"/>
              <a:ext cx="7839340" cy="3158093"/>
            </a:xfrm>
            <a:prstGeom prst="rect">
              <a:avLst/>
            </a:prstGeom>
            <a:no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7" name="Text Placeholder 14">
              <a:extLst>
                <a:ext uri="{FF2B5EF4-FFF2-40B4-BE49-F238E27FC236}">
                  <a16:creationId xmlns:a16="http://schemas.microsoft.com/office/drawing/2014/main" id="{59C15AE3-93B2-45C3-8B14-89FA95C0AED2}"/>
                </a:ext>
              </a:extLst>
            </p:cNvPr>
            <p:cNvSpPr txBox="1">
              <a:spLocks/>
            </p:cNvSpPr>
            <p:nvPr/>
          </p:nvSpPr>
          <p:spPr>
            <a:xfrm>
              <a:off x="883311" y="2305195"/>
              <a:ext cx="7377389" cy="2234108"/>
            </a:xfrm>
            <a:prstGeom prst="rect">
              <a:avLst/>
            </a:prstGeom>
          </p:spPr>
          <p:txBody>
            <a:bodyPr anchor="ctr" anchorCtr="1"/>
            <a:lstStyle>
              <a:lvl1pPr marL="228600" indent="-228600" algn="ctr" defTabSz="914400" rtl="0" eaLnBrk="1" latinLnBrk="0" hangingPunct="1">
                <a:lnSpc>
                  <a:spcPct val="90000"/>
                </a:lnSpc>
                <a:spcBef>
                  <a:spcPts val="1000"/>
                </a:spcBef>
                <a:buClr>
                  <a:srgbClr val="28B974"/>
                </a:buClr>
                <a:buFont typeface="Arial" panose="020B0604020202020204" pitchFamily="34" charset="0"/>
                <a:buChar char="•"/>
                <a:defRPr sz="5400" i="1"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3600" b="1" dirty="0">
                  <a:solidFill>
                    <a:schemeClr val="bg1"/>
                  </a:solidFill>
                </a:rPr>
                <a:t>Lorem ipsum dolor sit amet, </a:t>
              </a:r>
              <a:r>
                <a:rPr lang="en-US" sz="3600" dirty="0">
                  <a:solidFill>
                    <a:schemeClr val="bg1"/>
                  </a:solidFill>
                </a:rPr>
                <a:t>caonsectetur adipiscing elit.</a:t>
              </a:r>
              <a:br>
                <a:rPr lang="en-US" sz="3600" dirty="0">
                  <a:solidFill>
                    <a:schemeClr val="bg1"/>
                  </a:solidFill>
                </a:rPr>
              </a:br>
              <a:r>
                <a:rPr lang="en-US" sz="3600" dirty="0">
                  <a:solidFill>
                    <a:schemeClr val="bg1"/>
                  </a:solidFill>
                </a:rPr>
                <a:t>Curabitur purus dui, euismod quis placerat eget, venenatis </a:t>
              </a:r>
            </a:p>
          </p:txBody>
        </p:sp>
      </p:grpSp>
      <p:pic>
        <p:nvPicPr>
          <p:cNvPr id="8" name="Graphic 7">
            <a:extLst>
              <a:ext uri="{FF2B5EF4-FFF2-40B4-BE49-F238E27FC236}">
                <a16:creationId xmlns:a16="http://schemas.microsoft.com/office/drawing/2014/main" id="{7A9C4539-F7BF-4D87-9381-ECFFA92BC7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0800000">
            <a:off x="705087" y="677859"/>
            <a:ext cx="947147" cy="947147"/>
          </a:xfrm>
          <a:prstGeom prst="rect">
            <a:avLst/>
          </a:prstGeom>
        </p:spPr>
      </p:pic>
      <p:pic>
        <p:nvPicPr>
          <p:cNvPr id="10" name="Graphic 9">
            <a:extLst>
              <a:ext uri="{FF2B5EF4-FFF2-40B4-BE49-F238E27FC236}">
                <a16:creationId xmlns:a16="http://schemas.microsoft.com/office/drawing/2014/main" id="{50C0B759-6D76-413E-A23E-25CE6DD079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06261" y="5208156"/>
            <a:ext cx="861269" cy="861270"/>
          </a:xfrm>
          <a:prstGeom prst="rect">
            <a:avLst/>
          </a:prstGeom>
        </p:spPr>
      </p:pic>
    </p:spTree>
    <p:extLst>
      <p:ext uri="{BB962C8B-B14F-4D97-AF65-F5344CB8AC3E}">
        <p14:creationId xmlns:p14="http://schemas.microsoft.com/office/powerpoint/2010/main" val="20334227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7EDEB244-864D-4A79-A32C-0173489D4C77}"/>
              </a:ext>
            </a:extLst>
          </p:cNvPr>
          <p:cNvSpPr/>
          <p:nvPr/>
        </p:nvSpPr>
        <p:spPr>
          <a:xfrm>
            <a:off x="0" y="0"/>
            <a:ext cx="9144000" cy="6858000"/>
          </a:xfrm>
          <a:prstGeom prst="rect">
            <a:avLst/>
          </a:prstGeom>
          <a:gradFill>
            <a:gsLst>
              <a:gs pos="0">
                <a:schemeClr val="accent1"/>
              </a:gs>
              <a:gs pos="45000">
                <a:schemeClr val="accent2"/>
              </a:gs>
            </a:gsLst>
            <a:lin ang="81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4" name="Slide Number Placeholder 3">
            <a:extLst>
              <a:ext uri="{FF2B5EF4-FFF2-40B4-BE49-F238E27FC236}">
                <a16:creationId xmlns:a16="http://schemas.microsoft.com/office/drawing/2014/main" id="{814C36A0-7BEF-4771-AA77-199AF7AA2571}"/>
              </a:ext>
            </a:extLst>
          </p:cNvPr>
          <p:cNvSpPr>
            <a:spLocks noGrp="1"/>
          </p:cNvSpPr>
          <p:nvPr>
            <p:ph type="sldNum" sz="quarter" idx="12"/>
          </p:nvPr>
        </p:nvSpPr>
        <p:spPr/>
        <p:txBody>
          <a:bodyPr/>
          <a:lstStyle/>
          <a:p>
            <a:fld id="{40FCC99B-2112-4769-A0F7-9B55781EDC8A}" type="slidenum">
              <a:rPr lang="en-PH" smtClean="0"/>
              <a:t>32</a:t>
            </a:fld>
            <a:endParaRPr lang="en-PH" dirty="0"/>
          </a:p>
        </p:txBody>
      </p:sp>
      <p:cxnSp>
        <p:nvCxnSpPr>
          <p:cNvPr id="10" name="Straight Connector 9">
            <a:extLst>
              <a:ext uri="{FF2B5EF4-FFF2-40B4-BE49-F238E27FC236}">
                <a16:creationId xmlns:a16="http://schemas.microsoft.com/office/drawing/2014/main" id="{E564A330-B5A4-420B-8FFF-1831BF61A416}"/>
              </a:ext>
            </a:extLst>
          </p:cNvPr>
          <p:cNvCxnSpPr>
            <a:cxnSpLocks/>
          </p:cNvCxnSpPr>
          <p:nvPr/>
        </p:nvCxnSpPr>
        <p:spPr>
          <a:xfrm>
            <a:off x="1477110" y="1219209"/>
            <a:ext cx="7041857" cy="0"/>
          </a:xfrm>
          <a:prstGeom prst="line">
            <a:avLst/>
          </a:prstGeom>
          <a:ln w="57150" cap="rnd">
            <a:solidFill>
              <a:schemeClr val="bg1"/>
            </a:solidFill>
            <a:prstDash val="sysDot"/>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FA8BA541-601C-4891-97C5-C9B26434A2F8}"/>
              </a:ext>
            </a:extLst>
          </p:cNvPr>
          <p:cNvCxnSpPr>
            <a:cxnSpLocks/>
          </p:cNvCxnSpPr>
          <p:nvPr/>
        </p:nvCxnSpPr>
        <p:spPr>
          <a:xfrm>
            <a:off x="636608" y="5625339"/>
            <a:ext cx="7280476" cy="0"/>
          </a:xfrm>
          <a:prstGeom prst="line">
            <a:avLst/>
          </a:prstGeom>
          <a:ln w="57150" cap="rnd">
            <a:solidFill>
              <a:schemeClr val="bg1"/>
            </a:solidFill>
            <a:prstDash val="sysDot"/>
          </a:ln>
        </p:spPr>
        <p:style>
          <a:lnRef idx="2">
            <a:schemeClr val="accent1"/>
          </a:lnRef>
          <a:fillRef idx="0">
            <a:schemeClr val="accent1"/>
          </a:fillRef>
          <a:effectRef idx="1">
            <a:schemeClr val="accent1"/>
          </a:effectRef>
          <a:fontRef idx="minor">
            <a:schemeClr val="tx1"/>
          </a:fontRef>
        </p:style>
      </p:cxnSp>
      <p:sp>
        <p:nvSpPr>
          <p:cNvPr id="18" name="Text Placeholder 14">
            <a:extLst>
              <a:ext uri="{FF2B5EF4-FFF2-40B4-BE49-F238E27FC236}">
                <a16:creationId xmlns:a16="http://schemas.microsoft.com/office/drawing/2014/main" id="{74DB8604-7D32-4C5C-B1CD-588D0ED146D6}"/>
              </a:ext>
            </a:extLst>
          </p:cNvPr>
          <p:cNvSpPr txBox="1">
            <a:spLocks/>
          </p:cNvSpPr>
          <p:nvPr/>
        </p:nvSpPr>
        <p:spPr>
          <a:xfrm>
            <a:off x="883311" y="1863764"/>
            <a:ext cx="7377389" cy="3116969"/>
          </a:xfrm>
          <a:prstGeom prst="rect">
            <a:avLst/>
          </a:prstGeom>
        </p:spPr>
        <p:txBody>
          <a:bodyPr anchor="ctr" anchorCtr="1"/>
          <a:lstStyle>
            <a:lvl1pPr marL="228600" indent="-228600" algn="ctr" defTabSz="914400" rtl="0" eaLnBrk="1" latinLnBrk="0" hangingPunct="1">
              <a:lnSpc>
                <a:spcPct val="90000"/>
              </a:lnSpc>
              <a:spcBef>
                <a:spcPts val="1000"/>
              </a:spcBef>
              <a:buClr>
                <a:srgbClr val="28B974"/>
              </a:buClr>
              <a:buFont typeface="Arial" panose="020B0604020202020204" pitchFamily="34" charset="0"/>
              <a:buChar char="•"/>
              <a:defRPr sz="5400" i="1" kern="1200">
                <a:solidFill>
                  <a:schemeClr val="tx1"/>
                </a:solidFill>
                <a:latin typeface="+mj-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3600" b="1" dirty="0">
                <a:solidFill>
                  <a:schemeClr val="bg1"/>
                </a:solidFill>
              </a:rPr>
              <a:t>Lorem ipsum dolor sit amet, </a:t>
            </a:r>
            <a:r>
              <a:rPr lang="en-US" sz="3600" dirty="0">
                <a:solidFill>
                  <a:schemeClr val="bg1"/>
                </a:solidFill>
              </a:rPr>
              <a:t>caonsectetur adipiscing elit.</a:t>
            </a:r>
            <a:br>
              <a:rPr lang="en-US" sz="3600" dirty="0">
                <a:solidFill>
                  <a:schemeClr val="bg1"/>
                </a:solidFill>
              </a:rPr>
            </a:br>
            <a:r>
              <a:rPr lang="en-US" sz="3600" dirty="0">
                <a:solidFill>
                  <a:schemeClr val="bg1"/>
                </a:solidFill>
              </a:rPr>
              <a:t>Curabitur purus dui, euismod quis placerat eget, venenatis </a:t>
            </a:r>
          </a:p>
        </p:txBody>
      </p:sp>
      <p:pic>
        <p:nvPicPr>
          <p:cNvPr id="19" name="Graphic 18">
            <a:extLst>
              <a:ext uri="{FF2B5EF4-FFF2-40B4-BE49-F238E27FC236}">
                <a16:creationId xmlns:a16="http://schemas.microsoft.com/office/drawing/2014/main" id="{5CF421A6-D42D-44D9-8336-86C81987CA4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0800000">
            <a:off x="705087" y="677859"/>
            <a:ext cx="947147" cy="947147"/>
          </a:xfrm>
          <a:prstGeom prst="rect">
            <a:avLst/>
          </a:prstGeom>
        </p:spPr>
      </p:pic>
      <p:pic>
        <p:nvPicPr>
          <p:cNvPr id="20" name="Graphic 19">
            <a:extLst>
              <a:ext uri="{FF2B5EF4-FFF2-40B4-BE49-F238E27FC236}">
                <a16:creationId xmlns:a16="http://schemas.microsoft.com/office/drawing/2014/main" id="{D7F19292-6294-4C06-84B4-85E33F2944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06261" y="5208156"/>
            <a:ext cx="861269" cy="861270"/>
          </a:xfrm>
          <a:prstGeom prst="rect">
            <a:avLst/>
          </a:prstGeom>
        </p:spPr>
      </p:pic>
    </p:spTree>
    <p:extLst>
      <p:ext uri="{BB962C8B-B14F-4D97-AF65-F5344CB8AC3E}">
        <p14:creationId xmlns:p14="http://schemas.microsoft.com/office/powerpoint/2010/main" val="24201753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A9E25B6-3359-433D-B39F-EF4C10FE997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33</a:t>
            </a:fld>
            <a:endParaRPr lang="en-PH" dirty="0"/>
          </a:p>
        </p:txBody>
      </p:sp>
      <p:sp>
        <p:nvSpPr>
          <p:cNvPr id="8" name="Subtitle 7">
            <a:extLst>
              <a:ext uri="{FF2B5EF4-FFF2-40B4-BE49-F238E27FC236}">
                <a16:creationId xmlns:a16="http://schemas.microsoft.com/office/drawing/2014/main" id="{4F7A2C24-9A65-44AF-AFCB-1BEF7B8F19A7}"/>
              </a:ext>
            </a:extLst>
          </p:cNvPr>
          <p:cNvSpPr>
            <a:spLocks noGrp="1"/>
          </p:cNvSpPr>
          <p:nvPr>
            <p:ph type="subTitle" idx="13"/>
          </p:nvPr>
        </p:nvSpPr>
        <p:spPr/>
        <p:txBody>
          <a:bodyPr/>
          <a:lstStyle/>
          <a:p>
            <a:endParaRPr lang="en-PH" dirty="0"/>
          </a:p>
        </p:txBody>
      </p:sp>
      <p:sp>
        <p:nvSpPr>
          <p:cNvPr id="5" name="Title 4">
            <a:extLst>
              <a:ext uri="{FF2B5EF4-FFF2-40B4-BE49-F238E27FC236}">
                <a16:creationId xmlns:a16="http://schemas.microsoft.com/office/drawing/2014/main" id="{F1E3A9B1-379D-487B-BFA9-4647D326CFB7}"/>
              </a:ext>
            </a:extLst>
          </p:cNvPr>
          <p:cNvSpPr>
            <a:spLocks noGrp="1"/>
          </p:cNvSpPr>
          <p:nvPr>
            <p:ph type="title"/>
          </p:nvPr>
        </p:nvSpPr>
        <p:spPr>
          <a:xfrm>
            <a:off x="628650" y="2546508"/>
            <a:ext cx="7886700" cy="1600556"/>
          </a:xfrm>
        </p:spPr>
        <p:txBody>
          <a:bodyPr/>
          <a:lstStyle/>
          <a:p>
            <a:r>
              <a:rPr lang="en-PH" dirty="0"/>
              <a:t>Column Slides</a:t>
            </a:r>
          </a:p>
        </p:txBody>
      </p:sp>
    </p:spTree>
    <p:extLst>
      <p:ext uri="{BB962C8B-B14F-4D97-AF65-F5344CB8AC3E}">
        <p14:creationId xmlns:p14="http://schemas.microsoft.com/office/powerpoint/2010/main" val="410852255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a:xfrm>
            <a:off x="628650" y="365127"/>
            <a:ext cx="7886700" cy="618100"/>
          </a:xfrm>
        </p:spPr>
        <p:txBody>
          <a:bodyPr>
            <a:normAutofit/>
          </a:bodyPr>
          <a:lstStyle/>
          <a:p>
            <a:r>
              <a:rPr lang="en-PH" dirty="0"/>
              <a:t>Basic Two Column Slide </a:t>
            </a:r>
          </a:p>
        </p:txBody>
      </p:sp>
      <p:sp>
        <p:nvSpPr>
          <p:cNvPr id="2" name="Slide Number Placeholder 1">
            <a:extLst>
              <a:ext uri="{FF2B5EF4-FFF2-40B4-BE49-F238E27FC236}">
                <a16:creationId xmlns:a16="http://schemas.microsoft.com/office/drawing/2014/main" id="{2AA28735-2820-4CC2-B417-74B54CD0A729}"/>
              </a:ext>
            </a:extLst>
          </p:cNvPr>
          <p:cNvSpPr>
            <a:spLocks noGrp="1"/>
          </p:cNvSpPr>
          <p:nvPr>
            <p:ph type="sldNum" sz="quarter" idx="12"/>
          </p:nvPr>
        </p:nvSpPr>
        <p:spPr/>
        <p:txBody>
          <a:bodyPr/>
          <a:lstStyle/>
          <a:p>
            <a:fld id="{40FCC99B-2112-4769-A0F7-9B55781EDC8A}" type="slidenum">
              <a:rPr lang="en-PH" smtClean="0"/>
              <a:t>34</a:t>
            </a:fld>
            <a:endParaRPr lang="en-PH" dirty="0"/>
          </a:p>
        </p:txBody>
      </p:sp>
      <p:sp>
        <p:nvSpPr>
          <p:cNvPr id="7" name="Text Placeholder 8">
            <a:extLst>
              <a:ext uri="{FF2B5EF4-FFF2-40B4-BE49-F238E27FC236}">
                <a16:creationId xmlns:a16="http://schemas.microsoft.com/office/drawing/2014/main" id="{50129D96-33E3-408F-919C-C516B9C8AD91}"/>
              </a:ext>
            </a:extLst>
          </p:cNvPr>
          <p:cNvSpPr txBox="1">
            <a:spLocks/>
          </p:cNvSpPr>
          <p:nvPr/>
        </p:nvSpPr>
        <p:spPr>
          <a:xfrm>
            <a:off x="628650" y="1790666"/>
            <a:ext cx="381061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dirty="0">
                <a:solidFill>
                  <a:schemeClr val="accent1"/>
                </a:solidFill>
                <a:latin typeface="Arial" panose="020B0604020202020204" pitchFamily="34" charset="0"/>
              </a:rPr>
              <a:t>H</a:t>
            </a:r>
            <a:r>
              <a:rPr lang="en-PH" sz="2000" dirty="0">
                <a:solidFill>
                  <a:schemeClr val="accent1"/>
                </a:solidFill>
                <a:latin typeface="Arial" panose="020B0604020202020204" pitchFamily="34" charset="0"/>
              </a:rPr>
              <a:t>eader</a:t>
            </a:r>
          </a:p>
        </p:txBody>
      </p:sp>
      <p:sp>
        <p:nvSpPr>
          <p:cNvPr id="8" name="Text Placeholder 9">
            <a:extLst>
              <a:ext uri="{FF2B5EF4-FFF2-40B4-BE49-F238E27FC236}">
                <a16:creationId xmlns:a16="http://schemas.microsoft.com/office/drawing/2014/main" id="{29D4ABEE-9FC5-4527-8797-632176DFFDFE}"/>
              </a:ext>
            </a:extLst>
          </p:cNvPr>
          <p:cNvSpPr txBox="1">
            <a:spLocks/>
          </p:cNvSpPr>
          <p:nvPr/>
        </p:nvSpPr>
        <p:spPr>
          <a:xfrm>
            <a:off x="4704518" y="1790669"/>
            <a:ext cx="3810832"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000" dirty="0">
                <a:solidFill>
                  <a:schemeClr val="accent1"/>
                </a:solidFill>
                <a:latin typeface="Arial" panose="020B0604020202020204" pitchFamily="34" charset="0"/>
              </a:rPr>
              <a:t>H</a:t>
            </a:r>
            <a:r>
              <a:rPr lang="en-PH" sz="2000" dirty="0">
                <a:solidFill>
                  <a:schemeClr val="accent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28650" y="2245433"/>
            <a:ext cx="3810617" cy="3889146"/>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600" dirty="0">
                <a:latin typeface="Arial" panose="020B0604020202020204" pitchFamily="34" charset="0"/>
              </a:rPr>
              <a:t>Lorem ipsum dolor sit amet, consectetur adipiscing elit. Curabitur purus dui, euismod quis placerat eget, venenatis nec nibh. Mauris sit </a:t>
            </a:r>
          </a:p>
          <a:p>
            <a:pPr marL="205959" indent="-136910">
              <a:buClr>
                <a:schemeClr val="accent1"/>
              </a:buClr>
            </a:pPr>
            <a:r>
              <a:rPr lang="en-PH" sz="1600" dirty="0">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buClr>
                <a:schemeClr val="accent1"/>
              </a:buClr>
            </a:pPr>
            <a:r>
              <a:rPr lang="en-PH" sz="1600" dirty="0">
                <a:latin typeface="Arial" panose="020B0604020202020204" pitchFamily="34" charset="0"/>
              </a:rPr>
              <a:t>Aenean a elit justo. Vivamus laoreet, lorem id iaculis mattis, neque diam blandit nulla, et rhoncus diam augue placerat elit. Nullam vitae tincidunt libero. Sed id arcu metus.</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4704518" y="2245436"/>
            <a:ext cx="3810832" cy="3889146"/>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600" dirty="0">
                <a:latin typeface="Arial" panose="020B0604020202020204" pitchFamily="34" charset="0"/>
              </a:rPr>
              <a:t>Lorem ipsum dolor sit amet, consectetur adipiscing elit. Curabitur purus dui, euismod quis placerat eget, venenatis nec nibh. Mauris sit </a:t>
            </a:r>
          </a:p>
          <a:p>
            <a:pPr marL="205959" indent="-136910">
              <a:buClr>
                <a:schemeClr val="accent1"/>
              </a:buClr>
            </a:pPr>
            <a:r>
              <a:rPr lang="en-PH" sz="1600" dirty="0">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buClr>
                <a:schemeClr val="accent1"/>
              </a:buClr>
            </a:pPr>
            <a:r>
              <a:rPr lang="en-PH" sz="1600" dirty="0">
                <a:latin typeface="Arial" panose="020B0604020202020204" pitchFamily="34" charset="0"/>
              </a:rPr>
              <a:t>Aenean a elit justo. Vivamus laoreet, lorem id iaculis mattis, neque diam blandit nulla, et rhoncus diam augue placerat elit. Nullam vitae tincidunt libero. Sed id arcu metus.</a:t>
            </a:r>
          </a:p>
        </p:txBody>
      </p:sp>
    </p:spTree>
    <p:extLst>
      <p:ext uri="{BB962C8B-B14F-4D97-AF65-F5344CB8AC3E}">
        <p14:creationId xmlns:p14="http://schemas.microsoft.com/office/powerpoint/2010/main" val="135235213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63CD455-7DD0-403E-B84F-8181145921B2}"/>
              </a:ext>
            </a:extLst>
          </p:cNvPr>
          <p:cNvSpPr>
            <a:spLocks noGrp="1"/>
          </p:cNvSpPr>
          <p:nvPr>
            <p:ph type="title"/>
          </p:nvPr>
        </p:nvSpPr>
        <p:spPr>
          <a:xfrm>
            <a:off x="628650" y="365127"/>
            <a:ext cx="7886700" cy="618100"/>
          </a:xfrm>
        </p:spPr>
        <p:txBody>
          <a:bodyPr>
            <a:normAutofit/>
          </a:bodyPr>
          <a:lstStyle/>
          <a:p>
            <a:r>
              <a:rPr lang="en-PH" dirty="0"/>
              <a:t>Visual Two Column Slide</a:t>
            </a:r>
          </a:p>
        </p:txBody>
      </p:sp>
      <p:sp>
        <p:nvSpPr>
          <p:cNvPr id="3" name="Slide Number Placeholder 2">
            <a:extLst>
              <a:ext uri="{FF2B5EF4-FFF2-40B4-BE49-F238E27FC236}">
                <a16:creationId xmlns:a16="http://schemas.microsoft.com/office/drawing/2014/main" id="{8A60C810-5CCE-4177-89ED-699B6266AA1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35</a:t>
            </a:fld>
            <a:endParaRPr lang="en-PH" dirty="0"/>
          </a:p>
        </p:txBody>
      </p:sp>
      <p:sp>
        <p:nvSpPr>
          <p:cNvPr id="24" name="Right Triangle 23">
            <a:extLst>
              <a:ext uri="{FF2B5EF4-FFF2-40B4-BE49-F238E27FC236}">
                <a16:creationId xmlns:a16="http://schemas.microsoft.com/office/drawing/2014/main" id="{51CE1EC8-485F-4D5C-BE7B-33C8D45E2964}"/>
              </a:ext>
            </a:extLst>
          </p:cNvPr>
          <p:cNvSpPr/>
          <p:nvPr/>
        </p:nvSpPr>
        <p:spPr>
          <a:xfrm>
            <a:off x="4177796"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5" name="Right Triangle 24">
            <a:extLst>
              <a:ext uri="{FF2B5EF4-FFF2-40B4-BE49-F238E27FC236}">
                <a16:creationId xmlns:a16="http://schemas.microsoft.com/office/drawing/2014/main" id="{E29B9CEB-AC77-4FB3-8E73-DAFF86639EBD}"/>
              </a:ext>
            </a:extLst>
          </p:cNvPr>
          <p:cNvSpPr/>
          <p:nvPr/>
        </p:nvSpPr>
        <p:spPr>
          <a:xfrm flipH="1">
            <a:off x="428264"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6" name="Rectangle 25">
            <a:extLst>
              <a:ext uri="{FF2B5EF4-FFF2-40B4-BE49-F238E27FC236}">
                <a16:creationId xmlns:a16="http://schemas.microsoft.com/office/drawing/2014/main" id="{67556414-4BD4-4766-AC35-A9DBA8B88235}"/>
              </a:ext>
            </a:extLst>
          </p:cNvPr>
          <p:cNvSpPr/>
          <p:nvPr/>
        </p:nvSpPr>
        <p:spPr>
          <a:xfrm flipV="1">
            <a:off x="428261" y="6076843"/>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7" name="ee4pContent3">
            <a:extLst>
              <a:ext uri="{FF2B5EF4-FFF2-40B4-BE49-F238E27FC236}">
                <a16:creationId xmlns:a16="http://schemas.microsoft.com/office/drawing/2014/main" id="{3000218E-4ADA-4577-B9B9-F91E0363D866}"/>
              </a:ext>
            </a:extLst>
          </p:cNvPr>
          <p:cNvSpPr txBox="1"/>
          <p:nvPr/>
        </p:nvSpPr>
        <p:spPr>
          <a:xfrm>
            <a:off x="574785"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6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6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600" dirty="0">
                <a:solidFill>
                  <a:schemeClr val="tx1"/>
                </a:solidFill>
                <a:latin typeface="Arial" panose="020B0604020202020204" pitchFamily="34" charset="0"/>
                <a:sym typeface="+mn-lt"/>
              </a:rPr>
              <a:t>Aenean a elit justo. Vivamus laoreet, lorem id iaculis mattis, neque diam blandit nulla</a:t>
            </a:r>
          </a:p>
        </p:txBody>
      </p:sp>
      <p:sp>
        <p:nvSpPr>
          <p:cNvPr id="31" name="Right Triangle 30">
            <a:extLst>
              <a:ext uri="{FF2B5EF4-FFF2-40B4-BE49-F238E27FC236}">
                <a16:creationId xmlns:a16="http://schemas.microsoft.com/office/drawing/2014/main" id="{5C008084-CBB9-4038-8080-CEAAFF3312D4}"/>
              </a:ext>
            </a:extLst>
          </p:cNvPr>
          <p:cNvSpPr/>
          <p:nvPr/>
        </p:nvSpPr>
        <p:spPr>
          <a:xfrm flipV="1">
            <a:off x="4177796"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32" name="Right Triangle 31">
            <a:extLst>
              <a:ext uri="{FF2B5EF4-FFF2-40B4-BE49-F238E27FC236}">
                <a16:creationId xmlns:a16="http://schemas.microsoft.com/office/drawing/2014/main" id="{000666F4-8F04-4649-8E69-BA776117DD05}"/>
              </a:ext>
            </a:extLst>
          </p:cNvPr>
          <p:cNvSpPr/>
          <p:nvPr/>
        </p:nvSpPr>
        <p:spPr>
          <a:xfrm flipH="1" flipV="1">
            <a:off x="42826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33" name="ee4pHeader3">
            <a:extLst>
              <a:ext uri="{FF2B5EF4-FFF2-40B4-BE49-F238E27FC236}">
                <a16:creationId xmlns:a16="http://schemas.microsoft.com/office/drawing/2014/main" id="{A6E1E421-41D7-496B-B3C3-179E61E4F5BD}"/>
              </a:ext>
            </a:extLst>
          </p:cNvPr>
          <p:cNvSpPr txBox="1"/>
          <p:nvPr/>
        </p:nvSpPr>
        <p:spPr>
          <a:xfrm>
            <a:off x="428261"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dirty="0">
                <a:solidFill>
                  <a:schemeClr val="bg1"/>
                </a:solidFill>
                <a:latin typeface="Arial" panose="020B0604020202020204" pitchFamily="34" charset="0"/>
              </a:rPr>
              <a:t>Header</a:t>
            </a:r>
          </a:p>
        </p:txBody>
      </p:sp>
      <p:grpSp>
        <p:nvGrpSpPr>
          <p:cNvPr id="8" name="Group 7">
            <a:extLst>
              <a:ext uri="{FF2B5EF4-FFF2-40B4-BE49-F238E27FC236}">
                <a16:creationId xmlns:a16="http://schemas.microsoft.com/office/drawing/2014/main" id="{51053712-DD58-481A-9B06-643A418C3F13}"/>
              </a:ext>
            </a:extLst>
          </p:cNvPr>
          <p:cNvGrpSpPr/>
          <p:nvPr/>
        </p:nvGrpSpPr>
        <p:grpSpPr>
          <a:xfrm>
            <a:off x="1974899" y="1399397"/>
            <a:ext cx="802784" cy="801888"/>
            <a:chOff x="1974899" y="1399397"/>
            <a:chExt cx="802784" cy="801888"/>
          </a:xfrm>
        </p:grpSpPr>
        <p:grpSp>
          <p:nvGrpSpPr>
            <p:cNvPr id="51" name="Group 50">
              <a:extLst>
                <a:ext uri="{FF2B5EF4-FFF2-40B4-BE49-F238E27FC236}">
                  <a16:creationId xmlns:a16="http://schemas.microsoft.com/office/drawing/2014/main" id="{0BD4C35A-EB6E-4122-A2F0-C7D9C23BE3BA}"/>
                </a:ext>
              </a:extLst>
            </p:cNvPr>
            <p:cNvGrpSpPr/>
            <p:nvPr/>
          </p:nvGrpSpPr>
          <p:grpSpPr>
            <a:xfrm>
              <a:off x="1974899" y="1399397"/>
              <a:ext cx="802784" cy="801888"/>
              <a:chOff x="1725375" y="1679843"/>
              <a:chExt cx="1192530" cy="1005840"/>
            </a:xfrm>
          </p:grpSpPr>
          <p:sp>
            <p:nvSpPr>
              <p:cNvPr id="35" name="Oval 34">
                <a:extLst>
                  <a:ext uri="{FF2B5EF4-FFF2-40B4-BE49-F238E27FC236}">
                    <a16:creationId xmlns:a16="http://schemas.microsoft.com/office/drawing/2014/main" id="{7FD3209A-FF6B-4F18-9C57-DA0E3C836263}"/>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6" name="Oval 35">
                <a:extLst>
                  <a:ext uri="{FF2B5EF4-FFF2-40B4-BE49-F238E27FC236}">
                    <a16:creationId xmlns:a16="http://schemas.microsoft.com/office/drawing/2014/main" id="{B4B51921-2D25-4146-AD92-8CB752190EF8}"/>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58" name="Graphic 57" descr="Single gear with solid fill">
              <a:extLst>
                <a:ext uri="{FF2B5EF4-FFF2-40B4-BE49-F238E27FC236}">
                  <a16:creationId xmlns:a16="http://schemas.microsoft.com/office/drawing/2014/main" id="{8581FC4B-CE72-4812-9061-6FDBB72F5E7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07380" y="1531433"/>
              <a:ext cx="537816" cy="537816"/>
            </a:xfrm>
            <a:prstGeom prst="rect">
              <a:avLst/>
            </a:prstGeom>
          </p:spPr>
        </p:pic>
      </p:grpSp>
      <p:sp>
        <p:nvSpPr>
          <p:cNvPr id="20" name="Right Triangle 19">
            <a:extLst>
              <a:ext uri="{FF2B5EF4-FFF2-40B4-BE49-F238E27FC236}">
                <a16:creationId xmlns:a16="http://schemas.microsoft.com/office/drawing/2014/main" id="{28F23A2A-1CF4-479D-A1A9-D6DDA0BC453A}"/>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1" name="Right Triangle 20">
            <a:extLst>
              <a:ext uri="{FF2B5EF4-FFF2-40B4-BE49-F238E27FC236}">
                <a16:creationId xmlns:a16="http://schemas.microsoft.com/office/drawing/2014/main" id="{4FA1ED77-5DCA-4CEF-A7C4-1166C240A71C}"/>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2" name="Rectangle 21">
            <a:extLst>
              <a:ext uri="{FF2B5EF4-FFF2-40B4-BE49-F238E27FC236}">
                <a16:creationId xmlns:a16="http://schemas.microsoft.com/office/drawing/2014/main" id="{EBD1506A-8E2D-454D-91A8-90AC40C48D19}"/>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3" name="ee4pContent3">
            <a:extLst>
              <a:ext uri="{FF2B5EF4-FFF2-40B4-BE49-F238E27FC236}">
                <a16:creationId xmlns:a16="http://schemas.microsoft.com/office/drawing/2014/main" id="{58B372BE-5319-4788-A879-A96426073997}"/>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6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6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600" dirty="0">
                <a:solidFill>
                  <a:schemeClr val="tx1"/>
                </a:solidFill>
                <a:latin typeface="Arial" panose="020B0604020202020204" pitchFamily="34" charset="0"/>
                <a:sym typeface="+mn-lt"/>
              </a:rPr>
              <a:t>Aenean a elit justo. Vivamus laoreet, lorem id iaculis mattis, neque diam blandit nulla</a:t>
            </a:r>
          </a:p>
        </p:txBody>
      </p:sp>
      <p:sp>
        <p:nvSpPr>
          <p:cNvPr id="28" name="Right Triangle 27">
            <a:extLst>
              <a:ext uri="{FF2B5EF4-FFF2-40B4-BE49-F238E27FC236}">
                <a16:creationId xmlns:a16="http://schemas.microsoft.com/office/drawing/2014/main" id="{87D69B06-3491-4327-8C57-F1D14ABFB11E}"/>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29" name="Right Triangle 28">
            <a:extLst>
              <a:ext uri="{FF2B5EF4-FFF2-40B4-BE49-F238E27FC236}">
                <a16:creationId xmlns:a16="http://schemas.microsoft.com/office/drawing/2014/main" id="{71570CF7-15E0-466D-BC2E-8FFCCD96C793}"/>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900" dirty="0">
              <a:solidFill>
                <a:srgbClr val="FFFFFF"/>
              </a:solidFill>
              <a:latin typeface="Arial" panose="020B0604020202020204" pitchFamily="34" charset="0"/>
            </a:endParaRPr>
          </a:p>
        </p:txBody>
      </p:sp>
      <p:sp>
        <p:nvSpPr>
          <p:cNvPr id="30" name="ee4pHeader3">
            <a:extLst>
              <a:ext uri="{FF2B5EF4-FFF2-40B4-BE49-F238E27FC236}">
                <a16:creationId xmlns:a16="http://schemas.microsoft.com/office/drawing/2014/main" id="{C0DEF8EA-AABB-408F-AB22-C8EFE46EE93F}"/>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dirty="0">
                <a:solidFill>
                  <a:schemeClr val="bg1"/>
                </a:solidFill>
                <a:latin typeface="Arial" panose="020B0604020202020204" pitchFamily="34" charset="0"/>
              </a:rPr>
              <a:t>Header</a:t>
            </a:r>
          </a:p>
        </p:txBody>
      </p:sp>
      <p:grpSp>
        <p:nvGrpSpPr>
          <p:cNvPr id="52" name="Group 51">
            <a:extLst>
              <a:ext uri="{FF2B5EF4-FFF2-40B4-BE49-F238E27FC236}">
                <a16:creationId xmlns:a16="http://schemas.microsoft.com/office/drawing/2014/main" id="{D637C067-8B69-4D59-B7F4-3FBCE808DB07}"/>
              </a:ext>
            </a:extLst>
          </p:cNvPr>
          <p:cNvGrpSpPr/>
          <p:nvPr/>
        </p:nvGrpSpPr>
        <p:grpSpPr>
          <a:xfrm>
            <a:off x="6366320" y="1399397"/>
            <a:ext cx="802784" cy="801888"/>
            <a:chOff x="1725375" y="1679843"/>
            <a:chExt cx="1192530" cy="1005840"/>
          </a:xfrm>
        </p:grpSpPr>
        <p:sp>
          <p:nvSpPr>
            <p:cNvPr id="53" name="Oval 52">
              <a:extLst>
                <a:ext uri="{FF2B5EF4-FFF2-40B4-BE49-F238E27FC236}">
                  <a16:creationId xmlns:a16="http://schemas.microsoft.com/office/drawing/2014/main" id="{A3502E24-5A32-4C75-A1EE-89D2CD7232BE}"/>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4" name="Oval 53">
              <a:extLst>
                <a:ext uri="{FF2B5EF4-FFF2-40B4-BE49-F238E27FC236}">
                  <a16:creationId xmlns:a16="http://schemas.microsoft.com/office/drawing/2014/main" id="{763D797F-F6DE-47A7-9219-E68F83723DAD}"/>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59" name="Graphic 58" descr="Single gear with solid fill">
            <a:extLst>
              <a:ext uri="{FF2B5EF4-FFF2-40B4-BE49-F238E27FC236}">
                <a16:creationId xmlns:a16="http://schemas.microsoft.com/office/drawing/2014/main" id="{686D2340-A0B4-4D0E-AF17-D4DE81CF5F0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spTree>
    <p:extLst>
      <p:ext uri="{BB962C8B-B14F-4D97-AF65-F5344CB8AC3E}">
        <p14:creationId xmlns:p14="http://schemas.microsoft.com/office/powerpoint/2010/main" val="428964717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p:txBody>
          <a:bodyPr>
            <a:normAutofit/>
          </a:bodyPr>
          <a:lstStyle/>
          <a:p>
            <a:r>
              <a:rPr lang="en-PH" dirty="0"/>
              <a:t>Basic Three Column Slide</a:t>
            </a:r>
          </a:p>
        </p:txBody>
      </p:sp>
      <p:sp>
        <p:nvSpPr>
          <p:cNvPr id="2" name="Slide Number Placeholder 1">
            <a:extLst>
              <a:ext uri="{FF2B5EF4-FFF2-40B4-BE49-F238E27FC236}">
                <a16:creationId xmlns:a16="http://schemas.microsoft.com/office/drawing/2014/main" id="{8FDA870D-ABCD-429F-A92C-F52671EEAF37}"/>
              </a:ext>
            </a:extLst>
          </p:cNvPr>
          <p:cNvSpPr>
            <a:spLocks noGrp="1"/>
          </p:cNvSpPr>
          <p:nvPr>
            <p:ph type="sldNum" sz="quarter" idx="12"/>
          </p:nvPr>
        </p:nvSpPr>
        <p:spPr/>
        <p:txBody>
          <a:bodyPr/>
          <a:lstStyle/>
          <a:p>
            <a:fld id="{40FCC99B-2112-4769-A0F7-9B55781EDC8A}" type="slidenum">
              <a:rPr lang="en-PH" smtClean="0"/>
              <a:t>36</a:t>
            </a:fld>
            <a:endParaRPr lang="en-PH" dirty="0"/>
          </a:p>
        </p:txBody>
      </p:sp>
      <p:sp>
        <p:nvSpPr>
          <p:cNvPr id="7" name="Text Placeholder 8">
            <a:extLst>
              <a:ext uri="{FF2B5EF4-FFF2-40B4-BE49-F238E27FC236}">
                <a16:creationId xmlns:a16="http://schemas.microsoft.com/office/drawing/2014/main" id="{50129D96-33E3-408F-919C-C516B9C8AD91}"/>
              </a:ext>
            </a:extLst>
          </p:cNvPr>
          <p:cNvSpPr txBox="1">
            <a:spLocks/>
          </p:cNvSpPr>
          <p:nvPr/>
        </p:nvSpPr>
        <p:spPr>
          <a:xfrm>
            <a:off x="628720" y="1790666"/>
            <a:ext cx="2517822"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28650" y="2245431"/>
            <a:ext cx="2517822" cy="3889145"/>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a:p>
            <a:pPr marL="205959" indent="-136910">
              <a:buClr>
                <a:schemeClr val="accent1"/>
              </a:buClr>
            </a:pPr>
            <a:r>
              <a:rPr lang="en-PH" sz="1400" dirty="0">
                <a:latin typeface="Arial" panose="020B0604020202020204" pitchFamily="34" charset="0"/>
              </a:rPr>
              <a:t>Nullam vitae tincidunt libero. Sed id arcu metus.</a:t>
            </a:r>
          </a:p>
        </p:txBody>
      </p:sp>
      <p:sp>
        <p:nvSpPr>
          <p:cNvPr id="8" name="Text Placeholder 9">
            <a:extLst>
              <a:ext uri="{FF2B5EF4-FFF2-40B4-BE49-F238E27FC236}">
                <a16:creationId xmlns:a16="http://schemas.microsoft.com/office/drawing/2014/main" id="{29D4ABEE-9FC5-4527-8797-632176DFFDFE}"/>
              </a:ext>
            </a:extLst>
          </p:cNvPr>
          <p:cNvSpPr txBox="1">
            <a:spLocks/>
          </p:cNvSpPr>
          <p:nvPr/>
        </p:nvSpPr>
        <p:spPr>
          <a:xfrm>
            <a:off x="3312980" y="1790669"/>
            <a:ext cx="2517964"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3312980" y="2245431"/>
            <a:ext cx="2517964" cy="3889145"/>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a:p>
            <a:pPr marL="205959" indent="-136910">
              <a:buClr>
                <a:schemeClr val="accent1"/>
              </a:buClr>
            </a:pPr>
            <a:r>
              <a:rPr lang="en-PH" sz="1400" dirty="0">
                <a:latin typeface="Arial" panose="020B0604020202020204" pitchFamily="34" charset="0"/>
              </a:rPr>
              <a:t>Nullam vitae tincidunt libero. Sed id arcu metus.</a:t>
            </a:r>
          </a:p>
        </p:txBody>
      </p:sp>
      <p:sp>
        <p:nvSpPr>
          <p:cNvPr id="11" name="Text Placeholder 9">
            <a:extLst>
              <a:ext uri="{FF2B5EF4-FFF2-40B4-BE49-F238E27FC236}">
                <a16:creationId xmlns:a16="http://schemas.microsoft.com/office/drawing/2014/main" id="{5E75EF4B-C2EC-405B-A488-7D0E93D4E876}"/>
              </a:ext>
            </a:extLst>
          </p:cNvPr>
          <p:cNvSpPr txBox="1">
            <a:spLocks/>
          </p:cNvSpPr>
          <p:nvPr/>
        </p:nvSpPr>
        <p:spPr>
          <a:xfrm>
            <a:off x="5997386" y="1790669"/>
            <a:ext cx="2517964"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5997386" y="2245431"/>
            <a:ext cx="2517964" cy="3889145"/>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a:p>
            <a:pPr marL="205959" indent="-136910">
              <a:buClr>
                <a:schemeClr val="accent1"/>
              </a:buClr>
            </a:pPr>
            <a:r>
              <a:rPr lang="en-PH" sz="1400" dirty="0">
                <a:latin typeface="Arial" panose="020B0604020202020204" pitchFamily="34" charset="0"/>
              </a:rPr>
              <a:t>Nullam vitae tincidunt libero. Sed id arcu metus.</a:t>
            </a:r>
          </a:p>
        </p:txBody>
      </p:sp>
    </p:spTree>
    <p:extLst>
      <p:ext uri="{BB962C8B-B14F-4D97-AF65-F5344CB8AC3E}">
        <p14:creationId xmlns:p14="http://schemas.microsoft.com/office/powerpoint/2010/main" val="28194170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63CD455-7DD0-403E-B84F-8181145921B2}"/>
              </a:ext>
            </a:extLst>
          </p:cNvPr>
          <p:cNvSpPr>
            <a:spLocks noGrp="1"/>
          </p:cNvSpPr>
          <p:nvPr>
            <p:ph type="title"/>
          </p:nvPr>
        </p:nvSpPr>
        <p:spPr>
          <a:xfrm>
            <a:off x="628650" y="365125"/>
            <a:ext cx="7886700" cy="617538"/>
          </a:xfrm>
        </p:spPr>
        <p:txBody>
          <a:bodyPr>
            <a:normAutofit/>
          </a:bodyPr>
          <a:lstStyle/>
          <a:p>
            <a:r>
              <a:rPr lang="en-PH" dirty="0"/>
              <a:t>Visual Three Column Slide</a:t>
            </a:r>
          </a:p>
        </p:txBody>
      </p:sp>
      <p:sp>
        <p:nvSpPr>
          <p:cNvPr id="3" name="Slide Number Placeholder 2">
            <a:extLst>
              <a:ext uri="{FF2B5EF4-FFF2-40B4-BE49-F238E27FC236}">
                <a16:creationId xmlns:a16="http://schemas.microsoft.com/office/drawing/2014/main" id="{8A60C810-5CCE-4177-89ED-699B6266AA1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37</a:t>
            </a:fld>
            <a:endParaRPr lang="en-PH" dirty="0"/>
          </a:p>
        </p:txBody>
      </p:sp>
      <p:grpSp>
        <p:nvGrpSpPr>
          <p:cNvPr id="14" name="Group 13">
            <a:extLst>
              <a:ext uri="{FF2B5EF4-FFF2-40B4-BE49-F238E27FC236}">
                <a16:creationId xmlns:a16="http://schemas.microsoft.com/office/drawing/2014/main" id="{E9001EE9-324E-4A16-BBC0-F7D91F119BA6}"/>
              </a:ext>
            </a:extLst>
          </p:cNvPr>
          <p:cNvGrpSpPr/>
          <p:nvPr/>
        </p:nvGrpSpPr>
        <p:grpSpPr>
          <a:xfrm>
            <a:off x="628651" y="1983098"/>
            <a:ext cx="2474151" cy="4160682"/>
            <a:chOff x="428261" y="1983098"/>
            <a:chExt cx="3896057" cy="4160682"/>
          </a:xfrm>
        </p:grpSpPr>
        <p:sp>
          <p:nvSpPr>
            <p:cNvPr id="68" name="Right Triangle 67">
              <a:extLst>
                <a:ext uri="{FF2B5EF4-FFF2-40B4-BE49-F238E27FC236}">
                  <a16:creationId xmlns:a16="http://schemas.microsoft.com/office/drawing/2014/main" id="{71B178E3-F8EA-447F-966D-AAA13193DF8A}"/>
                </a:ext>
              </a:extLst>
            </p:cNvPr>
            <p:cNvSpPr/>
            <p:nvPr/>
          </p:nvSpPr>
          <p:spPr>
            <a:xfrm>
              <a:off x="4177796"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69" name="Right Triangle 68">
              <a:extLst>
                <a:ext uri="{FF2B5EF4-FFF2-40B4-BE49-F238E27FC236}">
                  <a16:creationId xmlns:a16="http://schemas.microsoft.com/office/drawing/2014/main" id="{402C06F6-505C-40AF-8223-1F938FFA5828}"/>
                </a:ext>
              </a:extLst>
            </p:cNvPr>
            <p:cNvSpPr/>
            <p:nvPr/>
          </p:nvSpPr>
          <p:spPr>
            <a:xfrm flipH="1">
              <a:off x="428264"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70" name="Rectangle 69">
              <a:extLst>
                <a:ext uri="{FF2B5EF4-FFF2-40B4-BE49-F238E27FC236}">
                  <a16:creationId xmlns:a16="http://schemas.microsoft.com/office/drawing/2014/main" id="{E4108070-F17E-4DE7-AF57-B1D809A6BF18}"/>
                </a:ext>
              </a:extLst>
            </p:cNvPr>
            <p:cNvSpPr/>
            <p:nvPr/>
          </p:nvSpPr>
          <p:spPr>
            <a:xfrm flipV="1">
              <a:off x="428261" y="6076843"/>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71" name="ee4pContent3">
              <a:extLst>
                <a:ext uri="{FF2B5EF4-FFF2-40B4-BE49-F238E27FC236}">
                  <a16:creationId xmlns:a16="http://schemas.microsoft.com/office/drawing/2014/main" id="{57A057AD-3483-4B40-8B86-64290D952A80}"/>
                </a:ext>
              </a:extLst>
            </p:cNvPr>
            <p:cNvSpPr txBox="1"/>
            <p:nvPr/>
          </p:nvSpPr>
          <p:spPr>
            <a:xfrm>
              <a:off x="574785"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4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a:t>
              </a:r>
            </a:p>
          </p:txBody>
        </p:sp>
        <p:sp>
          <p:nvSpPr>
            <p:cNvPr id="72" name="Right Triangle 71">
              <a:extLst>
                <a:ext uri="{FF2B5EF4-FFF2-40B4-BE49-F238E27FC236}">
                  <a16:creationId xmlns:a16="http://schemas.microsoft.com/office/drawing/2014/main" id="{D20D50DC-D9E0-4BCC-90FD-D04E162348E9}"/>
                </a:ext>
              </a:extLst>
            </p:cNvPr>
            <p:cNvSpPr/>
            <p:nvPr/>
          </p:nvSpPr>
          <p:spPr>
            <a:xfrm flipV="1">
              <a:off x="4177796"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73" name="Right Triangle 72">
              <a:extLst>
                <a:ext uri="{FF2B5EF4-FFF2-40B4-BE49-F238E27FC236}">
                  <a16:creationId xmlns:a16="http://schemas.microsoft.com/office/drawing/2014/main" id="{74F76913-79BE-47D3-8144-C2CF5B97708A}"/>
                </a:ext>
              </a:extLst>
            </p:cNvPr>
            <p:cNvSpPr/>
            <p:nvPr/>
          </p:nvSpPr>
          <p:spPr>
            <a:xfrm flipH="1" flipV="1">
              <a:off x="42826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74" name="ee4pHeader3">
              <a:extLst>
                <a:ext uri="{FF2B5EF4-FFF2-40B4-BE49-F238E27FC236}">
                  <a16:creationId xmlns:a16="http://schemas.microsoft.com/office/drawing/2014/main" id="{EEC29989-7CD6-461B-BA7A-CD208B964233}"/>
                </a:ext>
              </a:extLst>
            </p:cNvPr>
            <p:cNvSpPr txBox="1"/>
            <p:nvPr/>
          </p:nvSpPr>
          <p:spPr>
            <a:xfrm>
              <a:off x="428261"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600" dirty="0">
                  <a:solidFill>
                    <a:schemeClr val="bg1"/>
                  </a:solidFill>
                  <a:latin typeface="Arial" panose="020B0604020202020204" pitchFamily="34" charset="0"/>
                </a:rPr>
                <a:t>Header</a:t>
              </a:r>
            </a:p>
          </p:txBody>
        </p:sp>
      </p:grpSp>
      <p:grpSp>
        <p:nvGrpSpPr>
          <p:cNvPr id="75" name="Group 74">
            <a:extLst>
              <a:ext uri="{FF2B5EF4-FFF2-40B4-BE49-F238E27FC236}">
                <a16:creationId xmlns:a16="http://schemas.microsoft.com/office/drawing/2014/main" id="{35FBA33B-0A4F-4827-818C-13D4409E197F}"/>
              </a:ext>
            </a:extLst>
          </p:cNvPr>
          <p:cNvGrpSpPr/>
          <p:nvPr/>
        </p:nvGrpSpPr>
        <p:grpSpPr>
          <a:xfrm>
            <a:off x="1464334" y="1399397"/>
            <a:ext cx="802784" cy="801888"/>
            <a:chOff x="1974899" y="1399397"/>
            <a:chExt cx="802784" cy="801888"/>
          </a:xfrm>
        </p:grpSpPr>
        <p:grpSp>
          <p:nvGrpSpPr>
            <p:cNvPr id="76" name="Group 75">
              <a:extLst>
                <a:ext uri="{FF2B5EF4-FFF2-40B4-BE49-F238E27FC236}">
                  <a16:creationId xmlns:a16="http://schemas.microsoft.com/office/drawing/2014/main" id="{EF69BDB6-DAC1-4022-9489-4385C001D3BF}"/>
                </a:ext>
              </a:extLst>
            </p:cNvPr>
            <p:cNvGrpSpPr/>
            <p:nvPr/>
          </p:nvGrpSpPr>
          <p:grpSpPr>
            <a:xfrm>
              <a:off x="1974899" y="1399397"/>
              <a:ext cx="802784" cy="801888"/>
              <a:chOff x="1725375" y="1679843"/>
              <a:chExt cx="1192530" cy="1005840"/>
            </a:xfrm>
          </p:grpSpPr>
          <p:sp>
            <p:nvSpPr>
              <p:cNvPr id="78" name="Oval 77">
                <a:extLst>
                  <a:ext uri="{FF2B5EF4-FFF2-40B4-BE49-F238E27FC236}">
                    <a16:creationId xmlns:a16="http://schemas.microsoft.com/office/drawing/2014/main" id="{1C83A4B0-7C56-4ECE-B70A-0E2555D1DFD9}"/>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79" name="Oval 78">
                <a:extLst>
                  <a:ext uri="{FF2B5EF4-FFF2-40B4-BE49-F238E27FC236}">
                    <a16:creationId xmlns:a16="http://schemas.microsoft.com/office/drawing/2014/main" id="{6B9401C3-495A-4774-80EC-53ED794474E2}"/>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77" name="Graphic 76" descr="Single gear with solid fill">
              <a:extLst>
                <a:ext uri="{FF2B5EF4-FFF2-40B4-BE49-F238E27FC236}">
                  <a16:creationId xmlns:a16="http://schemas.microsoft.com/office/drawing/2014/main" id="{7BF6989E-8481-4028-9609-CFF02B0D58A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07380" y="1531433"/>
              <a:ext cx="537816" cy="537816"/>
            </a:xfrm>
            <a:prstGeom prst="rect">
              <a:avLst/>
            </a:prstGeom>
          </p:spPr>
        </p:pic>
      </p:grpSp>
      <p:grpSp>
        <p:nvGrpSpPr>
          <p:cNvPr id="15" name="Group 14">
            <a:extLst>
              <a:ext uri="{FF2B5EF4-FFF2-40B4-BE49-F238E27FC236}">
                <a16:creationId xmlns:a16="http://schemas.microsoft.com/office/drawing/2014/main" id="{E9EE614E-419C-417D-9217-B91B34C5E4EA}"/>
              </a:ext>
            </a:extLst>
          </p:cNvPr>
          <p:cNvGrpSpPr/>
          <p:nvPr/>
        </p:nvGrpSpPr>
        <p:grpSpPr>
          <a:xfrm>
            <a:off x="3334927" y="1983098"/>
            <a:ext cx="2474149" cy="4160684"/>
            <a:chOff x="4819685" y="1983098"/>
            <a:chExt cx="3896054" cy="4160684"/>
          </a:xfrm>
        </p:grpSpPr>
        <p:sp>
          <p:nvSpPr>
            <p:cNvPr id="80" name="Right Triangle 79">
              <a:extLst>
                <a:ext uri="{FF2B5EF4-FFF2-40B4-BE49-F238E27FC236}">
                  <a16:creationId xmlns:a16="http://schemas.microsoft.com/office/drawing/2014/main" id="{76019D7B-2C51-4B3F-82D4-F153724F701F}"/>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81" name="Right Triangle 80">
              <a:extLst>
                <a:ext uri="{FF2B5EF4-FFF2-40B4-BE49-F238E27FC236}">
                  <a16:creationId xmlns:a16="http://schemas.microsoft.com/office/drawing/2014/main" id="{BD36ABFA-044F-45C8-BDA6-0ED27323846A}"/>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82" name="Rectangle 81">
              <a:extLst>
                <a:ext uri="{FF2B5EF4-FFF2-40B4-BE49-F238E27FC236}">
                  <a16:creationId xmlns:a16="http://schemas.microsoft.com/office/drawing/2014/main" id="{0BA03111-B5AC-4198-B98C-CF569612CB25}"/>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83" name="ee4pContent3">
              <a:extLst>
                <a:ext uri="{FF2B5EF4-FFF2-40B4-BE49-F238E27FC236}">
                  <a16:creationId xmlns:a16="http://schemas.microsoft.com/office/drawing/2014/main" id="{735AAC4C-C347-4E26-A590-C556328D0971}"/>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4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a:t>
              </a:r>
            </a:p>
          </p:txBody>
        </p:sp>
        <p:sp>
          <p:nvSpPr>
            <p:cNvPr id="84" name="Right Triangle 83">
              <a:extLst>
                <a:ext uri="{FF2B5EF4-FFF2-40B4-BE49-F238E27FC236}">
                  <a16:creationId xmlns:a16="http://schemas.microsoft.com/office/drawing/2014/main" id="{889D3E2E-0705-47D8-8DF4-647DCD5E9123}"/>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85" name="Right Triangle 84">
              <a:extLst>
                <a:ext uri="{FF2B5EF4-FFF2-40B4-BE49-F238E27FC236}">
                  <a16:creationId xmlns:a16="http://schemas.microsoft.com/office/drawing/2014/main" id="{286B5018-C500-40A1-A12C-A8A5375BFD6D}"/>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86" name="ee4pHeader3">
              <a:extLst>
                <a:ext uri="{FF2B5EF4-FFF2-40B4-BE49-F238E27FC236}">
                  <a16:creationId xmlns:a16="http://schemas.microsoft.com/office/drawing/2014/main" id="{3DB84A7B-75D9-44D7-9C58-30F300C25541}"/>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600" dirty="0">
                  <a:solidFill>
                    <a:schemeClr val="bg1"/>
                  </a:solidFill>
                  <a:latin typeface="Arial" panose="020B0604020202020204" pitchFamily="34" charset="0"/>
                </a:rPr>
                <a:t>Header</a:t>
              </a:r>
            </a:p>
          </p:txBody>
        </p:sp>
      </p:grpSp>
      <p:grpSp>
        <p:nvGrpSpPr>
          <p:cNvPr id="91" name="Group 90">
            <a:extLst>
              <a:ext uri="{FF2B5EF4-FFF2-40B4-BE49-F238E27FC236}">
                <a16:creationId xmlns:a16="http://schemas.microsoft.com/office/drawing/2014/main" id="{D0FF6BFE-B80F-469F-92C2-BF957CAFE575}"/>
              </a:ext>
            </a:extLst>
          </p:cNvPr>
          <p:cNvGrpSpPr/>
          <p:nvPr/>
        </p:nvGrpSpPr>
        <p:grpSpPr>
          <a:xfrm>
            <a:off x="6041201" y="1983098"/>
            <a:ext cx="2474149" cy="4160684"/>
            <a:chOff x="4819685" y="1983098"/>
            <a:chExt cx="3896054" cy="4160684"/>
          </a:xfrm>
        </p:grpSpPr>
        <p:sp>
          <p:nvSpPr>
            <p:cNvPr id="92" name="Right Triangle 91">
              <a:extLst>
                <a:ext uri="{FF2B5EF4-FFF2-40B4-BE49-F238E27FC236}">
                  <a16:creationId xmlns:a16="http://schemas.microsoft.com/office/drawing/2014/main" id="{0C0A9718-568D-4D88-B53E-745DDEBC901B}"/>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93" name="Right Triangle 92">
              <a:extLst>
                <a:ext uri="{FF2B5EF4-FFF2-40B4-BE49-F238E27FC236}">
                  <a16:creationId xmlns:a16="http://schemas.microsoft.com/office/drawing/2014/main" id="{D0076E40-3884-49A4-BA9C-17BE18371656}"/>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94" name="Rectangle 93">
              <a:extLst>
                <a:ext uri="{FF2B5EF4-FFF2-40B4-BE49-F238E27FC236}">
                  <a16:creationId xmlns:a16="http://schemas.microsoft.com/office/drawing/2014/main" id="{10818B4B-7B1D-4076-91DE-0B845A034752}"/>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95" name="ee4pContent3">
              <a:extLst>
                <a:ext uri="{FF2B5EF4-FFF2-40B4-BE49-F238E27FC236}">
                  <a16:creationId xmlns:a16="http://schemas.microsoft.com/office/drawing/2014/main" id="{E1BAC0D6-22F6-4A94-BD62-CEF986EFC419}"/>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4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400" dirty="0">
                  <a:solidFill>
                    <a:schemeClr val="tx1"/>
                  </a:solidFill>
                  <a:latin typeface="Arial" panose="020B0604020202020204" pitchFamily="34" charset="0"/>
                  <a:sym typeface="+mn-lt"/>
                </a:rPr>
                <a:t>Aenean a elit justo. Vivamus laoreet, lorem id iaculis mattis, neque diam blandit nulla</a:t>
              </a:r>
            </a:p>
          </p:txBody>
        </p:sp>
        <p:sp>
          <p:nvSpPr>
            <p:cNvPr id="96" name="Right Triangle 95">
              <a:extLst>
                <a:ext uri="{FF2B5EF4-FFF2-40B4-BE49-F238E27FC236}">
                  <a16:creationId xmlns:a16="http://schemas.microsoft.com/office/drawing/2014/main" id="{C0DAB6E7-A52E-4E10-98E9-3A31AB56AA3A}"/>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97" name="Right Triangle 96">
              <a:extLst>
                <a:ext uri="{FF2B5EF4-FFF2-40B4-BE49-F238E27FC236}">
                  <a16:creationId xmlns:a16="http://schemas.microsoft.com/office/drawing/2014/main" id="{1F0D01A7-B564-4E8A-A59A-730AD10A650F}"/>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800" dirty="0">
                <a:solidFill>
                  <a:srgbClr val="FFFFFF"/>
                </a:solidFill>
                <a:latin typeface="Arial" panose="020B0604020202020204" pitchFamily="34" charset="0"/>
              </a:endParaRPr>
            </a:p>
          </p:txBody>
        </p:sp>
        <p:sp>
          <p:nvSpPr>
            <p:cNvPr id="98" name="ee4pHeader3">
              <a:extLst>
                <a:ext uri="{FF2B5EF4-FFF2-40B4-BE49-F238E27FC236}">
                  <a16:creationId xmlns:a16="http://schemas.microsoft.com/office/drawing/2014/main" id="{A9CD0854-9C38-45EF-81EC-0779A2EA51D4}"/>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600" dirty="0">
                  <a:solidFill>
                    <a:schemeClr val="bg1"/>
                  </a:solidFill>
                  <a:latin typeface="Arial" panose="020B0604020202020204" pitchFamily="34" charset="0"/>
                </a:rPr>
                <a:t>Header</a:t>
              </a:r>
            </a:p>
          </p:txBody>
        </p:sp>
      </p:grpSp>
      <p:grpSp>
        <p:nvGrpSpPr>
          <p:cNvPr id="16" name="Group 15">
            <a:extLst>
              <a:ext uri="{FF2B5EF4-FFF2-40B4-BE49-F238E27FC236}">
                <a16:creationId xmlns:a16="http://schemas.microsoft.com/office/drawing/2014/main" id="{20BFC903-CCCD-4DC9-B752-DBE1EB0DA8EE}"/>
              </a:ext>
            </a:extLst>
          </p:cNvPr>
          <p:cNvGrpSpPr/>
          <p:nvPr/>
        </p:nvGrpSpPr>
        <p:grpSpPr>
          <a:xfrm>
            <a:off x="6876883" y="1399397"/>
            <a:ext cx="802784" cy="801888"/>
            <a:chOff x="6366320" y="1399397"/>
            <a:chExt cx="802784" cy="801888"/>
          </a:xfrm>
        </p:grpSpPr>
        <p:grpSp>
          <p:nvGrpSpPr>
            <p:cNvPr id="87" name="Group 86">
              <a:extLst>
                <a:ext uri="{FF2B5EF4-FFF2-40B4-BE49-F238E27FC236}">
                  <a16:creationId xmlns:a16="http://schemas.microsoft.com/office/drawing/2014/main" id="{924FCE39-465A-4842-85D7-51E1BF6FB277}"/>
                </a:ext>
              </a:extLst>
            </p:cNvPr>
            <p:cNvGrpSpPr/>
            <p:nvPr/>
          </p:nvGrpSpPr>
          <p:grpSpPr>
            <a:xfrm>
              <a:off x="6366320" y="1399397"/>
              <a:ext cx="802784" cy="801888"/>
              <a:chOff x="1725375" y="1679843"/>
              <a:chExt cx="1192530" cy="1005840"/>
            </a:xfrm>
          </p:grpSpPr>
          <p:sp>
            <p:nvSpPr>
              <p:cNvPr id="88" name="Oval 87">
                <a:extLst>
                  <a:ext uri="{FF2B5EF4-FFF2-40B4-BE49-F238E27FC236}">
                    <a16:creationId xmlns:a16="http://schemas.microsoft.com/office/drawing/2014/main" id="{C115DE46-36DF-4495-BC7F-DFD5B41AD0AD}"/>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9" name="Oval 88">
                <a:extLst>
                  <a:ext uri="{FF2B5EF4-FFF2-40B4-BE49-F238E27FC236}">
                    <a16:creationId xmlns:a16="http://schemas.microsoft.com/office/drawing/2014/main" id="{4500FDE0-FCF5-415E-A5F5-30200BF04B65}"/>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90" name="Graphic 89" descr="Single gear with solid fill">
              <a:extLst>
                <a:ext uri="{FF2B5EF4-FFF2-40B4-BE49-F238E27FC236}">
                  <a16:creationId xmlns:a16="http://schemas.microsoft.com/office/drawing/2014/main" id="{0065C08D-55EF-4038-9B1F-180522E1A30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00" name="Group 99">
            <a:extLst>
              <a:ext uri="{FF2B5EF4-FFF2-40B4-BE49-F238E27FC236}">
                <a16:creationId xmlns:a16="http://schemas.microsoft.com/office/drawing/2014/main" id="{77384EC5-F841-4367-B026-B1FB83BDD6FC}"/>
              </a:ext>
            </a:extLst>
          </p:cNvPr>
          <p:cNvGrpSpPr/>
          <p:nvPr/>
        </p:nvGrpSpPr>
        <p:grpSpPr>
          <a:xfrm>
            <a:off x="4170609" y="1399397"/>
            <a:ext cx="802784" cy="801888"/>
            <a:chOff x="6366320" y="1399397"/>
            <a:chExt cx="802784" cy="801888"/>
          </a:xfrm>
        </p:grpSpPr>
        <p:grpSp>
          <p:nvGrpSpPr>
            <p:cNvPr id="101" name="Group 100">
              <a:extLst>
                <a:ext uri="{FF2B5EF4-FFF2-40B4-BE49-F238E27FC236}">
                  <a16:creationId xmlns:a16="http://schemas.microsoft.com/office/drawing/2014/main" id="{1587C99D-86A2-431A-B05F-7EA7C7EEB19D}"/>
                </a:ext>
              </a:extLst>
            </p:cNvPr>
            <p:cNvGrpSpPr/>
            <p:nvPr/>
          </p:nvGrpSpPr>
          <p:grpSpPr>
            <a:xfrm>
              <a:off x="6366320" y="1399397"/>
              <a:ext cx="802784" cy="801888"/>
              <a:chOff x="1725375" y="1679843"/>
              <a:chExt cx="1192530" cy="1005840"/>
            </a:xfrm>
          </p:grpSpPr>
          <p:sp>
            <p:nvSpPr>
              <p:cNvPr id="103" name="Oval 102">
                <a:extLst>
                  <a:ext uri="{FF2B5EF4-FFF2-40B4-BE49-F238E27FC236}">
                    <a16:creationId xmlns:a16="http://schemas.microsoft.com/office/drawing/2014/main" id="{2EBEFC10-8031-4D71-AE56-9F33BBF99230}"/>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04" name="Oval 103">
                <a:extLst>
                  <a:ext uri="{FF2B5EF4-FFF2-40B4-BE49-F238E27FC236}">
                    <a16:creationId xmlns:a16="http://schemas.microsoft.com/office/drawing/2014/main" id="{EB283B09-D030-4E99-91D8-BA359D238F67}"/>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02" name="Graphic 101" descr="Single gear with solid fill">
              <a:extLst>
                <a:ext uri="{FF2B5EF4-FFF2-40B4-BE49-F238E27FC236}">
                  <a16:creationId xmlns:a16="http://schemas.microsoft.com/office/drawing/2014/main" id="{E4EED5E5-6718-47F2-9690-BCA43C5077D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spTree>
    <p:extLst>
      <p:ext uri="{BB962C8B-B14F-4D97-AF65-F5344CB8AC3E}">
        <p14:creationId xmlns:p14="http://schemas.microsoft.com/office/powerpoint/2010/main" val="32339419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a:xfrm>
            <a:off x="628650" y="365127"/>
            <a:ext cx="7886700" cy="618100"/>
          </a:xfrm>
        </p:spPr>
        <p:txBody>
          <a:bodyPr>
            <a:normAutofit/>
          </a:bodyPr>
          <a:lstStyle/>
          <a:p>
            <a:r>
              <a:rPr lang="en-PH" dirty="0"/>
              <a:t>Basic Four Column Slide</a:t>
            </a:r>
          </a:p>
        </p:txBody>
      </p:sp>
      <p:sp>
        <p:nvSpPr>
          <p:cNvPr id="16" name="Slide Number Placeholder 15">
            <a:extLst>
              <a:ext uri="{FF2B5EF4-FFF2-40B4-BE49-F238E27FC236}">
                <a16:creationId xmlns:a16="http://schemas.microsoft.com/office/drawing/2014/main" id="{7CB8A1E0-6726-453E-BF9E-720D78ED78D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38</a:t>
            </a:fld>
            <a:endParaRPr lang="en-PH" dirty="0"/>
          </a:p>
        </p:txBody>
      </p:sp>
      <p:grpSp>
        <p:nvGrpSpPr>
          <p:cNvPr id="2" name="Group 1">
            <a:extLst>
              <a:ext uri="{FF2B5EF4-FFF2-40B4-BE49-F238E27FC236}">
                <a16:creationId xmlns:a16="http://schemas.microsoft.com/office/drawing/2014/main" id="{E78EC841-D59C-4AA5-9DE2-B9922900625D}"/>
              </a:ext>
            </a:extLst>
          </p:cNvPr>
          <p:cNvGrpSpPr/>
          <p:nvPr/>
        </p:nvGrpSpPr>
        <p:grpSpPr>
          <a:xfrm>
            <a:off x="628651" y="1511369"/>
            <a:ext cx="7886700" cy="4623210"/>
            <a:chOff x="428266" y="1511369"/>
            <a:chExt cx="8287471" cy="4623210"/>
          </a:xfrm>
        </p:grpSpPr>
        <p:sp>
          <p:nvSpPr>
            <p:cNvPr id="7" name="Text Placeholder 8">
              <a:extLst>
                <a:ext uri="{FF2B5EF4-FFF2-40B4-BE49-F238E27FC236}">
                  <a16:creationId xmlns:a16="http://schemas.microsoft.com/office/drawing/2014/main" id="{50129D96-33E3-408F-919C-C516B9C8AD91}"/>
                </a:ext>
              </a:extLst>
            </p:cNvPr>
            <p:cNvSpPr txBox="1">
              <a:spLocks/>
            </p:cNvSpPr>
            <p:nvPr/>
          </p:nvSpPr>
          <p:spPr>
            <a:xfrm>
              <a:off x="428320" y="1511369"/>
              <a:ext cx="1973906"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428266" y="1966135"/>
              <a:ext cx="1973906"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p:txBody>
        </p:sp>
        <p:sp>
          <p:nvSpPr>
            <p:cNvPr id="8" name="Text Placeholder 9">
              <a:extLst>
                <a:ext uri="{FF2B5EF4-FFF2-40B4-BE49-F238E27FC236}">
                  <a16:creationId xmlns:a16="http://schemas.microsoft.com/office/drawing/2014/main" id="{29D4ABEE-9FC5-4527-8797-632176DFFDFE}"/>
                </a:ext>
              </a:extLst>
            </p:cNvPr>
            <p:cNvSpPr txBox="1">
              <a:spLocks/>
            </p:cNvSpPr>
            <p:nvPr/>
          </p:nvSpPr>
          <p:spPr>
            <a:xfrm>
              <a:off x="2532712" y="1511372"/>
              <a:ext cx="1974018"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2532712" y="1966135"/>
              <a:ext cx="1974018"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p:txBody>
        </p:sp>
        <p:sp>
          <p:nvSpPr>
            <p:cNvPr id="11" name="Text Placeholder 9">
              <a:extLst>
                <a:ext uri="{FF2B5EF4-FFF2-40B4-BE49-F238E27FC236}">
                  <a16:creationId xmlns:a16="http://schemas.microsoft.com/office/drawing/2014/main" id="{5E75EF4B-C2EC-405B-A488-7D0E93D4E876}"/>
                </a:ext>
              </a:extLst>
            </p:cNvPr>
            <p:cNvSpPr txBox="1">
              <a:spLocks/>
            </p:cNvSpPr>
            <p:nvPr/>
          </p:nvSpPr>
          <p:spPr>
            <a:xfrm>
              <a:off x="4637215" y="1511372"/>
              <a:ext cx="1974018"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4637215" y="1966135"/>
              <a:ext cx="1974018"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p:txBody>
        </p:sp>
        <p:sp>
          <p:nvSpPr>
            <p:cNvPr id="13" name="Text Placeholder 9">
              <a:extLst>
                <a:ext uri="{FF2B5EF4-FFF2-40B4-BE49-F238E27FC236}">
                  <a16:creationId xmlns:a16="http://schemas.microsoft.com/office/drawing/2014/main" id="{103626C1-711C-4844-AF53-9BECD7B1491E}"/>
                </a:ext>
              </a:extLst>
            </p:cNvPr>
            <p:cNvSpPr txBox="1">
              <a:spLocks/>
            </p:cNvSpPr>
            <p:nvPr/>
          </p:nvSpPr>
          <p:spPr>
            <a:xfrm>
              <a:off x="6741719" y="1511372"/>
              <a:ext cx="1974018"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4" name="Text Placeholder 11">
              <a:extLst>
                <a:ext uri="{FF2B5EF4-FFF2-40B4-BE49-F238E27FC236}">
                  <a16:creationId xmlns:a16="http://schemas.microsoft.com/office/drawing/2014/main" id="{2A707F97-A95C-4C6E-B466-102DCFF42DA9}"/>
                </a:ext>
              </a:extLst>
            </p:cNvPr>
            <p:cNvSpPr txBox="1">
              <a:spLocks/>
            </p:cNvSpPr>
            <p:nvPr/>
          </p:nvSpPr>
          <p:spPr>
            <a:xfrm>
              <a:off x="6741719" y="1966135"/>
              <a:ext cx="1974018"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400" dirty="0">
                  <a:latin typeface="Arial" panose="020B0604020202020204" pitchFamily="34" charset="0"/>
                </a:rPr>
                <a:t>Lorem ipsum dolor sit amet, consectetur adipiscing elit. Curabitur purus dui</a:t>
              </a:r>
            </a:p>
            <a:p>
              <a:pPr marL="205959" indent="-136910">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400" dirty="0">
                  <a:latin typeface="Arial" panose="020B0604020202020204" pitchFamily="34" charset="0"/>
                </a:rPr>
                <a:t>Aenean a elit justo. Vivamus laoreet, lorem id iaculis mattis, neque diam blandit nulla, et </a:t>
              </a:r>
            </a:p>
          </p:txBody>
        </p:sp>
      </p:grpSp>
    </p:spTree>
    <p:extLst>
      <p:ext uri="{BB962C8B-B14F-4D97-AF65-F5344CB8AC3E}">
        <p14:creationId xmlns:p14="http://schemas.microsoft.com/office/powerpoint/2010/main" val="80457066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63CD455-7DD0-403E-B84F-8181145921B2}"/>
              </a:ext>
            </a:extLst>
          </p:cNvPr>
          <p:cNvSpPr>
            <a:spLocks noGrp="1"/>
          </p:cNvSpPr>
          <p:nvPr>
            <p:ph type="title"/>
          </p:nvPr>
        </p:nvSpPr>
        <p:spPr>
          <a:xfrm>
            <a:off x="628650" y="365125"/>
            <a:ext cx="7886700" cy="617538"/>
          </a:xfrm>
        </p:spPr>
        <p:txBody>
          <a:bodyPr>
            <a:normAutofit/>
          </a:bodyPr>
          <a:lstStyle/>
          <a:p>
            <a:r>
              <a:rPr lang="en-PH" dirty="0"/>
              <a:t>Visual Four Column Slide</a:t>
            </a:r>
          </a:p>
        </p:txBody>
      </p:sp>
      <p:sp>
        <p:nvSpPr>
          <p:cNvPr id="3" name="Slide Number Placeholder 2">
            <a:extLst>
              <a:ext uri="{FF2B5EF4-FFF2-40B4-BE49-F238E27FC236}">
                <a16:creationId xmlns:a16="http://schemas.microsoft.com/office/drawing/2014/main" id="{8A60C810-5CCE-4177-89ED-699B6266AA1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39</a:t>
            </a:fld>
            <a:endParaRPr lang="en-PH" dirty="0"/>
          </a:p>
        </p:txBody>
      </p:sp>
      <p:grpSp>
        <p:nvGrpSpPr>
          <p:cNvPr id="99" name="Group 98">
            <a:extLst>
              <a:ext uri="{FF2B5EF4-FFF2-40B4-BE49-F238E27FC236}">
                <a16:creationId xmlns:a16="http://schemas.microsoft.com/office/drawing/2014/main" id="{78EE5795-2C4C-4F63-A23C-682BC8FB16FA}"/>
              </a:ext>
            </a:extLst>
          </p:cNvPr>
          <p:cNvGrpSpPr/>
          <p:nvPr/>
        </p:nvGrpSpPr>
        <p:grpSpPr>
          <a:xfrm>
            <a:off x="628652" y="1983098"/>
            <a:ext cx="1896144" cy="4160682"/>
            <a:chOff x="428261" y="1983098"/>
            <a:chExt cx="3896057" cy="4160682"/>
          </a:xfrm>
        </p:grpSpPr>
        <p:sp>
          <p:nvSpPr>
            <p:cNvPr id="100" name="Right Triangle 99">
              <a:extLst>
                <a:ext uri="{FF2B5EF4-FFF2-40B4-BE49-F238E27FC236}">
                  <a16:creationId xmlns:a16="http://schemas.microsoft.com/office/drawing/2014/main" id="{EE869D6C-8808-41E6-BE59-6D02F363D7C8}"/>
                </a:ext>
              </a:extLst>
            </p:cNvPr>
            <p:cNvSpPr/>
            <p:nvPr/>
          </p:nvSpPr>
          <p:spPr>
            <a:xfrm>
              <a:off x="4177796"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01" name="Right Triangle 100">
              <a:extLst>
                <a:ext uri="{FF2B5EF4-FFF2-40B4-BE49-F238E27FC236}">
                  <a16:creationId xmlns:a16="http://schemas.microsoft.com/office/drawing/2014/main" id="{FF664396-244D-407E-8AEE-812F4A9E9E35}"/>
                </a:ext>
              </a:extLst>
            </p:cNvPr>
            <p:cNvSpPr/>
            <p:nvPr/>
          </p:nvSpPr>
          <p:spPr>
            <a:xfrm flipH="1">
              <a:off x="428264"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02" name="Rectangle 101">
              <a:extLst>
                <a:ext uri="{FF2B5EF4-FFF2-40B4-BE49-F238E27FC236}">
                  <a16:creationId xmlns:a16="http://schemas.microsoft.com/office/drawing/2014/main" id="{C70790B6-C816-4656-A9C2-39E62254FEC2}"/>
                </a:ext>
              </a:extLst>
            </p:cNvPr>
            <p:cNvSpPr/>
            <p:nvPr/>
          </p:nvSpPr>
          <p:spPr>
            <a:xfrm flipV="1">
              <a:off x="428261" y="6076843"/>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03" name="ee4pContent3">
              <a:extLst>
                <a:ext uri="{FF2B5EF4-FFF2-40B4-BE49-F238E27FC236}">
                  <a16:creationId xmlns:a16="http://schemas.microsoft.com/office/drawing/2014/main" id="{E6ED3EC1-32C9-4D77-B706-13B8F67AE385}"/>
                </a:ext>
              </a:extLst>
            </p:cNvPr>
            <p:cNvSpPr txBox="1"/>
            <p:nvPr/>
          </p:nvSpPr>
          <p:spPr>
            <a:xfrm>
              <a:off x="574785"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a:t>
              </a:r>
            </a:p>
          </p:txBody>
        </p:sp>
        <p:sp>
          <p:nvSpPr>
            <p:cNvPr id="104" name="Right Triangle 103">
              <a:extLst>
                <a:ext uri="{FF2B5EF4-FFF2-40B4-BE49-F238E27FC236}">
                  <a16:creationId xmlns:a16="http://schemas.microsoft.com/office/drawing/2014/main" id="{61F3D2A8-6806-432C-8703-48619A7303FB}"/>
                </a:ext>
              </a:extLst>
            </p:cNvPr>
            <p:cNvSpPr/>
            <p:nvPr/>
          </p:nvSpPr>
          <p:spPr>
            <a:xfrm flipV="1">
              <a:off x="4177796"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05" name="Right Triangle 104">
              <a:extLst>
                <a:ext uri="{FF2B5EF4-FFF2-40B4-BE49-F238E27FC236}">
                  <a16:creationId xmlns:a16="http://schemas.microsoft.com/office/drawing/2014/main" id="{606A92A3-A5B3-4EEB-9D78-B027F10C8430}"/>
                </a:ext>
              </a:extLst>
            </p:cNvPr>
            <p:cNvSpPr/>
            <p:nvPr/>
          </p:nvSpPr>
          <p:spPr>
            <a:xfrm flipH="1" flipV="1">
              <a:off x="42826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06" name="ee4pHeader3">
              <a:extLst>
                <a:ext uri="{FF2B5EF4-FFF2-40B4-BE49-F238E27FC236}">
                  <a16:creationId xmlns:a16="http://schemas.microsoft.com/office/drawing/2014/main" id="{D00BF02E-A828-47C9-ABB8-9FF2E8786DEA}"/>
                </a:ext>
              </a:extLst>
            </p:cNvPr>
            <p:cNvSpPr txBox="1"/>
            <p:nvPr/>
          </p:nvSpPr>
          <p:spPr>
            <a:xfrm>
              <a:off x="428261"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400" dirty="0">
                  <a:solidFill>
                    <a:schemeClr val="bg1"/>
                  </a:solidFill>
                  <a:latin typeface="Arial" panose="020B0604020202020204" pitchFamily="34" charset="0"/>
                </a:rPr>
                <a:t>Header</a:t>
              </a:r>
            </a:p>
          </p:txBody>
        </p:sp>
      </p:grpSp>
      <p:grpSp>
        <p:nvGrpSpPr>
          <p:cNvPr id="107" name="Group 106">
            <a:extLst>
              <a:ext uri="{FF2B5EF4-FFF2-40B4-BE49-F238E27FC236}">
                <a16:creationId xmlns:a16="http://schemas.microsoft.com/office/drawing/2014/main" id="{4160C01B-82E4-4406-BA2F-B22E64793ED2}"/>
              </a:ext>
            </a:extLst>
          </p:cNvPr>
          <p:cNvGrpSpPr/>
          <p:nvPr/>
        </p:nvGrpSpPr>
        <p:grpSpPr>
          <a:xfrm>
            <a:off x="1175332" y="1399397"/>
            <a:ext cx="802784" cy="801888"/>
            <a:chOff x="1974899" y="1399397"/>
            <a:chExt cx="802784" cy="801888"/>
          </a:xfrm>
        </p:grpSpPr>
        <p:grpSp>
          <p:nvGrpSpPr>
            <p:cNvPr id="108" name="Group 107">
              <a:extLst>
                <a:ext uri="{FF2B5EF4-FFF2-40B4-BE49-F238E27FC236}">
                  <a16:creationId xmlns:a16="http://schemas.microsoft.com/office/drawing/2014/main" id="{F9129C7C-9457-4BB1-9C34-ECAE829A318A}"/>
                </a:ext>
              </a:extLst>
            </p:cNvPr>
            <p:cNvGrpSpPr/>
            <p:nvPr/>
          </p:nvGrpSpPr>
          <p:grpSpPr>
            <a:xfrm>
              <a:off x="1974899" y="1399397"/>
              <a:ext cx="802784" cy="801888"/>
              <a:chOff x="1725375" y="1679843"/>
              <a:chExt cx="1192530" cy="1005840"/>
            </a:xfrm>
          </p:grpSpPr>
          <p:sp>
            <p:nvSpPr>
              <p:cNvPr id="110" name="Oval 109">
                <a:extLst>
                  <a:ext uri="{FF2B5EF4-FFF2-40B4-BE49-F238E27FC236}">
                    <a16:creationId xmlns:a16="http://schemas.microsoft.com/office/drawing/2014/main" id="{0017772F-2E9B-46E7-A6EC-05E0426B8F19}"/>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11" name="Oval 110">
                <a:extLst>
                  <a:ext uri="{FF2B5EF4-FFF2-40B4-BE49-F238E27FC236}">
                    <a16:creationId xmlns:a16="http://schemas.microsoft.com/office/drawing/2014/main" id="{40B2BBCD-839B-4100-9924-1B90EF7CE550}"/>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09" name="Graphic 108" descr="Single gear with solid fill">
              <a:extLst>
                <a:ext uri="{FF2B5EF4-FFF2-40B4-BE49-F238E27FC236}">
                  <a16:creationId xmlns:a16="http://schemas.microsoft.com/office/drawing/2014/main" id="{B5EB59B4-7721-4304-8C10-80015F26F95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07380" y="1531433"/>
              <a:ext cx="537816" cy="537816"/>
            </a:xfrm>
            <a:prstGeom prst="rect">
              <a:avLst/>
            </a:prstGeom>
          </p:spPr>
        </p:pic>
      </p:grpSp>
      <p:grpSp>
        <p:nvGrpSpPr>
          <p:cNvPr id="112" name="Group 111">
            <a:extLst>
              <a:ext uri="{FF2B5EF4-FFF2-40B4-BE49-F238E27FC236}">
                <a16:creationId xmlns:a16="http://schemas.microsoft.com/office/drawing/2014/main" id="{A37A9280-BE69-4D1F-AC96-94F57DBD88CB}"/>
              </a:ext>
            </a:extLst>
          </p:cNvPr>
          <p:cNvGrpSpPr/>
          <p:nvPr/>
        </p:nvGrpSpPr>
        <p:grpSpPr>
          <a:xfrm>
            <a:off x="2625505" y="1983098"/>
            <a:ext cx="1896142" cy="4160684"/>
            <a:chOff x="4819685" y="1983098"/>
            <a:chExt cx="3896054" cy="4160684"/>
          </a:xfrm>
        </p:grpSpPr>
        <p:sp>
          <p:nvSpPr>
            <p:cNvPr id="113" name="Right Triangle 112">
              <a:extLst>
                <a:ext uri="{FF2B5EF4-FFF2-40B4-BE49-F238E27FC236}">
                  <a16:creationId xmlns:a16="http://schemas.microsoft.com/office/drawing/2014/main" id="{80674B01-EA41-491C-95D6-D1719F61984D}"/>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14" name="Right Triangle 113">
              <a:extLst>
                <a:ext uri="{FF2B5EF4-FFF2-40B4-BE49-F238E27FC236}">
                  <a16:creationId xmlns:a16="http://schemas.microsoft.com/office/drawing/2014/main" id="{103E7C5F-5E9C-44E1-AAC1-0B1191D49482}"/>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15" name="Rectangle 114">
              <a:extLst>
                <a:ext uri="{FF2B5EF4-FFF2-40B4-BE49-F238E27FC236}">
                  <a16:creationId xmlns:a16="http://schemas.microsoft.com/office/drawing/2014/main" id="{7846D77B-E1EF-4061-B223-286EBA05D7A7}"/>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16" name="ee4pContent3">
              <a:extLst>
                <a:ext uri="{FF2B5EF4-FFF2-40B4-BE49-F238E27FC236}">
                  <a16:creationId xmlns:a16="http://schemas.microsoft.com/office/drawing/2014/main" id="{4C873030-1E28-4F09-A9EF-FE779CF4C23A}"/>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a:t>
              </a:r>
            </a:p>
          </p:txBody>
        </p:sp>
        <p:sp>
          <p:nvSpPr>
            <p:cNvPr id="117" name="Right Triangle 116">
              <a:extLst>
                <a:ext uri="{FF2B5EF4-FFF2-40B4-BE49-F238E27FC236}">
                  <a16:creationId xmlns:a16="http://schemas.microsoft.com/office/drawing/2014/main" id="{6ADA69B9-263A-45DF-9995-DF83BCFCF14C}"/>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18" name="Right Triangle 117">
              <a:extLst>
                <a:ext uri="{FF2B5EF4-FFF2-40B4-BE49-F238E27FC236}">
                  <a16:creationId xmlns:a16="http://schemas.microsoft.com/office/drawing/2014/main" id="{F87D8D5F-759A-4972-8CD8-0832E0002622}"/>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19" name="ee4pHeader3">
              <a:extLst>
                <a:ext uri="{FF2B5EF4-FFF2-40B4-BE49-F238E27FC236}">
                  <a16:creationId xmlns:a16="http://schemas.microsoft.com/office/drawing/2014/main" id="{B9939772-5C3D-4490-9A37-E98A5F77FF0F}"/>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400" dirty="0">
                  <a:solidFill>
                    <a:schemeClr val="bg1"/>
                  </a:solidFill>
                  <a:latin typeface="Arial" panose="020B0604020202020204" pitchFamily="34" charset="0"/>
                </a:rPr>
                <a:t>Header</a:t>
              </a:r>
            </a:p>
          </p:txBody>
        </p:sp>
      </p:grpSp>
      <p:grpSp>
        <p:nvGrpSpPr>
          <p:cNvPr id="120" name="Group 119">
            <a:extLst>
              <a:ext uri="{FF2B5EF4-FFF2-40B4-BE49-F238E27FC236}">
                <a16:creationId xmlns:a16="http://schemas.microsoft.com/office/drawing/2014/main" id="{0DD4A9A5-08D2-4617-9E8D-084F8B7DCBEF}"/>
              </a:ext>
            </a:extLst>
          </p:cNvPr>
          <p:cNvGrpSpPr/>
          <p:nvPr/>
        </p:nvGrpSpPr>
        <p:grpSpPr>
          <a:xfrm>
            <a:off x="4622356" y="1983098"/>
            <a:ext cx="1896142" cy="4160684"/>
            <a:chOff x="4819685" y="1983098"/>
            <a:chExt cx="3896054" cy="4160684"/>
          </a:xfrm>
        </p:grpSpPr>
        <p:sp>
          <p:nvSpPr>
            <p:cNvPr id="121" name="Right Triangle 120">
              <a:extLst>
                <a:ext uri="{FF2B5EF4-FFF2-40B4-BE49-F238E27FC236}">
                  <a16:creationId xmlns:a16="http://schemas.microsoft.com/office/drawing/2014/main" id="{3D4E80C2-262B-4C7A-AEC5-95FF74F93C76}"/>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22" name="Right Triangle 121">
              <a:extLst>
                <a:ext uri="{FF2B5EF4-FFF2-40B4-BE49-F238E27FC236}">
                  <a16:creationId xmlns:a16="http://schemas.microsoft.com/office/drawing/2014/main" id="{F27D5476-0FF4-481E-9F81-DD1616610593}"/>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23" name="Rectangle 122">
              <a:extLst>
                <a:ext uri="{FF2B5EF4-FFF2-40B4-BE49-F238E27FC236}">
                  <a16:creationId xmlns:a16="http://schemas.microsoft.com/office/drawing/2014/main" id="{0CE6BDDA-4CC7-4EE9-944E-DB9F81C71A74}"/>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24" name="ee4pContent3">
              <a:extLst>
                <a:ext uri="{FF2B5EF4-FFF2-40B4-BE49-F238E27FC236}">
                  <a16:creationId xmlns:a16="http://schemas.microsoft.com/office/drawing/2014/main" id="{6BFDAC1F-F168-42D3-8DA3-113435F2435B}"/>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a:t>
              </a:r>
            </a:p>
          </p:txBody>
        </p:sp>
        <p:sp>
          <p:nvSpPr>
            <p:cNvPr id="125" name="Right Triangle 124">
              <a:extLst>
                <a:ext uri="{FF2B5EF4-FFF2-40B4-BE49-F238E27FC236}">
                  <a16:creationId xmlns:a16="http://schemas.microsoft.com/office/drawing/2014/main" id="{EDEFE04B-2354-4055-AEB2-FA7CBBC275F0}"/>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26" name="Right Triangle 125">
              <a:extLst>
                <a:ext uri="{FF2B5EF4-FFF2-40B4-BE49-F238E27FC236}">
                  <a16:creationId xmlns:a16="http://schemas.microsoft.com/office/drawing/2014/main" id="{BFDE3679-E190-437C-8C08-E2A5B3656563}"/>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27" name="ee4pHeader3">
              <a:extLst>
                <a:ext uri="{FF2B5EF4-FFF2-40B4-BE49-F238E27FC236}">
                  <a16:creationId xmlns:a16="http://schemas.microsoft.com/office/drawing/2014/main" id="{DFE32D37-9454-4452-A310-B8E9925F07B7}"/>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400" dirty="0">
                  <a:solidFill>
                    <a:schemeClr val="bg1"/>
                  </a:solidFill>
                  <a:latin typeface="Arial" panose="020B0604020202020204" pitchFamily="34" charset="0"/>
                </a:rPr>
                <a:t>Header</a:t>
              </a:r>
            </a:p>
          </p:txBody>
        </p:sp>
      </p:grpSp>
      <p:grpSp>
        <p:nvGrpSpPr>
          <p:cNvPr id="133" name="Group 132">
            <a:extLst>
              <a:ext uri="{FF2B5EF4-FFF2-40B4-BE49-F238E27FC236}">
                <a16:creationId xmlns:a16="http://schemas.microsoft.com/office/drawing/2014/main" id="{54406757-AB09-4B68-8B69-87D36FB8233D}"/>
              </a:ext>
            </a:extLst>
          </p:cNvPr>
          <p:cNvGrpSpPr/>
          <p:nvPr/>
        </p:nvGrpSpPr>
        <p:grpSpPr>
          <a:xfrm>
            <a:off x="3172184" y="1399397"/>
            <a:ext cx="802784" cy="801888"/>
            <a:chOff x="6366320" y="1399397"/>
            <a:chExt cx="802784" cy="801888"/>
          </a:xfrm>
        </p:grpSpPr>
        <p:grpSp>
          <p:nvGrpSpPr>
            <p:cNvPr id="134" name="Group 133">
              <a:extLst>
                <a:ext uri="{FF2B5EF4-FFF2-40B4-BE49-F238E27FC236}">
                  <a16:creationId xmlns:a16="http://schemas.microsoft.com/office/drawing/2014/main" id="{F97287DA-4192-4914-A83F-9FE169E3EC7C}"/>
                </a:ext>
              </a:extLst>
            </p:cNvPr>
            <p:cNvGrpSpPr/>
            <p:nvPr/>
          </p:nvGrpSpPr>
          <p:grpSpPr>
            <a:xfrm>
              <a:off x="6366320" y="1399397"/>
              <a:ext cx="802784" cy="801888"/>
              <a:chOff x="1725375" y="1679843"/>
              <a:chExt cx="1192530" cy="1005840"/>
            </a:xfrm>
          </p:grpSpPr>
          <p:sp>
            <p:nvSpPr>
              <p:cNvPr id="136" name="Oval 135">
                <a:extLst>
                  <a:ext uri="{FF2B5EF4-FFF2-40B4-BE49-F238E27FC236}">
                    <a16:creationId xmlns:a16="http://schemas.microsoft.com/office/drawing/2014/main" id="{00ABE64D-2B87-4BC2-AFE4-AA32FD86AF0F}"/>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7" name="Oval 136">
                <a:extLst>
                  <a:ext uri="{FF2B5EF4-FFF2-40B4-BE49-F238E27FC236}">
                    <a16:creationId xmlns:a16="http://schemas.microsoft.com/office/drawing/2014/main" id="{A0B4AC84-3000-46AF-93A0-EE772E94C1FC}"/>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35" name="Graphic 134" descr="Single gear with solid fill">
              <a:extLst>
                <a:ext uri="{FF2B5EF4-FFF2-40B4-BE49-F238E27FC236}">
                  <a16:creationId xmlns:a16="http://schemas.microsoft.com/office/drawing/2014/main" id="{50312C20-8575-4667-AB60-9D4B0C6D8C4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38" name="Group 137">
            <a:extLst>
              <a:ext uri="{FF2B5EF4-FFF2-40B4-BE49-F238E27FC236}">
                <a16:creationId xmlns:a16="http://schemas.microsoft.com/office/drawing/2014/main" id="{733CED75-488F-4D3F-BFDA-2F4F6E029BC3}"/>
              </a:ext>
            </a:extLst>
          </p:cNvPr>
          <p:cNvGrpSpPr/>
          <p:nvPr/>
        </p:nvGrpSpPr>
        <p:grpSpPr>
          <a:xfrm>
            <a:off x="6619208" y="1983098"/>
            <a:ext cx="1896142" cy="4160684"/>
            <a:chOff x="4819685" y="1983098"/>
            <a:chExt cx="3896054" cy="4160684"/>
          </a:xfrm>
        </p:grpSpPr>
        <p:sp>
          <p:nvSpPr>
            <p:cNvPr id="139" name="Right Triangle 138">
              <a:extLst>
                <a:ext uri="{FF2B5EF4-FFF2-40B4-BE49-F238E27FC236}">
                  <a16:creationId xmlns:a16="http://schemas.microsoft.com/office/drawing/2014/main" id="{A904DDC6-443B-4C44-A2C0-9C6D962C4CCC}"/>
                </a:ext>
              </a:extLst>
            </p:cNvPr>
            <p:cNvSpPr/>
            <p:nvPr/>
          </p:nvSpPr>
          <p:spPr>
            <a:xfrm>
              <a:off x="8569211" y="5981414"/>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40" name="Right Triangle 139">
              <a:extLst>
                <a:ext uri="{FF2B5EF4-FFF2-40B4-BE49-F238E27FC236}">
                  <a16:creationId xmlns:a16="http://schemas.microsoft.com/office/drawing/2014/main" id="{4B862984-A466-41C3-A6CF-E9514A66EA9D}"/>
                </a:ext>
              </a:extLst>
            </p:cNvPr>
            <p:cNvSpPr/>
            <p:nvPr/>
          </p:nvSpPr>
          <p:spPr>
            <a:xfrm flipH="1">
              <a:off x="4819685" y="5981416"/>
              <a:ext cx="146522"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41" name="Rectangle 140">
              <a:extLst>
                <a:ext uri="{FF2B5EF4-FFF2-40B4-BE49-F238E27FC236}">
                  <a16:creationId xmlns:a16="http://schemas.microsoft.com/office/drawing/2014/main" id="{4F709DE8-60EC-46C4-8769-5EB246F32230}"/>
                </a:ext>
              </a:extLst>
            </p:cNvPr>
            <p:cNvSpPr/>
            <p:nvPr/>
          </p:nvSpPr>
          <p:spPr>
            <a:xfrm flipV="1">
              <a:off x="4819685" y="6076845"/>
              <a:ext cx="3896054"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42" name="ee4pContent3">
              <a:extLst>
                <a:ext uri="{FF2B5EF4-FFF2-40B4-BE49-F238E27FC236}">
                  <a16:creationId xmlns:a16="http://schemas.microsoft.com/office/drawing/2014/main" id="{E20714D7-4FBF-47FB-8EBF-7FC07B1354B6}"/>
                </a:ext>
              </a:extLst>
            </p:cNvPr>
            <p:cNvSpPr txBox="1"/>
            <p:nvPr/>
          </p:nvSpPr>
          <p:spPr>
            <a:xfrm>
              <a:off x="4966203" y="2668897"/>
              <a:ext cx="3603009"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dirty="0">
                  <a:solidFill>
                    <a:schemeClr val="tx1"/>
                  </a:solidFill>
                  <a:latin typeface="Arial" panose="020B0604020202020204" pitchFamily="34" charset="0"/>
                  <a:sym typeface="+mn-lt"/>
                </a:rPr>
                <a:t>Aenean a elit justo. Vivamus laoreet, lorem id iaculis mattis, neque diam blandit nulla</a:t>
              </a:r>
            </a:p>
          </p:txBody>
        </p:sp>
        <p:sp>
          <p:nvSpPr>
            <p:cNvPr id="143" name="Right Triangle 142">
              <a:extLst>
                <a:ext uri="{FF2B5EF4-FFF2-40B4-BE49-F238E27FC236}">
                  <a16:creationId xmlns:a16="http://schemas.microsoft.com/office/drawing/2014/main" id="{85640DE3-CC55-486A-AAAA-FA5D6AB0E08F}"/>
                </a:ext>
              </a:extLst>
            </p:cNvPr>
            <p:cNvSpPr/>
            <p:nvPr/>
          </p:nvSpPr>
          <p:spPr>
            <a:xfrm flipV="1">
              <a:off x="8569214" y="2668902"/>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44" name="Right Triangle 143">
              <a:extLst>
                <a:ext uri="{FF2B5EF4-FFF2-40B4-BE49-F238E27FC236}">
                  <a16:creationId xmlns:a16="http://schemas.microsoft.com/office/drawing/2014/main" id="{57E27322-23E2-418C-A0F5-2604F9737EE3}"/>
                </a:ext>
              </a:extLst>
            </p:cNvPr>
            <p:cNvSpPr/>
            <p:nvPr/>
          </p:nvSpPr>
          <p:spPr>
            <a:xfrm flipH="1" flipV="1">
              <a:off x="4819685" y="2668903"/>
              <a:ext cx="146522"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700" dirty="0">
                <a:solidFill>
                  <a:srgbClr val="FFFFFF"/>
                </a:solidFill>
                <a:latin typeface="Arial" panose="020B0604020202020204" pitchFamily="34" charset="0"/>
              </a:endParaRPr>
            </a:p>
          </p:txBody>
        </p:sp>
        <p:sp>
          <p:nvSpPr>
            <p:cNvPr id="145" name="ee4pHeader3">
              <a:extLst>
                <a:ext uri="{FF2B5EF4-FFF2-40B4-BE49-F238E27FC236}">
                  <a16:creationId xmlns:a16="http://schemas.microsoft.com/office/drawing/2014/main" id="{A9ADF685-E609-4CCF-8E65-47F70D477677}"/>
                </a:ext>
              </a:extLst>
            </p:cNvPr>
            <p:cNvSpPr txBox="1"/>
            <p:nvPr/>
          </p:nvSpPr>
          <p:spPr>
            <a:xfrm>
              <a:off x="4819685" y="1983098"/>
              <a:ext cx="3896054"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400" dirty="0">
                  <a:solidFill>
                    <a:schemeClr val="bg1"/>
                  </a:solidFill>
                  <a:latin typeface="Arial" panose="020B0604020202020204" pitchFamily="34" charset="0"/>
                </a:rPr>
                <a:t>Header</a:t>
              </a:r>
            </a:p>
          </p:txBody>
        </p:sp>
      </p:grpSp>
      <p:grpSp>
        <p:nvGrpSpPr>
          <p:cNvPr id="128" name="Group 127">
            <a:extLst>
              <a:ext uri="{FF2B5EF4-FFF2-40B4-BE49-F238E27FC236}">
                <a16:creationId xmlns:a16="http://schemas.microsoft.com/office/drawing/2014/main" id="{CC61D8BB-9324-4300-ACA0-CB7BA786ED4B}"/>
              </a:ext>
            </a:extLst>
          </p:cNvPr>
          <p:cNvGrpSpPr/>
          <p:nvPr/>
        </p:nvGrpSpPr>
        <p:grpSpPr>
          <a:xfrm>
            <a:off x="7165887" y="1399397"/>
            <a:ext cx="802784" cy="801888"/>
            <a:chOff x="6366320" y="1399397"/>
            <a:chExt cx="802784" cy="801888"/>
          </a:xfrm>
        </p:grpSpPr>
        <p:grpSp>
          <p:nvGrpSpPr>
            <p:cNvPr id="129" name="Group 128">
              <a:extLst>
                <a:ext uri="{FF2B5EF4-FFF2-40B4-BE49-F238E27FC236}">
                  <a16:creationId xmlns:a16="http://schemas.microsoft.com/office/drawing/2014/main" id="{CC4575FD-386A-4A61-8146-5A21DA29659B}"/>
                </a:ext>
              </a:extLst>
            </p:cNvPr>
            <p:cNvGrpSpPr/>
            <p:nvPr/>
          </p:nvGrpSpPr>
          <p:grpSpPr>
            <a:xfrm>
              <a:off x="6366320" y="1399397"/>
              <a:ext cx="802784" cy="801888"/>
              <a:chOff x="1725375" y="1679843"/>
              <a:chExt cx="1192530" cy="1005840"/>
            </a:xfrm>
          </p:grpSpPr>
          <p:sp>
            <p:nvSpPr>
              <p:cNvPr id="131" name="Oval 130">
                <a:extLst>
                  <a:ext uri="{FF2B5EF4-FFF2-40B4-BE49-F238E27FC236}">
                    <a16:creationId xmlns:a16="http://schemas.microsoft.com/office/drawing/2014/main" id="{95837506-7C19-4B70-8F79-2C5E44F17CBD}"/>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2" name="Oval 131">
                <a:extLst>
                  <a:ext uri="{FF2B5EF4-FFF2-40B4-BE49-F238E27FC236}">
                    <a16:creationId xmlns:a16="http://schemas.microsoft.com/office/drawing/2014/main" id="{6B9EDEEF-5B4E-4403-90B3-254423AEECEB}"/>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30" name="Graphic 129" descr="Single gear with solid fill">
              <a:extLst>
                <a:ext uri="{FF2B5EF4-FFF2-40B4-BE49-F238E27FC236}">
                  <a16:creationId xmlns:a16="http://schemas.microsoft.com/office/drawing/2014/main" id="{560AA71A-A53B-481B-9EE4-80DB36E40B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46" name="Group 145">
            <a:extLst>
              <a:ext uri="{FF2B5EF4-FFF2-40B4-BE49-F238E27FC236}">
                <a16:creationId xmlns:a16="http://schemas.microsoft.com/office/drawing/2014/main" id="{4E253CFB-392E-4D9B-8948-969B3CE8E698}"/>
              </a:ext>
            </a:extLst>
          </p:cNvPr>
          <p:cNvGrpSpPr/>
          <p:nvPr/>
        </p:nvGrpSpPr>
        <p:grpSpPr>
          <a:xfrm>
            <a:off x="5169036" y="1399397"/>
            <a:ext cx="802784" cy="801888"/>
            <a:chOff x="6366320" y="1399397"/>
            <a:chExt cx="802784" cy="801888"/>
          </a:xfrm>
        </p:grpSpPr>
        <p:grpSp>
          <p:nvGrpSpPr>
            <p:cNvPr id="147" name="Group 146">
              <a:extLst>
                <a:ext uri="{FF2B5EF4-FFF2-40B4-BE49-F238E27FC236}">
                  <a16:creationId xmlns:a16="http://schemas.microsoft.com/office/drawing/2014/main" id="{8B920269-6B11-408B-8A96-002C8241DD47}"/>
                </a:ext>
              </a:extLst>
            </p:cNvPr>
            <p:cNvGrpSpPr/>
            <p:nvPr/>
          </p:nvGrpSpPr>
          <p:grpSpPr>
            <a:xfrm>
              <a:off x="6366320" y="1399397"/>
              <a:ext cx="802784" cy="801888"/>
              <a:chOff x="1725375" y="1679843"/>
              <a:chExt cx="1192530" cy="1005840"/>
            </a:xfrm>
          </p:grpSpPr>
          <p:sp>
            <p:nvSpPr>
              <p:cNvPr id="149" name="Oval 148">
                <a:extLst>
                  <a:ext uri="{FF2B5EF4-FFF2-40B4-BE49-F238E27FC236}">
                    <a16:creationId xmlns:a16="http://schemas.microsoft.com/office/drawing/2014/main" id="{E08996A9-C66A-48D6-838A-D165FD518F9D}"/>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50" name="Oval 149">
                <a:extLst>
                  <a:ext uri="{FF2B5EF4-FFF2-40B4-BE49-F238E27FC236}">
                    <a16:creationId xmlns:a16="http://schemas.microsoft.com/office/drawing/2014/main" id="{2AE47697-08C1-4783-AE48-B090A3FD4414}"/>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48" name="Graphic 147" descr="Single gear with solid fill">
              <a:extLst>
                <a:ext uri="{FF2B5EF4-FFF2-40B4-BE49-F238E27FC236}">
                  <a16:creationId xmlns:a16="http://schemas.microsoft.com/office/drawing/2014/main" id="{E73D8A34-7802-4046-A71D-173961CE45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spTree>
    <p:extLst>
      <p:ext uri="{BB962C8B-B14F-4D97-AF65-F5344CB8AC3E}">
        <p14:creationId xmlns:p14="http://schemas.microsoft.com/office/powerpoint/2010/main" val="17856085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BB29F43-19AA-4AA8-AC6E-4122F065C5B3}"/>
              </a:ext>
            </a:extLst>
          </p:cNvPr>
          <p:cNvSpPr>
            <a:spLocks noGrp="1"/>
          </p:cNvSpPr>
          <p:nvPr>
            <p:ph type="title"/>
          </p:nvPr>
        </p:nvSpPr>
        <p:spPr>
          <a:xfrm>
            <a:off x="763509" y="2391672"/>
            <a:ext cx="2197510" cy="619432"/>
          </a:xfrm>
        </p:spPr>
        <p:txBody>
          <a:bodyPr>
            <a:noAutofit/>
          </a:bodyPr>
          <a:lstStyle/>
          <a:p>
            <a:r>
              <a:rPr lang="en-US" sz="3000" dirty="0"/>
              <a:t>Agenda – Bullets (10)</a:t>
            </a:r>
            <a:endParaRPr lang="en-PH" sz="3000" dirty="0"/>
          </a:p>
        </p:txBody>
      </p:sp>
      <p:sp>
        <p:nvSpPr>
          <p:cNvPr id="6" name="Text Placeholder 5">
            <a:extLst>
              <a:ext uri="{FF2B5EF4-FFF2-40B4-BE49-F238E27FC236}">
                <a16:creationId xmlns:a16="http://schemas.microsoft.com/office/drawing/2014/main" id="{B23554DC-ECD9-4FF1-ADD5-3AEB34EB5048}"/>
              </a:ext>
            </a:extLst>
          </p:cNvPr>
          <p:cNvSpPr>
            <a:spLocks noGrp="1"/>
          </p:cNvSpPr>
          <p:nvPr>
            <p:ph type="body" sz="quarter" idx="13"/>
          </p:nvPr>
        </p:nvSpPr>
        <p:spPr>
          <a:xfrm>
            <a:off x="763509" y="3111331"/>
            <a:ext cx="2197510" cy="1869260"/>
          </a:xfrm>
        </p:spPr>
        <p:txBody>
          <a:bodyPr/>
          <a:lstStyle/>
          <a:p>
            <a:r>
              <a:rPr lang="en-PH" dirty="0"/>
              <a:t>Lorem ipsum dolor sit amet, consectetur adipiscing elit. Curabitur purus dui, euismod quis placerat eget, venenatis nec nibh. Mauris sit. Aenean a elit justo. </a:t>
            </a:r>
          </a:p>
        </p:txBody>
      </p:sp>
      <p:sp>
        <p:nvSpPr>
          <p:cNvPr id="7" name="Text Placeholder 6">
            <a:extLst>
              <a:ext uri="{FF2B5EF4-FFF2-40B4-BE49-F238E27FC236}">
                <a16:creationId xmlns:a16="http://schemas.microsoft.com/office/drawing/2014/main" id="{B03D36AB-ACC8-401B-A245-6E1C0DA653B3}"/>
              </a:ext>
            </a:extLst>
          </p:cNvPr>
          <p:cNvSpPr>
            <a:spLocks noGrp="1"/>
          </p:cNvSpPr>
          <p:nvPr>
            <p:ph type="body" sz="quarter" idx="14"/>
          </p:nvPr>
        </p:nvSpPr>
        <p:spPr>
          <a:xfrm>
            <a:off x="4288636" y="773200"/>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8" name="Text Placeholder 7">
            <a:extLst>
              <a:ext uri="{FF2B5EF4-FFF2-40B4-BE49-F238E27FC236}">
                <a16:creationId xmlns:a16="http://schemas.microsoft.com/office/drawing/2014/main" id="{48722949-05E5-4E55-9E4E-9C64F10D3AC5}"/>
              </a:ext>
            </a:extLst>
          </p:cNvPr>
          <p:cNvSpPr>
            <a:spLocks noGrp="1"/>
          </p:cNvSpPr>
          <p:nvPr>
            <p:ph type="body" sz="quarter" idx="15"/>
          </p:nvPr>
        </p:nvSpPr>
        <p:spPr>
          <a:xfrm>
            <a:off x="4288636" y="1332608"/>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9" name="Text Placeholder 8">
            <a:extLst>
              <a:ext uri="{FF2B5EF4-FFF2-40B4-BE49-F238E27FC236}">
                <a16:creationId xmlns:a16="http://schemas.microsoft.com/office/drawing/2014/main" id="{9C6539F6-4199-4816-97BA-685E6A4AD423}"/>
              </a:ext>
            </a:extLst>
          </p:cNvPr>
          <p:cNvSpPr>
            <a:spLocks noGrp="1"/>
          </p:cNvSpPr>
          <p:nvPr>
            <p:ph type="body" sz="quarter" idx="16"/>
          </p:nvPr>
        </p:nvSpPr>
        <p:spPr>
          <a:xfrm>
            <a:off x="4288636" y="1892016"/>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0" name="Text Placeholder 9">
            <a:extLst>
              <a:ext uri="{FF2B5EF4-FFF2-40B4-BE49-F238E27FC236}">
                <a16:creationId xmlns:a16="http://schemas.microsoft.com/office/drawing/2014/main" id="{38A08ECF-B451-45E1-8D2C-118882E56729}"/>
              </a:ext>
            </a:extLst>
          </p:cNvPr>
          <p:cNvSpPr>
            <a:spLocks noGrp="1"/>
          </p:cNvSpPr>
          <p:nvPr>
            <p:ph type="body" sz="quarter" idx="17"/>
          </p:nvPr>
        </p:nvSpPr>
        <p:spPr>
          <a:xfrm>
            <a:off x="4288636" y="2451424"/>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1" name="Text Placeholder 10">
            <a:extLst>
              <a:ext uri="{FF2B5EF4-FFF2-40B4-BE49-F238E27FC236}">
                <a16:creationId xmlns:a16="http://schemas.microsoft.com/office/drawing/2014/main" id="{53AB1A19-81E8-441D-BF92-15B2CF7DBDC4}"/>
              </a:ext>
            </a:extLst>
          </p:cNvPr>
          <p:cNvSpPr>
            <a:spLocks noGrp="1"/>
          </p:cNvSpPr>
          <p:nvPr>
            <p:ph type="body" sz="quarter" idx="18"/>
          </p:nvPr>
        </p:nvSpPr>
        <p:spPr>
          <a:xfrm>
            <a:off x="4288636" y="3010832"/>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2" name="Text Placeholder 11">
            <a:extLst>
              <a:ext uri="{FF2B5EF4-FFF2-40B4-BE49-F238E27FC236}">
                <a16:creationId xmlns:a16="http://schemas.microsoft.com/office/drawing/2014/main" id="{FA088415-7202-4538-85B9-856B993390B1}"/>
              </a:ext>
            </a:extLst>
          </p:cNvPr>
          <p:cNvSpPr>
            <a:spLocks noGrp="1"/>
          </p:cNvSpPr>
          <p:nvPr>
            <p:ph type="body" sz="quarter" idx="19"/>
          </p:nvPr>
        </p:nvSpPr>
        <p:spPr>
          <a:xfrm>
            <a:off x="4288636" y="3570240"/>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3" name="Text Placeholder 12">
            <a:extLst>
              <a:ext uri="{FF2B5EF4-FFF2-40B4-BE49-F238E27FC236}">
                <a16:creationId xmlns:a16="http://schemas.microsoft.com/office/drawing/2014/main" id="{F35FE4E4-AF6B-4A1C-975D-2AA03546477A}"/>
              </a:ext>
            </a:extLst>
          </p:cNvPr>
          <p:cNvSpPr>
            <a:spLocks noGrp="1"/>
          </p:cNvSpPr>
          <p:nvPr>
            <p:ph type="body" sz="quarter" idx="20"/>
          </p:nvPr>
        </p:nvSpPr>
        <p:spPr>
          <a:xfrm>
            <a:off x="4288636" y="4129648"/>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4" name="Text Placeholder 13">
            <a:extLst>
              <a:ext uri="{FF2B5EF4-FFF2-40B4-BE49-F238E27FC236}">
                <a16:creationId xmlns:a16="http://schemas.microsoft.com/office/drawing/2014/main" id="{E027C5B6-E96F-42C1-8691-464614BAD9B8}"/>
              </a:ext>
            </a:extLst>
          </p:cNvPr>
          <p:cNvSpPr>
            <a:spLocks noGrp="1"/>
          </p:cNvSpPr>
          <p:nvPr>
            <p:ph type="body" sz="quarter" idx="21"/>
          </p:nvPr>
        </p:nvSpPr>
        <p:spPr>
          <a:xfrm>
            <a:off x="4288636" y="4689056"/>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5" name="Text Placeholder 14">
            <a:extLst>
              <a:ext uri="{FF2B5EF4-FFF2-40B4-BE49-F238E27FC236}">
                <a16:creationId xmlns:a16="http://schemas.microsoft.com/office/drawing/2014/main" id="{070E68C0-62BB-4667-A22F-48AF110D58A4}"/>
              </a:ext>
            </a:extLst>
          </p:cNvPr>
          <p:cNvSpPr>
            <a:spLocks noGrp="1"/>
          </p:cNvSpPr>
          <p:nvPr>
            <p:ph type="body" sz="quarter" idx="22"/>
          </p:nvPr>
        </p:nvSpPr>
        <p:spPr>
          <a:xfrm>
            <a:off x="4288636" y="5248464"/>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sp>
        <p:nvSpPr>
          <p:cNvPr id="16" name="Text Placeholder 15">
            <a:extLst>
              <a:ext uri="{FF2B5EF4-FFF2-40B4-BE49-F238E27FC236}">
                <a16:creationId xmlns:a16="http://schemas.microsoft.com/office/drawing/2014/main" id="{BBD587DB-DF34-4CF8-AC90-82EB7C0EEE83}"/>
              </a:ext>
            </a:extLst>
          </p:cNvPr>
          <p:cNvSpPr>
            <a:spLocks noGrp="1"/>
          </p:cNvSpPr>
          <p:nvPr>
            <p:ph type="body" sz="quarter" idx="23"/>
          </p:nvPr>
        </p:nvSpPr>
        <p:spPr>
          <a:xfrm>
            <a:off x="4288636" y="5807876"/>
            <a:ext cx="4452425" cy="276924"/>
          </a:xfrm>
        </p:spPr>
        <p:txBody>
          <a:bodyPr>
            <a:normAutofit fontScale="92500" lnSpcReduction="20000"/>
          </a:bodyPr>
          <a:lstStyle/>
          <a:p>
            <a:pPr>
              <a:buClr>
                <a:schemeClr val="accent1"/>
              </a:buClr>
            </a:pPr>
            <a:r>
              <a:rPr lang="en-US" dirty="0"/>
              <a:t>Lorem ipsum dolor sit amet, consectetur</a:t>
            </a:r>
            <a:endParaRPr lang="en-PH" dirty="0"/>
          </a:p>
        </p:txBody>
      </p:sp>
      <p:grpSp>
        <p:nvGrpSpPr>
          <p:cNvPr id="17" name="Group 16">
            <a:extLst>
              <a:ext uri="{FF2B5EF4-FFF2-40B4-BE49-F238E27FC236}">
                <a16:creationId xmlns:a16="http://schemas.microsoft.com/office/drawing/2014/main" id="{02310987-5E56-4089-B68C-CF940F752976}"/>
              </a:ext>
            </a:extLst>
          </p:cNvPr>
          <p:cNvGrpSpPr/>
          <p:nvPr/>
        </p:nvGrpSpPr>
        <p:grpSpPr>
          <a:xfrm>
            <a:off x="743845" y="699819"/>
            <a:ext cx="701840" cy="701840"/>
            <a:chOff x="6968299" y="3235960"/>
            <a:chExt cx="914400" cy="914400"/>
          </a:xfrm>
          <a:solidFill>
            <a:schemeClr val="bg1"/>
          </a:solidFill>
        </p:grpSpPr>
        <p:sp>
          <p:nvSpPr>
            <p:cNvPr id="18" name="Accent">
              <a:extLst>
                <a:ext uri="{FF2B5EF4-FFF2-40B4-BE49-F238E27FC236}">
                  <a16:creationId xmlns:a16="http://schemas.microsoft.com/office/drawing/2014/main" id="{DCFAF942-5A02-41CC-AF58-0C65CBF69CC4}"/>
                </a:ext>
              </a:extLst>
            </p:cNvPr>
            <p:cNvSpPr/>
            <p:nvPr/>
          </p:nvSpPr>
          <p:spPr>
            <a:xfrm>
              <a:off x="6968299" y="3235960"/>
              <a:ext cx="914400" cy="914400"/>
            </a:xfrm>
            <a:custGeom>
              <a:avLst/>
              <a:gdLst/>
              <a:ahLst/>
              <a:cxnLst/>
              <a:rect l="0" t="0" r="10000" b="10000"/>
              <a:pathLst>
                <a:path w="10000" h="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grpFill/>
            <a:ln>
              <a:noFill/>
            </a:ln>
          </p:spPr>
          <p:txBody>
            <a:bodyPr/>
            <a:lstStyle/>
            <a:p>
              <a:endParaRPr sz="1350" dirty="0">
                <a:latin typeface="Arial" panose="020B0604020202020204" pitchFamily="34" charset="0"/>
              </a:endParaRPr>
            </a:p>
          </p:txBody>
        </p:sp>
        <p:sp>
          <p:nvSpPr>
            <p:cNvPr id="19" name="Outline">
              <a:extLst>
                <a:ext uri="{FF2B5EF4-FFF2-40B4-BE49-F238E27FC236}">
                  <a16:creationId xmlns:a16="http://schemas.microsoft.com/office/drawing/2014/main" id="{C9BCA037-8D26-4B9B-9709-8EE46B928458}"/>
                </a:ext>
              </a:extLst>
            </p:cNvPr>
            <p:cNvSpPr/>
            <p:nvPr/>
          </p:nvSpPr>
          <p:spPr>
            <a:xfrm>
              <a:off x="6968299" y="3235960"/>
              <a:ext cx="914400" cy="914400"/>
            </a:xfrm>
            <a:custGeom>
              <a:avLst/>
              <a:gdLst/>
              <a:ahLst/>
              <a:cxnLst/>
              <a:rect l="0" t="0" r="10000" b="10000"/>
              <a:pathLst>
                <a:path w="10000" h="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11108871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a:xfrm>
            <a:off x="628650" y="365127"/>
            <a:ext cx="7886700" cy="618100"/>
          </a:xfrm>
        </p:spPr>
        <p:txBody>
          <a:bodyPr>
            <a:normAutofit/>
          </a:bodyPr>
          <a:lstStyle/>
          <a:p>
            <a:r>
              <a:rPr lang="en-PH" dirty="0"/>
              <a:t>Basic Five Column Slide</a:t>
            </a:r>
          </a:p>
        </p:txBody>
      </p:sp>
      <p:sp>
        <p:nvSpPr>
          <p:cNvPr id="19" name="Slide Number Placeholder 18">
            <a:extLst>
              <a:ext uri="{FF2B5EF4-FFF2-40B4-BE49-F238E27FC236}">
                <a16:creationId xmlns:a16="http://schemas.microsoft.com/office/drawing/2014/main" id="{83EF0C1F-E7B4-4DB0-8CC6-80DFB5B4CEB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40</a:t>
            </a:fld>
            <a:endParaRPr lang="en-PH" dirty="0"/>
          </a:p>
        </p:txBody>
      </p:sp>
      <p:grpSp>
        <p:nvGrpSpPr>
          <p:cNvPr id="2" name="Group 1">
            <a:extLst>
              <a:ext uri="{FF2B5EF4-FFF2-40B4-BE49-F238E27FC236}">
                <a16:creationId xmlns:a16="http://schemas.microsoft.com/office/drawing/2014/main" id="{BE085993-A412-41D0-B8D2-D2BF2F60B58D}"/>
              </a:ext>
            </a:extLst>
          </p:cNvPr>
          <p:cNvGrpSpPr/>
          <p:nvPr/>
        </p:nvGrpSpPr>
        <p:grpSpPr>
          <a:xfrm>
            <a:off x="628650" y="1511369"/>
            <a:ext cx="7886700" cy="4623210"/>
            <a:chOff x="428266" y="1511369"/>
            <a:chExt cx="8287476" cy="4623210"/>
          </a:xfrm>
        </p:grpSpPr>
        <p:sp>
          <p:nvSpPr>
            <p:cNvPr id="7" name="Text Placeholder 8">
              <a:extLst>
                <a:ext uri="{FF2B5EF4-FFF2-40B4-BE49-F238E27FC236}">
                  <a16:creationId xmlns:a16="http://schemas.microsoft.com/office/drawing/2014/main" id="{50129D96-33E3-408F-919C-C516B9C8AD91}"/>
                </a:ext>
              </a:extLst>
            </p:cNvPr>
            <p:cNvSpPr txBox="1">
              <a:spLocks/>
            </p:cNvSpPr>
            <p:nvPr/>
          </p:nvSpPr>
          <p:spPr>
            <a:xfrm>
              <a:off x="428311" y="1511369"/>
              <a:ext cx="1567478"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428266" y="1966135"/>
              <a:ext cx="1567478"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a:t>
              </a:r>
            </a:p>
            <a:p>
              <a:pPr marL="205959" indent="-136910">
                <a:buClr>
                  <a:schemeClr val="accent1"/>
                </a:buClr>
              </a:pPr>
              <a:r>
                <a:rPr lang="en-PH" sz="1200" dirty="0">
                  <a:latin typeface="Arial" panose="020B0604020202020204" pitchFamily="34" charset="0"/>
                </a:rPr>
                <a:t>Aenean a elit justo. Vivamus laoreet, lorem id iaculis mattis</a:t>
              </a:r>
            </a:p>
          </p:txBody>
        </p:sp>
        <p:sp>
          <p:nvSpPr>
            <p:cNvPr id="8" name="Text Placeholder 9">
              <a:extLst>
                <a:ext uri="{FF2B5EF4-FFF2-40B4-BE49-F238E27FC236}">
                  <a16:creationId xmlns:a16="http://schemas.microsoft.com/office/drawing/2014/main" id="{29D4ABEE-9FC5-4527-8797-632176DFFDFE}"/>
                </a:ext>
              </a:extLst>
            </p:cNvPr>
            <p:cNvSpPr txBox="1">
              <a:spLocks/>
            </p:cNvSpPr>
            <p:nvPr/>
          </p:nvSpPr>
          <p:spPr>
            <a:xfrm>
              <a:off x="2108214" y="1511372"/>
              <a:ext cx="156756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2108214" y="1966135"/>
              <a:ext cx="1567567"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a:t>
              </a:r>
            </a:p>
            <a:p>
              <a:pPr marL="205959" indent="-136910">
                <a:buClr>
                  <a:schemeClr val="accent1"/>
                </a:buClr>
              </a:pPr>
              <a:r>
                <a:rPr lang="en-PH" sz="1200" dirty="0">
                  <a:latin typeface="Arial" panose="020B0604020202020204" pitchFamily="34" charset="0"/>
                </a:rPr>
                <a:t>Aenean a elit justo. Vivamus laoreet, lorem id iaculis mattis</a:t>
              </a:r>
            </a:p>
          </p:txBody>
        </p:sp>
        <p:sp>
          <p:nvSpPr>
            <p:cNvPr id="11" name="Text Placeholder 9">
              <a:extLst>
                <a:ext uri="{FF2B5EF4-FFF2-40B4-BE49-F238E27FC236}">
                  <a16:creationId xmlns:a16="http://schemas.microsoft.com/office/drawing/2014/main" id="{5E75EF4B-C2EC-405B-A488-7D0E93D4E876}"/>
                </a:ext>
              </a:extLst>
            </p:cNvPr>
            <p:cNvSpPr txBox="1">
              <a:spLocks/>
            </p:cNvSpPr>
            <p:nvPr/>
          </p:nvSpPr>
          <p:spPr>
            <a:xfrm>
              <a:off x="3788202" y="1511372"/>
              <a:ext cx="156756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3788202" y="1966135"/>
              <a:ext cx="1567567"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a:t>
              </a:r>
            </a:p>
            <a:p>
              <a:pPr marL="205959" indent="-136910">
                <a:buClr>
                  <a:schemeClr val="accent1"/>
                </a:buClr>
              </a:pPr>
              <a:r>
                <a:rPr lang="en-PH" sz="1200" dirty="0">
                  <a:latin typeface="Arial" panose="020B0604020202020204" pitchFamily="34" charset="0"/>
                </a:rPr>
                <a:t>Aenean a elit justo. Vivamus laoreet, lorem id iaculis mattis</a:t>
              </a:r>
            </a:p>
          </p:txBody>
        </p:sp>
        <p:sp>
          <p:nvSpPr>
            <p:cNvPr id="13" name="Text Placeholder 9">
              <a:extLst>
                <a:ext uri="{FF2B5EF4-FFF2-40B4-BE49-F238E27FC236}">
                  <a16:creationId xmlns:a16="http://schemas.microsoft.com/office/drawing/2014/main" id="{103626C1-711C-4844-AF53-9BECD7B1491E}"/>
                </a:ext>
              </a:extLst>
            </p:cNvPr>
            <p:cNvSpPr txBox="1">
              <a:spLocks/>
            </p:cNvSpPr>
            <p:nvPr/>
          </p:nvSpPr>
          <p:spPr>
            <a:xfrm>
              <a:off x="5468189" y="1511372"/>
              <a:ext cx="156756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4" name="Text Placeholder 11">
              <a:extLst>
                <a:ext uri="{FF2B5EF4-FFF2-40B4-BE49-F238E27FC236}">
                  <a16:creationId xmlns:a16="http://schemas.microsoft.com/office/drawing/2014/main" id="{2A707F97-A95C-4C6E-B466-102DCFF42DA9}"/>
                </a:ext>
              </a:extLst>
            </p:cNvPr>
            <p:cNvSpPr txBox="1">
              <a:spLocks/>
            </p:cNvSpPr>
            <p:nvPr/>
          </p:nvSpPr>
          <p:spPr>
            <a:xfrm>
              <a:off x="5468189" y="1966135"/>
              <a:ext cx="1567567"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a:t>
              </a:r>
            </a:p>
            <a:p>
              <a:pPr marL="205959" indent="-136910">
                <a:buClr>
                  <a:schemeClr val="accent1"/>
                </a:buClr>
              </a:pPr>
              <a:r>
                <a:rPr lang="en-PH" sz="1200" dirty="0">
                  <a:latin typeface="Arial" panose="020B0604020202020204" pitchFamily="34" charset="0"/>
                </a:rPr>
                <a:t>Aenean a elit justo. Vivamus laoreet, lorem id iaculis mattis</a:t>
              </a:r>
            </a:p>
          </p:txBody>
        </p:sp>
        <p:sp>
          <p:nvSpPr>
            <p:cNvPr id="16" name="Text Placeholder 9">
              <a:extLst>
                <a:ext uri="{FF2B5EF4-FFF2-40B4-BE49-F238E27FC236}">
                  <a16:creationId xmlns:a16="http://schemas.microsoft.com/office/drawing/2014/main" id="{9874DC13-C027-4BA1-BE8E-4D3A0AA8FE1A}"/>
                </a:ext>
              </a:extLst>
            </p:cNvPr>
            <p:cNvSpPr txBox="1">
              <a:spLocks/>
            </p:cNvSpPr>
            <p:nvPr/>
          </p:nvSpPr>
          <p:spPr>
            <a:xfrm>
              <a:off x="7148175" y="1511372"/>
              <a:ext cx="156756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7" name="Text Placeholder 11">
              <a:extLst>
                <a:ext uri="{FF2B5EF4-FFF2-40B4-BE49-F238E27FC236}">
                  <a16:creationId xmlns:a16="http://schemas.microsoft.com/office/drawing/2014/main" id="{5DB0BE34-A637-488B-A712-37327A1CD1AD}"/>
                </a:ext>
              </a:extLst>
            </p:cNvPr>
            <p:cNvSpPr txBox="1">
              <a:spLocks/>
            </p:cNvSpPr>
            <p:nvPr/>
          </p:nvSpPr>
          <p:spPr>
            <a:xfrm>
              <a:off x="7148175" y="1966135"/>
              <a:ext cx="1567567" cy="4168444"/>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a:t>
              </a:r>
            </a:p>
            <a:p>
              <a:pPr marL="205959" indent="-136910">
                <a:buClr>
                  <a:schemeClr val="accent1"/>
                </a:buClr>
              </a:pPr>
              <a:r>
                <a:rPr lang="en-PH" sz="1200" dirty="0">
                  <a:latin typeface="Arial" panose="020B0604020202020204" pitchFamily="34" charset="0"/>
                </a:rPr>
                <a:t>Aenean a elit justo. Vivamus laoreet, lorem id iaculis mattis</a:t>
              </a:r>
            </a:p>
          </p:txBody>
        </p:sp>
      </p:grpSp>
    </p:spTree>
    <p:extLst>
      <p:ext uri="{BB962C8B-B14F-4D97-AF65-F5344CB8AC3E}">
        <p14:creationId xmlns:p14="http://schemas.microsoft.com/office/powerpoint/2010/main" val="268128069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63CD455-7DD0-403E-B84F-8181145921B2}"/>
              </a:ext>
            </a:extLst>
          </p:cNvPr>
          <p:cNvSpPr>
            <a:spLocks noGrp="1"/>
          </p:cNvSpPr>
          <p:nvPr>
            <p:ph type="title"/>
          </p:nvPr>
        </p:nvSpPr>
        <p:spPr>
          <a:xfrm>
            <a:off x="628650" y="365125"/>
            <a:ext cx="7886700" cy="617538"/>
          </a:xfrm>
        </p:spPr>
        <p:txBody>
          <a:bodyPr>
            <a:normAutofit/>
          </a:bodyPr>
          <a:lstStyle/>
          <a:p>
            <a:r>
              <a:rPr lang="en-PH" dirty="0"/>
              <a:t>Visual Five Column Slide</a:t>
            </a:r>
          </a:p>
        </p:txBody>
      </p:sp>
      <p:sp>
        <p:nvSpPr>
          <p:cNvPr id="3" name="Slide Number Placeholder 2">
            <a:extLst>
              <a:ext uri="{FF2B5EF4-FFF2-40B4-BE49-F238E27FC236}">
                <a16:creationId xmlns:a16="http://schemas.microsoft.com/office/drawing/2014/main" id="{8A60C810-5CCE-4177-89ED-699B6266AA1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41</a:t>
            </a:fld>
            <a:endParaRPr lang="en-PH" dirty="0"/>
          </a:p>
        </p:txBody>
      </p:sp>
      <p:sp>
        <p:nvSpPr>
          <p:cNvPr id="66" name="Right Triangle 65">
            <a:extLst>
              <a:ext uri="{FF2B5EF4-FFF2-40B4-BE49-F238E27FC236}">
                <a16:creationId xmlns:a16="http://schemas.microsoft.com/office/drawing/2014/main" id="{5CF39FB6-B797-421F-A6F8-D7696D1E3F69}"/>
              </a:ext>
            </a:extLst>
          </p:cNvPr>
          <p:cNvSpPr/>
          <p:nvPr/>
        </p:nvSpPr>
        <p:spPr>
          <a:xfrm>
            <a:off x="2076960" y="5981416"/>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67" name="Right Triangle 66">
            <a:extLst>
              <a:ext uri="{FF2B5EF4-FFF2-40B4-BE49-F238E27FC236}">
                <a16:creationId xmlns:a16="http://schemas.microsoft.com/office/drawing/2014/main" id="{60FC48E0-E2AD-4D64-99FF-4EAAD3858BDE}"/>
              </a:ext>
            </a:extLst>
          </p:cNvPr>
          <p:cNvSpPr/>
          <p:nvPr/>
        </p:nvSpPr>
        <p:spPr>
          <a:xfrm flipH="1">
            <a:off x="628653" y="5981414"/>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68" name="Rectangle 67">
            <a:extLst>
              <a:ext uri="{FF2B5EF4-FFF2-40B4-BE49-F238E27FC236}">
                <a16:creationId xmlns:a16="http://schemas.microsoft.com/office/drawing/2014/main" id="{7F0B2B65-E93B-4C57-884A-4F0F9E75095B}"/>
              </a:ext>
            </a:extLst>
          </p:cNvPr>
          <p:cNvSpPr/>
          <p:nvPr/>
        </p:nvSpPr>
        <p:spPr>
          <a:xfrm flipV="1">
            <a:off x="628652" y="6076843"/>
            <a:ext cx="1504903"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69" name="ee4pContent3">
            <a:extLst>
              <a:ext uri="{FF2B5EF4-FFF2-40B4-BE49-F238E27FC236}">
                <a16:creationId xmlns:a16="http://schemas.microsoft.com/office/drawing/2014/main" id="{FB9BA6AC-A7DC-4A72-BC63-174E322BD1F0}"/>
              </a:ext>
            </a:extLst>
          </p:cNvPr>
          <p:cNvSpPr txBox="1"/>
          <p:nvPr/>
        </p:nvSpPr>
        <p:spPr>
          <a:xfrm>
            <a:off x="685249" y="2668897"/>
            <a:ext cx="1391710"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0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a:t>
            </a:r>
          </a:p>
        </p:txBody>
      </p:sp>
      <p:sp>
        <p:nvSpPr>
          <p:cNvPr id="70" name="Right Triangle 69">
            <a:extLst>
              <a:ext uri="{FF2B5EF4-FFF2-40B4-BE49-F238E27FC236}">
                <a16:creationId xmlns:a16="http://schemas.microsoft.com/office/drawing/2014/main" id="{0AB214D3-261A-4DD5-8640-C5562ED65CF1}"/>
              </a:ext>
            </a:extLst>
          </p:cNvPr>
          <p:cNvSpPr/>
          <p:nvPr/>
        </p:nvSpPr>
        <p:spPr>
          <a:xfrm flipV="1">
            <a:off x="2076960" y="2668903"/>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71" name="Right Triangle 70">
            <a:extLst>
              <a:ext uri="{FF2B5EF4-FFF2-40B4-BE49-F238E27FC236}">
                <a16:creationId xmlns:a16="http://schemas.microsoft.com/office/drawing/2014/main" id="{0D08EA03-04F1-4D0C-86C1-C392E663392A}"/>
              </a:ext>
            </a:extLst>
          </p:cNvPr>
          <p:cNvSpPr/>
          <p:nvPr/>
        </p:nvSpPr>
        <p:spPr>
          <a:xfrm flipH="1" flipV="1">
            <a:off x="628653" y="2668902"/>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72" name="ee4pHeader3">
            <a:extLst>
              <a:ext uri="{FF2B5EF4-FFF2-40B4-BE49-F238E27FC236}">
                <a16:creationId xmlns:a16="http://schemas.microsoft.com/office/drawing/2014/main" id="{F42544EC-4466-429A-ABA5-0C8CDBB12FE3}"/>
              </a:ext>
            </a:extLst>
          </p:cNvPr>
          <p:cNvSpPr txBox="1"/>
          <p:nvPr/>
        </p:nvSpPr>
        <p:spPr>
          <a:xfrm>
            <a:off x="628652" y="1983098"/>
            <a:ext cx="1504903"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200" dirty="0">
                <a:solidFill>
                  <a:schemeClr val="bg1"/>
                </a:solidFill>
                <a:latin typeface="Arial" panose="020B0604020202020204" pitchFamily="34" charset="0"/>
              </a:rPr>
              <a:t>Header</a:t>
            </a:r>
          </a:p>
        </p:txBody>
      </p:sp>
      <p:sp>
        <p:nvSpPr>
          <p:cNvPr id="95" name="Right Triangle 94">
            <a:extLst>
              <a:ext uri="{FF2B5EF4-FFF2-40B4-BE49-F238E27FC236}">
                <a16:creationId xmlns:a16="http://schemas.microsoft.com/office/drawing/2014/main" id="{53AF20AE-247B-482F-99FF-71C9F7105A7A}"/>
              </a:ext>
            </a:extLst>
          </p:cNvPr>
          <p:cNvSpPr/>
          <p:nvPr/>
        </p:nvSpPr>
        <p:spPr>
          <a:xfrm>
            <a:off x="3672407" y="5981414"/>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0" name="Right Triangle 99">
            <a:extLst>
              <a:ext uri="{FF2B5EF4-FFF2-40B4-BE49-F238E27FC236}">
                <a16:creationId xmlns:a16="http://schemas.microsoft.com/office/drawing/2014/main" id="{9B6BEF24-1DF8-400F-A759-F4C7B53991B4}"/>
              </a:ext>
            </a:extLst>
          </p:cNvPr>
          <p:cNvSpPr/>
          <p:nvPr/>
        </p:nvSpPr>
        <p:spPr>
          <a:xfrm flipH="1">
            <a:off x="2224103" y="5981416"/>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1" name="Rectangle 100">
            <a:extLst>
              <a:ext uri="{FF2B5EF4-FFF2-40B4-BE49-F238E27FC236}">
                <a16:creationId xmlns:a16="http://schemas.microsoft.com/office/drawing/2014/main" id="{E638B371-0FDE-4AE3-B3E2-26CDE68FFC90}"/>
              </a:ext>
            </a:extLst>
          </p:cNvPr>
          <p:cNvSpPr/>
          <p:nvPr/>
        </p:nvSpPr>
        <p:spPr>
          <a:xfrm flipV="1">
            <a:off x="2224103" y="6076845"/>
            <a:ext cx="1504902"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2" name="ee4pContent3">
            <a:extLst>
              <a:ext uri="{FF2B5EF4-FFF2-40B4-BE49-F238E27FC236}">
                <a16:creationId xmlns:a16="http://schemas.microsoft.com/office/drawing/2014/main" id="{942DE5F7-A908-4C84-903F-6FE7D08771D8}"/>
              </a:ext>
            </a:extLst>
          </p:cNvPr>
          <p:cNvSpPr txBox="1"/>
          <p:nvPr/>
        </p:nvSpPr>
        <p:spPr>
          <a:xfrm>
            <a:off x="2280698" y="2668897"/>
            <a:ext cx="1391710"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0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a:t>
            </a:r>
          </a:p>
        </p:txBody>
      </p:sp>
      <p:sp>
        <p:nvSpPr>
          <p:cNvPr id="103" name="Right Triangle 102">
            <a:extLst>
              <a:ext uri="{FF2B5EF4-FFF2-40B4-BE49-F238E27FC236}">
                <a16:creationId xmlns:a16="http://schemas.microsoft.com/office/drawing/2014/main" id="{224FC35E-75C3-4BE2-8B62-439D704B5C18}"/>
              </a:ext>
            </a:extLst>
          </p:cNvPr>
          <p:cNvSpPr/>
          <p:nvPr/>
        </p:nvSpPr>
        <p:spPr>
          <a:xfrm flipV="1">
            <a:off x="3672408" y="2668902"/>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4" name="Right Triangle 103">
            <a:extLst>
              <a:ext uri="{FF2B5EF4-FFF2-40B4-BE49-F238E27FC236}">
                <a16:creationId xmlns:a16="http://schemas.microsoft.com/office/drawing/2014/main" id="{BBCEDBA7-5965-41C5-BB25-0D756594A493}"/>
              </a:ext>
            </a:extLst>
          </p:cNvPr>
          <p:cNvSpPr/>
          <p:nvPr/>
        </p:nvSpPr>
        <p:spPr>
          <a:xfrm flipH="1" flipV="1">
            <a:off x="2224103" y="2668903"/>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5" name="ee4pHeader3">
            <a:extLst>
              <a:ext uri="{FF2B5EF4-FFF2-40B4-BE49-F238E27FC236}">
                <a16:creationId xmlns:a16="http://schemas.microsoft.com/office/drawing/2014/main" id="{91CCFAFA-50F9-4046-BDD8-A8C327106EAA}"/>
              </a:ext>
            </a:extLst>
          </p:cNvPr>
          <p:cNvSpPr txBox="1"/>
          <p:nvPr/>
        </p:nvSpPr>
        <p:spPr>
          <a:xfrm>
            <a:off x="2224103" y="1983098"/>
            <a:ext cx="1504902"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200" dirty="0">
                <a:solidFill>
                  <a:schemeClr val="bg1"/>
                </a:solidFill>
                <a:latin typeface="Arial" panose="020B0604020202020204" pitchFamily="34" charset="0"/>
              </a:rPr>
              <a:t>Header</a:t>
            </a:r>
          </a:p>
        </p:txBody>
      </p:sp>
      <p:sp>
        <p:nvSpPr>
          <p:cNvPr id="107" name="Right Triangle 106">
            <a:extLst>
              <a:ext uri="{FF2B5EF4-FFF2-40B4-BE49-F238E27FC236}">
                <a16:creationId xmlns:a16="http://schemas.microsoft.com/office/drawing/2014/main" id="{26BC6F95-9AD5-41B7-837A-550AA18BEA13}"/>
              </a:ext>
            </a:extLst>
          </p:cNvPr>
          <p:cNvSpPr/>
          <p:nvPr/>
        </p:nvSpPr>
        <p:spPr>
          <a:xfrm>
            <a:off x="5267856" y="5981414"/>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8" name="Right Triangle 107">
            <a:extLst>
              <a:ext uri="{FF2B5EF4-FFF2-40B4-BE49-F238E27FC236}">
                <a16:creationId xmlns:a16="http://schemas.microsoft.com/office/drawing/2014/main" id="{E3D31413-5181-4010-B3DD-3F16ED9F5017}"/>
              </a:ext>
            </a:extLst>
          </p:cNvPr>
          <p:cNvSpPr/>
          <p:nvPr/>
        </p:nvSpPr>
        <p:spPr>
          <a:xfrm flipH="1">
            <a:off x="3819552" y="5981416"/>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09" name="Rectangle 108">
            <a:extLst>
              <a:ext uri="{FF2B5EF4-FFF2-40B4-BE49-F238E27FC236}">
                <a16:creationId xmlns:a16="http://schemas.microsoft.com/office/drawing/2014/main" id="{8E1CC323-C49F-4659-BFDB-BBA535C4CD48}"/>
              </a:ext>
            </a:extLst>
          </p:cNvPr>
          <p:cNvSpPr/>
          <p:nvPr/>
        </p:nvSpPr>
        <p:spPr>
          <a:xfrm flipV="1">
            <a:off x="3819552" y="6076845"/>
            <a:ext cx="1504902"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10" name="ee4pContent3">
            <a:extLst>
              <a:ext uri="{FF2B5EF4-FFF2-40B4-BE49-F238E27FC236}">
                <a16:creationId xmlns:a16="http://schemas.microsoft.com/office/drawing/2014/main" id="{E21475AF-1A1B-49A9-8D39-AA8C5836FB3D}"/>
              </a:ext>
            </a:extLst>
          </p:cNvPr>
          <p:cNvSpPr txBox="1"/>
          <p:nvPr/>
        </p:nvSpPr>
        <p:spPr>
          <a:xfrm>
            <a:off x="3876147" y="2668897"/>
            <a:ext cx="1391710"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0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a:t>
            </a:r>
          </a:p>
        </p:txBody>
      </p:sp>
      <p:sp>
        <p:nvSpPr>
          <p:cNvPr id="111" name="Right Triangle 110">
            <a:extLst>
              <a:ext uri="{FF2B5EF4-FFF2-40B4-BE49-F238E27FC236}">
                <a16:creationId xmlns:a16="http://schemas.microsoft.com/office/drawing/2014/main" id="{0D3CF306-F237-4A39-ACAA-855508DE48F3}"/>
              </a:ext>
            </a:extLst>
          </p:cNvPr>
          <p:cNvSpPr/>
          <p:nvPr/>
        </p:nvSpPr>
        <p:spPr>
          <a:xfrm flipV="1">
            <a:off x="5267857" y="2668902"/>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12" name="Right Triangle 111">
            <a:extLst>
              <a:ext uri="{FF2B5EF4-FFF2-40B4-BE49-F238E27FC236}">
                <a16:creationId xmlns:a16="http://schemas.microsoft.com/office/drawing/2014/main" id="{89662EDA-F323-4B50-87B3-7EF2CD446331}"/>
              </a:ext>
            </a:extLst>
          </p:cNvPr>
          <p:cNvSpPr/>
          <p:nvPr/>
        </p:nvSpPr>
        <p:spPr>
          <a:xfrm flipH="1" flipV="1">
            <a:off x="3819552" y="2668903"/>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13" name="ee4pHeader3">
            <a:extLst>
              <a:ext uri="{FF2B5EF4-FFF2-40B4-BE49-F238E27FC236}">
                <a16:creationId xmlns:a16="http://schemas.microsoft.com/office/drawing/2014/main" id="{6E286DE8-6D97-492E-BD20-53A7B03726C9}"/>
              </a:ext>
            </a:extLst>
          </p:cNvPr>
          <p:cNvSpPr txBox="1"/>
          <p:nvPr/>
        </p:nvSpPr>
        <p:spPr>
          <a:xfrm>
            <a:off x="3819552" y="1983098"/>
            <a:ext cx="1504902"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200" dirty="0">
                <a:solidFill>
                  <a:schemeClr val="bg1"/>
                </a:solidFill>
                <a:latin typeface="Arial" panose="020B0604020202020204" pitchFamily="34" charset="0"/>
              </a:rPr>
              <a:t>Header</a:t>
            </a:r>
          </a:p>
        </p:txBody>
      </p:sp>
      <p:sp>
        <p:nvSpPr>
          <p:cNvPr id="120" name="Right Triangle 119">
            <a:extLst>
              <a:ext uri="{FF2B5EF4-FFF2-40B4-BE49-F238E27FC236}">
                <a16:creationId xmlns:a16="http://schemas.microsoft.com/office/drawing/2014/main" id="{82399B42-10E3-4461-AAC4-77F6B4FF1217}"/>
              </a:ext>
            </a:extLst>
          </p:cNvPr>
          <p:cNvSpPr/>
          <p:nvPr/>
        </p:nvSpPr>
        <p:spPr>
          <a:xfrm>
            <a:off x="6863305" y="5981414"/>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21" name="Right Triangle 120">
            <a:extLst>
              <a:ext uri="{FF2B5EF4-FFF2-40B4-BE49-F238E27FC236}">
                <a16:creationId xmlns:a16="http://schemas.microsoft.com/office/drawing/2014/main" id="{73C1C1BD-4D69-482C-A826-41909E59261F}"/>
              </a:ext>
            </a:extLst>
          </p:cNvPr>
          <p:cNvSpPr/>
          <p:nvPr/>
        </p:nvSpPr>
        <p:spPr>
          <a:xfrm flipH="1">
            <a:off x="5415001" y="5981416"/>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22" name="Rectangle 121">
            <a:extLst>
              <a:ext uri="{FF2B5EF4-FFF2-40B4-BE49-F238E27FC236}">
                <a16:creationId xmlns:a16="http://schemas.microsoft.com/office/drawing/2014/main" id="{E8ED29B8-6EC5-4C2F-85D2-2041A894BE4B}"/>
              </a:ext>
            </a:extLst>
          </p:cNvPr>
          <p:cNvSpPr/>
          <p:nvPr/>
        </p:nvSpPr>
        <p:spPr>
          <a:xfrm flipV="1">
            <a:off x="5415001" y="6076845"/>
            <a:ext cx="1504902"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23" name="ee4pContent3">
            <a:extLst>
              <a:ext uri="{FF2B5EF4-FFF2-40B4-BE49-F238E27FC236}">
                <a16:creationId xmlns:a16="http://schemas.microsoft.com/office/drawing/2014/main" id="{13903E34-B91F-4B9C-9DE6-D3FFE481E1B4}"/>
              </a:ext>
            </a:extLst>
          </p:cNvPr>
          <p:cNvSpPr txBox="1"/>
          <p:nvPr/>
        </p:nvSpPr>
        <p:spPr>
          <a:xfrm>
            <a:off x="5471596" y="2668897"/>
            <a:ext cx="1391710"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0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a:t>
            </a:r>
          </a:p>
        </p:txBody>
      </p:sp>
      <p:sp>
        <p:nvSpPr>
          <p:cNvPr id="124" name="Right Triangle 123">
            <a:extLst>
              <a:ext uri="{FF2B5EF4-FFF2-40B4-BE49-F238E27FC236}">
                <a16:creationId xmlns:a16="http://schemas.microsoft.com/office/drawing/2014/main" id="{1094573B-AC28-4BDF-8C9C-1215776CED7A}"/>
              </a:ext>
            </a:extLst>
          </p:cNvPr>
          <p:cNvSpPr/>
          <p:nvPr/>
        </p:nvSpPr>
        <p:spPr>
          <a:xfrm flipV="1">
            <a:off x="6863306" y="2668902"/>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25" name="Right Triangle 124">
            <a:extLst>
              <a:ext uri="{FF2B5EF4-FFF2-40B4-BE49-F238E27FC236}">
                <a16:creationId xmlns:a16="http://schemas.microsoft.com/office/drawing/2014/main" id="{CA361394-9F2A-417B-9B68-1ABA8CA2DF80}"/>
              </a:ext>
            </a:extLst>
          </p:cNvPr>
          <p:cNvSpPr/>
          <p:nvPr/>
        </p:nvSpPr>
        <p:spPr>
          <a:xfrm flipH="1" flipV="1">
            <a:off x="5415001" y="2668903"/>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26" name="ee4pHeader3">
            <a:extLst>
              <a:ext uri="{FF2B5EF4-FFF2-40B4-BE49-F238E27FC236}">
                <a16:creationId xmlns:a16="http://schemas.microsoft.com/office/drawing/2014/main" id="{AFB3F4E5-47CF-4BA5-A24C-95433B04D77C}"/>
              </a:ext>
            </a:extLst>
          </p:cNvPr>
          <p:cNvSpPr txBox="1"/>
          <p:nvPr/>
        </p:nvSpPr>
        <p:spPr>
          <a:xfrm>
            <a:off x="5415001" y="1983098"/>
            <a:ext cx="1504902"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200" dirty="0">
                <a:solidFill>
                  <a:schemeClr val="bg1"/>
                </a:solidFill>
                <a:latin typeface="Arial" panose="020B0604020202020204" pitchFamily="34" charset="0"/>
              </a:rPr>
              <a:t>Header</a:t>
            </a:r>
          </a:p>
        </p:txBody>
      </p:sp>
      <p:sp>
        <p:nvSpPr>
          <p:cNvPr id="138" name="Right Triangle 137">
            <a:extLst>
              <a:ext uri="{FF2B5EF4-FFF2-40B4-BE49-F238E27FC236}">
                <a16:creationId xmlns:a16="http://schemas.microsoft.com/office/drawing/2014/main" id="{C1799D57-B5A0-48EB-AB11-5342D19D9C45}"/>
              </a:ext>
            </a:extLst>
          </p:cNvPr>
          <p:cNvSpPr/>
          <p:nvPr/>
        </p:nvSpPr>
        <p:spPr>
          <a:xfrm>
            <a:off x="8458752" y="5981414"/>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39" name="Right Triangle 138">
            <a:extLst>
              <a:ext uri="{FF2B5EF4-FFF2-40B4-BE49-F238E27FC236}">
                <a16:creationId xmlns:a16="http://schemas.microsoft.com/office/drawing/2014/main" id="{B07A4F3D-CE41-4A52-8BE1-7CA14E0EABFF}"/>
              </a:ext>
            </a:extLst>
          </p:cNvPr>
          <p:cNvSpPr/>
          <p:nvPr/>
        </p:nvSpPr>
        <p:spPr>
          <a:xfrm flipH="1">
            <a:off x="7010448" y="5981416"/>
            <a:ext cx="56596" cy="95429"/>
          </a:xfrm>
          <a:prstGeom prst="rtTriangle">
            <a:avLst/>
          </a:prstGeom>
          <a:solidFill>
            <a:schemeClr val="accent2"/>
          </a:solidFill>
          <a:ln w="9525" cap="rnd"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40" name="Rectangle 139">
            <a:extLst>
              <a:ext uri="{FF2B5EF4-FFF2-40B4-BE49-F238E27FC236}">
                <a16:creationId xmlns:a16="http://schemas.microsoft.com/office/drawing/2014/main" id="{47AF3FDB-16DC-40F7-AD37-7CFE7C31E3BB}"/>
              </a:ext>
            </a:extLst>
          </p:cNvPr>
          <p:cNvSpPr/>
          <p:nvPr/>
        </p:nvSpPr>
        <p:spPr>
          <a:xfrm flipV="1">
            <a:off x="7010448" y="6076845"/>
            <a:ext cx="1504902" cy="66937"/>
          </a:xfrm>
          <a:prstGeom prst="rect">
            <a:avLst/>
          </a:prstGeom>
          <a:solidFill>
            <a:schemeClr val="accent1"/>
          </a:solidFill>
          <a:ln w="9525"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41" name="ee4pContent3">
            <a:extLst>
              <a:ext uri="{FF2B5EF4-FFF2-40B4-BE49-F238E27FC236}">
                <a16:creationId xmlns:a16="http://schemas.microsoft.com/office/drawing/2014/main" id="{2C20A037-D070-43E0-9AC5-1E6C0893795B}"/>
              </a:ext>
            </a:extLst>
          </p:cNvPr>
          <p:cNvSpPr txBox="1"/>
          <p:nvPr/>
        </p:nvSpPr>
        <p:spPr>
          <a:xfrm>
            <a:off x="7067043" y="2668897"/>
            <a:ext cx="1391710" cy="3407945"/>
          </a:xfrm>
          <a:prstGeom prst="rect">
            <a:avLst/>
          </a:prstGeom>
          <a:noFill/>
          <a:ln w="9525" cap="flat"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wrap="square" lIns="27000" tIns="81000" rIns="27000" bIns="34290" rtlCol="0" anchor="t" anchorCtr="0">
            <a:noAutofit/>
          </a:bodyPr>
          <a:lstStyle>
            <a:defPPr>
              <a:defRPr lang="en-US"/>
            </a:defPPr>
            <a:lvl1pPr>
              <a:buClr>
                <a:srgbClr val="C2000B"/>
              </a:buClr>
              <a:buSzPct val="100000"/>
              <a:buFont typeface="Trebuchet MS" panose="020B0603020202020204" pitchFamily="34" charset="0"/>
              <a:buChar char="​"/>
              <a:defRPr sz="1200">
                <a:solidFill>
                  <a:srgbClr val="575757"/>
                </a:solidFill>
              </a:defRPr>
            </a:lvl1pPr>
            <a:lvl2pPr marL="324000" lvl="1" indent="-216000">
              <a:buClr>
                <a:srgbClr val="C2000B"/>
              </a:buClr>
              <a:buSzPct val="100000"/>
              <a:buFont typeface="Trebuchet MS" panose="020B0603020202020204" pitchFamily="34" charset="0"/>
              <a:buChar char="•"/>
              <a:defRPr sz="1200">
                <a:solidFill>
                  <a:srgbClr val="575757"/>
                </a:solidFill>
              </a:defRPr>
            </a:lvl2pPr>
            <a:lvl3pPr marL="648000" lvl="2" indent="-216000">
              <a:buClr>
                <a:srgbClr val="C2000B"/>
              </a:buClr>
              <a:buSzPct val="100000"/>
              <a:buFont typeface="Trebuchet MS" panose="020B0603020202020204" pitchFamily="34" charset="0"/>
              <a:buChar char="–"/>
              <a:defRPr sz="1200">
                <a:solidFill>
                  <a:srgbClr val="575757"/>
                </a:solidFill>
              </a:defRPr>
            </a:lvl3pPr>
            <a:lvl4pPr marL="0" lvl="3">
              <a:buClr>
                <a:srgbClr val="C2000B"/>
              </a:buClr>
              <a:buSzPct val="100000"/>
              <a:buFont typeface="Trebuchet MS" panose="020B0603020202020204" pitchFamily="34" charset="0"/>
              <a:buChar char="​"/>
              <a:defRPr sz="1600">
                <a:solidFill>
                  <a:srgbClr val="C2000B"/>
                </a:solidFill>
              </a:defRPr>
            </a:lvl4pPr>
            <a:lvl5pPr marL="0" lvl="4">
              <a:buClr>
                <a:srgbClr val="C2000B"/>
              </a:buClr>
              <a:buSzPct val="100000"/>
              <a:buFont typeface="Trebuchet MS" panose="020B0603020202020204" pitchFamily="34" charset="0"/>
              <a:buChar char="​"/>
              <a:defRPr sz="1600" b="1">
                <a:solidFill>
                  <a:srgbClr val="575757"/>
                </a:solidFill>
              </a:defRPr>
            </a:lvl5pPr>
            <a:lvl6pPr marL="324000" lvl="5" indent="-216000">
              <a:buClr>
                <a:srgbClr val="C2000B"/>
              </a:buClr>
              <a:buSzPct val="100000"/>
              <a:buFont typeface="Trebuchet MS" panose="020B0603020202020204" pitchFamily="34" charset="0"/>
              <a:buChar char="•"/>
              <a:defRPr sz="1600">
                <a:solidFill>
                  <a:srgbClr val="575757"/>
                </a:solidFill>
              </a:defRPr>
            </a:lvl6pPr>
            <a:lvl7pPr marL="0" lvl="6">
              <a:buClr>
                <a:srgbClr val="C2000B"/>
              </a:buClr>
              <a:buSzPct val="100000"/>
              <a:buFont typeface="Trebuchet MS" panose="020B0603020202020204" pitchFamily="34" charset="0"/>
              <a:buChar char="​"/>
              <a:defRPr sz="4400">
                <a:solidFill>
                  <a:srgbClr val="575757"/>
                </a:solidFill>
              </a:defRPr>
            </a:lvl7pPr>
            <a:lvl8pPr marL="0" lvl="7">
              <a:buClr>
                <a:srgbClr val="C2000B"/>
              </a:buClr>
              <a:buSzPct val="100000"/>
              <a:buFont typeface="Trebuchet MS" panose="020B0603020202020204" pitchFamily="34" charset="0"/>
              <a:buChar char="​"/>
              <a:defRPr sz="5400">
                <a:solidFill>
                  <a:srgbClr val="C2000B"/>
                </a:solidFill>
              </a:defRPr>
            </a:lvl8pPr>
            <a:lvl9pPr marL="0" lvl="8">
              <a:buClr>
                <a:srgbClr val="C2000B"/>
              </a:buClr>
              <a:buSzPct val="100000"/>
              <a:buFont typeface="Trebuchet MS" panose="020B0603020202020204" pitchFamily="34" charset="0"/>
              <a:buChar char="​"/>
              <a:defRPr sz="2400">
                <a:solidFill>
                  <a:srgbClr val="C2000B"/>
                </a:solidFill>
              </a:defRPr>
            </a:lvl9pPr>
          </a:lstStyle>
          <a:p>
            <a:pPr marL="283472" lvl="1" indent="-188982">
              <a:spcAft>
                <a:spcPts val="150"/>
              </a:spcAft>
              <a:buClr>
                <a:schemeClr val="accent1"/>
              </a:buClr>
            </a:pPr>
            <a:r>
              <a:rPr lang="en-US" sz="1000" dirty="0">
                <a:solidFill>
                  <a:schemeClr val="tx1"/>
                </a:solidFill>
                <a:latin typeface="Arial" panose="020B0604020202020204" pitchFamily="34" charset="0"/>
                <a:sym typeface="+mn-lt"/>
              </a:rPr>
              <a:t>Lorem ipsum dolor sit amet, consectetur adipiscing elit. Curabitur purus dui</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 et rhoncus diam augue </a:t>
            </a:r>
          </a:p>
          <a:p>
            <a:pPr marL="283472" lvl="1" indent="-188982">
              <a:spcAft>
                <a:spcPts val="150"/>
              </a:spcAft>
              <a:buClr>
                <a:schemeClr val="accent1"/>
              </a:buClr>
            </a:pPr>
            <a:r>
              <a:rPr lang="en-US" sz="1000" dirty="0">
                <a:solidFill>
                  <a:schemeClr val="tx1"/>
                </a:solidFill>
                <a:latin typeface="Arial" panose="020B0604020202020204" pitchFamily="34" charset="0"/>
                <a:sym typeface="+mn-lt"/>
              </a:rPr>
              <a:t>Aenean a elit justo. Vivamus laoreet, lorem id iaculis mattis, neque diam blandit nulla</a:t>
            </a:r>
          </a:p>
        </p:txBody>
      </p:sp>
      <p:sp>
        <p:nvSpPr>
          <p:cNvPr id="142" name="Right Triangle 141">
            <a:extLst>
              <a:ext uri="{FF2B5EF4-FFF2-40B4-BE49-F238E27FC236}">
                <a16:creationId xmlns:a16="http://schemas.microsoft.com/office/drawing/2014/main" id="{28DE07A7-1ACB-432C-A89D-C88AABB69199}"/>
              </a:ext>
            </a:extLst>
          </p:cNvPr>
          <p:cNvSpPr/>
          <p:nvPr/>
        </p:nvSpPr>
        <p:spPr>
          <a:xfrm flipV="1">
            <a:off x="8458753" y="2668902"/>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43" name="Right Triangle 142">
            <a:extLst>
              <a:ext uri="{FF2B5EF4-FFF2-40B4-BE49-F238E27FC236}">
                <a16:creationId xmlns:a16="http://schemas.microsoft.com/office/drawing/2014/main" id="{1ED87BD8-1FB2-4B2E-A7B5-54FA0C03F31C}"/>
              </a:ext>
            </a:extLst>
          </p:cNvPr>
          <p:cNvSpPr/>
          <p:nvPr/>
        </p:nvSpPr>
        <p:spPr>
          <a:xfrm flipH="1" flipV="1">
            <a:off x="7010448" y="2668903"/>
            <a:ext cx="56596" cy="95429"/>
          </a:xfrm>
          <a:prstGeom prst="rtTriangle">
            <a:avLst/>
          </a:prstGeom>
          <a:solidFill>
            <a:schemeClr val="accent3"/>
          </a:solidFill>
          <a:ln w="9525" cap="rnd" cmpd="sng" algn="ctr">
            <a:solidFill>
              <a:schemeClr val="accent3"/>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de-DE" sz="400" dirty="0">
              <a:solidFill>
                <a:srgbClr val="FFFFFF"/>
              </a:solidFill>
              <a:latin typeface="Arial" panose="020B0604020202020204" pitchFamily="34" charset="0"/>
            </a:endParaRPr>
          </a:p>
        </p:txBody>
      </p:sp>
      <p:sp>
        <p:nvSpPr>
          <p:cNvPr id="144" name="ee4pHeader3">
            <a:extLst>
              <a:ext uri="{FF2B5EF4-FFF2-40B4-BE49-F238E27FC236}">
                <a16:creationId xmlns:a16="http://schemas.microsoft.com/office/drawing/2014/main" id="{EEE879F5-8F1B-443F-AD4E-ED11F175FED6}"/>
              </a:ext>
            </a:extLst>
          </p:cNvPr>
          <p:cNvSpPr txBox="1"/>
          <p:nvPr/>
        </p:nvSpPr>
        <p:spPr>
          <a:xfrm>
            <a:off x="7010448" y="1983098"/>
            <a:ext cx="1504902" cy="685800"/>
          </a:xfrm>
          <a:prstGeom prst="round2SameRect">
            <a:avLst>
              <a:gd name="adj1" fmla="val 18000"/>
              <a:gd name="adj2" fmla="val 0"/>
            </a:avLst>
          </a:prstGeom>
          <a:solidFill>
            <a:schemeClr val="accent1"/>
          </a:solidFill>
          <a:ln cap="rnd">
            <a:noFill/>
          </a:ln>
        </p:spPr>
        <p:txBody>
          <a:bodyPr vert="horz" wrap="square" lIns="0" tIns="0" rIns="0" bIns="68580" rtlCol="0" anchor="b" anchorCtr="0">
            <a:noAutofit/>
          </a:bodyPr>
          <a:lstStyle/>
          <a:p>
            <a:pPr marL="0" lvl="3" algn="ctr"/>
            <a:r>
              <a:rPr lang="en-US" sz="1200" dirty="0">
                <a:solidFill>
                  <a:schemeClr val="bg1"/>
                </a:solidFill>
                <a:latin typeface="Arial" panose="020B0604020202020204" pitchFamily="34" charset="0"/>
              </a:rPr>
              <a:t>Header</a:t>
            </a:r>
          </a:p>
        </p:txBody>
      </p:sp>
      <p:grpSp>
        <p:nvGrpSpPr>
          <p:cNvPr id="73" name="Group 72">
            <a:extLst>
              <a:ext uri="{FF2B5EF4-FFF2-40B4-BE49-F238E27FC236}">
                <a16:creationId xmlns:a16="http://schemas.microsoft.com/office/drawing/2014/main" id="{953443A4-B785-4D8C-8531-501F32BFE245}"/>
              </a:ext>
            </a:extLst>
          </p:cNvPr>
          <p:cNvGrpSpPr/>
          <p:nvPr/>
        </p:nvGrpSpPr>
        <p:grpSpPr>
          <a:xfrm>
            <a:off x="1037588" y="1457208"/>
            <a:ext cx="687032" cy="686266"/>
            <a:chOff x="1974899" y="1399397"/>
            <a:chExt cx="802784" cy="801888"/>
          </a:xfrm>
        </p:grpSpPr>
        <p:grpSp>
          <p:nvGrpSpPr>
            <p:cNvPr id="74" name="Group 73">
              <a:extLst>
                <a:ext uri="{FF2B5EF4-FFF2-40B4-BE49-F238E27FC236}">
                  <a16:creationId xmlns:a16="http://schemas.microsoft.com/office/drawing/2014/main" id="{91FB05F3-CF75-4B9F-B352-EFD1F2A3D72B}"/>
                </a:ext>
              </a:extLst>
            </p:cNvPr>
            <p:cNvGrpSpPr/>
            <p:nvPr/>
          </p:nvGrpSpPr>
          <p:grpSpPr>
            <a:xfrm>
              <a:off x="1974899" y="1399397"/>
              <a:ext cx="802784" cy="801888"/>
              <a:chOff x="1725375" y="1679843"/>
              <a:chExt cx="1192530" cy="1005840"/>
            </a:xfrm>
          </p:grpSpPr>
          <p:sp>
            <p:nvSpPr>
              <p:cNvPr id="80" name="Oval 79">
                <a:extLst>
                  <a:ext uri="{FF2B5EF4-FFF2-40B4-BE49-F238E27FC236}">
                    <a16:creationId xmlns:a16="http://schemas.microsoft.com/office/drawing/2014/main" id="{853B0C14-87DC-4269-B610-D53973BDBE56}"/>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85" name="Oval 84">
                <a:extLst>
                  <a:ext uri="{FF2B5EF4-FFF2-40B4-BE49-F238E27FC236}">
                    <a16:creationId xmlns:a16="http://schemas.microsoft.com/office/drawing/2014/main" id="{3D3187B9-BB70-4CC5-B326-72C85806D7E2}"/>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75" name="Graphic 74" descr="Single gear with solid fill">
              <a:extLst>
                <a:ext uri="{FF2B5EF4-FFF2-40B4-BE49-F238E27FC236}">
                  <a16:creationId xmlns:a16="http://schemas.microsoft.com/office/drawing/2014/main" id="{E65D10D5-0D85-4EF6-A82A-F48969AC6EC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107380" y="1531433"/>
              <a:ext cx="537816" cy="537816"/>
            </a:xfrm>
            <a:prstGeom prst="rect">
              <a:avLst/>
            </a:prstGeom>
          </p:spPr>
        </p:pic>
      </p:grpSp>
      <p:grpSp>
        <p:nvGrpSpPr>
          <p:cNvPr id="114" name="Group 113">
            <a:extLst>
              <a:ext uri="{FF2B5EF4-FFF2-40B4-BE49-F238E27FC236}">
                <a16:creationId xmlns:a16="http://schemas.microsoft.com/office/drawing/2014/main" id="{8B3725DB-B06F-4C16-B674-ACBB59AD5D42}"/>
              </a:ext>
            </a:extLst>
          </p:cNvPr>
          <p:cNvGrpSpPr/>
          <p:nvPr/>
        </p:nvGrpSpPr>
        <p:grpSpPr>
          <a:xfrm>
            <a:off x="4228486" y="1457208"/>
            <a:ext cx="687032" cy="686266"/>
            <a:chOff x="6366320" y="1399397"/>
            <a:chExt cx="802784" cy="801888"/>
          </a:xfrm>
        </p:grpSpPr>
        <p:grpSp>
          <p:nvGrpSpPr>
            <p:cNvPr id="115" name="Group 114">
              <a:extLst>
                <a:ext uri="{FF2B5EF4-FFF2-40B4-BE49-F238E27FC236}">
                  <a16:creationId xmlns:a16="http://schemas.microsoft.com/office/drawing/2014/main" id="{49D977E5-A0C6-4C24-B658-5E00DB536575}"/>
                </a:ext>
              </a:extLst>
            </p:cNvPr>
            <p:cNvGrpSpPr/>
            <p:nvPr/>
          </p:nvGrpSpPr>
          <p:grpSpPr>
            <a:xfrm>
              <a:off x="6366320" y="1399397"/>
              <a:ext cx="802784" cy="801888"/>
              <a:chOff x="1725375" y="1679843"/>
              <a:chExt cx="1192530" cy="1005840"/>
            </a:xfrm>
          </p:grpSpPr>
          <p:sp>
            <p:nvSpPr>
              <p:cNvPr id="117" name="Oval 116">
                <a:extLst>
                  <a:ext uri="{FF2B5EF4-FFF2-40B4-BE49-F238E27FC236}">
                    <a16:creationId xmlns:a16="http://schemas.microsoft.com/office/drawing/2014/main" id="{AD1D9242-ADCD-4E03-872C-D1D91E752975}"/>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18" name="Oval 117">
                <a:extLst>
                  <a:ext uri="{FF2B5EF4-FFF2-40B4-BE49-F238E27FC236}">
                    <a16:creationId xmlns:a16="http://schemas.microsoft.com/office/drawing/2014/main" id="{A872571A-EEE9-4E32-BF14-D74EA784042F}"/>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16" name="Graphic 115" descr="Single gear with solid fill">
              <a:extLst>
                <a:ext uri="{FF2B5EF4-FFF2-40B4-BE49-F238E27FC236}">
                  <a16:creationId xmlns:a16="http://schemas.microsoft.com/office/drawing/2014/main" id="{2F046EE3-0438-4D35-9579-B5C186D8C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27" name="Group 126">
            <a:extLst>
              <a:ext uri="{FF2B5EF4-FFF2-40B4-BE49-F238E27FC236}">
                <a16:creationId xmlns:a16="http://schemas.microsoft.com/office/drawing/2014/main" id="{E5B6E7FF-E655-4EE9-820D-88F9F0FC59C4}"/>
              </a:ext>
            </a:extLst>
          </p:cNvPr>
          <p:cNvGrpSpPr/>
          <p:nvPr/>
        </p:nvGrpSpPr>
        <p:grpSpPr>
          <a:xfrm>
            <a:off x="7419383" y="1457208"/>
            <a:ext cx="687032" cy="686266"/>
            <a:chOff x="6366320" y="1399397"/>
            <a:chExt cx="802784" cy="801888"/>
          </a:xfrm>
        </p:grpSpPr>
        <p:grpSp>
          <p:nvGrpSpPr>
            <p:cNvPr id="128" name="Group 127">
              <a:extLst>
                <a:ext uri="{FF2B5EF4-FFF2-40B4-BE49-F238E27FC236}">
                  <a16:creationId xmlns:a16="http://schemas.microsoft.com/office/drawing/2014/main" id="{3CCC1BB6-8BE6-4FCD-81B7-82416E64A3A7}"/>
                </a:ext>
              </a:extLst>
            </p:cNvPr>
            <p:cNvGrpSpPr/>
            <p:nvPr/>
          </p:nvGrpSpPr>
          <p:grpSpPr>
            <a:xfrm>
              <a:off x="6366320" y="1399397"/>
              <a:ext cx="802784" cy="801888"/>
              <a:chOff x="1725375" y="1679843"/>
              <a:chExt cx="1192530" cy="1005840"/>
            </a:xfrm>
          </p:grpSpPr>
          <p:sp>
            <p:nvSpPr>
              <p:cNvPr id="130" name="Oval 129">
                <a:extLst>
                  <a:ext uri="{FF2B5EF4-FFF2-40B4-BE49-F238E27FC236}">
                    <a16:creationId xmlns:a16="http://schemas.microsoft.com/office/drawing/2014/main" id="{FCDB85E4-08F2-454E-9EE2-182B072F6236}"/>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1" name="Oval 130">
                <a:extLst>
                  <a:ext uri="{FF2B5EF4-FFF2-40B4-BE49-F238E27FC236}">
                    <a16:creationId xmlns:a16="http://schemas.microsoft.com/office/drawing/2014/main" id="{E08807BB-F8E2-4B41-87DE-1C234F936272}"/>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29" name="Graphic 128" descr="Single gear with solid fill">
              <a:extLst>
                <a:ext uri="{FF2B5EF4-FFF2-40B4-BE49-F238E27FC236}">
                  <a16:creationId xmlns:a16="http://schemas.microsoft.com/office/drawing/2014/main" id="{7CBA840F-6538-405A-96AD-3DB9FC555BD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32" name="Group 131">
            <a:extLst>
              <a:ext uri="{FF2B5EF4-FFF2-40B4-BE49-F238E27FC236}">
                <a16:creationId xmlns:a16="http://schemas.microsoft.com/office/drawing/2014/main" id="{9CFD5E4E-A853-4A57-92B1-A1AB91191D48}"/>
              </a:ext>
            </a:extLst>
          </p:cNvPr>
          <p:cNvGrpSpPr/>
          <p:nvPr/>
        </p:nvGrpSpPr>
        <p:grpSpPr>
          <a:xfrm>
            <a:off x="5823935" y="1457208"/>
            <a:ext cx="687032" cy="686266"/>
            <a:chOff x="6366320" y="1399397"/>
            <a:chExt cx="802784" cy="801888"/>
          </a:xfrm>
        </p:grpSpPr>
        <p:grpSp>
          <p:nvGrpSpPr>
            <p:cNvPr id="133" name="Group 132">
              <a:extLst>
                <a:ext uri="{FF2B5EF4-FFF2-40B4-BE49-F238E27FC236}">
                  <a16:creationId xmlns:a16="http://schemas.microsoft.com/office/drawing/2014/main" id="{944B7DE4-1388-4FC9-81FE-7D49D712E225}"/>
                </a:ext>
              </a:extLst>
            </p:cNvPr>
            <p:cNvGrpSpPr/>
            <p:nvPr/>
          </p:nvGrpSpPr>
          <p:grpSpPr>
            <a:xfrm>
              <a:off x="6366320" y="1399397"/>
              <a:ext cx="802784" cy="801888"/>
              <a:chOff x="1725375" y="1679843"/>
              <a:chExt cx="1192530" cy="1005840"/>
            </a:xfrm>
          </p:grpSpPr>
          <p:sp>
            <p:nvSpPr>
              <p:cNvPr id="135" name="Oval 134">
                <a:extLst>
                  <a:ext uri="{FF2B5EF4-FFF2-40B4-BE49-F238E27FC236}">
                    <a16:creationId xmlns:a16="http://schemas.microsoft.com/office/drawing/2014/main" id="{20D9296F-9267-41E2-B788-030B5D848F77}"/>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36" name="Oval 135">
                <a:extLst>
                  <a:ext uri="{FF2B5EF4-FFF2-40B4-BE49-F238E27FC236}">
                    <a16:creationId xmlns:a16="http://schemas.microsoft.com/office/drawing/2014/main" id="{CFD39736-ACE4-4BF1-B5F0-17C299948351}"/>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34" name="Graphic 133" descr="Single gear with solid fill">
              <a:extLst>
                <a:ext uri="{FF2B5EF4-FFF2-40B4-BE49-F238E27FC236}">
                  <a16:creationId xmlns:a16="http://schemas.microsoft.com/office/drawing/2014/main" id="{DDD2375B-904E-494E-99DB-4A140C5A2A3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grpSp>
        <p:nvGrpSpPr>
          <p:cNvPr id="145" name="Group 144">
            <a:extLst>
              <a:ext uri="{FF2B5EF4-FFF2-40B4-BE49-F238E27FC236}">
                <a16:creationId xmlns:a16="http://schemas.microsoft.com/office/drawing/2014/main" id="{35E5C932-4D56-4AFA-BA58-55ECCEFC6E23}"/>
              </a:ext>
            </a:extLst>
          </p:cNvPr>
          <p:cNvGrpSpPr/>
          <p:nvPr/>
        </p:nvGrpSpPr>
        <p:grpSpPr>
          <a:xfrm>
            <a:off x="2633037" y="1457208"/>
            <a:ext cx="687032" cy="686266"/>
            <a:chOff x="6366320" y="1399397"/>
            <a:chExt cx="802784" cy="801888"/>
          </a:xfrm>
        </p:grpSpPr>
        <p:grpSp>
          <p:nvGrpSpPr>
            <p:cNvPr id="146" name="Group 145">
              <a:extLst>
                <a:ext uri="{FF2B5EF4-FFF2-40B4-BE49-F238E27FC236}">
                  <a16:creationId xmlns:a16="http://schemas.microsoft.com/office/drawing/2014/main" id="{3FA7F0B5-2F14-43F1-8217-4653D12EF8B8}"/>
                </a:ext>
              </a:extLst>
            </p:cNvPr>
            <p:cNvGrpSpPr/>
            <p:nvPr/>
          </p:nvGrpSpPr>
          <p:grpSpPr>
            <a:xfrm>
              <a:off x="6366320" y="1399397"/>
              <a:ext cx="802784" cy="801888"/>
              <a:chOff x="1725375" y="1679843"/>
              <a:chExt cx="1192530" cy="1005840"/>
            </a:xfrm>
          </p:grpSpPr>
          <p:sp>
            <p:nvSpPr>
              <p:cNvPr id="148" name="Oval 147">
                <a:extLst>
                  <a:ext uri="{FF2B5EF4-FFF2-40B4-BE49-F238E27FC236}">
                    <a16:creationId xmlns:a16="http://schemas.microsoft.com/office/drawing/2014/main" id="{3F840D89-AF39-40DB-851B-E693CA27ABA8}"/>
                  </a:ext>
                </a:extLst>
              </p:cNvPr>
              <p:cNvSpPr/>
              <p:nvPr/>
            </p:nvSpPr>
            <p:spPr>
              <a:xfrm>
                <a:off x="1725375" y="1679843"/>
                <a:ext cx="1192530" cy="1005840"/>
              </a:xfrm>
              <a:prstGeom prst="ellipse">
                <a:avLst/>
              </a:prstGeom>
              <a:solidFill>
                <a:srgbClr val="FFFFFF"/>
              </a:solidFill>
              <a:ln w="34925" cap="rnd" cmpd="sng" algn="ctr">
                <a:solidFill>
                  <a:schemeClr val="bg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149" name="Oval 148">
                <a:extLst>
                  <a:ext uri="{FF2B5EF4-FFF2-40B4-BE49-F238E27FC236}">
                    <a16:creationId xmlns:a16="http://schemas.microsoft.com/office/drawing/2014/main" id="{2EDF515E-8DEE-44C5-BC42-F4E56B758AD3}"/>
                  </a:ext>
                </a:extLst>
              </p:cNvPr>
              <p:cNvSpPr/>
              <p:nvPr/>
            </p:nvSpPr>
            <p:spPr>
              <a:xfrm>
                <a:off x="1788240" y="1725563"/>
                <a:ext cx="1066800" cy="914400"/>
              </a:xfrm>
              <a:prstGeom prst="ellipse">
                <a:avLst/>
              </a:prstGeom>
              <a:solidFill>
                <a:schemeClr val="bg1"/>
              </a:solidFill>
              <a:ln w="34925" cap="rnd" cmpd="sng" algn="ctr">
                <a:gradFill>
                  <a:gsLst>
                    <a:gs pos="1000">
                      <a:schemeClr val="accent1"/>
                    </a:gs>
                    <a:gs pos="100000">
                      <a:schemeClr val="accent2"/>
                    </a:gs>
                  </a:gsLst>
                  <a:lin ang="5400000" scaled="1"/>
                </a:gra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grpSp>
        <p:pic>
          <p:nvPicPr>
            <p:cNvPr id="147" name="Graphic 146" descr="Single gear with solid fill">
              <a:extLst>
                <a:ext uri="{FF2B5EF4-FFF2-40B4-BE49-F238E27FC236}">
                  <a16:creationId xmlns:a16="http://schemas.microsoft.com/office/drawing/2014/main" id="{4297BE32-88A9-43EF-BD90-1B6E71CE5BE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98800" y="1531433"/>
              <a:ext cx="537816" cy="537816"/>
            </a:xfrm>
            <a:prstGeom prst="rect">
              <a:avLst/>
            </a:prstGeom>
          </p:spPr>
        </p:pic>
      </p:grpSp>
    </p:spTree>
    <p:extLst>
      <p:ext uri="{BB962C8B-B14F-4D97-AF65-F5344CB8AC3E}">
        <p14:creationId xmlns:p14="http://schemas.microsoft.com/office/powerpoint/2010/main" val="68051159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0E1FD1C0-D4E9-442F-BF0D-A61F3FB98C71}"/>
              </a:ext>
            </a:extLst>
          </p:cNvPr>
          <p:cNvSpPr/>
          <p:nvPr>
            <p:custDataLst>
              <p:tags r:id="rId1"/>
            </p:custDataLst>
          </p:nvPr>
        </p:nvSpPr>
        <p:spPr>
          <a:xfrm>
            <a:off x="628652" y="2069201"/>
            <a:ext cx="2524898" cy="406537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6" name="Rectangle 5">
            <a:extLst>
              <a:ext uri="{FF2B5EF4-FFF2-40B4-BE49-F238E27FC236}">
                <a16:creationId xmlns:a16="http://schemas.microsoft.com/office/drawing/2014/main" id="{EAF5BB9C-66FC-477A-922D-AD4B30BF306E}"/>
              </a:ext>
            </a:extLst>
          </p:cNvPr>
          <p:cNvSpPr/>
          <p:nvPr/>
        </p:nvSpPr>
        <p:spPr>
          <a:xfrm>
            <a:off x="3315832" y="2069203"/>
            <a:ext cx="2524898" cy="406537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4" name="Rectangle 3">
            <a:extLst>
              <a:ext uri="{FF2B5EF4-FFF2-40B4-BE49-F238E27FC236}">
                <a16:creationId xmlns:a16="http://schemas.microsoft.com/office/drawing/2014/main" id="{83C13453-43EE-4530-8CCC-B93549E0C99C}"/>
              </a:ext>
            </a:extLst>
          </p:cNvPr>
          <p:cNvSpPr/>
          <p:nvPr/>
        </p:nvSpPr>
        <p:spPr>
          <a:xfrm>
            <a:off x="5990452" y="2069203"/>
            <a:ext cx="2524898" cy="406537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 name="Title 1">
            <a:extLst>
              <a:ext uri="{FF2B5EF4-FFF2-40B4-BE49-F238E27FC236}">
                <a16:creationId xmlns:a16="http://schemas.microsoft.com/office/drawing/2014/main" id="{294DDD31-F6EB-4464-9B65-AC8539F9B824}"/>
              </a:ext>
            </a:extLst>
          </p:cNvPr>
          <p:cNvSpPr>
            <a:spLocks noGrp="1"/>
          </p:cNvSpPr>
          <p:nvPr>
            <p:ph type="title"/>
          </p:nvPr>
        </p:nvSpPr>
        <p:spPr>
          <a:xfrm>
            <a:off x="628650" y="365127"/>
            <a:ext cx="7886700" cy="618100"/>
          </a:xfrm>
        </p:spPr>
        <p:txBody>
          <a:bodyPr>
            <a:normAutofit/>
          </a:bodyPr>
          <a:lstStyle/>
          <a:p>
            <a:r>
              <a:rPr dirty="0"/>
              <a:t>Visual Three Column Ribbon Slide</a:t>
            </a:r>
            <a:endParaRPr lang="en-PH" dirty="0"/>
          </a:p>
        </p:txBody>
      </p:sp>
      <p:sp>
        <p:nvSpPr>
          <p:cNvPr id="3" name="Slide Number Placeholder 2">
            <a:extLst>
              <a:ext uri="{FF2B5EF4-FFF2-40B4-BE49-F238E27FC236}">
                <a16:creationId xmlns:a16="http://schemas.microsoft.com/office/drawing/2014/main" id="{7BB179D4-F4E3-4879-9E50-F88D75A0D468}"/>
              </a:ext>
            </a:extLst>
          </p:cNvPr>
          <p:cNvSpPr>
            <a:spLocks noGrp="1"/>
          </p:cNvSpPr>
          <p:nvPr>
            <p:ph type="sldNum" sz="quarter" idx="12"/>
          </p:nvPr>
        </p:nvSpPr>
        <p:spPr/>
        <p:txBody>
          <a:bodyPr/>
          <a:lstStyle/>
          <a:p>
            <a:fld id="{40FCC99B-2112-4769-A0F7-9B55781EDC8A}" type="slidenum">
              <a:rPr lang="en-PH" smtClean="0"/>
              <a:t>42</a:t>
            </a:fld>
            <a:endParaRPr lang="en-PH" dirty="0"/>
          </a:p>
        </p:txBody>
      </p:sp>
      <p:sp>
        <p:nvSpPr>
          <p:cNvPr id="19" name="Rectangle 18">
            <a:extLst>
              <a:ext uri="{FF2B5EF4-FFF2-40B4-BE49-F238E27FC236}">
                <a16:creationId xmlns:a16="http://schemas.microsoft.com/office/drawing/2014/main" id="{69C12DA9-5F38-4B0F-8BEA-FFB8BC22A2E9}"/>
              </a:ext>
            </a:extLst>
          </p:cNvPr>
          <p:cNvSpPr/>
          <p:nvPr/>
        </p:nvSpPr>
        <p:spPr>
          <a:xfrm>
            <a:off x="0" y="2055250"/>
            <a:ext cx="9144000" cy="332801"/>
          </a:xfrm>
          <a:prstGeom prst="rect">
            <a:avLst/>
          </a:prstGeom>
          <a:solidFill>
            <a:schemeClr val="bg2">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7" name="Rectangle 16">
            <a:extLst>
              <a:ext uri="{FF2B5EF4-FFF2-40B4-BE49-F238E27FC236}">
                <a16:creationId xmlns:a16="http://schemas.microsoft.com/office/drawing/2014/main" id="{9C80154D-B213-4998-97E2-86C9617DEEAA}"/>
              </a:ext>
            </a:extLst>
          </p:cNvPr>
          <p:cNvSpPr/>
          <p:nvPr/>
        </p:nvSpPr>
        <p:spPr>
          <a:xfrm>
            <a:off x="628650" y="2357331"/>
            <a:ext cx="488138"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8" name="Rectangle 17">
            <a:extLst>
              <a:ext uri="{FF2B5EF4-FFF2-40B4-BE49-F238E27FC236}">
                <a16:creationId xmlns:a16="http://schemas.microsoft.com/office/drawing/2014/main" id="{5060788E-A045-4826-BC39-FE16C3522F0F}"/>
              </a:ext>
            </a:extLst>
          </p:cNvPr>
          <p:cNvSpPr/>
          <p:nvPr/>
        </p:nvSpPr>
        <p:spPr>
          <a:xfrm>
            <a:off x="2677973" y="1852855"/>
            <a:ext cx="488138"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7" name="Oval 26">
            <a:extLst>
              <a:ext uri="{FF2B5EF4-FFF2-40B4-BE49-F238E27FC236}">
                <a16:creationId xmlns:a16="http://schemas.microsoft.com/office/drawing/2014/main" id="{00277C49-60A0-4831-9093-94DE2241AEA8}"/>
              </a:ext>
            </a:extLst>
          </p:cNvPr>
          <p:cNvSpPr/>
          <p:nvPr>
            <p:custDataLst>
              <p:tags r:id="rId2"/>
            </p:custDataLst>
          </p:nvPr>
        </p:nvSpPr>
        <p:spPr bwMode="gray">
          <a:xfrm>
            <a:off x="1704176" y="5531867"/>
            <a:ext cx="373856" cy="373856"/>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8" name="Arc 27">
            <a:extLst>
              <a:ext uri="{FF2B5EF4-FFF2-40B4-BE49-F238E27FC236}">
                <a16:creationId xmlns:a16="http://schemas.microsoft.com/office/drawing/2014/main" id="{CAFD149F-73EB-484A-8657-B111D3121FC3}"/>
              </a:ext>
            </a:extLst>
          </p:cNvPr>
          <p:cNvSpPr/>
          <p:nvPr>
            <p:custDataLst>
              <p:tags r:id="rId3"/>
            </p:custDataLst>
          </p:nvPr>
        </p:nvSpPr>
        <p:spPr bwMode="gray">
          <a:xfrm>
            <a:off x="1704176" y="5531867"/>
            <a:ext cx="373855" cy="373858"/>
          </a:xfrm>
          <a:prstGeom prst="arc">
            <a:avLst>
              <a:gd name="adj1" fmla="val 16200000"/>
              <a:gd name="adj2" fmla="val 1800000"/>
            </a:avLst>
          </a:prstGeom>
          <a:solidFill>
            <a:schemeClr val="accent1"/>
          </a:solidFill>
          <a:ln w="9525" cap="rnd" cmpd="sng" algn="ctr">
            <a:solidFill>
              <a:srgbClr val="3738C0"/>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sp>
        <p:nvSpPr>
          <p:cNvPr id="32" name="Rectangle: Top Corners Rounded 10">
            <a:extLst>
              <a:ext uri="{FF2B5EF4-FFF2-40B4-BE49-F238E27FC236}">
                <a16:creationId xmlns:a16="http://schemas.microsoft.com/office/drawing/2014/main" id="{56EA0B5E-D4BD-4DAA-9394-71030596380D}"/>
              </a:ext>
            </a:extLst>
          </p:cNvPr>
          <p:cNvSpPr/>
          <p:nvPr/>
        </p:nvSpPr>
        <p:spPr>
          <a:xfrm rot="10800000" flipH="1" flipV="1">
            <a:off x="641215" y="1852855"/>
            <a:ext cx="2512337"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500" dirty="0">
                <a:solidFill>
                  <a:srgbClr val="FFFFFF"/>
                </a:solidFill>
              </a:rPr>
              <a:t>Lorem ipsum dolor sit amet, consectetur</a:t>
            </a:r>
          </a:p>
        </p:txBody>
      </p:sp>
      <p:sp>
        <p:nvSpPr>
          <p:cNvPr id="20" name="ee4pContent1">
            <a:extLst>
              <a:ext uri="{FF2B5EF4-FFF2-40B4-BE49-F238E27FC236}">
                <a16:creationId xmlns:a16="http://schemas.microsoft.com/office/drawing/2014/main" id="{D7B3113C-07CD-4C21-AA75-E83E2AA13823}"/>
              </a:ext>
            </a:extLst>
          </p:cNvPr>
          <p:cNvSpPr txBox="1"/>
          <p:nvPr/>
        </p:nvSpPr>
        <p:spPr>
          <a:xfrm>
            <a:off x="731051" y="2638883"/>
            <a:ext cx="2320100" cy="112903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23" name="ee4pContent1">
            <a:extLst>
              <a:ext uri="{FF2B5EF4-FFF2-40B4-BE49-F238E27FC236}">
                <a16:creationId xmlns:a16="http://schemas.microsoft.com/office/drawing/2014/main" id="{AAB8127D-4FC0-4CDD-8F17-2F1DCBEC745A}"/>
              </a:ext>
            </a:extLst>
          </p:cNvPr>
          <p:cNvSpPr txBox="1"/>
          <p:nvPr/>
        </p:nvSpPr>
        <p:spPr>
          <a:xfrm>
            <a:off x="731051" y="4170790"/>
            <a:ext cx="2320100" cy="11155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26" name="Straight Connector 25">
            <a:extLst>
              <a:ext uri="{FF2B5EF4-FFF2-40B4-BE49-F238E27FC236}">
                <a16:creationId xmlns:a16="http://schemas.microsoft.com/office/drawing/2014/main" id="{15C597D6-7D64-47FA-A63A-6937B3B8FF64}"/>
              </a:ext>
            </a:extLst>
          </p:cNvPr>
          <p:cNvCxnSpPr/>
          <p:nvPr/>
        </p:nvCxnSpPr>
        <p:spPr>
          <a:xfrm>
            <a:off x="776318" y="4049985"/>
            <a:ext cx="2229571"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A7D6FB58-7498-4390-AF5B-261DBFD7D6DB}"/>
              </a:ext>
            </a:extLst>
          </p:cNvPr>
          <p:cNvSpPr/>
          <p:nvPr/>
        </p:nvSpPr>
        <p:spPr>
          <a:xfrm>
            <a:off x="1683530" y="1511369"/>
            <a:ext cx="470045" cy="470045"/>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4" name="Group 43">
            <a:extLst>
              <a:ext uri="{FF2B5EF4-FFF2-40B4-BE49-F238E27FC236}">
                <a16:creationId xmlns:a16="http://schemas.microsoft.com/office/drawing/2014/main" id="{3C816417-4F12-463C-851F-B9E25AB44808}"/>
              </a:ext>
            </a:extLst>
          </p:cNvPr>
          <p:cNvGrpSpPr/>
          <p:nvPr/>
        </p:nvGrpSpPr>
        <p:grpSpPr>
          <a:xfrm>
            <a:off x="1743856" y="1571695"/>
            <a:ext cx="349394" cy="349394"/>
            <a:chOff x="1649691" y="3230880"/>
            <a:chExt cx="914400" cy="914400"/>
          </a:xfrm>
        </p:grpSpPr>
        <p:sp>
          <p:nvSpPr>
            <p:cNvPr id="45" name="Accent">
              <a:extLst>
                <a:ext uri="{FF2B5EF4-FFF2-40B4-BE49-F238E27FC236}">
                  <a16:creationId xmlns:a16="http://schemas.microsoft.com/office/drawing/2014/main" id="{21249F07-CD99-473B-93A8-23EA8ACEC07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46" name="Outline">
              <a:extLst>
                <a:ext uri="{FF2B5EF4-FFF2-40B4-BE49-F238E27FC236}">
                  <a16:creationId xmlns:a16="http://schemas.microsoft.com/office/drawing/2014/main" id="{09088FCE-AA4C-45E2-ADED-C08E514C578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nvGrpSpPr>
          <p:cNvPr id="13" name="Group 12">
            <a:extLst>
              <a:ext uri="{FF2B5EF4-FFF2-40B4-BE49-F238E27FC236}">
                <a16:creationId xmlns:a16="http://schemas.microsoft.com/office/drawing/2014/main" id="{760573AB-B3D0-477D-B2E0-3D9558C51BC2}"/>
              </a:ext>
            </a:extLst>
          </p:cNvPr>
          <p:cNvGrpSpPr/>
          <p:nvPr/>
        </p:nvGrpSpPr>
        <p:grpSpPr>
          <a:xfrm>
            <a:off x="3303269" y="1852856"/>
            <a:ext cx="2537460" cy="720821"/>
            <a:chOff x="648374" y="1841321"/>
            <a:chExt cx="3383280" cy="961094"/>
          </a:xfrm>
        </p:grpSpPr>
        <p:sp>
          <p:nvSpPr>
            <p:cNvPr id="14" name="Rectangle 13">
              <a:extLst>
                <a:ext uri="{FF2B5EF4-FFF2-40B4-BE49-F238E27FC236}">
                  <a16:creationId xmlns:a16="http://schemas.microsoft.com/office/drawing/2014/main" id="{00337E27-E1E6-46A2-801D-A0C54CB0008F}"/>
                </a:ext>
              </a:extLst>
            </p:cNvPr>
            <p:cNvSpPr/>
            <p:nvPr/>
          </p:nvSpPr>
          <p:spPr>
            <a:xfrm>
              <a:off x="648374" y="2513955"/>
              <a:ext cx="650850" cy="288460"/>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5" name="Rectangle 14">
              <a:extLst>
                <a:ext uri="{FF2B5EF4-FFF2-40B4-BE49-F238E27FC236}">
                  <a16:creationId xmlns:a16="http://schemas.microsoft.com/office/drawing/2014/main" id="{EFCD3B99-E27E-42F2-A9D1-2E10019B680D}"/>
                </a:ext>
              </a:extLst>
            </p:cNvPr>
            <p:cNvSpPr/>
            <p:nvPr/>
          </p:nvSpPr>
          <p:spPr>
            <a:xfrm>
              <a:off x="3380804" y="1841321"/>
              <a:ext cx="650850" cy="288460"/>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grpSp>
        <p:nvGrpSpPr>
          <p:cNvPr id="41" name="Group 40">
            <a:extLst>
              <a:ext uri="{FF2B5EF4-FFF2-40B4-BE49-F238E27FC236}">
                <a16:creationId xmlns:a16="http://schemas.microsoft.com/office/drawing/2014/main" id="{33AEBF43-2A1B-41D9-9634-7724839E10D7}"/>
              </a:ext>
            </a:extLst>
          </p:cNvPr>
          <p:cNvGrpSpPr/>
          <p:nvPr/>
        </p:nvGrpSpPr>
        <p:grpSpPr>
          <a:xfrm>
            <a:off x="4391356" y="5504483"/>
            <a:ext cx="373856" cy="373858"/>
            <a:chOff x="5927725" y="5241822"/>
            <a:chExt cx="498475" cy="498477"/>
          </a:xfrm>
        </p:grpSpPr>
        <p:sp>
          <p:nvSpPr>
            <p:cNvPr id="29" name="Oval 28">
              <a:extLst>
                <a:ext uri="{FF2B5EF4-FFF2-40B4-BE49-F238E27FC236}">
                  <a16:creationId xmlns:a16="http://schemas.microsoft.com/office/drawing/2014/main" id="{3A3F600E-9B10-4315-A083-604AFD4A735A}"/>
                </a:ext>
              </a:extLst>
            </p:cNvPr>
            <p:cNvSpPr/>
            <p:nvPr>
              <p:custDataLst>
                <p:tags r:id="rId7"/>
              </p:custDataLst>
            </p:nvPr>
          </p:nvSpPr>
          <p:spPr bwMode="gray">
            <a:xfrm>
              <a:off x="5927725" y="5241822"/>
              <a:ext cx="498475" cy="498475"/>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30" name="Arc 29">
              <a:extLst>
                <a:ext uri="{FF2B5EF4-FFF2-40B4-BE49-F238E27FC236}">
                  <a16:creationId xmlns:a16="http://schemas.microsoft.com/office/drawing/2014/main" id="{36FF9E7F-E9CE-46C2-9759-D8A040B70CA3}"/>
                </a:ext>
              </a:extLst>
            </p:cNvPr>
            <p:cNvSpPr/>
            <p:nvPr>
              <p:custDataLst>
                <p:tags r:id="rId8"/>
              </p:custDataLst>
            </p:nvPr>
          </p:nvSpPr>
          <p:spPr bwMode="gray">
            <a:xfrm>
              <a:off x="5927725" y="5241822"/>
              <a:ext cx="498474" cy="498477"/>
            </a:xfrm>
            <a:prstGeom prst="arc">
              <a:avLst>
                <a:gd name="adj1" fmla="val 16200000"/>
                <a:gd name="adj2" fmla="val 9000000"/>
              </a:avLst>
            </a:prstGeom>
            <a:solidFill>
              <a:schemeClr val="accent1"/>
            </a:solidFill>
            <a:ln w="9525" cap="rnd" cmpd="sng" algn="ctr">
              <a:solidFill>
                <a:schemeClr val="accent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grpSp>
      <p:sp>
        <p:nvSpPr>
          <p:cNvPr id="33" name="Rectangle: Top Corners Rounded 17">
            <a:extLst>
              <a:ext uri="{FF2B5EF4-FFF2-40B4-BE49-F238E27FC236}">
                <a16:creationId xmlns:a16="http://schemas.microsoft.com/office/drawing/2014/main" id="{4D2AE7DE-1CA9-4EFE-8681-90BAC48294D1}"/>
              </a:ext>
            </a:extLst>
          </p:cNvPr>
          <p:cNvSpPr/>
          <p:nvPr/>
        </p:nvSpPr>
        <p:spPr>
          <a:xfrm rot="10800000" flipH="1" flipV="1">
            <a:off x="3303269" y="1852856"/>
            <a:ext cx="2537460"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500" dirty="0">
                <a:solidFill>
                  <a:srgbClr val="FFFFFF"/>
                </a:solidFill>
              </a:rPr>
              <a:t>Lorem ipsum dolor sit amet, consectetur</a:t>
            </a:r>
          </a:p>
        </p:txBody>
      </p:sp>
      <p:sp>
        <p:nvSpPr>
          <p:cNvPr id="21" name="ee4pContent1">
            <a:extLst>
              <a:ext uri="{FF2B5EF4-FFF2-40B4-BE49-F238E27FC236}">
                <a16:creationId xmlns:a16="http://schemas.microsoft.com/office/drawing/2014/main" id="{D1140090-9DCB-4D7C-8062-BF2EBDECC664}"/>
              </a:ext>
            </a:extLst>
          </p:cNvPr>
          <p:cNvSpPr txBox="1"/>
          <p:nvPr>
            <p:custDataLst>
              <p:tags r:id="rId4"/>
            </p:custDataLst>
          </p:nvPr>
        </p:nvSpPr>
        <p:spPr>
          <a:xfrm>
            <a:off x="3418234" y="2638886"/>
            <a:ext cx="2320100" cy="112903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24" name="ee4pContent1">
            <a:extLst>
              <a:ext uri="{FF2B5EF4-FFF2-40B4-BE49-F238E27FC236}">
                <a16:creationId xmlns:a16="http://schemas.microsoft.com/office/drawing/2014/main" id="{50C4491D-3511-4E16-8301-57324F678EAB}"/>
              </a:ext>
            </a:extLst>
          </p:cNvPr>
          <p:cNvSpPr txBox="1"/>
          <p:nvPr/>
        </p:nvSpPr>
        <p:spPr>
          <a:xfrm>
            <a:off x="3418234" y="4170795"/>
            <a:ext cx="2320100" cy="11155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35" name="Straight Connector 34">
            <a:extLst>
              <a:ext uri="{FF2B5EF4-FFF2-40B4-BE49-F238E27FC236}">
                <a16:creationId xmlns:a16="http://schemas.microsoft.com/office/drawing/2014/main" id="{D96D8B45-3A51-44D5-9D9F-6C09BB75A642}"/>
              </a:ext>
            </a:extLst>
          </p:cNvPr>
          <p:cNvCxnSpPr/>
          <p:nvPr/>
        </p:nvCxnSpPr>
        <p:spPr>
          <a:xfrm>
            <a:off x="3463500" y="4049985"/>
            <a:ext cx="2229571"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grpSp>
        <p:nvGrpSpPr>
          <p:cNvPr id="47" name="Group 46">
            <a:extLst>
              <a:ext uri="{FF2B5EF4-FFF2-40B4-BE49-F238E27FC236}">
                <a16:creationId xmlns:a16="http://schemas.microsoft.com/office/drawing/2014/main" id="{3EEE63E5-88DF-41B6-AEE0-72BA3300588F}"/>
              </a:ext>
            </a:extLst>
          </p:cNvPr>
          <p:cNvGrpSpPr/>
          <p:nvPr/>
        </p:nvGrpSpPr>
        <p:grpSpPr>
          <a:xfrm>
            <a:off x="4336981" y="1511369"/>
            <a:ext cx="470045" cy="470045"/>
            <a:chOff x="721966" y="1986158"/>
            <a:chExt cx="674902" cy="674902"/>
          </a:xfrm>
        </p:grpSpPr>
        <p:sp>
          <p:nvSpPr>
            <p:cNvPr id="48" name="Oval 47">
              <a:extLst>
                <a:ext uri="{FF2B5EF4-FFF2-40B4-BE49-F238E27FC236}">
                  <a16:creationId xmlns:a16="http://schemas.microsoft.com/office/drawing/2014/main" id="{E634ED20-E0E0-4998-AC1F-239D7675347E}"/>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9" name="Group 48">
              <a:extLst>
                <a:ext uri="{FF2B5EF4-FFF2-40B4-BE49-F238E27FC236}">
                  <a16:creationId xmlns:a16="http://schemas.microsoft.com/office/drawing/2014/main" id="{AC47E854-555E-4404-88A5-61DEBF63F764}"/>
                </a:ext>
              </a:extLst>
            </p:cNvPr>
            <p:cNvGrpSpPr/>
            <p:nvPr/>
          </p:nvGrpSpPr>
          <p:grpSpPr>
            <a:xfrm>
              <a:off x="808583" y="2072775"/>
              <a:ext cx="501668" cy="501668"/>
              <a:chOff x="1649691" y="3230880"/>
              <a:chExt cx="914400" cy="914400"/>
            </a:xfrm>
          </p:grpSpPr>
          <p:sp>
            <p:nvSpPr>
              <p:cNvPr id="50" name="Accent">
                <a:extLst>
                  <a:ext uri="{FF2B5EF4-FFF2-40B4-BE49-F238E27FC236}">
                    <a16:creationId xmlns:a16="http://schemas.microsoft.com/office/drawing/2014/main" id="{22203C8B-0204-4CFE-A9C8-119CA944AD5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51" name="Outline">
                <a:extLst>
                  <a:ext uri="{FF2B5EF4-FFF2-40B4-BE49-F238E27FC236}">
                    <a16:creationId xmlns:a16="http://schemas.microsoft.com/office/drawing/2014/main" id="{561398F8-EFB5-4F14-8A25-DDFA91809A3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grpSp>
        <p:nvGrpSpPr>
          <p:cNvPr id="10" name="Group 9">
            <a:extLst>
              <a:ext uri="{FF2B5EF4-FFF2-40B4-BE49-F238E27FC236}">
                <a16:creationId xmlns:a16="http://schemas.microsoft.com/office/drawing/2014/main" id="{C68E9521-275C-4532-9B3C-666DE9582DE3}"/>
              </a:ext>
            </a:extLst>
          </p:cNvPr>
          <p:cNvGrpSpPr/>
          <p:nvPr/>
        </p:nvGrpSpPr>
        <p:grpSpPr>
          <a:xfrm>
            <a:off x="5977888" y="1852856"/>
            <a:ext cx="2537460" cy="720821"/>
            <a:chOff x="648374" y="1841321"/>
            <a:chExt cx="3383280" cy="961094"/>
          </a:xfrm>
        </p:grpSpPr>
        <p:sp>
          <p:nvSpPr>
            <p:cNvPr id="11" name="Rectangle 10">
              <a:extLst>
                <a:ext uri="{FF2B5EF4-FFF2-40B4-BE49-F238E27FC236}">
                  <a16:creationId xmlns:a16="http://schemas.microsoft.com/office/drawing/2014/main" id="{027F7B27-6E21-45AA-9F66-BDE52D1AFF2B}"/>
                </a:ext>
              </a:extLst>
            </p:cNvPr>
            <p:cNvSpPr/>
            <p:nvPr/>
          </p:nvSpPr>
          <p:spPr>
            <a:xfrm>
              <a:off x="648374" y="2513955"/>
              <a:ext cx="650850" cy="288460"/>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2" name="Rectangle 11">
              <a:extLst>
                <a:ext uri="{FF2B5EF4-FFF2-40B4-BE49-F238E27FC236}">
                  <a16:creationId xmlns:a16="http://schemas.microsoft.com/office/drawing/2014/main" id="{88E55094-013F-4846-95D5-280FA634A9A1}"/>
                </a:ext>
              </a:extLst>
            </p:cNvPr>
            <p:cNvSpPr/>
            <p:nvPr/>
          </p:nvSpPr>
          <p:spPr>
            <a:xfrm>
              <a:off x="3380804" y="1841321"/>
              <a:ext cx="650850" cy="288460"/>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sp>
        <p:nvSpPr>
          <p:cNvPr id="31" name="Oval 30">
            <a:extLst>
              <a:ext uri="{FF2B5EF4-FFF2-40B4-BE49-F238E27FC236}">
                <a16:creationId xmlns:a16="http://schemas.microsoft.com/office/drawing/2014/main" id="{CACD7917-F0DB-42F7-BD50-F476BD1BAFD7}"/>
              </a:ext>
            </a:extLst>
          </p:cNvPr>
          <p:cNvSpPr/>
          <p:nvPr>
            <p:custDataLst>
              <p:tags r:id="rId5"/>
            </p:custDataLst>
          </p:nvPr>
        </p:nvSpPr>
        <p:spPr bwMode="gray">
          <a:xfrm>
            <a:off x="7065976" y="5504481"/>
            <a:ext cx="373856" cy="373856"/>
          </a:xfrm>
          <a:prstGeom prst="ellipse">
            <a:avLst/>
          </a:prstGeom>
          <a:solidFill>
            <a:schemeClr val="accent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34" name="Rectangle: Top Corners Rounded 18">
            <a:extLst>
              <a:ext uri="{FF2B5EF4-FFF2-40B4-BE49-F238E27FC236}">
                <a16:creationId xmlns:a16="http://schemas.microsoft.com/office/drawing/2014/main" id="{7A7476C4-F1DE-4C0C-B09D-B0A263F3C62C}"/>
              </a:ext>
            </a:extLst>
          </p:cNvPr>
          <p:cNvSpPr/>
          <p:nvPr/>
        </p:nvSpPr>
        <p:spPr>
          <a:xfrm rot="10800000" flipH="1" flipV="1">
            <a:off x="5983984" y="1852856"/>
            <a:ext cx="2537460"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500" dirty="0">
                <a:solidFill>
                  <a:srgbClr val="FFFFFF"/>
                </a:solidFill>
              </a:rPr>
              <a:t>Lorem ipsum dolor sit amet, consectetur</a:t>
            </a:r>
          </a:p>
        </p:txBody>
      </p:sp>
      <p:sp>
        <p:nvSpPr>
          <p:cNvPr id="22" name="ee4pContent1">
            <a:extLst>
              <a:ext uri="{FF2B5EF4-FFF2-40B4-BE49-F238E27FC236}">
                <a16:creationId xmlns:a16="http://schemas.microsoft.com/office/drawing/2014/main" id="{4615038D-CA73-49B7-BB2A-8FA962CB871F}"/>
              </a:ext>
            </a:extLst>
          </p:cNvPr>
          <p:cNvSpPr txBox="1"/>
          <p:nvPr>
            <p:custDataLst>
              <p:tags r:id="rId6"/>
            </p:custDataLst>
          </p:nvPr>
        </p:nvSpPr>
        <p:spPr>
          <a:xfrm>
            <a:off x="6092854" y="2638886"/>
            <a:ext cx="2320100" cy="1129038"/>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25" name="ee4pContent1">
            <a:extLst>
              <a:ext uri="{FF2B5EF4-FFF2-40B4-BE49-F238E27FC236}">
                <a16:creationId xmlns:a16="http://schemas.microsoft.com/office/drawing/2014/main" id="{7DFD4733-F79A-4A66-9661-FAC3612CC0E7}"/>
              </a:ext>
            </a:extLst>
          </p:cNvPr>
          <p:cNvSpPr txBox="1"/>
          <p:nvPr/>
        </p:nvSpPr>
        <p:spPr>
          <a:xfrm>
            <a:off x="6092854" y="4170795"/>
            <a:ext cx="2320100" cy="111551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3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36" name="Straight Connector 35">
            <a:extLst>
              <a:ext uri="{FF2B5EF4-FFF2-40B4-BE49-F238E27FC236}">
                <a16:creationId xmlns:a16="http://schemas.microsoft.com/office/drawing/2014/main" id="{69BEA2C3-6562-47F0-B21E-3D21E37F95F8}"/>
              </a:ext>
            </a:extLst>
          </p:cNvPr>
          <p:cNvCxnSpPr/>
          <p:nvPr/>
        </p:nvCxnSpPr>
        <p:spPr>
          <a:xfrm>
            <a:off x="6138120" y="4049985"/>
            <a:ext cx="2229571"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095D510-3B34-4E24-AC75-8032D1DA8EE9}"/>
              </a:ext>
            </a:extLst>
          </p:cNvPr>
          <p:cNvGrpSpPr/>
          <p:nvPr/>
        </p:nvGrpSpPr>
        <p:grpSpPr>
          <a:xfrm>
            <a:off x="7011601" y="1511369"/>
            <a:ext cx="470045" cy="470045"/>
            <a:chOff x="721966" y="1986158"/>
            <a:chExt cx="674902" cy="674902"/>
          </a:xfrm>
        </p:grpSpPr>
        <p:sp>
          <p:nvSpPr>
            <p:cNvPr id="53" name="Oval 52">
              <a:extLst>
                <a:ext uri="{FF2B5EF4-FFF2-40B4-BE49-F238E27FC236}">
                  <a16:creationId xmlns:a16="http://schemas.microsoft.com/office/drawing/2014/main" id="{98FAE592-030A-45A9-A579-EF4C57B1B216}"/>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54" name="Group 53">
              <a:extLst>
                <a:ext uri="{FF2B5EF4-FFF2-40B4-BE49-F238E27FC236}">
                  <a16:creationId xmlns:a16="http://schemas.microsoft.com/office/drawing/2014/main" id="{3F1B1A09-54DA-4CD4-A798-23A56D8A2DB0}"/>
                </a:ext>
              </a:extLst>
            </p:cNvPr>
            <p:cNvGrpSpPr/>
            <p:nvPr/>
          </p:nvGrpSpPr>
          <p:grpSpPr>
            <a:xfrm>
              <a:off x="808583" y="2072775"/>
              <a:ext cx="501668" cy="501668"/>
              <a:chOff x="1649691" y="3230880"/>
              <a:chExt cx="914400" cy="914400"/>
            </a:xfrm>
          </p:grpSpPr>
          <p:sp>
            <p:nvSpPr>
              <p:cNvPr id="55" name="Accent">
                <a:extLst>
                  <a:ext uri="{FF2B5EF4-FFF2-40B4-BE49-F238E27FC236}">
                    <a16:creationId xmlns:a16="http://schemas.microsoft.com/office/drawing/2014/main" id="{5A98FA47-3915-46B9-A6C0-660802706E91}"/>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56" name="Outline">
                <a:extLst>
                  <a:ext uri="{FF2B5EF4-FFF2-40B4-BE49-F238E27FC236}">
                    <a16:creationId xmlns:a16="http://schemas.microsoft.com/office/drawing/2014/main" id="{AED48603-7F25-4EAC-9345-61D34D5E1B7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spTree>
    <p:extLst>
      <p:ext uri="{BB962C8B-B14F-4D97-AF65-F5344CB8AC3E}">
        <p14:creationId xmlns:p14="http://schemas.microsoft.com/office/powerpoint/2010/main" val="400593010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0E1FD1C0-D4E9-442F-BF0D-A61F3FB98C71}"/>
              </a:ext>
            </a:extLst>
          </p:cNvPr>
          <p:cNvSpPr/>
          <p:nvPr>
            <p:custDataLst>
              <p:tags r:id="rId1"/>
            </p:custDataLst>
          </p:nvPr>
        </p:nvSpPr>
        <p:spPr>
          <a:xfrm>
            <a:off x="628650" y="2069201"/>
            <a:ext cx="1875564" cy="399039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79" name="Rectangle 78">
            <a:extLst>
              <a:ext uri="{FF2B5EF4-FFF2-40B4-BE49-F238E27FC236}">
                <a16:creationId xmlns:a16="http://schemas.microsoft.com/office/drawing/2014/main" id="{21CA7CBB-B344-4CA2-A873-02BEC85A08AF}"/>
              </a:ext>
            </a:extLst>
          </p:cNvPr>
          <p:cNvSpPr/>
          <p:nvPr>
            <p:custDataLst>
              <p:tags r:id="rId2"/>
            </p:custDataLst>
          </p:nvPr>
        </p:nvSpPr>
        <p:spPr>
          <a:xfrm>
            <a:off x="2629251" y="2069203"/>
            <a:ext cx="1875564" cy="399039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90" name="Rectangle 89">
            <a:extLst>
              <a:ext uri="{FF2B5EF4-FFF2-40B4-BE49-F238E27FC236}">
                <a16:creationId xmlns:a16="http://schemas.microsoft.com/office/drawing/2014/main" id="{5F741A69-ED92-4D02-95DF-8C796C006DAC}"/>
              </a:ext>
            </a:extLst>
          </p:cNvPr>
          <p:cNvSpPr/>
          <p:nvPr>
            <p:custDataLst>
              <p:tags r:id="rId3"/>
            </p:custDataLst>
          </p:nvPr>
        </p:nvSpPr>
        <p:spPr>
          <a:xfrm>
            <a:off x="4629852" y="2069203"/>
            <a:ext cx="1875564" cy="399039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101" name="Rectangle 100">
            <a:extLst>
              <a:ext uri="{FF2B5EF4-FFF2-40B4-BE49-F238E27FC236}">
                <a16:creationId xmlns:a16="http://schemas.microsoft.com/office/drawing/2014/main" id="{55D3B742-AAE5-48FF-97F1-38D79E8E0704}"/>
              </a:ext>
            </a:extLst>
          </p:cNvPr>
          <p:cNvSpPr/>
          <p:nvPr>
            <p:custDataLst>
              <p:tags r:id="rId4"/>
            </p:custDataLst>
          </p:nvPr>
        </p:nvSpPr>
        <p:spPr>
          <a:xfrm>
            <a:off x="6630453" y="2069203"/>
            <a:ext cx="1875564" cy="3990395"/>
          </a:xfrm>
          <a:prstGeom prst="rect">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2" name="Title 1">
            <a:extLst>
              <a:ext uri="{FF2B5EF4-FFF2-40B4-BE49-F238E27FC236}">
                <a16:creationId xmlns:a16="http://schemas.microsoft.com/office/drawing/2014/main" id="{294DDD31-F6EB-4464-9B65-AC8539F9B824}"/>
              </a:ext>
            </a:extLst>
          </p:cNvPr>
          <p:cNvSpPr>
            <a:spLocks noGrp="1"/>
          </p:cNvSpPr>
          <p:nvPr>
            <p:ph type="title"/>
          </p:nvPr>
        </p:nvSpPr>
        <p:spPr>
          <a:xfrm>
            <a:off x="628650" y="365125"/>
            <a:ext cx="7886700" cy="617538"/>
          </a:xfrm>
        </p:spPr>
        <p:txBody>
          <a:bodyPr>
            <a:normAutofit/>
          </a:bodyPr>
          <a:lstStyle/>
          <a:p>
            <a:r>
              <a:rPr lang="en-US" dirty="0"/>
              <a:t>Five Column Slanted Card Slide</a:t>
            </a:r>
          </a:p>
        </p:txBody>
      </p:sp>
      <p:sp>
        <p:nvSpPr>
          <p:cNvPr id="3" name="Slide Number Placeholder 2">
            <a:extLst>
              <a:ext uri="{FF2B5EF4-FFF2-40B4-BE49-F238E27FC236}">
                <a16:creationId xmlns:a16="http://schemas.microsoft.com/office/drawing/2014/main" id="{7BB179D4-F4E3-4879-9E50-F88D75A0D468}"/>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43</a:t>
            </a:fld>
            <a:endParaRPr lang="en-PH" dirty="0"/>
          </a:p>
        </p:txBody>
      </p:sp>
      <p:sp>
        <p:nvSpPr>
          <p:cNvPr id="19" name="Rectangle 18">
            <a:extLst>
              <a:ext uri="{FF2B5EF4-FFF2-40B4-BE49-F238E27FC236}">
                <a16:creationId xmlns:a16="http://schemas.microsoft.com/office/drawing/2014/main" id="{69C12DA9-5F38-4B0F-8BEA-FFB8BC22A2E9}"/>
              </a:ext>
            </a:extLst>
          </p:cNvPr>
          <p:cNvSpPr/>
          <p:nvPr/>
        </p:nvSpPr>
        <p:spPr>
          <a:xfrm>
            <a:off x="0" y="2055250"/>
            <a:ext cx="9144000" cy="332801"/>
          </a:xfrm>
          <a:prstGeom prst="rect">
            <a:avLst/>
          </a:prstGeom>
          <a:solidFill>
            <a:schemeClr val="bg2">
              <a:lumMod val="75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grpSp>
        <p:nvGrpSpPr>
          <p:cNvPr id="40" name="Group 39">
            <a:extLst>
              <a:ext uri="{FF2B5EF4-FFF2-40B4-BE49-F238E27FC236}">
                <a16:creationId xmlns:a16="http://schemas.microsoft.com/office/drawing/2014/main" id="{CDB3C3ED-56BA-4DC8-9CA9-1491EB33868E}"/>
              </a:ext>
            </a:extLst>
          </p:cNvPr>
          <p:cNvGrpSpPr/>
          <p:nvPr/>
        </p:nvGrpSpPr>
        <p:grpSpPr>
          <a:xfrm>
            <a:off x="1379509" y="5531867"/>
            <a:ext cx="373856" cy="373858"/>
            <a:chOff x="2155825" y="5278335"/>
            <a:chExt cx="498475" cy="498477"/>
          </a:xfrm>
        </p:grpSpPr>
        <p:sp>
          <p:nvSpPr>
            <p:cNvPr id="27" name="Oval 26">
              <a:extLst>
                <a:ext uri="{FF2B5EF4-FFF2-40B4-BE49-F238E27FC236}">
                  <a16:creationId xmlns:a16="http://schemas.microsoft.com/office/drawing/2014/main" id="{00277C49-60A0-4831-9093-94DE2241AEA8}"/>
                </a:ext>
              </a:extLst>
            </p:cNvPr>
            <p:cNvSpPr/>
            <p:nvPr>
              <p:custDataLst>
                <p:tags r:id="rId11"/>
              </p:custDataLst>
            </p:nvPr>
          </p:nvSpPr>
          <p:spPr bwMode="gray">
            <a:xfrm>
              <a:off x="2155825" y="5278335"/>
              <a:ext cx="498475" cy="498475"/>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28" name="Arc 27">
              <a:extLst>
                <a:ext uri="{FF2B5EF4-FFF2-40B4-BE49-F238E27FC236}">
                  <a16:creationId xmlns:a16="http://schemas.microsoft.com/office/drawing/2014/main" id="{CAFD149F-73EB-484A-8657-B111D3121FC3}"/>
                </a:ext>
              </a:extLst>
            </p:cNvPr>
            <p:cNvSpPr/>
            <p:nvPr>
              <p:custDataLst>
                <p:tags r:id="rId12"/>
              </p:custDataLst>
            </p:nvPr>
          </p:nvSpPr>
          <p:spPr bwMode="gray">
            <a:xfrm>
              <a:off x="2155825" y="5278335"/>
              <a:ext cx="498474" cy="498477"/>
            </a:xfrm>
            <a:prstGeom prst="arc">
              <a:avLst>
                <a:gd name="adj1" fmla="val 16200000"/>
                <a:gd name="adj2" fmla="val 11954418"/>
              </a:avLst>
            </a:prstGeom>
            <a:solidFill>
              <a:schemeClr val="accent1"/>
            </a:solidFill>
            <a:ln w="9525" cap="rnd" cmpd="sng" algn="ctr">
              <a:solidFill>
                <a:schemeClr val="accent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grpSp>
      <p:sp>
        <p:nvSpPr>
          <p:cNvPr id="20" name="ee4pContent1">
            <a:extLst>
              <a:ext uri="{FF2B5EF4-FFF2-40B4-BE49-F238E27FC236}">
                <a16:creationId xmlns:a16="http://schemas.microsoft.com/office/drawing/2014/main" id="{D7B3113C-07CD-4C21-AA75-E83E2AA13823}"/>
              </a:ext>
            </a:extLst>
          </p:cNvPr>
          <p:cNvSpPr txBox="1"/>
          <p:nvPr/>
        </p:nvSpPr>
        <p:spPr>
          <a:xfrm>
            <a:off x="704719" y="2638882"/>
            <a:ext cx="1723435" cy="116814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23" name="ee4pContent1">
            <a:extLst>
              <a:ext uri="{FF2B5EF4-FFF2-40B4-BE49-F238E27FC236}">
                <a16:creationId xmlns:a16="http://schemas.microsoft.com/office/drawing/2014/main" id="{AAB8127D-4FC0-4CDD-8F17-2F1DCBEC745A}"/>
              </a:ext>
            </a:extLst>
          </p:cNvPr>
          <p:cNvSpPr txBox="1"/>
          <p:nvPr/>
        </p:nvSpPr>
        <p:spPr>
          <a:xfrm>
            <a:off x="704719" y="4223842"/>
            <a:ext cx="1723435" cy="1154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26" name="Straight Connector 25">
            <a:extLst>
              <a:ext uri="{FF2B5EF4-FFF2-40B4-BE49-F238E27FC236}">
                <a16:creationId xmlns:a16="http://schemas.microsoft.com/office/drawing/2014/main" id="{15C597D6-7D64-47FA-A63A-6937B3B8FF64}"/>
              </a:ext>
            </a:extLst>
          </p:cNvPr>
          <p:cNvCxnSpPr/>
          <p:nvPr/>
        </p:nvCxnSpPr>
        <p:spPr>
          <a:xfrm>
            <a:off x="738343" y="4098854"/>
            <a:ext cx="1656187"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9C80154D-B213-4998-97E2-86C9617DEEAA}"/>
              </a:ext>
            </a:extLst>
          </p:cNvPr>
          <p:cNvSpPr/>
          <p:nvPr/>
        </p:nvSpPr>
        <p:spPr>
          <a:xfrm>
            <a:off x="628650" y="2357328"/>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18" name="Rectangle 17">
            <a:extLst>
              <a:ext uri="{FF2B5EF4-FFF2-40B4-BE49-F238E27FC236}">
                <a16:creationId xmlns:a16="http://schemas.microsoft.com/office/drawing/2014/main" id="{5060788E-A045-4826-BC39-FE16C3522F0F}"/>
              </a:ext>
            </a:extLst>
          </p:cNvPr>
          <p:cNvSpPr/>
          <p:nvPr/>
        </p:nvSpPr>
        <p:spPr>
          <a:xfrm>
            <a:off x="2150946" y="1852851"/>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32" name="Rectangle: Top Corners Rounded 10">
            <a:extLst>
              <a:ext uri="{FF2B5EF4-FFF2-40B4-BE49-F238E27FC236}">
                <a16:creationId xmlns:a16="http://schemas.microsoft.com/office/drawing/2014/main" id="{56EA0B5E-D4BD-4DAA-9394-71030596380D}"/>
              </a:ext>
            </a:extLst>
          </p:cNvPr>
          <p:cNvSpPr/>
          <p:nvPr/>
        </p:nvSpPr>
        <p:spPr>
          <a:xfrm rot="10800000" flipH="1" flipV="1">
            <a:off x="637985" y="1852855"/>
            <a:ext cx="1866233"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050" dirty="0">
                <a:solidFill>
                  <a:srgbClr val="FFFFFF"/>
                </a:solidFill>
              </a:rPr>
              <a:t>Lorem ipsum dolor sit amet, consectetur</a:t>
            </a:r>
          </a:p>
        </p:txBody>
      </p:sp>
      <p:grpSp>
        <p:nvGrpSpPr>
          <p:cNvPr id="42" name="Group 41">
            <a:extLst>
              <a:ext uri="{FF2B5EF4-FFF2-40B4-BE49-F238E27FC236}">
                <a16:creationId xmlns:a16="http://schemas.microsoft.com/office/drawing/2014/main" id="{0B59DAF9-AC83-493A-88A0-40070DAA7BD8}"/>
              </a:ext>
            </a:extLst>
          </p:cNvPr>
          <p:cNvGrpSpPr/>
          <p:nvPr/>
        </p:nvGrpSpPr>
        <p:grpSpPr>
          <a:xfrm>
            <a:off x="1336081" y="1511369"/>
            <a:ext cx="470045" cy="470045"/>
            <a:chOff x="721966" y="1986158"/>
            <a:chExt cx="674902" cy="674902"/>
          </a:xfrm>
        </p:grpSpPr>
        <p:sp>
          <p:nvSpPr>
            <p:cNvPr id="43" name="Oval 42">
              <a:extLst>
                <a:ext uri="{FF2B5EF4-FFF2-40B4-BE49-F238E27FC236}">
                  <a16:creationId xmlns:a16="http://schemas.microsoft.com/office/drawing/2014/main" id="{A7D6FB58-7498-4390-AF5B-261DBFD7D6DB}"/>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4" name="Group 43">
              <a:extLst>
                <a:ext uri="{FF2B5EF4-FFF2-40B4-BE49-F238E27FC236}">
                  <a16:creationId xmlns:a16="http://schemas.microsoft.com/office/drawing/2014/main" id="{3C816417-4F12-463C-851F-B9E25AB44808}"/>
                </a:ext>
              </a:extLst>
            </p:cNvPr>
            <p:cNvGrpSpPr/>
            <p:nvPr/>
          </p:nvGrpSpPr>
          <p:grpSpPr>
            <a:xfrm>
              <a:off x="808583" y="2072775"/>
              <a:ext cx="501668" cy="501668"/>
              <a:chOff x="1649691" y="3230880"/>
              <a:chExt cx="914400" cy="914400"/>
            </a:xfrm>
          </p:grpSpPr>
          <p:sp>
            <p:nvSpPr>
              <p:cNvPr id="45" name="Accent">
                <a:extLst>
                  <a:ext uri="{FF2B5EF4-FFF2-40B4-BE49-F238E27FC236}">
                    <a16:creationId xmlns:a16="http://schemas.microsoft.com/office/drawing/2014/main" id="{21249F07-CD99-473B-93A8-23EA8ACEC07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46" name="Outline">
                <a:extLst>
                  <a:ext uri="{FF2B5EF4-FFF2-40B4-BE49-F238E27FC236}">
                    <a16:creationId xmlns:a16="http://schemas.microsoft.com/office/drawing/2014/main" id="{09088FCE-AA4C-45E2-ADED-C08E514C578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grpSp>
        <p:nvGrpSpPr>
          <p:cNvPr id="81" name="Group 80">
            <a:extLst>
              <a:ext uri="{FF2B5EF4-FFF2-40B4-BE49-F238E27FC236}">
                <a16:creationId xmlns:a16="http://schemas.microsoft.com/office/drawing/2014/main" id="{1E14BFCF-A527-40E7-B6BC-1E5C7800443B}"/>
              </a:ext>
            </a:extLst>
          </p:cNvPr>
          <p:cNvGrpSpPr/>
          <p:nvPr/>
        </p:nvGrpSpPr>
        <p:grpSpPr>
          <a:xfrm>
            <a:off x="3380110" y="5531867"/>
            <a:ext cx="373856" cy="373858"/>
            <a:chOff x="2155825" y="5278335"/>
            <a:chExt cx="498475" cy="498477"/>
          </a:xfrm>
        </p:grpSpPr>
        <p:sp>
          <p:nvSpPr>
            <p:cNvPr id="87" name="Oval 86">
              <a:extLst>
                <a:ext uri="{FF2B5EF4-FFF2-40B4-BE49-F238E27FC236}">
                  <a16:creationId xmlns:a16="http://schemas.microsoft.com/office/drawing/2014/main" id="{425506E7-3970-480E-AE4A-C840DA4BD4FB}"/>
                </a:ext>
              </a:extLst>
            </p:cNvPr>
            <p:cNvSpPr/>
            <p:nvPr>
              <p:custDataLst>
                <p:tags r:id="rId9"/>
              </p:custDataLst>
            </p:nvPr>
          </p:nvSpPr>
          <p:spPr bwMode="gray">
            <a:xfrm>
              <a:off x="2155825" y="5278335"/>
              <a:ext cx="498475" cy="498475"/>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88" name="Arc 87">
              <a:extLst>
                <a:ext uri="{FF2B5EF4-FFF2-40B4-BE49-F238E27FC236}">
                  <a16:creationId xmlns:a16="http://schemas.microsoft.com/office/drawing/2014/main" id="{298F48D4-BA36-4699-B678-D7AF06B98A49}"/>
                </a:ext>
              </a:extLst>
            </p:cNvPr>
            <p:cNvSpPr/>
            <p:nvPr>
              <p:custDataLst>
                <p:tags r:id="rId10"/>
              </p:custDataLst>
            </p:nvPr>
          </p:nvSpPr>
          <p:spPr bwMode="gray">
            <a:xfrm>
              <a:off x="2155825" y="5278335"/>
              <a:ext cx="498474" cy="498477"/>
            </a:xfrm>
            <a:prstGeom prst="arc">
              <a:avLst>
                <a:gd name="adj1" fmla="val 16200000"/>
                <a:gd name="adj2" fmla="val 20846212"/>
              </a:avLst>
            </a:prstGeom>
            <a:solidFill>
              <a:schemeClr val="accent1"/>
            </a:solidFill>
            <a:ln w="9525" cap="rnd" cmpd="sng" algn="ctr">
              <a:solidFill>
                <a:srgbClr val="3738C0"/>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grpSp>
      <p:sp>
        <p:nvSpPr>
          <p:cNvPr id="83" name="ee4pContent1">
            <a:extLst>
              <a:ext uri="{FF2B5EF4-FFF2-40B4-BE49-F238E27FC236}">
                <a16:creationId xmlns:a16="http://schemas.microsoft.com/office/drawing/2014/main" id="{634A52BD-A85E-4553-8FD4-068A3565E4CB}"/>
              </a:ext>
            </a:extLst>
          </p:cNvPr>
          <p:cNvSpPr txBox="1"/>
          <p:nvPr/>
        </p:nvSpPr>
        <p:spPr>
          <a:xfrm>
            <a:off x="2705322" y="2638885"/>
            <a:ext cx="1723435" cy="116814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84" name="ee4pContent1">
            <a:extLst>
              <a:ext uri="{FF2B5EF4-FFF2-40B4-BE49-F238E27FC236}">
                <a16:creationId xmlns:a16="http://schemas.microsoft.com/office/drawing/2014/main" id="{BBC012F6-C1B6-4F45-9F11-99C916DF65B9}"/>
              </a:ext>
            </a:extLst>
          </p:cNvPr>
          <p:cNvSpPr txBox="1"/>
          <p:nvPr/>
        </p:nvSpPr>
        <p:spPr>
          <a:xfrm>
            <a:off x="2705322" y="4223848"/>
            <a:ext cx="1723435" cy="1154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85" name="Straight Connector 84">
            <a:extLst>
              <a:ext uri="{FF2B5EF4-FFF2-40B4-BE49-F238E27FC236}">
                <a16:creationId xmlns:a16="http://schemas.microsoft.com/office/drawing/2014/main" id="{BED7C776-1126-4C3D-B2FB-B29ECB4A28E0}"/>
              </a:ext>
            </a:extLst>
          </p:cNvPr>
          <p:cNvCxnSpPr/>
          <p:nvPr/>
        </p:nvCxnSpPr>
        <p:spPr>
          <a:xfrm>
            <a:off x="2738946" y="4098854"/>
            <a:ext cx="1656187"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80" name="Rectangle 79">
            <a:extLst>
              <a:ext uri="{FF2B5EF4-FFF2-40B4-BE49-F238E27FC236}">
                <a16:creationId xmlns:a16="http://schemas.microsoft.com/office/drawing/2014/main" id="{E6E6F3D2-2188-4957-B2B6-2C8912DC98B8}"/>
              </a:ext>
            </a:extLst>
          </p:cNvPr>
          <p:cNvSpPr/>
          <p:nvPr/>
        </p:nvSpPr>
        <p:spPr>
          <a:xfrm>
            <a:off x="2629254" y="2357328"/>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82" name="Rectangle 81">
            <a:extLst>
              <a:ext uri="{FF2B5EF4-FFF2-40B4-BE49-F238E27FC236}">
                <a16:creationId xmlns:a16="http://schemas.microsoft.com/office/drawing/2014/main" id="{56B41C79-64E6-43A7-80C8-736F8A226B30}"/>
              </a:ext>
            </a:extLst>
          </p:cNvPr>
          <p:cNvSpPr/>
          <p:nvPr/>
        </p:nvSpPr>
        <p:spPr>
          <a:xfrm>
            <a:off x="4151547" y="1852851"/>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86" name="Rectangle: Top Corners Rounded 10">
            <a:extLst>
              <a:ext uri="{FF2B5EF4-FFF2-40B4-BE49-F238E27FC236}">
                <a16:creationId xmlns:a16="http://schemas.microsoft.com/office/drawing/2014/main" id="{32FAA101-EEBC-4B0D-A107-6B2BABA1BEAE}"/>
              </a:ext>
            </a:extLst>
          </p:cNvPr>
          <p:cNvSpPr/>
          <p:nvPr/>
        </p:nvSpPr>
        <p:spPr>
          <a:xfrm rot="10800000" flipH="1" flipV="1">
            <a:off x="2638588" y="1852856"/>
            <a:ext cx="1866233"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050" dirty="0">
                <a:solidFill>
                  <a:srgbClr val="FFFFFF"/>
                </a:solidFill>
              </a:rPr>
              <a:t>Lorem ipsum dolor sit amet, consectetur</a:t>
            </a:r>
          </a:p>
        </p:txBody>
      </p:sp>
      <p:grpSp>
        <p:nvGrpSpPr>
          <p:cNvPr id="47" name="Group 46">
            <a:extLst>
              <a:ext uri="{FF2B5EF4-FFF2-40B4-BE49-F238E27FC236}">
                <a16:creationId xmlns:a16="http://schemas.microsoft.com/office/drawing/2014/main" id="{3EEE63E5-88DF-41B6-AEE0-72BA3300588F}"/>
              </a:ext>
            </a:extLst>
          </p:cNvPr>
          <p:cNvGrpSpPr/>
          <p:nvPr/>
        </p:nvGrpSpPr>
        <p:grpSpPr>
          <a:xfrm>
            <a:off x="3419614" y="1511369"/>
            <a:ext cx="470045" cy="470045"/>
            <a:chOff x="721966" y="1986158"/>
            <a:chExt cx="674902" cy="674902"/>
          </a:xfrm>
        </p:grpSpPr>
        <p:sp>
          <p:nvSpPr>
            <p:cNvPr id="48" name="Oval 47">
              <a:extLst>
                <a:ext uri="{FF2B5EF4-FFF2-40B4-BE49-F238E27FC236}">
                  <a16:creationId xmlns:a16="http://schemas.microsoft.com/office/drawing/2014/main" id="{E634ED20-E0E0-4998-AC1F-239D7675347E}"/>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9" name="Group 48">
              <a:extLst>
                <a:ext uri="{FF2B5EF4-FFF2-40B4-BE49-F238E27FC236}">
                  <a16:creationId xmlns:a16="http://schemas.microsoft.com/office/drawing/2014/main" id="{AC47E854-555E-4404-88A5-61DEBF63F764}"/>
                </a:ext>
              </a:extLst>
            </p:cNvPr>
            <p:cNvGrpSpPr/>
            <p:nvPr/>
          </p:nvGrpSpPr>
          <p:grpSpPr>
            <a:xfrm>
              <a:off x="808583" y="2072775"/>
              <a:ext cx="501668" cy="501668"/>
              <a:chOff x="1649691" y="3230880"/>
              <a:chExt cx="914400" cy="914400"/>
            </a:xfrm>
          </p:grpSpPr>
          <p:sp>
            <p:nvSpPr>
              <p:cNvPr id="50" name="Accent">
                <a:extLst>
                  <a:ext uri="{FF2B5EF4-FFF2-40B4-BE49-F238E27FC236}">
                    <a16:creationId xmlns:a16="http://schemas.microsoft.com/office/drawing/2014/main" id="{22203C8B-0204-4CFE-A9C8-119CA944AD5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51" name="Outline">
                <a:extLst>
                  <a:ext uri="{FF2B5EF4-FFF2-40B4-BE49-F238E27FC236}">
                    <a16:creationId xmlns:a16="http://schemas.microsoft.com/office/drawing/2014/main" id="{561398F8-EFB5-4F14-8A25-DDFA91809A3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grpSp>
        <p:nvGrpSpPr>
          <p:cNvPr id="92" name="Group 91">
            <a:extLst>
              <a:ext uri="{FF2B5EF4-FFF2-40B4-BE49-F238E27FC236}">
                <a16:creationId xmlns:a16="http://schemas.microsoft.com/office/drawing/2014/main" id="{FBF00BC6-4EAA-41E5-88C0-6AE982343749}"/>
              </a:ext>
            </a:extLst>
          </p:cNvPr>
          <p:cNvGrpSpPr/>
          <p:nvPr/>
        </p:nvGrpSpPr>
        <p:grpSpPr>
          <a:xfrm>
            <a:off x="5380711" y="5531867"/>
            <a:ext cx="373856" cy="373858"/>
            <a:chOff x="2155825" y="5278335"/>
            <a:chExt cx="498475" cy="498477"/>
          </a:xfrm>
        </p:grpSpPr>
        <p:sp>
          <p:nvSpPr>
            <p:cNvPr id="98" name="Oval 97">
              <a:extLst>
                <a:ext uri="{FF2B5EF4-FFF2-40B4-BE49-F238E27FC236}">
                  <a16:creationId xmlns:a16="http://schemas.microsoft.com/office/drawing/2014/main" id="{ECC4CB79-1A83-4AFD-97CC-3FEE6C8734F7}"/>
                </a:ext>
              </a:extLst>
            </p:cNvPr>
            <p:cNvSpPr/>
            <p:nvPr>
              <p:custDataLst>
                <p:tags r:id="rId7"/>
              </p:custDataLst>
            </p:nvPr>
          </p:nvSpPr>
          <p:spPr bwMode="gray">
            <a:xfrm>
              <a:off x="2155825" y="5278335"/>
              <a:ext cx="498475" cy="498475"/>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99" name="Arc 98">
              <a:extLst>
                <a:ext uri="{FF2B5EF4-FFF2-40B4-BE49-F238E27FC236}">
                  <a16:creationId xmlns:a16="http://schemas.microsoft.com/office/drawing/2014/main" id="{6E9A914B-8F77-4257-B8FC-2422A7B308E5}"/>
                </a:ext>
              </a:extLst>
            </p:cNvPr>
            <p:cNvSpPr/>
            <p:nvPr>
              <p:custDataLst>
                <p:tags r:id="rId8"/>
              </p:custDataLst>
            </p:nvPr>
          </p:nvSpPr>
          <p:spPr bwMode="gray">
            <a:xfrm>
              <a:off x="2155825" y="5278335"/>
              <a:ext cx="498474" cy="498477"/>
            </a:xfrm>
            <a:prstGeom prst="arc">
              <a:avLst>
                <a:gd name="adj1" fmla="val 16200000"/>
                <a:gd name="adj2" fmla="val 9720152"/>
              </a:avLst>
            </a:prstGeom>
            <a:solidFill>
              <a:schemeClr val="accent1"/>
            </a:solidFill>
            <a:ln w="9525" cap="rnd" cmpd="sng" algn="ctr">
              <a:solidFill>
                <a:schemeClr val="accent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grpSp>
      <p:sp>
        <p:nvSpPr>
          <p:cNvPr id="94" name="ee4pContent1">
            <a:extLst>
              <a:ext uri="{FF2B5EF4-FFF2-40B4-BE49-F238E27FC236}">
                <a16:creationId xmlns:a16="http://schemas.microsoft.com/office/drawing/2014/main" id="{F84A11DD-B69D-455B-A599-C473158753FC}"/>
              </a:ext>
            </a:extLst>
          </p:cNvPr>
          <p:cNvSpPr txBox="1"/>
          <p:nvPr/>
        </p:nvSpPr>
        <p:spPr>
          <a:xfrm>
            <a:off x="4705923" y="2638885"/>
            <a:ext cx="1723435" cy="116814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95" name="ee4pContent1">
            <a:extLst>
              <a:ext uri="{FF2B5EF4-FFF2-40B4-BE49-F238E27FC236}">
                <a16:creationId xmlns:a16="http://schemas.microsoft.com/office/drawing/2014/main" id="{F55E84C4-7F1E-4F02-9581-ACB97B82330C}"/>
              </a:ext>
            </a:extLst>
          </p:cNvPr>
          <p:cNvSpPr txBox="1"/>
          <p:nvPr/>
        </p:nvSpPr>
        <p:spPr>
          <a:xfrm>
            <a:off x="4705923" y="4223848"/>
            <a:ext cx="1723435" cy="1154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96" name="Straight Connector 95">
            <a:extLst>
              <a:ext uri="{FF2B5EF4-FFF2-40B4-BE49-F238E27FC236}">
                <a16:creationId xmlns:a16="http://schemas.microsoft.com/office/drawing/2014/main" id="{A876FB16-0F63-4B27-9BCA-500D658E75C1}"/>
              </a:ext>
            </a:extLst>
          </p:cNvPr>
          <p:cNvCxnSpPr/>
          <p:nvPr/>
        </p:nvCxnSpPr>
        <p:spPr>
          <a:xfrm>
            <a:off x="4739547" y="4098854"/>
            <a:ext cx="1656187"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91" name="Rectangle 90">
            <a:extLst>
              <a:ext uri="{FF2B5EF4-FFF2-40B4-BE49-F238E27FC236}">
                <a16:creationId xmlns:a16="http://schemas.microsoft.com/office/drawing/2014/main" id="{39E02B94-30D8-4831-A701-4A5C3042FA67}"/>
              </a:ext>
            </a:extLst>
          </p:cNvPr>
          <p:cNvSpPr/>
          <p:nvPr/>
        </p:nvSpPr>
        <p:spPr>
          <a:xfrm>
            <a:off x="4629855" y="2357328"/>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93" name="Rectangle 92">
            <a:extLst>
              <a:ext uri="{FF2B5EF4-FFF2-40B4-BE49-F238E27FC236}">
                <a16:creationId xmlns:a16="http://schemas.microsoft.com/office/drawing/2014/main" id="{BA2103FD-707E-4DA8-B4A9-9FC9B578CD3D}"/>
              </a:ext>
            </a:extLst>
          </p:cNvPr>
          <p:cNvSpPr/>
          <p:nvPr/>
        </p:nvSpPr>
        <p:spPr>
          <a:xfrm>
            <a:off x="6152148" y="1852851"/>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97" name="Rectangle: Top Corners Rounded 10">
            <a:extLst>
              <a:ext uri="{FF2B5EF4-FFF2-40B4-BE49-F238E27FC236}">
                <a16:creationId xmlns:a16="http://schemas.microsoft.com/office/drawing/2014/main" id="{D0AFCD95-07F0-471B-AE16-5EE7F084B9E4}"/>
              </a:ext>
            </a:extLst>
          </p:cNvPr>
          <p:cNvSpPr/>
          <p:nvPr/>
        </p:nvSpPr>
        <p:spPr>
          <a:xfrm rot="10800000" flipH="1" flipV="1">
            <a:off x="4639189" y="1852856"/>
            <a:ext cx="1866233"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050" dirty="0">
                <a:solidFill>
                  <a:srgbClr val="FFFFFF"/>
                </a:solidFill>
              </a:rPr>
              <a:t>Lorem ipsum dolor sit amet, consectetur</a:t>
            </a:r>
          </a:p>
        </p:txBody>
      </p:sp>
      <p:grpSp>
        <p:nvGrpSpPr>
          <p:cNvPr id="111" name="Group 110">
            <a:extLst>
              <a:ext uri="{FF2B5EF4-FFF2-40B4-BE49-F238E27FC236}">
                <a16:creationId xmlns:a16="http://schemas.microsoft.com/office/drawing/2014/main" id="{96D1B283-0E53-45B3-BDE6-E31BB426FC95}"/>
              </a:ext>
            </a:extLst>
          </p:cNvPr>
          <p:cNvGrpSpPr/>
          <p:nvPr/>
        </p:nvGrpSpPr>
        <p:grpSpPr>
          <a:xfrm>
            <a:off x="5337283" y="1511369"/>
            <a:ext cx="470045" cy="470045"/>
            <a:chOff x="721966" y="1986158"/>
            <a:chExt cx="674902" cy="674902"/>
          </a:xfrm>
        </p:grpSpPr>
        <p:sp>
          <p:nvSpPr>
            <p:cNvPr id="112" name="Oval 111">
              <a:extLst>
                <a:ext uri="{FF2B5EF4-FFF2-40B4-BE49-F238E27FC236}">
                  <a16:creationId xmlns:a16="http://schemas.microsoft.com/office/drawing/2014/main" id="{86F47DAA-B7EA-4C7C-A4D8-187113B6423E}"/>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13" name="Group 112">
              <a:extLst>
                <a:ext uri="{FF2B5EF4-FFF2-40B4-BE49-F238E27FC236}">
                  <a16:creationId xmlns:a16="http://schemas.microsoft.com/office/drawing/2014/main" id="{001B7830-DE67-4B3E-886B-8229CA66ECF1}"/>
                </a:ext>
              </a:extLst>
            </p:cNvPr>
            <p:cNvGrpSpPr/>
            <p:nvPr/>
          </p:nvGrpSpPr>
          <p:grpSpPr>
            <a:xfrm>
              <a:off x="808583" y="2072775"/>
              <a:ext cx="501668" cy="501668"/>
              <a:chOff x="1649691" y="3230880"/>
              <a:chExt cx="914400" cy="914400"/>
            </a:xfrm>
          </p:grpSpPr>
          <p:sp>
            <p:nvSpPr>
              <p:cNvPr id="114" name="Accent">
                <a:extLst>
                  <a:ext uri="{FF2B5EF4-FFF2-40B4-BE49-F238E27FC236}">
                    <a16:creationId xmlns:a16="http://schemas.microsoft.com/office/drawing/2014/main" id="{F6050F87-9A2E-4D13-BF99-4B7D7639D8E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115" name="Outline">
                <a:extLst>
                  <a:ext uri="{FF2B5EF4-FFF2-40B4-BE49-F238E27FC236}">
                    <a16:creationId xmlns:a16="http://schemas.microsoft.com/office/drawing/2014/main" id="{72FA5C4A-05B4-4594-B2E7-AEBD4CB553D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grpSp>
        <p:nvGrpSpPr>
          <p:cNvPr id="103" name="Group 102">
            <a:extLst>
              <a:ext uri="{FF2B5EF4-FFF2-40B4-BE49-F238E27FC236}">
                <a16:creationId xmlns:a16="http://schemas.microsoft.com/office/drawing/2014/main" id="{BA399310-5720-4D70-8BD3-70C8541061D5}"/>
              </a:ext>
            </a:extLst>
          </p:cNvPr>
          <p:cNvGrpSpPr/>
          <p:nvPr/>
        </p:nvGrpSpPr>
        <p:grpSpPr>
          <a:xfrm>
            <a:off x="7381311" y="5531867"/>
            <a:ext cx="373856" cy="373858"/>
            <a:chOff x="2155825" y="5278335"/>
            <a:chExt cx="498475" cy="498477"/>
          </a:xfrm>
        </p:grpSpPr>
        <p:sp>
          <p:nvSpPr>
            <p:cNvPr id="109" name="Oval 108">
              <a:extLst>
                <a:ext uri="{FF2B5EF4-FFF2-40B4-BE49-F238E27FC236}">
                  <a16:creationId xmlns:a16="http://schemas.microsoft.com/office/drawing/2014/main" id="{5BCFE25E-E6FF-4DE3-8942-1EEF57E14D10}"/>
                </a:ext>
              </a:extLst>
            </p:cNvPr>
            <p:cNvSpPr/>
            <p:nvPr>
              <p:custDataLst>
                <p:tags r:id="rId5"/>
              </p:custDataLst>
            </p:nvPr>
          </p:nvSpPr>
          <p:spPr bwMode="gray">
            <a:xfrm>
              <a:off x="2155825" y="5278335"/>
              <a:ext cx="498475" cy="498475"/>
            </a:xfrm>
            <a:prstGeom prst="ellipse">
              <a:avLst/>
            </a:prstGeom>
            <a:solidFill>
              <a:schemeClr val="bg1"/>
            </a:solidFill>
            <a:ln w="9525" cap="rnd" cmpd="sng" algn="ctr">
              <a:solidFill>
                <a:schemeClr val="accent1"/>
              </a:solid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900" dirty="0">
                <a:solidFill>
                  <a:srgbClr val="FFFFFF"/>
                </a:solidFill>
              </a:endParaRPr>
            </a:p>
          </p:txBody>
        </p:sp>
        <p:sp>
          <p:nvSpPr>
            <p:cNvPr id="110" name="Arc 109">
              <a:extLst>
                <a:ext uri="{FF2B5EF4-FFF2-40B4-BE49-F238E27FC236}">
                  <a16:creationId xmlns:a16="http://schemas.microsoft.com/office/drawing/2014/main" id="{9581015A-0E53-4CD2-B9B9-4A30CA4FF7FE}"/>
                </a:ext>
              </a:extLst>
            </p:cNvPr>
            <p:cNvSpPr/>
            <p:nvPr>
              <p:custDataLst>
                <p:tags r:id="rId6"/>
              </p:custDataLst>
            </p:nvPr>
          </p:nvSpPr>
          <p:spPr bwMode="gray">
            <a:xfrm>
              <a:off x="2155825" y="5278335"/>
              <a:ext cx="498474" cy="498477"/>
            </a:xfrm>
            <a:prstGeom prst="arc">
              <a:avLst>
                <a:gd name="adj1" fmla="val 16200000"/>
                <a:gd name="adj2" fmla="val 9003549"/>
              </a:avLst>
            </a:prstGeom>
            <a:solidFill>
              <a:schemeClr val="accent1"/>
            </a:solidFill>
            <a:ln w="9525" cap="rnd" cmpd="sng" algn="ctr">
              <a:solidFill>
                <a:schemeClr val="accent1"/>
              </a:solidFill>
              <a:prstDash val="solid"/>
              <a:round/>
              <a:headEnd type="none" w="med" len="med"/>
              <a:tailEnd type="none" w="med" len="med"/>
            </a:ln>
            <a:effectLst/>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dirty="0"/>
            </a:p>
          </p:txBody>
        </p:sp>
      </p:grpSp>
      <p:sp>
        <p:nvSpPr>
          <p:cNvPr id="105" name="ee4pContent1">
            <a:extLst>
              <a:ext uri="{FF2B5EF4-FFF2-40B4-BE49-F238E27FC236}">
                <a16:creationId xmlns:a16="http://schemas.microsoft.com/office/drawing/2014/main" id="{1E63D135-CF8E-4CCE-8DAE-19FA442F20EE}"/>
              </a:ext>
            </a:extLst>
          </p:cNvPr>
          <p:cNvSpPr txBox="1"/>
          <p:nvPr/>
        </p:nvSpPr>
        <p:spPr>
          <a:xfrm>
            <a:off x="6706523" y="2638885"/>
            <a:ext cx="1723435" cy="1168140"/>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sp>
        <p:nvSpPr>
          <p:cNvPr id="106" name="ee4pContent1">
            <a:extLst>
              <a:ext uri="{FF2B5EF4-FFF2-40B4-BE49-F238E27FC236}">
                <a16:creationId xmlns:a16="http://schemas.microsoft.com/office/drawing/2014/main" id="{CEA6AC9C-979C-4363-9496-5F9E80B94641}"/>
              </a:ext>
            </a:extLst>
          </p:cNvPr>
          <p:cNvSpPr txBox="1"/>
          <p:nvPr/>
        </p:nvSpPr>
        <p:spPr>
          <a:xfrm>
            <a:off x="6706523" y="4223848"/>
            <a:ext cx="1723435" cy="1154143"/>
          </a:xfrm>
          <a:prstGeom prst="rect">
            <a:avLst/>
          </a:prstGeom>
          <a:noFill/>
          <a:ln w="9525" cap="flat" cmpd="sng" algn="ctr">
            <a:noFill/>
            <a:prstDash val="solid"/>
          </a:ln>
          <a:effectLst/>
          <a:extLst>
            <a:ext uri="{91240B29-F687-4F45-9708-019B960494DF}">
              <a14:hiddenLine xmlns:a14="http://schemas.microsoft.com/office/drawing/2010/main" w="9525" cap="flat" cmpd="sng" algn="ctr">
                <a:solidFill>
                  <a:schemeClr val="tx2"/>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lIns="34290" tIns="0" rIns="34290" bIns="0" rtlCol="0" anchor="ctr" anchorCtr="0">
            <a:noAutofit/>
          </a:bodyPr>
          <a:lstStyle>
            <a:defPPr>
              <a:defRPr lang="en-US"/>
            </a:defPPr>
            <a:lvl1pPr>
              <a:buSzPct val="100000"/>
              <a:buFont typeface="Trebuchet MS" panose="020B0603020202020204" pitchFamily="34" charset="0"/>
              <a:buChar char="​"/>
              <a:defRPr sz="1200">
                <a:solidFill>
                  <a:srgbClr val="748188"/>
                </a:solidFill>
                <a:latin typeface="Franklin Gothic Book" panose="020B0503020102020204" pitchFamily="34" charset="0"/>
                <a:cs typeface="Arial" pitchFamily="34" charset="0"/>
              </a:defRPr>
            </a:lvl1pPr>
            <a:lvl2pPr marL="324000" lvl="1"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2pPr>
            <a:lvl3pPr marL="648000" lvl="2" indent="-216000">
              <a:buClr>
                <a:srgbClr val="3738C0"/>
              </a:buClr>
              <a:buSzPct val="100000"/>
              <a:buFont typeface="Trebuchet MS" panose="020B0603020202020204" pitchFamily="34" charset="0"/>
              <a:buChar char="–"/>
              <a:defRPr sz="1200">
                <a:solidFill>
                  <a:srgbClr val="748188"/>
                </a:solidFill>
                <a:latin typeface="Franklin Gothic Book" panose="020B0503020102020204" pitchFamily="34" charset="0"/>
              </a:defRPr>
            </a:lvl3pPr>
            <a:lvl4pPr marL="0" lvl="3">
              <a:buSzPct val="100000"/>
              <a:buFont typeface="Trebuchet MS" panose="020B0603020202020204" pitchFamily="34" charset="0"/>
              <a:buChar char="​"/>
              <a:defRPr sz="1600">
                <a:solidFill>
                  <a:srgbClr val="3738C0"/>
                </a:solidFill>
                <a:latin typeface="Franklin Gothic Book" panose="020B0503020102020204" pitchFamily="34" charset="0"/>
              </a:defRPr>
            </a:lvl4pPr>
            <a:lvl5pPr marL="0" lvl="4">
              <a:buSzPct val="100000"/>
              <a:buFont typeface="Trebuchet MS" panose="020B0603020202020204" pitchFamily="34" charset="0"/>
              <a:buChar char="​"/>
              <a:defRPr sz="1600" b="1">
                <a:solidFill>
                  <a:srgbClr val="748188"/>
                </a:solidFill>
                <a:latin typeface="Franklin Gothic Book" panose="020B0503020102020204" pitchFamily="34" charset="0"/>
              </a:defRPr>
            </a:lvl5pPr>
            <a:lvl6pPr marL="324000" lvl="5" indent="-216000">
              <a:buClr>
                <a:srgbClr val="3738C0"/>
              </a:buClr>
              <a:buSzPct val="100000"/>
              <a:buFont typeface="Trebuchet MS" panose="020B0603020202020204" pitchFamily="34" charset="0"/>
              <a:buChar char="•"/>
              <a:defRPr sz="1600">
                <a:solidFill>
                  <a:srgbClr val="748188"/>
                </a:solidFill>
                <a:latin typeface="Franklin Gothic Book" panose="020B0503020102020204" pitchFamily="34" charset="0"/>
              </a:defRPr>
            </a:lvl6pPr>
            <a:lvl7pPr marL="0" lvl="6">
              <a:buSzPct val="100000"/>
              <a:buFont typeface="Trebuchet MS" panose="020B0603020202020204" pitchFamily="34" charset="0"/>
              <a:buChar char="​"/>
              <a:defRPr sz="4400">
                <a:solidFill>
                  <a:srgbClr val="8485DC"/>
                </a:solidFill>
                <a:latin typeface="Franklin Gothic Book" panose="020B0503020102020204" pitchFamily="34" charset="0"/>
              </a:defRPr>
            </a:lvl7pPr>
            <a:lvl8pPr marL="0" lvl="7">
              <a:buSzPct val="100000"/>
              <a:buFont typeface="Trebuchet MS" panose="020B0603020202020204" pitchFamily="34" charset="0"/>
              <a:buChar char="​"/>
              <a:defRPr sz="5400">
                <a:solidFill>
                  <a:srgbClr val="93AED6"/>
                </a:solidFill>
                <a:latin typeface="Franklin Gothic Book" panose="020B0503020102020204" pitchFamily="34" charset="0"/>
              </a:defRPr>
            </a:lvl8pPr>
            <a:lvl9pPr marL="0" lvl="8">
              <a:buSzPct val="100000"/>
              <a:buFont typeface="Trebuchet MS" panose="020B0603020202020204" pitchFamily="34" charset="0"/>
              <a:buChar char="​"/>
              <a:defRPr sz="2400">
                <a:solidFill>
                  <a:srgbClr val="93AED6"/>
                </a:solidFill>
                <a:latin typeface="Franklin Gothic Book" panose="020B0503020102020204" pitchFamily="34" charset="0"/>
              </a:defRPr>
            </a:lvl9pPr>
          </a:lstStyle>
          <a:p>
            <a:pPr marL="0" lvl="1" indent="0" algn="ctr">
              <a:buClr>
                <a:schemeClr val="tx2"/>
              </a:buClr>
              <a:buNone/>
            </a:pPr>
            <a:r>
              <a:rPr lang="en-US" sz="1050" dirty="0">
                <a:solidFill>
                  <a:schemeClr val="tx1"/>
                </a:solidFill>
                <a:latin typeface="+mn-lt"/>
                <a:sym typeface="Franklin Gothic Book" panose="020B0503020102020204" pitchFamily="34" charset="0"/>
              </a:rPr>
              <a:t>Lorem ipsum dolor sit amet, consectetur adipiscing elit. Ut tempor, quam et mattis</a:t>
            </a:r>
          </a:p>
        </p:txBody>
      </p:sp>
      <p:cxnSp>
        <p:nvCxnSpPr>
          <p:cNvPr id="107" name="Straight Connector 106">
            <a:extLst>
              <a:ext uri="{FF2B5EF4-FFF2-40B4-BE49-F238E27FC236}">
                <a16:creationId xmlns:a16="http://schemas.microsoft.com/office/drawing/2014/main" id="{3E76D201-1437-44E4-93F7-4BF864907142}"/>
              </a:ext>
            </a:extLst>
          </p:cNvPr>
          <p:cNvCxnSpPr/>
          <p:nvPr/>
        </p:nvCxnSpPr>
        <p:spPr>
          <a:xfrm>
            <a:off x="6740147" y="4098854"/>
            <a:ext cx="1656187" cy="0"/>
          </a:xfrm>
          <a:prstGeom prst="line">
            <a:avLst/>
          </a:prstGeom>
          <a:ln w="12700" cap="rnd">
            <a:solidFill>
              <a:schemeClr val="bg1">
                <a:lumMod val="50000"/>
              </a:schemeClr>
            </a:solidFill>
            <a:prstDash val="sysDot"/>
            <a:round/>
          </a:ln>
        </p:spPr>
        <p:style>
          <a:lnRef idx="1">
            <a:schemeClr val="accent1"/>
          </a:lnRef>
          <a:fillRef idx="0">
            <a:schemeClr val="accent1"/>
          </a:fillRef>
          <a:effectRef idx="0">
            <a:schemeClr val="accent1"/>
          </a:effectRef>
          <a:fontRef idx="minor">
            <a:schemeClr val="tx1"/>
          </a:fontRef>
        </p:style>
      </p:cxnSp>
      <p:sp>
        <p:nvSpPr>
          <p:cNvPr id="102" name="Rectangle 101">
            <a:extLst>
              <a:ext uri="{FF2B5EF4-FFF2-40B4-BE49-F238E27FC236}">
                <a16:creationId xmlns:a16="http://schemas.microsoft.com/office/drawing/2014/main" id="{2D941DE6-08B2-49AD-9482-992E8689908C}"/>
              </a:ext>
            </a:extLst>
          </p:cNvPr>
          <p:cNvSpPr/>
          <p:nvPr/>
        </p:nvSpPr>
        <p:spPr>
          <a:xfrm>
            <a:off x="6630455" y="2357328"/>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104" name="Rectangle 103">
            <a:extLst>
              <a:ext uri="{FF2B5EF4-FFF2-40B4-BE49-F238E27FC236}">
                <a16:creationId xmlns:a16="http://schemas.microsoft.com/office/drawing/2014/main" id="{18494C79-A866-454F-80FD-11D0696A4D15}"/>
              </a:ext>
            </a:extLst>
          </p:cNvPr>
          <p:cNvSpPr/>
          <p:nvPr/>
        </p:nvSpPr>
        <p:spPr>
          <a:xfrm>
            <a:off x="8152748" y="1852851"/>
            <a:ext cx="362602" cy="216345"/>
          </a:xfrm>
          <a:prstGeom prst="rect">
            <a:avLst/>
          </a:prstGeom>
          <a:solidFill>
            <a:schemeClr val="tx2">
              <a:lumMod val="60000"/>
              <a:lumOff val="40000"/>
            </a:schemeClr>
          </a:solidFill>
          <a:ln w="9525" cap="rnd" cmpd="sng" algn="ctr">
            <a:no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4290" tIns="34290" rIns="34290" bIns="34290" numCol="1" spcCol="0" rtlCol="0" fromWordArt="0" anchor="ctr" anchorCtr="0" forceAA="0" compatLnSpc="1">
            <a:prstTxWarp prst="textNoShape">
              <a:avLst/>
            </a:prstTxWarp>
            <a:noAutofit/>
          </a:bodyPr>
          <a:lstStyle/>
          <a:p>
            <a:pPr algn="ctr"/>
            <a:endParaRPr lang="en-US" sz="788" dirty="0">
              <a:solidFill>
                <a:srgbClr val="FFFFFF"/>
              </a:solidFill>
            </a:endParaRPr>
          </a:p>
        </p:txBody>
      </p:sp>
      <p:sp>
        <p:nvSpPr>
          <p:cNvPr id="108" name="Rectangle: Top Corners Rounded 10">
            <a:extLst>
              <a:ext uri="{FF2B5EF4-FFF2-40B4-BE49-F238E27FC236}">
                <a16:creationId xmlns:a16="http://schemas.microsoft.com/office/drawing/2014/main" id="{9506D37C-AC8E-45F5-BE8C-9D54316C40D2}"/>
              </a:ext>
            </a:extLst>
          </p:cNvPr>
          <p:cNvSpPr/>
          <p:nvPr/>
        </p:nvSpPr>
        <p:spPr>
          <a:xfrm rot="10800000" flipH="1" flipV="1">
            <a:off x="6639789" y="1852856"/>
            <a:ext cx="1866233" cy="720821"/>
          </a:xfrm>
          <a:prstGeom prst="parallelogram">
            <a:avLst/>
          </a:pr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lnSpc>
                <a:spcPct val="90000"/>
              </a:lnSpc>
            </a:pPr>
            <a:r>
              <a:rPr lang="en-US" sz="1050" dirty="0">
                <a:solidFill>
                  <a:srgbClr val="FFFFFF"/>
                </a:solidFill>
              </a:rPr>
              <a:t>Lorem ipsum dolor sit amet, consectetur</a:t>
            </a:r>
          </a:p>
        </p:txBody>
      </p:sp>
      <p:grpSp>
        <p:nvGrpSpPr>
          <p:cNvPr id="116" name="Group 115">
            <a:extLst>
              <a:ext uri="{FF2B5EF4-FFF2-40B4-BE49-F238E27FC236}">
                <a16:creationId xmlns:a16="http://schemas.microsoft.com/office/drawing/2014/main" id="{D926DF91-E0E4-4D8B-B8A5-35F4F82D1A94}"/>
              </a:ext>
            </a:extLst>
          </p:cNvPr>
          <p:cNvGrpSpPr/>
          <p:nvPr/>
        </p:nvGrpSpPr>
        <p:grpSpPr>
          <a:xfrm>
            <a:off x="7337883" y="1511369"/>
            <a:ext cx="470045" cy="470045"/>
            <a:chOff x="721966" y="1986158"/>
            <a:chExt cx="674902" cy="674902"/>
          </a:xfrm>
        </p:grpSpPr>
        <p:sp>
          <p:nvSpPr>
            <p:cNvPr id="117" name="Oval 116">
              <a:extLst>
                <a:ext uri="{FF2B5EF4-FFF2-40B4-BE49-F238E27FC236}">
                  <a16:creationId xmlns:a16="http://schemas.microsoft.com/office/drawing/2014/main" id="{56283FBE-7F06-4DF1-8B12-CE5E22519C2A}"/>
                </a:ext>
              </a:extLst>
            </p:cNvPr>
            <p:cNvSpPr/>
            <p:nvPr/>
          </p:nvSpPr>
          <p:spPr>
            <a:xfrm>
              <a:off x="721966" y="1986158"/>
              <a:ext cx="674902" cy="674902"/>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18" name="Group 117">
              <a:extLst>
                <a:ext uri="{FF2B5EF4-FFF2-40B4-BE49-F238E27FC236}">
                  <a16:creationId xmlns:a16="http://schemas.microsoft.com/office/drawing/2014/main" id="{0FCD71C2-B53F-4BE3-BD9A-D95FEAA2C5DC}"/>
                </a:ext>
              </a:extLst>
            </p:cNvPr>
            <p:cNvGrpSpPr/>
            <p:nvPr/>
          </p:nvGrpSpPr>
          <p:grpSpPr>
            <a:xfrm>
              <a:off x="808583" y="2072775"/>
              <a:ext cx="501668" cy="501668"/>
              <a:chOff x="1649691" y="3230880"/>
              <a:chExt cx="914400" cy="914400"/>
            </a:xfrm>
          </p:grpSpPr>
          <p:sp>
            <p:nvSpPr>
              <p:cNvPr id="119" name="Accent">
                <a:extLst>
                  <a:ext uri="{FF2B5EF4-FFF2-40B4-BE49-F238E27FC236}">
                    <a16:creationId xmlns:a16="http://schemas.microsoft.com/office/drawing/2014/main" id="{63579408-C0B0-426B-9D12-2CBA43C9892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endParaRPr>
              </a:p>
            </p:txBody>
          </p:sp>
          <p:sp>
            <p:nvSpPr>
              <p:cNvPr id="120" name="Outline">
                <a:extLst>
                  <a:ext uri="{FF2B5EF4-FFF2-40B4-BE49-F238E27FC236}">
                    <a16:creationId xmlns:a16="http://schemas.microsoft.com/office/drawing/2014/main" id="{EEFF9808-417F-4635-8B0B-D18C749CA78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endParaRPr>
              </a:p>
            </p:txBody>
          </p:sp>
        </p:grpSp>
      </p:grpSp>
    </p:spTree>
    <p:extLst>
      <p:ext uri="{BB962C8B-B14F-4D97-AF65-F5344CB8AC3E}">
        <p14:creationId xmlns:p14="http://schemas.microsoft.com/office/powerpoint/2010/main" val="282096491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3D34645-C533-4AD0-9815-B4AB5817587C}"/>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44</a:t>
            </a:fld>
            <a:endParaRPr lang="en-PH" dirty="0"/>
          </a:p>
        </p:txBody>
      </p:sp>
      <p:sp>
        <p:nvSpPr>
          <p:cNvPr id="8" name="Subtitle 7">
            <a:extLst>
              <a:ext uri="{FF2B5EF4-FFF2-40B4-BE49-F238E27FC236}">
                <a16:creationId xmlns:a16="http://schemas.microsoft.com/office/drawing/2014/main" id="{26E49A53-EAAA-4437-BBBF-F3C4E7CE81B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679E8900-6D94-4170-B3D1-D08684869C1D}"/>
              </a:ext>
            </a:extLst>
          </p:cNvPr>
          <p:cNvSpPr>
            <a:spLocks noGrp="1"/>
          </p:cNvSpPr>
          <p:nvPr>
            <p:ph type="title"/>
          </p:nvPr>
        </p:nvSpPr>
        <p:spPr>
          <a:xfrm>
            <a:off x="628650" y="2546508"/>
            <a:ext cx="7886700" cy="1600556"/>
          </a:xfrm>
        </p:spPr>
        <p:txBody>
          <a:bodyPr/>
          <a:lstStyle/>
          <a:p>
            <a:r>
              <a:rPr lang="en-PH" dirty="0"/>
              <a:t>Column Content + Big Icons</a:t>
            </a:r>
          </a:p>
        </p:txBody>
      </p:sp>
    </p:spTree>
    <p:extLst>
      <p:ext uri="{BB962C8B-B14F-4D97-AF65-F5344CB8AC3E}">
        <p14:creationId xmlns:p14="http://schemas.microsoft.com/office/powerpoint/2010/main" val="109478409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04DF5D0-5B46-4E82-9568-4C96F83BB05F}"/>
              </a:ext>
            </a:extLst>
          </p:cNvPr>
          <p:cNvSpPr>
            <a:spLocks noGrp="1"/>
          </p:cNvSpPr>
          <p:nvPr>
            <p:ph type="title"/>
          </p:nvPr>
        </p:nvSpPr>
        <p:spPr>
          <a:xfrm>
            <a:off x="628650" y="365125"/>
            <a:ext cx="7886700" cy="617538"/>
          </a:xfrm>
        </p:spPr>
        <p:txBody>
          <a:bodyPr>
            <a:normAutofit/>
          </a:bodyPr>
          <a:lstStyle/>
          <a:p>
            <a:r>
              <a:rPr lang="en-PH" dirty="0"/>
              <a:t>Three Column Content + Big Icons</a:t>
            </a:r>
          </a:p>
        </p:txBody>
      </p:sp>
      <p:sp>
        <p:nvSpPr>
          <p:cNvPr id="4" name="Slide Number Placeholder 3">
            <a:extLst>
              <a:ext uri="{FF2B5EF4-FFF2-40B4-BE49-F238E27FC236}">
                <a16:creationId xmlns:a16="http://schemas.microsoft.com/office/drawing/2014/main" id="{5707BDB2-DC31-4E1E-BF0D-729A689E3C0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45</a:t>
            </a:fld>
            <a:endParaRPr lang="en-PH" dirty="0"/>
          </a:p>
        </p:txBody>
      </p:sp>
      <p:sp>
        <p:nvSpPr>
          <p:cNvPr id="8" name="Rectangle 7">
            <a:extLst>
              <a:ext uri="{FF2B5EF4-FFF2-40B4-BE49-F238E27FC236}">
                <a16:creationId xmlns:a16="http://schemas.microsoft.com/office/drawing/2014/main" id="{550654E4-5974-4375-8493-71409F9D4F24}"/>
              </a:ext>
            </a:extLst>
          </p:cNvPr>
          <p:cNvSpPr/>
          <p:nvPr/>
        </p:nvSpPr>
        <p:spPr>
          <a:xfrm>
            <a:off x="628651" y="1511369"/>
            <a:ext cx="7886700" cy="276999"/>
          </a:xfrm>
          <a:prstGeom prst="rect">
            <a:avLst/>
          </a:prstGeom>
        </p:spPr>
        <p:txBody>
          <a:bodyPr vert="horz" wrap="square" lIns="0" tIns="0" rIns="0" bIns="0" anchor="b" anchorCtr="0">
            <a:noAutofit/>
          </a:bodyPr>
          <a:lstStyle/>
          <a:p>
            <a:r>
              <a:rPr lang="da-DK" sz="2100" dirty="0">
                <a:solidFill>
                  <a:schemeClr val="accent1"/>
                </a:solidFill>
                <a:latin typeface="Arial" panose="020B0604020202020204" pitchFamily="34" charset="0"/>
              </a:rPr>
              <a:t>Lorem ipsum dolor sit amet</a:t>
            </a:r>
            <a:endParaRPr lang="en-US" sz="2100" dirty="0">
              <a:solidFill>
                <a:schemeClr val="accent1"/>
              </a:solidFill>
              <a:latin typeface="Arial" panose="020B0604020202020204" pitchFamily="34" charset="0"/>
            </a:endParaRPr>
          </a:p>
        </p:txBody>
      </p:sp>
      <p:grpSp>
        <p:nvGrpSpPr>
          <p:cNvPr id="12" name="Group 11">
            <a:extLst>
              <a:ext uri="{FF2B5EF4-FFF2-40B4-BE49-F238E27FC236}">
                <a16:creationId xmlns:a16="http://schemas.microsoft.com/office/drawing/2014/main" id="{05FDFBBE-68C2-4F6D-AC0F-243640ED55D6}"/>
              </a:ext>
            </a:extLst>
          </p:cNvPr>
          <p:cNvGrpSpPr/>
          <p:nvPr/>
        </p:nvGrpSpPr>
        <p:grpSpPr>
          <a:xfrm>
            <a:off x="628650" y="2245433"/>
            <a:ext cx="1036320" cy="1036320"/>
            <a:chOff x="428264" y="2245433"/>
            <a:chExt cx="1036320" cy="1036320"/>
          </a:xfrm>
        </p:grpSpPr>
        <p:pic>
          <p:nvPicPr>
            <p:cNvPr id="41" name="Graphic 40" descr="Single gear with solid fill">
              <a:extLst>
                <a:ext uri="{FF2B5EF4-FFF2-40B4-BE49-F238E27FC236}">
                  <a16:creationId xmlns:a16="http://schemas.microsoft.com/office/drawing/2014/main" id="{3CC14CD7-1D89-4DA9-9E2F-6B809BEFB0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9240" y="2376409"/>
              <a:ext cx="774368" cy="774368"/>
            </a:xfrm>
            <a:prstGeom prst="rect">
              <a:avLst/>
            </a:prstGeom>
          </p:spPr>
        </p:pic>
        <p:sp>
          <p:nvSpPr>
            <p:cNvPr id="42" name="Oval 41">
              <a:extLst>
                <a:ext uri="{FF2B5EF4-FFF2-40B4-BE49-F238E27FC236}">
                  <a16:creationId xmlns:a16="http://schemas.microsoft.com/office/drawing/2014/main" id="{E789B3EB-BFAB-4D0F-9AFD-613BBD7354F1}"/>
                </a:ext>
              </a:extLst>
            </p:cNvPr>
            <p:cNvSpPr/>
            <p:nvPr/>
          </p:nvSpPr>
          <p:spPr>
            <a:xfrm>
              <a:off x="428264"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grpSp>
        <p:nvGrpSpPr>
          <p:cNvPr id="17" name="Group 16">
            <a:extLst>
              <a:ext uri="{FF2B5EF4-FFF2-40B4-BE49-F238E27FC236}">
                <a16:creationId xmlns:a16="http://schemas.microsoft.com/office/drawing/2014/main" id="{33566119-67BC-4F33-834A-D204867E9A45}"/>
              </a:ext>
            </a:extLst>
          </p:cNvPr>
          <p:cNvGrpSpPr/>
          <p:nvPr/>
        </p:nvGrpSpPr>
        <p:grpSpPr>
          <a:xfrm>
            <a:off x="3517479" y="2245433"/>
            <a:ext cx="1036320" cy="1036320"/>
            <a:chOff x="3556516" y="2385875"/>
            <a:chExt cx="1381760" cy="1381760"/>
          </a:xfrm>
        </p:grpSpPr>
        <p:sp>
          <p:nvSpPr>
            <p:cNvPr id="43" name="Oval 42">
              <a:extLst>
                <a:ext uri="{FF2B5EF4-FFF2-40B4-BE49-F238E27FC236}">
                  <a16:creationId xmlns:a16="http://schemas.microsoft.com/office/drawing/2014/main" id="{E4017F86-CF79-4C00-A867-BCB5BA2594E6}"/>
                </a:ext>
              </a:extLst>
            </p:cNvPr>
            <p:cNvSpPr/>
            <p:nvPr/>
          </p:nvSpPr>
          <p:spPr>
            <a:xfrm>
              <a:off x="3556516"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EC6D567C-987C-49BA-81A8-AA507C6A40B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86915" y="2560510"/>
              <a:ext cx="1032490" cy="1032490"/>
            </a:xfrm>
            <a:prstGeom prst="rect">
              <a:avLst/>
            </a:prstGeom>
          </p:spPr>
        </p:pic>
      </p:grpSp>
      <p:grpSp>
        <p:nvGrpSpPr>
          <p:cNvPr id="16" name="Group 15">
            <a:extLst>
              <a:ext uri="{FF2B5EF4-FFF2-40B4-BE49-F238E27FC236}">
                <a16:creationId xmlns:a16="http://schemas.microsoft.com/office/drawing/2014/main" id="{C37778C6-E471-4BAF-A80C-89EADB8B90BC}"/>
              </a:ext>
            </a:extLst>
          </p:cNvPr>
          <p:cNvGrpSpPr/>
          <p:nvPr/>
        </p:nvGrpSpPr>
        <p:grpSpPr>
          <a:xfrm>
            <a:off x="6364209" y="2245433"/>
            <a:ext cx="1036320" cy="1036320"/>
            <a:chOff x="6483033" y="2385875"/>
            <a:chExt cx="1381760" cy="1381760"/>
          </a:xfrm>
        </p:grpSpPr>
        <p:sp>
          <p:nvSpPr>
            <p:cNvPr id="44" name="Oval 43">
              <a:extLst>
                <a:ext uri="{FF2B5EF4-FFF2-40B4-BE49-F238E27FC236}">
                  <a16:creationId xmlns:a16="http://schemas.microsoft.com/office/drawing/2014/main" id="{A391EECD-ECFC-47BF-93C9-5EFA76D2EE18}"/>
                </a:ext>
              </a:extLst>
            </p:cNvPr>
            <p:cNvSpPr/>
            <p:nvPr/>
          </p:nvSpPr>
          <p:spPr>
            <a:xfrm>
              <a:off x="6483033" y="2385875"/>
              <a:ext cx="1381760" cy="138176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ABC1B2CA-B2A2-4726-B1A7-7B1C920B4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28177" y="2560510"/>
              <a:ext cx="1032490" cy="1032490"/>
            </a:xfrm>
            <a:prstGeom prst="rect">
              <a:avLst/>
            </a:prstGeom>
          </p:spPr>
        </p:pic>
      </p:grpSp>
      <p:sp>
        <p:nvSpPr>
          <p:cNvPr id="7" name="Rectangle 6">
            <a:extLst>
              <a:ext uri="{FF2B5EF4-FFF2-40B4-BE49-F238E27FC236}">
                <a16:creationId xmlns:a16="http://schemas.microsoft.com/office/drawing/2014/main" id="{9CB1FA91-5DC6-4F8A-8A3D-4075ED584471}"/>
              </a:ext>
            </a:extLst>
          </p:cNvPr>
          <p:cNvSpPr/>
          <p:nvPr/>
        </p:nvSpPr>
        <p:spPr>
          <a:xfrm>
            <a:off x="670750" y="3881523"/>
            <a:ext cx="2151142" cy="2253054"/>
          </a:xfrm>
          <a:prstGeom prst="rect">
            <a:avLst/>
          </a:prstGeom>
        </p:spPr>
        <p:txBody>
          <a:bodyPr wrap="square" lIns="0" tIns="0" rIns="0" bIns="0" anchor="t" anchorCtr="0">
            <a:normAutofit/>
          </a:bodyPr>
          <a:lstStyle/>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p>
          <a:p>
            <a:endParaRPr lang="en-PH" sz="1600" dirty="0">
              <a:latin typeface="Arial" panose="020B0604020202020204" pitchFamily="34" charset="0"/>
            </a:endParaRPr>
          </a:p>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endParaRPr lang="en-US" sz="1600" dirty="0">
              <a:latin typeface="Arial" panose="020B0604020202020204" pitchFamily="34" charset="0"/>
            </a:endParaRPr>
          </a:p>
        </p:txBody>
      </p:sp>
      <p:sp>
        <p:nvSpPr>
          <p:cNvPr id="9" name="Rectangle 8">
            <a:extLst>
              <a:ext uri="{FF2B5EF4-FFF2-40B4-BE49-F238E27FC236}">
                <a16:creationId xmlns:a16="http://schemas.microsoft.com/office/drawing/2014/main" id="{7E05ACB7-B704-49C6-8FF2-CEB500EB9481}"/>
              </a:ext>
            </a:extLst>
          </p:cNvPr>
          <p:cNvSpPr/>
          <p:nvPr/>
        </p:nvSpPr>
        <p:spPr>
          <a:xfrm>
            <a:off x="3517479" y="3881523"/>
            <a:ext cx="2151142" cy="2253054"/>
          </a:xfrm>
          <a:prstGeom prst="rect">
            <a:avLst/>
          </a:prstGeom>
        </p:spPr>
        <p:txBody>
          <a:bodyPr wrap="square" lIns="0" tIns="0" rIns="0" bIns="0" anchor="t" anchorCtr="0">
            <a:normAutofit/>
          </a:bodyPr>
          <a:lstStyle/>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p>
          <a:p>
            <a:endParaRPr lang="en-PH" sz="1600" dirty="0">
              <a:latin typeface="Arial" panose="020B0604020202020204" pitchFamily="34" charset="0"/>
            </a:endParaRPr>
          </a:p>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endParaRPr lang="en-US" sz="1600" dirty="0">
              <a:latin typeface="Arial" panose="020B0604020202020204" pitchFamily="34" charset="0"/>
            </a:endParaRPr>
          </a:p>
        </p:txBody>
      </p:sp>
      <p:sp>
        <p:nvSpPr>
          <p:cNvPr id="10" name="Rectangle 9">
            <a:extLst>
              <a:ext uri="{FF2B5EF4-FFF2-40B4-BE49-F238E27FC236}">
                <a16:creationId xmlns:a16="http://schemas.microsoft.com/office/drawing/2014/main" id="{E9CE8614-705E-4E6A-A6B8-E3E5ADEF8510}"/>
              </a:ext>
            </a:extLst>
          </p:cNvPr>
          <p:cNvSpPr/>
          <p:nvPr/>
        </p:nvSpPr>
        <p:spPr>
          <a:xfrm>
            <a:off x="6364209" y="3881523"/>
            <a:ext cx="2151142" cy="2253054"/>
          </a:xfrm>
          <a:prstGeom prst="rect">
            <a:avLst/>
          </a:prstGeom>
        </p:spPr>
        <p:txBody>
          <a:bodyPr wrap="square" lIns="0" tIns="0" rIns="0" bIns="0" anchor="t" anchorCtr="0">
            <a:normAutofit/>
          </a:bodyPr>
          <a:lstStyle/>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p>
          <a:p>
            <a:endParaRPr lang="en-PH" sz="1600" dirty="0">
              <a:latin typeface="Arial" panose="020B0604020202020204" pitchFamily="34" charset="0"/>
            </a:endParaRPr>
          </a:p>
          <a:p>
            <a:r>
              <a:rPr lang="en-PH" sz="1600" dirty="0">
                <a:latin typeface="Arial" panose="020B0604020202020204" pitchFamily="34" charset="0"/>
              </a:rPr>
              <a:t>Lorem ipsum dolor sit amet, consectetur adipiscing elit.</a:t>
            </a:r>
            <a:br>
              <a:rPr lang="en-PH" sz="1600" dirty="0">
                <a:latin typeface="Arial" panose="020B0604020202020204" pitchFamily="34" charset="0"/>
              </a:rPr>
            </a:br>
            <a:r>
              <a:rPr lang="en-PH" sz="1600" dirty="0">
                <a:latin typeface="Arial" panose="020B0604020202020204" pitchFamily="34" charset="0"/>
              </a:rPr>
              <a:t>Curabitur purus dui</a:t>
            </a:r>
            <a:endParaRPr lang="en-US" sz="1600" dirty="0">
              <a:latin typeface="Arial" panose="020B0604020202020204" pitchFamily="34" charset="0"/>
            </a:endParaRPr>
          </a:p>
        </p:txBody>
      </p:sp>
      <p:sp>
        <p:nvSpPr>
          <p:cNvPr id="36" name="Rectangle 35">
            <a:extLst>
              <a:ext uri="{FF2B5EF4-FFF2-40B4-BE49-F238E27FC236}">
                <a16:creationId xmlns:a16="http://schemas.microsoft.com/office/drawing/2014/main" id="{05C0E41D-91DC-4CA3-8DEE-5FFE9E62987F}"/>
              </a:ext>
            </a:extLst>
          </p:cNvPr>
          <p:cNvSpPr/>
          <p:nvPr/>
        </p:nvSpPr>
        <p:spPr>
          <a:xfrm>
            <a:off x="670750" y="3475496"/>
            <a:ext cx="2151142" cy="246221"/>
          </a:xfrm>
          <a:prstGeom prst="rect">
            <a:avLst/>
          </a:prstGeom>
        </p:spPr>
        <p:txBody>
          <a:bodyPr wrap="square" lIns="0" tIns="0" rIns="0" bIns="0" anchor="t" anchorCtr="0">
            <a:spAutoFit/>
          </a:bodyPr>
          <a:lstStyle/>
          <a:p>
            <a:r>
              <a:rPr lang="en-US" sz="1600" dirty="0">
                <a:solidFill>
                  <a:schemeClr val="accent1"/>
                </a:solidFill>
                <a:latin typeface="Arial" panose="020B0604020202020204" pitchFamily="34" charset="0"/>
              </a:rPr>
              <a:t>Lorem ipsum</a:t>
            </a:r>
          </a:p>
        </p:txBody>
      </p:sp>
      <p:sp>
        <p:nvSpPr>
          <p:cNvPr id="37" name="Rectangle 36">
            <a:extLst>
              <a:ext uri="{FF2B5EF4-FFF2-40B4-BE49-F238E27FC236}">
                <a16:creationId xmlns:a16="http://schemas.microsoft.com/office/drawing/2014/main" id="{90D63DAB-F02E-41F0-94C5-1A0011CD6392}"/>
              </a:ext>
            </a:extLst>
          </p:cNvPr>
          <p:cNvSpPr/>
          <p:nvPr/>
        </p:nvSpPr>
        <p:spPr>
          <a:xfrm>
            <a:off x="3517479" y="3475497"/>
            <a:ext cx="2151142" cy="246221"/>
          </a:xfrm>
          <a:prstGeom prst="rect">
            <a:avLst/>
          </a:prstGeom>
        </p:spPr>
        <p:txBody>
          <a:bodyPr wrap="square" lIns="0" tIns="0" rIns="0" bIns="0" anchor="t" anchorCtr="0">
            <a:spAutoFit/>
          </a:bodyPr>
          <a:lstStyle/>
          <a:p>
            <a:r>
              <a:rPr lang="en-US" sz="1600" dirty="0">
                <a:solidFill>
                  <a:schemeClr val="accent1"/>
                </a:solidFill>
                <a:latin typeface="Arial" panose="020B0604020202020204" pitchFamily="34" charset="0"/>
              </a:rPr>
              <a:t>Lorem ipsum</a:t>
            </a:r>
          </a:p>
        </p:txBody>
      </p:sp>
      <p:sp>
        <p:nvSpPr>
          <p:cNvPr id="38" name="Rectangle 37">
            <a:extLst>
              <a:ext uri="{FF2B5EF4-FFF2-40B4-BE49-F238E27FC236}">
                <a16:creationId xmlns:a16="http://schemas.microsoft.com/office/drawing/2014/main" id="{71DD2C68-1011-40C3-8BD2-B71AADB5D48A}"/>
              </a:ext>
            </a:extLst>
          </p:cNvPr>
          <p:cNvSpPr/>
          <p:nvPr/>
        </p:nvSpPr>
        <p:spPr>
          <a:xfrm>
            <a:off x="6364209" y="3475497"/>
            <a:ext cx="2151142" cy="246221"/>
          </a:xfrm>
          <a:prstGeom prst="rect">
            <a:avLst/>
          </a:prstGeom>
        </p:spPr>
        <p:txBody>
          <a:bodyPr wrap="square" lIns="0" tIns="0" rIns="0" bIns="0" anchor="t" anchorCtr="0">
            <a:spAutoFit/>
          </a:bodyPr>
          <a:lstStyle/>
          <a:p>
            <a:r>
              <a:rPr lang="en-US" sz="1600" dirty="0">
                <a:solidFill>
                  <a:schemeClr val="accent1"/>
                </a:solidFill>
                <a:latin typeface="Arial" panose="020B0604020202020204" pitchFamily="34" charset="0"/>
              </a:rPr>
              <a:t>Lorem ipsum</a:t>
            </a:r>
          </a:p>
        </p:txBody>
      </p:sp>
      <p:cxnSp>
        <p:nvCxnSpPr>
          <p:cNvPr id="52" name="Straight Connector 51">
            <a:extLst>
              <a:ext uri="{FF2B5EF4-FFF2-40B4-BE49-F238E27FC236}">
                <a16:creationId xmlns:a16="http://schemas.microsoft.com/office/drawing/2014/main" id="{010AB047-BB4D-4E32-8FAA-C320C2A0F1A3}"/>
              </a:ext>
            </a:extLst>
          </p:cNvPr>
          <p:cNvCxnSpPr>
            <a:cxnSpLocks/>
          </p:cNvCxnSpPr>
          <p:nvPr/>
        </p:nvCxnSpPr>
        <p:spPr>
          <a:xfrm>
            <a:off x="670752" y="3768665"/>
            <a:ext cx="207204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A2BB92D-5CA9-4370-8990-59F024BF3BF3}"/>
              </a:ext>
            </a:extLst>
          </p:cNvPr>
          <p:cNvCxnSpPr>
            <a:cxnSpLocks/>
          </p:cNvCxnSpPr>
          <p:nvPr/>
        </p:nvCxnSpPr>
        <p:spPr>
          <a:xfrm>
            <a:off x="3517483" y="3768665"/>
            <a:ext cx="207204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D5026B4-95A6-4C05-935D-48C225E051F3}"/>
              </a:ext>
            </a:extLst>
          </p:cNvPr>
          <p:cNvCxnSpPr>
            <a:cxnSpLocks/>
          </p:cNvCxnSpPr>
          <p:nvPr/>
        </p:nvCxnSpPr>
        <p:spPr>
          <a:xfrm>
            <a:off x="6364214" y="3768665"/>
            <a:ext cx="207204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493462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8842C83-1217-4FD2-AAD7-DE24826E45F5}"/>
              </a:ext>
            </a:extLst>
          </p:cNvPr>
          <p:cNvSpPr>
            <a:spLocks noGrp="1"/>
          </p:cNvSpPr>
          <p:nvPr>
            <p:ph type="title"/>
          </p:nvPr>
        </p:nvSpPr>
        <p:spPr>
          <a:xfrm>
            <a:off x="628650" y="365127"/>
            <a:ext cx="7886700" cy="618100"/>
          </a:xfrm>
        </p:spPr>
        <p:txBody>
          <a:bodyPr>
            <a:normAutofit/>
          </a:bodyPr>
          <a:lstStyle/>
          <a:p>
            <a:r>
              <a:rPr lang="en-PH" dirty="0"/>
              <a:t>Visual Three Column Content + Big Icons</a:t>
            </a:r>
          </a:p>
        </p:txBody>
      </p:sp>
      <p:sp>
        <p:nvSpPr>
          <p:cNvPr id="3" name="Slide Number Placeholder 2">
            <a:extLst>
              <a:ext uri="{FF2B5EF4-FFF2-40B4-BE49-F238E27FC236}">
                <a16:creationId xmlns:a16="http://schemas.microsoft.com/office/drawing/2014/main" id="{E881A5A9-96C3-4E12-BB52-4721566B355B}"/>
              </a:ext>
            </a:extLst>
          </p:cNvPr>
          <p:cNvSpPr>
            <a:spLocks noGrp="1"/>
          </p:cNvSpPr>
          <p:nvPr>
            <p:ph type="sldNum" sz="quarter" idx="12"/>
          </p:nvPr>
        </p:nvSpPr>
        <p:spPr/>
        <p:txBody>
          <a:bodyPr/>
          <a:lstStyle/>
          <a:p>
            <a:fld id="{40FCC99B-2112-4769-A0F7-9B55781EDC8A}" type="slidenum">
              <a:rPr lang="en-PH" smtClean="0"/>
              <a:t>46</a:t>
            </a:fld>
            <a:endParaRPr lang="en-PH" dirty="0"/>
          </a:p>
        </p:txBody>
      </p:sp>
      <p:sp>
        <p:nvSpPr>
          <p:cNvPr id="5" name="Rectangle 4">
            <a:extLst>
              <a:ext uri="{FF2B5EF4-FFF2-40B4-BE49-F238E27FC236}">
                <a16:creationId xmlns:a16="http://schemas.microsoft.com/office/drawing/2014/main" id="{3BCA6B9A-5D07-4A2A-84A3-28799B48F27E}"/>
              </a:ext>
            </a:extLst>
          </p:cNvPr>
          <p:cNvSpPr/>
          <p:nvPr/>
        </p:nvSpPr>
        <p:spPr>
          <a:xfrm>
            <a:off x="1572" y="3065433"/>
            <a:ext cx="9142428" cy="622677"/>
          </a:xfrm>
          <a:prstGeom prst="rect">
            <a:avLst/>
          </a:prstGeom>
          <a:solidFill>
            <a:schemeClr val="tx2">
              <a:lumMod val="20000"/>
              <a:lumOff val="80000"/>
            </a:schemeClr>
          </a:solidFill>
          <a:ln w="9525" cap="rnd"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18678" lvl="1" indent="-145787">
              <a:buClr>
                <a:schemeClr val="bg1"/>
              </a:buClr>
              <a:buSzPct val="100000"/>
              <a:buFont typeface="Trebuchet MS" panose="020B0603020202020204" pitchFamily="34" charset="0"/>
              <a:buChar char="•"/>
            </a:pPr>
            <a:endParaRPr lang="en-US" sz="900" dirty="0">
              <a:solidFill>
                <a:srgbClr val="FFFFFF"/>
              </a:solidFill>
              <a:latin typeface="Arial" panose="020B0604020202020204" pitchFamily="34" charset="0"/>
              <a:sym typeface="Trebuchet MS" panose="020B0603020202020204" pitchFamily="34" charset="0"/>
            </a:endParaRPr>
          </a:p>
        </p:txBody>
      </p:sp>
      <p:sp>
        <p:nvSpPr>
          <p:cNvPr id="118" name="Text Placeholder 10">
            <a:extLst>
              <a:ext uri="{FF2B5EF4-FFF2-40B4-BE49-F238E27FC236}">
                <a16:creationId xmlns:a16="http://schemas.microsoft.com/office/drawing/2014/main" id="{92C151B3-C903-4061-8CC1-4FA1FBE21149}"/>
              </a:ext>
            </a:extLst>
          </p:cNvPr>
          <p:cNvSpPr txBox="1">
            <a:spLocks/>
          </p:cNvSpPr>
          <p:nvPr/>
        </p:nvSpPr>
        <p:spPr>
          <a:xfrm>
            <a:off x="628650" y="3929428"/>
            <a:ext cx="2400225" cy="2205152"/>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400" dirty="0">
              <a:latin typeface="Arial" panose="020B0604020202020204" pitchFamily="34" charset="0"/>
            </a:endParaRPr>
          </a:p>
        </p:txBody>
      </p:sp>
      <p:sp>
        <p:nvSpPr>
          <p:cNvPr id="119" name="Text Placeholder 10">
            <a:extLst>
              <a:ext uri="{FF2B5EF4-FFF2-40B4-BE49-F238E27FC236}">
                <a16:creationId xmlns:a16="http://schemas.microsoft.com/office/drawing/2014/main" id="{4A538687-F60C-48D7-8E56-3744A0838FAA}"/>
              </a:ext>
            </a:extLst>
          </p:cNvPr>
          <p:cNvSpPr txBox="1">
            <a:spLocks/>
          </p:cNvSpPr>
          <p:nvPr/>
        </p:nvSpPr>
        <p:spPr>
          <a:xfrm>
            <a:off x="3371888" y="3929428"/>
            <a:ext cx="2400225" cy="2205152"/>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400" dirty="0">
              <a:latin typeface="Arial" panose="020B0604020202020204" pitchFamily="34" charset="0"/>
            </a:endParaRPr>
          </a:p>
        </p:txBody>
      </p:sp>
      <p:sp>
        <p:nvSpPr>
          <p:cNvPr id="120" name="Text Placeholder 10">
            <a:extLst>
              <a:ext uri="{FF2B5EF4-FFF2-40B4-BE49-F238E27FC236}">
                <a16:creationId xmlns:a16="http://schemas.microsoft.com/office/drawing/2014/main" id="{F0006955-E960-4B5F-AEFC-87925BA61400}"/>
              </a:ext>
            </a:extLst>
          </p:cNvPr>
          <p:cNvSpPr txBox="1">
            <a:spLocks/>
          </p:cNvSpPr>
          <p:nvPr/>
        </p:nvSpPr>
        <p:spPr>
          <a:xfrm>
            <a:off x="6115125" y="3929428"/>
            <a:ext cx="2400225" cy="2205152"/>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4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400" dirty="0">
              <a:latin typeface="Arial" panose="020B0604020202020204" pitchFamily="34" charset="0"/>
            </a:endParaRPr>
          </a:p>
        </p:txBody>
      </p:sp>
      <p:grpSp>
        <p:nvGrpSpPr>
          <p:cNvPr id="23" name="Group 22">
            <a:extLst>
              <a:ext uri="{FF2B5EF4-FFF2-40B4-BE49-F238E27FC236}">
                <a16:creationId xmlns:a16="http://schemas.microsoft.com/office/drawing/2014/main" id="{019D5629-3853-4311-A2CF-B4E5900941B3}"/>
              </a:ext>
            </a:extLst>
          </p:cNvPr>
          <p:cNvGrpSpPr/>
          <p:nvPr/>
        </p:nvGrpSpPr>
        <p:grpSpPr>
          <a:xfrm>
            <a:off x="3371890" y="1790666"/>
            <a:ext cx="2400224" cy="1948380"/>
            <a:chOff x="3328808" y="1790666"/>
            <a:chExt cx="2400224" cy="1948380"/>
          </a:xfrm>
        </p:grpSpPr>
        <p:grpSp>
          <p:nvGrpSpPr>
            <p:cNvPr id="88" name="Group 87">
              <a:extLst>
                <a:ext uri="{FF2B5EF4-FFF2-40B4-BE49-F238E27FC236}">
                  <a16:creationId xmlns:a16="http://schemas.microsoft.com/office/drawing/2014/main" id="{3A31700C-DBF4-45CC-A231-3A417CE1C103}"/>
                </a:ext>
              </a:extLst>
            </p:cNvPr>
            <p:cNvGrpSpPr/>
            <p:nvPr/>
          </p:nvGrpSpPr>
          <p:grpSpPr>
            <a:xfrm>
              <a:off x="4014577" y="1790666"/>
              <a:ext cx="1028693" cy="1028690"/>
              <a:chOff x="3159685" y="1869994"/>
              <a:chExt cx="1371590" cy="1371587"/>
            </a:xfrm>
          </p:grpSpPr>
          <p:sp>
            <p:nvSpPr>
              <p:cNvPr id="26" name="Oval 25">
                <a:extLst>
                  <a:ext uri="{FF2B5EF4-FFF2-40B4-BE49-F238E27FC236}">
                    <a16:creationId xmlns:a16="http://schemas.microsoft.com/office/drawing/2014/main" id="{B8344806-8904-40E7-8D5F-865471BB4138}"/>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27" name="Arc 26">
                <a:extLst>
                  <a:ext uri="{FF2B5EF4-FFF2-40B4-BE49-F238E27FC236}">
                    <a16:creationId xmlns:a16="http://schemas.microsoft.com/office/drawing/2014/main" id="{8E967B21-8129-4698-8BB1-DB7F31CFBC13}"/>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28" name="Arc 27">
                <a:extLst>
                  <a:ext uri="{FF2B5EF4-FFF2-40B4-BE49-F238E27FC236}">
                    <a16:creationId xmlns:a16="http://schemas.microsoft.com/office/drawing/2014/main" id="{173EC25A-9E4F-49DA-A964-E8C81DDC41D7}"/>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30" name="Arc 29">
                <a:extLst>
                  <a:ext uri="{FF2B5EF4-FFF2-40B4-BE49-F238E27FC236}">
                    <a16:creationId xmlns:a16="http://schemas.microsoft.com/office/drawing/2014/main" id="{5FCEB2A8-86AB-4AA1-820E-BA03DB3C88F1}"/>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4" name="Graphic 113" descr="Single gear with solid fill">
              <a:extLst>
                <a:ext uri="{FF2B5EF4-FFF2-40B4-BE49-F238E27FC236}">
                  <a16:creationId xmlns:a16="http://schemas.microsoft.com/office/drawing/2014/main" id="{973571FB-8687-4811-87AB-45AFD009C6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41738" y="1917827"/>
              <a:ext cx="774368" cy="774368"/>
            </a:xfrm>
            <a:prstGeom prst="rect">
              <a:avLst/>
            </a:prstGeom>
          </p:spPr>
        </p:pic>
        <p:sp>
          <p:nvSpPr>
            <p:cNvPr id="11" name="Rectangle 10">
              <a:extLst>
                <a:ext uri="{FF2B5EF4-FFF2-40B4-BE49-F238E27FC236}">
                  <a16:creationId xmlns:a16="http://schemas.microsoft.com/office/drawing/2014/main" id="{AD2014CD-B9E5-4F0B-A22A-B8DA533D8ED9}"/>
                </a:ext>
              </a:extLst>
            </p:cNvPr>
            <p:cNvSpPr/>
            <p:nvPr/>
          </p:nvSpPr>
          <p:spPr>
            <a:xfrm>
              <a:off x="3491736" y="3009841"/>
              <a:ext cx="2074375"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500" dirty="0">
                  <a:solidFill>
                    <a:srgbClr val="FFFFFF"/>
                  </a:solidFill>
                  <a:latin typeface="Arial" panose="020B0604020202020204" pitchFamily="34" charset="0"/>
                </a:rPr>
                <a:t>Header</a:t>
              </a:r>
            </a:p>
          </p:txBody>
        </p:sp>
        <p:sp>
          <p:nvSpPr>
            <p:cNvPr id="12" name="Right Triangle 11">
              <a:extLst>
                <a:ext uri="{FF2B5EF4-FFF2-40B4-BE49-F238E27FC236}">
                  <a16:creationId xmlns:a16="http://schemas.microsoft.com/office/drawing/2014/main" id="{561D76C3-C9A4-4C52-895F-0EA479B21B55}"/>
                </a:ext>
              </a:extLst>
            </p:cNvPr>
            <p:cNvSpPr/>
            <p:nvPr/>
          </p:nvSpPr>
          <p:spPr>
            <a:xfrm rot="16200000" flipV="1">
              <a:off x="5619772" y="2956178"/>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3" name="Right Triangle 12">
              <a:extLst>
                <a:ext uri="{FF2B5EF4-FFF2-40B4-BE49-F238E27FC236}">
                  <a16:creationId xmlns:a16="http://schemas.microsoft.com/office/drawing/2014/main" id="{15062B77-75E2-46C5-93B5-102A9F3CB695}"/>
                </a:ext>
              </a:extLst>
            </p:cNvPr>
            <p:cNvSpPr/>
            <p:nvPr/>
          </p:nvSpPr>
          <p:spPr>
            <a:xfrm rot="16200000" flipH="1" flipV="1">
              <a:off x="5622103" y="3632119"/>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4" name="Right Triangle 13">
              <a:extLst>
                <a:ext uri="{FF2B5EF4-FFF2-40B4-BE49-F238E27FC236}">
                  <a16:creationId xmlns:a16="http://schemas.microsoft.com/office/drawing/2014/main" id="{9FE88425-683F-4EA8-809B-D8A66043E3AD}"/>
                </a:ext>
              </a:extLst>
            </p:cNvPr>
            <p:cNvSpPr/>
            <p:nvPr/>
          </p:nvSpPr>
          <p:spPr>
            <a:xfrm rot="16200000" flipH="1">
              <a:off x="3384805" y="3632119"/>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5" name="Right Triangle 14">
              <a:extLst>
                <a:ext uri="{FF2B5EF4-FFF2-40B4-BE49-F238E27FC236}">
                  <a16:creationId xmlns:a16="http://schemas.microsoft.com/office/drawing/2014/main" id="{1630B315-9593-4D1B-812A-27697B9EAD0A}"/>
                </a:ext>
              </a:extLst>
            </p:cNvPr>
            <p:cNvSpPr/>
            <p:nvPr/>
          </p:nvSpPr>
          <p:spPr>
            <a:xfrm rot="16200000">
              <a:off x="3382474" y="2956178"/>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82" name="Straight Connector 81">
              <a:extLst>
                <a:ext uri="{FF2B5EF4-FFF2-40B4-BE49-F238E27FC236}">
                  <a16:creationId xmlns:a16="http://schemas.microsoft.com/office/drawing/2014/main" id="{59D93BEE-23D7-4C5E-9E53-A1FE8AAFC7F8}"/>
                </a:ext>
              </a:extLst>
            </p:cNvPr>
            <p:cNvCxnSpPr>
              <a:cxnSpLocks/>
            </p:cNvCxnSpPr>
            <p:nvPr/>
          </p:nvCxnSpPr>
          <p:spPr>
            <a:xfrm>
              <a:off x="4528918" y="2819360"/>
              <a:ext cx="0" cy="190481"/>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grpSp>
      <p:grpSp>
        <p:nvGrpSpPr>
          <p:cNvPr id="21" name="Group 20">
            <a:extLst>
              <a:ext uri="{FF2B5EF4-FFF2-40B4-BE49-F238E27FC236}">
                <a16:creationId xmlns:a16="http://schemas.microsoft.com/office/drawing/2014/main" id="{A018CB01-34CF-4A50-B928-78F60BA454C6}"/>
              </a:ext>
            </a:extLst>
          </p:cNvPr>
          <p:cNvGrpSpPr/>
          <p:nvPr/>
        </p:nvGrpSpPr>
        <p:grpSpPr>
          <a:xfrm>
            <a:off x="628650" y="1790666"/>
            <a:ext cx="2400224" cy="1948380"/>
            <a:chOff x="527336" y="1790666"/>
            <a:chExt cx="2400224" cy="1948380"/>
          </a:xfrm>
        </p:grpSpPr>
        <p:grpSp>
          <p:nvGrpSpPr>
            <p:cNvPr id="89" name="Group 88">
              <a:extLst>
                <a:ext uri="{FF2B5EF4-FFF2-40B4-BE49-F238E27FC236}">
                  <a16:creationId xmlns:a16="http://schemas.microsoft.com/office/drawing/2014/main" id="{9A19128D-A347-44B5-B92E-2F3022A63785}"/>
                </a:ext>
              </a:extLst>
            </p:cNvPr>
            <p:cNvGrpSpPr/>
            <p:nvPr/>
          </p:nvGrpSpPr>
          <p:grpSpPr>
            <a:xfrm>
              <a:off x="1213107" y="1790666"/>
              <a:ext cx="1028693" cy="1028690"/>
              <a:chOff x="3159685" y="1869994"/>
              <a:chExt cx="1371590" cy="1371587"/>
            </a:xfrm>
          </p:grpSpPr>
          <p:sp>
            <p:nvSpPr>
              <p:cNvPr id="90" name="Oval 89">
                <a:extLst>
                  <a:ext uri="{FF2B5EF4-FFF2-40B4-BE49-F238E27FC236}">
                    <a16:creationId xmlns:a16="http://schemas.microsoft.com/office/drawing/2014/main" id="{FFB60683-EBA5-4F37-814C-87BDAFB5BE6F}"/>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1" name="Arc 90">
                <a:extLst>
                  <a:ext uri="{FF2B5EF4-FFF2-40B4-BE49-F238E27FC236}">
                    <a16:creationId xmlns:a16="http://schemas.microsoft.com/office/drawing/2014/main" id="{11BE5D5C-53E0-4FAE-ACD4-07712D9B7D07}"/>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2" name="Arc 91">
                <a:extLst>
                  <a:ext uri="{FF2B5EF4-FFF2-40B4-BE49-F238E27FC236}">
                    <a16:creationId xmlns:a16="http://schemas.microsoft.com/office/drawing/2014/main" id="{65EF2F65-DE53-4D44-9472-5CDC07527222}"/>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3" name="Arc 92">
                <a:extLst>
                  <a:ext uri="{FF2B5EF4-FFF2-40B4-BE49-F238E27FC236}">
                    <a16:creationId xmlns:a16="http://schemas.microsoft.com/office/drawing/2014/main" id="{90643AF0-0DDF-4BC1-8744-64C8A61F380A}"/>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3" name="Graphic 112" descr="Single gear with solid fill">
              <a:extLst>
                <a:ext uri="{FF2B5EF4-FFF2-40B4-BE49-F238E27FC236}">
                  <a16:creationId xmlns:a16="http://schemas.microsoft.com/office/drawing/2014/main" id="{3C612B81-FE19-4256-903C-DD064EAC90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340266" y="1917827"/>
              <a:ext cx="774368" cy="774368"/>
            </a:xfrm>
            <a:prstGeom prst="rect">
              <a:avLst/>
            </a:prstGeom>
          </p:spPr>
        </p:pic>
        <p:sp>
          <p:nvSpPr>
            <p:cNvPr id="6" name="Rectangle 5">
              <a:extLst>
                <a:ext uri="{FF2B5EF4-FFF2-40B4-BE49-F238E27FC236}">
                  <a16:creationId xmlns:a16="http://schemas.microsoft.com/office/drawing/2014/main" id="{E02C5406-3B26-4840-853B-5811051341FD}"/>
                </a:ext>
              </a:extLst>
            </p:cNvPr>
            <p:cNvSpPr/>
            <p:nvPr/>
          </p:nvSpPr>
          <p:spPr>
            <a:xfrm>
              <a:off x="690265" y="3009839"/>
              <a:ext cx="2074375"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500" dirty="0">
                  <a:solidFill>
                    <a:srgbClr val="FFFFFF"/>
                  </a:solidFill>
                  <a:latin typeface="Arial" panose="020B0604020202020204" pitchFamily="34" charset="0"/>
                </a:rPr>
                <a:t>Header</a:t>
              </a:r>
            </a:p>
          </p:txBody>
        </p:sp>
        <p:sp>
          <p:nvSpPr>
            <p:cNvPr id="7" name="Right Triangle 6">
              <a:extLst>
                <a:ext uri="{FF2B5EF4-FFF2-40B4-BE49-F238E27FC236}">
                  <a16:creationId xmlns:a16="http://schemas.microsoft.com/office/drawing/2014/main" id="{C364BB92-EAFE-4B7C-A22F-9CC79F6578BD}"/>
                </a:ext>
              </a:extLst>
            </p:cNvPr>
            <p:cNvSpPr/>
            <p:nvPr/>
          </p:nvSpPr>
          <p:spPr>
            <a:xfrm rot="16200000" flipV="1">
              <a:off x="2818300" y="2956178"/>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8" name="Right Triangle 7">
              <a:extLst>
                <a:ext uri="{FF2B5EF4-FFF2-40B4-BE49-F238E27FC236}">
                  <a16:creationId xmlns:a16="http://schemas.microsoft.com/office/drawing/2014/main" id="{4AECF780-8F76-4413-A292-9A35DFE6D373}"/>
                </a:ext>
              </a:extLst>
            </p:cNvPr>
            <p:cNvSpPr/>
            <p:nvPr/>
          </p:nvSpPr>
          <p:spPr>
            <a:xfrm rot="16200000" flipH="1" flipV="1">
              <a:off x="2820634" y="3632119"/>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9" name="Right Triangle 8">
              <a:extLst>
                <a:ext uri="{FF2B5EF4-FFF2-40B4-BE49-F238E27FC236}">
                  <a16:creationId xmlns:a16="http://schemas.microsoft.com/office/drawing/2014/main" id="{A55C4A15-20AC-4E9F-B402-04C6541ADBD2}"/>
                </a:ext>
              </a:extLst>
            </p:cNvPr>
            <p:cNvSpPr/>
            <p:nvPr/>
          </p:nvSpPr>
          <p:spPr>
            <a:xfrm rot="16200000" flipH="1">
              <a:off x="583333" y="3632117"/>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0" name="Right Triangle 9">
              <a:extLst>
                <a:ext uri="{FF2B5EF4-FFF2-40B4-BE49-F238E27FC236}">
                  <a16:creationId xmlns:a16="http://schemas.microsoft.com/office/drawing/2014/main" id="{80C5D2D2-64DF-400E-B997-99AFC61BFB5B}"/>
                </a:ext>
              </a:extLst>
            </p:cNvPr>
            <p:cNvSpPr/>
            <p:nvPr/>
          </p:nvSpPr>
          <p:spPr>
            <a:xfrm rot="16200000">
              <a:off x="580999" y="2956176"/>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94" name="Straight Connector 93">
              <a:extLst>
                <a:ext uri="{FF2B5EF4-FFF2-40B4-BE49-F238E27FC236}">
                  <a16:creationId xmlns:a16="http://schemas.microsoft.com/office/drawing/2014/main" id="{F7691E50-BDA0-47BF-9C40-C6D7D95C38A2}"/>
                </a:ext>
              </a:extLst>
            </p:cNvPr>
            <p:cNvCxnSpPr>
              <a:cxnSpLocks/>
            </p:cNvCxnSpPr>
            <p:nvPr/>
          </p:nvCxnSpPr>
          <p:spPr>
            <a:xfrm>
              <a:off x="1727437" y="2819450"/>
              <a:ext cx="35"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48728624-E635-4130-8E9D-7C89E6B939D7}"/>
              </a:ext>
            </a:extLst>
          </p:cNvPr>
          <p:cNvGrpSpPr/>
          <p:nvPr/>
        </p:nvGrpSpPr>
        <p:grpSpPr>
          <a:xfrm>
            <a:off x="6115129" y="1790666"/>
            <a:ext cx="2400221" cy="1948380"/>
            <a:chOff x="6130280" y="1790666"/>
            <a:chExt cx="2400221" cy="1948380"/>
          </a:xfrm>
        </p:grpSpPr>
        <p:grpSp>
          <p:nvGrpSpPr>
            <p:cNvPr id="95" name="Group 94">
              <a:extLst>
                <a:ext uri="{FF2B5EF4-FFF2-40B4-BE49-F238E27FC236}">
                  <a16:creationId xmlns:a16="http://schemas.microsoft.com/office/drawing/2014/main" id="{94B021FE-38DC-4AD7-8293-718C3F5C170C}"/>
                </a:ext>
              </a:extLst>
            </p:cNvPr>
            <p:cNvGrpSpPr/>
            <p:nvPr/>
          </p:nvGrpSpPr>
          <p:grpSpPr>
            <a:xfrm>
              <a:off x="6816048" y="1790666"/>
              <a:ext cx="1028693" cy="1028690"/>
              <a:chOff x="3159685" y="1869994"/>
              <a:chExt cx="1371590" cy="1371587"/>
            </a:xfrm>
          </p:grpSpPr>
          <p:sp>
            <p:nvSpPr>
              <p:cNvPr id="96" name="Oval 95">
                <a:extLst>
                  <a:ext uri="{FF2B5EF4-FFF2-40B4-BE49-F238E27FC236}">
                    <a16:creationId xmlns:a16="http://schemas.microsoft.com/office/drawing/2014/main" id="{488A8F83-116F-4D91-A50E-A9A1052B1C8A}"/>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7" name="Arc 96">
                <a:extLst>
                  <a:ext uri="{FF2B5EF4-FFF2-40B4-BE49-F238E27FC236}">
                    <a16:creationId xmlns:a16="http://schemas.microsoft.com/office/drawing/2014/main" id="{BBA30AA6-0B70-4E63-B1F3-B70E142A0696}"/>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8" name="Arc 97">
                <a:extLst>
                  <a:ext uri="{FF2B5EF4-FFF2-40B4-BE49-F238E27FC236}">
                    <a16:creationId xmlns:a16="http://schemas.microsoft.com/office/drawing/2014/main" id="{8FBB484A-F2B9-4225-AB16-9C2707C52002}"/>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9" name="Arc 98">
                <a:extLst>
                  <a:ext uri="{FF2B5EF4-FFF2-40B4-BE49-F238E27FC236}">
                    <a16:creationId xmlns:a16="http://schemas.microsoft.com/office/drawing/2014/main" id="{DD88FDC1-2A71-489F-8449-B02D56955F95}"/>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5" name="Graphic 114" descr="Single gear with solid fill">
              <a:extLst>
                <a:ext uri="{FF2B5EF4-FFF2-40B4-BE49-F238E27FC236}">
                  <a16:creationId xmlns:a16="http://schemas.microsoft.com/office/drawing/2014/main" id="{2E07B037-D935-44BE-A868-DD7E5950FA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43207" y="1917827"/>
              <a:ext cx="774368" cy="774368"/>
            </a:xfrm>
            <a:prstGeom prst="rect">
              <a:avLst/>
            </a:prstGeom>
          </p:spPr>
        </p:pic>
        <p:sp>
          <p:nvSpPr>
            <p:cNvPr id="16" name="Rectangle 15">
              <a:extLst>
                <a:ext uri="{FF2B5EF4-FFF2-40B4-BE49-F238E27FC236}">
                  <a16:creationId xmlns:a16="http://schemas.microsoft.com/office/drawing/2014/main" id="{7FBBA3E6-122A-4BA2-8552-694F56FEF502}"/>
                </a:ext>
              </a:extLst>
            </p:cNvPr>
            <p:cNvSpPr/>
            <p:nvPr/>
          </p:nvSpPr>
          <p:spPr>
            <a:xfrm>
              <a:off x="6293208" y="3009841"/>
              <a:ext cx="2074373"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500" dirty="0">
                  <a:solidFill>
                    <a:srgbClr val="FFFFFF"/>
                  </a:solidFill>
                  <a:latin typeface="Arial" panose="020B0604020202020204" pitchFamily="34" charset="0"/>
                </a:rPr>
                <a:t>Header</a:t>
              </a:r>
            </a:p>
          </p:txBody>
        </p:sp>
        <p:sp>
          <p:nvSpPr>
            <p:cNvPr id="17" name="Right Triangle 16">
              <a:extLst>
                <a:ext uri="{FF2B5EF4-FFF2-40B4-BE49-F238E27FC236}">
                  <a16:creationId xmlns:a16="http://schemas.microsoft.com/office/drawing/2014/main" id="{6EDA2AC1-09F7-4F00-9BE9-07689C8384AF}"/>
                </a:ext>
              </a:extLst>
            </p:cNvPr>
            <p:cNvSpPr/>
            <p:nvPr/>
          </p:nvSpPr>
          <p:spPr>
            <a:xfrm rot="16200000" flipV="1">
              <a:off x="8421241" y="2956176"/>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8" name="Right Triangle 17">
              <a:extLst>
                <a:ext uri="{FF2B5EF4-FFF2-40B4-BE49-F238E27FC236}">
                  <a16:creationId xmlns:a16="http://schemas.microsoft.com/office/drawing/2014/main" id="{8F5D2ABA-BE43-4ACE-A916-0531F0D29084}"/>
                </a:ext>
              </a:extLst>
            </p:cNvPr>
            <p:cNvSpPr/>
            <p:nvPr/>
          </p:nvSpPr>
          <p:spPr>
            <a:xfrm rot="16200000" flipH="1" flipV="1">
              <a:off x="8423575" y="3632117"/>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9" name="Right Triangle 18">
              <a:extLst>
                <a:ext uri="{FF2B5EF4-FFF2-40B4-BE49-F238E27FC236}">
                  <a16:creationId xmlns:a16="http://schemas.microsoft.com/office/drawing/2014/main" id="{CC2B1F04-EF15-4ACE-99E5-127EC8CA10E2}"/>
                </a:ext>
              </a:extLst>
            </p:cNvPr>
            <p:cNvSpPr/>
            <p:nvPr/>
          </p:nvSpPr>
          <p:spPr>
            <a:xfrm rot="16200000" flipH="1">
              <a:off x="6186277" y="3632119"/>
              <a:ext cx="50930"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0" name="Right Triangle 19">
              <a:extLst>
                <a:ext uri="{FF2B5EF4-FFF2-40B4-BE49-F238E27FC236}">
                  <a16:creationId xmlns:a16="http://schemas.microsoft.com/office/drawing/2014/main" id="{483AC79C-0290-40D0-B9B8-2FD41789C71A}"/>
                </a:ext>
              </a:extLst>
            </p:cNvPr>
            <p:cNvSpPr/>
            <p:nvPr/>
          </p:nvSpPr>
          <p:spPr>
            <a:xfrm rot="16200000">
              <a:off x="6183943" y="2956178"/>
              <a:ext cx="55598" cy="162923"/>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100" name="Straight Connector 99">
              <a:extLst>
                <a:ext uri="{FF2B5EF4-FFF2-40B4-BE49-F238E27FC236}">
                  <a16:creationId xmlns:a16="http://schemas.microsoft.com/office/drawing/2014/main" id="{4098C4AF-84A0-481F-8D01-028818C8EA78}"/>
                </a:ext>
              </a:extLst>
            </p:cNvPr>
            <p:cNvCxnSpPr>
              <a:cxnSpLocks/>
            </p:cNvCxnSpPr>
            <p:nvPr/>
          </p:nvCxnSpPr>
          <p:spPr>
            <a:xfrm>
              <a:off x="7330378" y="2819450"/>
              <a:ext cx="35"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4917545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04DF5D0-5B46-4E82-9568-4C96F83BB05F}"/>
              </a:ext>
            </a:extLst>
          </p:cNvPr>
          <p:cNvSpPr>
            <a:spLocks noGrp="1"/>
          </p:cNvSpPr>
          <p:nvPr>
            <p:ph type="title"/>
          </p:nvPr>
        </p:nvSpPr>
        <p:spPr>
          <a:xfrm>
            <a:off x="628650" y="365125"/>
            <a:ext cx="7886700" cy="617538"/>
          </a:xfrm>
        </p:spPr>
        <p:txBody>
          <a:bodyPr>
            <a:normAutofit/>
          </a:bodyPr>
          <a:lstStyle/>
          <a:p>
            <a:r>
              <a:rPr lang="en-PH" dirty="0"/>
              <a:t>Four Column Content + Big Icons</a:t>
            </a:r>
          </a:p>
        </p:txBody>
      </p:sp>
      <p:sp>
        <p:nvSpPr>
          <p:cNvPr id="4" name="Slide Number Placeholder 3">
            <a:extLst>
              <a:ext uri="{FF2B5EF4-FFF2-40B4-BE49-F238E27FC236}">
                <a16:creationId xmlns:a16="http://schemas.microsoft.com/office/drawing/2014/main" id="{5707BDB2-DC31-4E1E-BF0D-729A689E3C00}"/>
              </a:ext>
            </a:extLst>
          </p:cNvPr>
          <p:cNvSpPr>
            <a:spLocks noGrp="1"/>
          </p:cNvSpPr>
          <p:nvPr>
            <p:ph type="sldNum" sz="quarter" idx="12"/>
          </p:nvPr>
        </p:nvSpPr>
        <p:spPr>
          <a:xfrm>
            <a:off x="6457950" y="6245225"/>
            <a:ext cx="2057400" cy="365125"/>
          </a:xfrm>
        </p:spPr>
        <p:txBody>
          <a:bodyPr/>
          <a:lstStyle/>
          <a:p>
            <a:fld id="{40FCC99B-2112-4769-A0F7-9B55781EDC8A}" type="slidenum">
              <a:rPr lang="en-PH" smtClean="0"/>
              <a:pPr/>
              <a:t>47</a:t>
            </a:fld>
            <a:endParaRPr lang="en-PH" dirty="0"/>
          </a:p>
        </p:txBody>
      </p:sp>
      <p:pic>
        <p:nvPicPr>
          <p:cNvPr id="41" name="Graphic 40" descr="Single gear with solid fill">
            <a:extLst>
              <a:ext uri="{FF2B5EF4-FFF2-40B4-BE49-F238E27FC236}">
                <a16:creationId xmlns:a16="http://schemas.microsoft.com/office/drawing/2014/main" id="{3CC14CD7-1D89-4DA9-9E2F-6B809BEFB0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626" y="2376409"/>
            <a:ext cx="774368" cy="774368"/>
          </a:xfrm>
          <a:prstGeom prst="rect">
            <a:avLst/>
          </a:prstGeom>
        </p:spPr>
      </p:pic>
      <p:sp>
        <p:nvSpPr>
          <p:cNvPr id="42" name="Oval 41">
            <a:extLst>
              <a:ext uri="{FF2B5EF4-FFF2-40B4-BE49-F238E27FC236}">
                <a16:creationId xmlns:a16="http://schemas.microsoft.com/office/drawing/2014/main" id="{E789B3EB-BFAB-4D0F-9AFD-613BBD7354F1}"/>
              </a:ext>
            </a:extLst>
          </p:cNvPr>
          <p:cNvSpPr/>
          <p:nvPr/>
        </p:nvSpPr>
        <p:spPr>
          <a:xfrm>
            <a:off x="628650"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7" name="Rectangle 6">
            <a:extLst>
              <a:ext uri="{FF2B5EF4-FFF2-40B4-BE49-F238E27FC236}">
                <a16:creationId xmlns:a16="http://schemas.microsoft.com/office/drawing/2014/main" id="{9CB1FA91-5DC6-4F8A-8A3D-4075ED584471}"/>
              </a:ext>
            </a:extLst>
          </p:cNvPr>
          <p:cNvSpPr/>
          <p:nvPr/>
        </p:nvSpPr>
        <p:spPr>
          <a:xfrm>
            <a:off x="672890" y="3881520"/>
            <a:ext cx="1658575" cy="2253059"/>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p:txBody>
      </p:sp>
      <p:sp>
        <p:nvSpPr>
          <p:cNvPr id="36" name="Rectangle 35">
            <a:extLst>
              <a:ext uri="{FF2B5EF4-FFF2-40B4-BE49-F238E27FC236}">
                <a16:creationId xmlns:a16="http://schemas.microsoft.com/office/drawing/2014/main" id="{05C0E41D-91DC-4CA3-8DEE-5FFE9E62987F}"/>
              </a:ext>
            </a:extLst>
          </p:cNvPr>
          <p:cNvSpPr/>
          <p:nvPr/>
        </p:nvSpPr>
        <p:spPr>
          <a:xfrm>
            <a:off x="672890" y="3475496"/>
            <a:ext cx="1658575"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cxnSp>
        <p:nvCxnSpPr>
          <p:cNvPr id="52" name="Straight Connector 51">
            <a:extLst>
              <a:ext uri="{FF2B5EF4-FFF2-40B4-BE49-F238E27FC236}">
                <a16:creationId xmlns:a16="http://schemas.microsoft.com/office/drawing/2014/main" id="{010AB047-BB4D-4E32-8FAA-C320C2A0F1A3}"/>
              </a:ext>
            </a:extLst>
          </p:cNvPr>
          <p:cNvCxnSpPr>
            <a:cxnSpLocks/>
          </p:cNvCxnSpPr>
          <p:nvPr/>
        </p:nvCxnSpPr>
        <p:spPr>
          <a:xfrm>
            <a:off x="672891" y="3768665"/>
            <a:ext cx="1597589"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E4017F86-CF79-4C00-A867-BCB5BA2594E6}"/>
              </a:ext>
            </a:extLst>
          </p:cNvPr>
          <p:cNvSpPr/>
          <p:nvPr/>
        </p:nvSpPr>
        <p:spPr>
          <a:xfrm>
            <a:off x="2734180"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EC6D567C-987C-49BA-81A8-AA507C6A40B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831981" y="2376412"/>
            <a:ext cx="774368" cy="774368"/>
          </a:xfrm>
          <a:prstGeom prst="rect">
            <a:avLst/>
          </a:prstGeom>
        </p:spPr>
      </p:pic>
      <p:sp>
        <p:nvSpPr>
          <p:cNvPr id="9" name="Rectangle 8">
            <a:extLst>
              <a:ext uri="{FF2B5EF4-FFF2-40B4-BE49-F238E27FC236}">
                <a16:creationId xmlns:a16="http://schemas.microsoft.com/office/drawing/2014/main" id="{7E05ACB7-B704-49C6-8FF2-CEB500EB9481}"/>
              </a:ext>
            </a:extLst>
          </p:cNvPr>
          <p:cNvSpPr/>
          <p:nvPr/>
        </p:nvSpPr>
        <p:spPr>
          <a:xfrm>
            <a:off x="2734186" y="3881520"/>
            <a:ext cx="1658575" cy="2253059"/>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p:txBody>
      </p:sp>
      <p:sp>
        <p:nvSpPr>
          <p:cNvPr id="37" name="Rectangle 36">
            <a:extLst>
              <a:ext uri="{FF2B5EF4-FFF2-40B4-BE49-F238E27FC236}">
                <a16:creationId xmlns:a16="http://schemas.microsoft.com/office/drawing/2014/main" id="{90D63DAB-F02E-41F0-94C5-1A0011CD6392}"/>
              </a:ext>
            </a:extLst>
          </p:cNvPr>
          <p:cNvSpPr/>
          <p:nvPr/>
        </p:nvSpPr>
        <p:spPr>
          <a:xfrm>
            <a:off x="2734186" y="3475497"/>
            <a:ext cx="1658575"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cxnSp>
        <p:nvCxnSpPr>
          <p:cNvPr id="53" name="Straight Connector 52">
            <a:extLst>
              <a:ext uri="{FF2B5EF4-FFF2-40B4-BE49-F238E27FC236}">
                <a16:creationId xmlns:a16="http://schemas.microsoft.com/office/drawing/2014/main" id="{BA2BB92D-5CA9-4370-8990-59F024BF3BF3}"/>
              </a:ext>
            </a:extLst>
          </p:cNvPr>
          <p:cNvCxnSpPr>
            <a:cxnSpLocks/>
          </p:cNvCxnSpPr>
          <p:nvPr/>
        </p:nvCxnSpPr>
        <p:spPr>
          <a:xfrm>
            <a:off x="2734187" y="3768665"/>
            <a:ext cx="1597589"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4" name="Oval 43">
            <a:extLst>
              <a:ext uri="{FF2B5EF4-FFF2-40B4-BE49-F238E27FC236}">
                <a16:creationId xmlns:a16="http://schemas.microsoft.com/office/drawing/2014/main" id="{A391EECD-ECFC-47BF-93C9-5EFA76D2EE18}"/>
              </a:ext>
            </a:extLst>
          </p:cNvPr>
          <p:cNvSpPr/>
          <p:nvPr/>
        </p:nvSpPr>
        <p:spPr>
          <a:xfrm>
            <a:off x="4795476"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ABC1B2CA-B2A2-4726-B1A7-7B1C920B4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04337" y="2376412"/>
            <a:ext cx="774368" cy="774368"/>
          </a:xfrm>
          <a:prstGeom prst="rect">
            <a:avLst/>
          </a:prstGeom>
        </p:spPr>
      </p:pic>
      <p:sp>
        <p:nvSpPr>
          <p:cNvPr id="10" name="Rectangle 9">
            <a:extLst>
              <a:ext uri="{FF2B5EF4-FFF2-40B4-BE49-F238E27FC236}">
                <a16:creationId xmlns:a16="http://schemas.microsoft.com/office/drawing/2014/main" id="{E9CE8614-705E-4E6A-A6B8-E3E5ADEF8510}"/>
              </a:ext>
            </a:extLst>
          </p:cNvPr>
          <p:cNvSpPr/>
          <p:nvPr/>
        </p:nvSpPr>
        <p:spPr>
          <a:xfrm>
            <a:off x="4795481" y="3881520"/>
            <a:ext cx="1658575" cy="2253059"/>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p:txBody>
      </p:sp>
      <p:sp>
        <p:nvSpPr>
          <p:cNvPr id="38" name="Rectangle 37">
            <a:extLst>
              <a:ext uri="{FF2B5EF4-FFF2-40B4-BE49-F238E27FC236}">
                <a16:creationId xmlns:a16="http://schemas.microsoft.com/office/drawing/2014/main" id="{71DD2C68-1011-40C3-8BD2-B71AADB5D48A}"/>
              </a:ext>
            </a:extLst>
          </p:cNvPr>
          <p:cNvSpPr/>
          <p:nvPr/>
        </p:nvSpPr>
        <p:spPr>
          <a:xfrm>
            <a:off x="4795481" y="3475497"/>
            <a:ext cx="1658575"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cxnSp>
        <p:nvCxnSpPr>
          <p:cNvPr id="54" name="Straight Connector 53">
            <a:extLst>
              <a:ext uri="{FF2B5EF4-FFF2-40B4-BE49-F238E27FC236}">
                <a16:creationId xmlns:a16="http://schemas.microsoft.com/office/drawing/2014/main" id="{2D5026B4-95A6-4C05-935D-48C225E051F3}"/>
              </a:ext>
            </a:extLst>
          </p:cNvPr>
          <p:cNvCxnSpPr>
            <a:cxnSpLocks/>
          </p:cNvCxnSpPr>
          <p:nvPr/>
        </p:nvCxnSpPr>
        <p:spPr>
          <a:xfrm>
            <a:off x="4795482" y="3768665"/>
            <a:ext cx="1597589"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45" name="Oval 44">
            <a:extLst>
              <a:ext uri="{FF2B5EF4-FFF2-40B4-BE49-F238E27FC236}">
                <a16:creationId xmlns:a16="http://schemas.microsoft.com/office/drawing/2014/main" id="{451CF59F-C801-4D4E-AB2D-AACD5DDEBDB4}"/>
              </a:ext>
            </a:extLst>
          </p:cNvPr>
          <p:cNvSpPr/>
          <p:nvPr/>
        </p:nvSpPr>
        <p:spPr>
          <a:xfrm>
            <a:off x="6856770"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9" name="Graphic 48" descr="Single gear with solid fill">
            <a:extLst>
              <a:ext uri="{FF2B5EF4-FFF2-40B4-BE49-F238E27FC236}">
                <a16:creationId xmlns:a16="http://schemas.microsoft.com/office/drawing/2014/main" id="{96EE2A0E-64DF-4A44-AD03-EE65783BF9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76689" y="2376412"/>
            <a:ext cx="774368" cy="774368"/>
          </a:xfrm>
          <a:prstGeom prst="rect">
            <a:avLst/>
          </a:prstGeom>
        </p:spPr>
      </p:pic>
      <p:sp>
        <p:nvSpPr>
          <p:cNvPr id="11" name="Rectangle 10">
            <a:extLst>
              <a:ext uri="{FF2B5EF4-FFF2-40B4-BE49-F238E27FC236}">
                <a16:creationId xmlns:a16="http://schemas.microsoft.com/office/drawing/2014/main" id="{33BA9CE5-C661-4B27-94D8-E173061693BE}"/>
              </a:ext>
            </a:extLst>
          </p:cNvPr>
          <p:cNvSpPr/>
          <p:nvPr/>
        </p:nvSpPr>
        <p:spPr>
          <a:xfrm>
            <a:off x="6856775" y="3881520"/>
            <a:ext cx="1658575" cy="2253059"/>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p:txBody>
      </p:sp>
      <p:sp>
        <p:nvSpPr>
          <p:cNvPr id="39" name="Rectangle 38">
            <a:extLst>
              <a:ext uri="{FF2B5EF4-FFF2-40B4-BE49-F238E27FC236}">
                <a16:creationId xmlns:a16="http://schemas.microsoft.com/office/drawing/2014/main" id="{B8B5EFF1-9335-4663-9C7E-AC86B50F4A39}"/>
              </a:ext>
            </a:extLst>
          </p:cNvPr>
          <p:cNvSpPr/>
          <p:nvPr/>
        </p:nvSpPr>
        <p:spPr>
          <a:xfrm>
            <a:off x="6856775" y="3475497"/>
            <a:ext cx="1658575"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cxnSp>
        <p:nvCxnSpPr>
          <p:cNvPr id="55" name="Straight Connector 54">
            <a:extLst>
              <a:ext uri="{FF2B5EF4-FFF2-40B4-BE49-F238E27FC236}">
                <a16:creationId xmlns:a16="http://schemas.microsoft.com/office/drawing/2014/main" id="{5076BF41-C1B2-40FC-80F1-514A18A22C3C}"/>
              </a:ext>
            </a:extLst>
          </p:cNvPr>
          <p:cNvCxnSpPr>
            <a:cxnSpLocks/>
          </p:cNvCxnSpPr>
          <p:nvPr/>
        </p:nvCxnSpPr>
        <p:spPr>
          <a:xfrm>
            <a:off x="6856776" y="3768665"/>
            <a:ext cx="1597589"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1" name="Rectangle 30">
            <a:extLst>
              <a:ext uri="{FF2B5EF4-FFF2-40B4-BE49-F238E27FC236}">
                <a16:creationId xmlns:a16="http://schemas.microsoft.com/office/drawing/2014/main" id="{1C0C6AFE-3B00-40E9-9EA8-501DE28671E6}"/>
              </a:ext>
            </a:extLst>
          </p:cNvPr>
          <p:cNvSpPr/>
          <p:nvPr/>
        </p:nvSpPr>
        <p:spPr>
          <a:xfrm>
            <a:off x="628651" y="1511369"/>
            <a:ext cx="7886700" cy="276999"/>
          </a:xfrm>
          <a:prstGeom prst="rect">
            <a:avLst/>
          </a:prstGeom>
        </p:spPr>
        <p:txBody>
          <a:bodyPr vert="horz" wrap="square" lIns="0" tIns="0" rIns="0" bIns="0" anchor="b" anchorCtr="0">
            <a:noAutofit/>
          </a:bodyPr>
          <a:lstStyle/>
          <a:p>
            <a:r>
              <a:rPr lang="da-DK" sz="2100" dirty="0">
                <a:solidFill>
                  <a:schemeClr val="accent1"/>
                </a:solidFill>
                <a:latin typeface="Arial" panose="020B0604020202020204" pitchFamily="34" charset="0"/>
              </a:rPr>
              <a:t>Lorem ipsum dolor sit amet</a:t>
            </a:r>
            <a:endParaRPr lang="en-US" sz="2100"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23588603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8842C83-1217-4FD2-AAD7-DE24826E45F5}"/>
              </a:ext>
            </a:extLst>
          </p:cNvPr>
          <p:cNvSpPr>
            <a:spLocks noGrp="1"/>
          </p:cNvSpPr>
          <p:nvPr>
            <p:ph type="title"/>
          </p:nvPr>
        </p:nvSpPr>
        <p:spPr>
          <a:xfrm>
            <a:off x="628650" y="365127"/>
            <a:ext cx="7886700" cy="618100"/>
          </a:xfrm>
        </p:spPr>
        <p:txBody>
          <a:bodyPr>
            <a:normAutofit/>
          </a:bodyPr>
          <a:lstStyle/>
          <a:p>
            <a:r>
              <a:rPr lang="en-PH" dirty="0"/>
              <a:t>Visual Four Column Content + Big Icons</a:t>
            </a:r>
          </a:p>
        </p:txBody>
      </p:sp>
      <p:sp>
        <p:nvSpPr>
          <p:cNvPr id="3" name="Slide Number Placeholder 2">
            <a:extLst>
              <a:ext uri="{FF2B5EF4-FFF2-40B4-BE49-F238E27FC236}">
                <a16:creationId xmlns:a16="http://schemas.microsoft.com/office/drawing/2014/main" id="{E881A5A9-96C3-4E12-BB52-4721566B355B}"/>
              </a:ext>
            </a:extLst>
          </p:cNvPr>
          <p:cNvSpPr>
            <a:spLocks noGrp="1"/>
          </p:cNvSpPr>
          <p:nvPr>
            <p:ph type="sldNum" sz="quarter" idx="12"/>
          </p:nvPr>
        </p:nvSpPr>
        <p:spPr/>
        <p:txBody>
          <a:bodyPr/>
          <a:lstStyle/>
          <a:p>
            <a:fld id="{40FCC99B-2112-4769-A0F7-9B55781EDC8A}" type="slidenum">
              <a:rPr lang="en-PH" smtClean="0"/>
              <a:t>48</a:t>
            </a:fld>
            <a:endParaRPr lang="en-PH" dirty="0"/>
          </a:p>
        </p:txBody>
      </p:sp>
      <p:sp>
        <p:nvSpPr>
          <p:cNvPr id="5" name="Rectangle 4">
            <a:extLst>
              <a:ext uri="{FF2B5EF4-FFF2-40B4-BE49-F238E27FC236}">
                <a16:creationId xmlns:a16="http://schemas.microsoft.com/office/drawing/2014/main" id="{3BCA6B9A-5D07-4A2A-84A3-28799B48F27E}"/>
              </a:ext>
            </a:extLst>
          </p:cNvPr>
          <p:cNvSpPr/>
          <p:nvPr/>
        </p:nvSpPr>
        <p:spPr>
          <a:xfrm>
            <a:off x="1572" y="3065433"/>
            <a:ext cx="9142428" cy="622677"/>
          </a:xfrm>
          <a:prstGeom prst="rect">
            <a:avLst/>
          </a:prstGeom>
          <a:solidFill>
            <a:schemeClr val="tx2">
              <a:lumMod val="20000"/>
              <a:lumOff val="80000"/>
            </a:schemeClr>
          </a:solidFill>
          <a:ln w="9525" cap="rnd"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18678" lvl="1" indent="-145787">
              <a:buClr>
                <a:schemeClr val="bg1"/>
              </a:buClr>
              <a:buSzPct val="100000"/>
              <a:buFont typeface="Trebuchet MS" panose="020B0603020202020204" pitchFamily="34" charset="0"/>
              <a:buChar char="•"/>
            </a:pPr>
            <a:endParaRPr lang="en-US" sz="900" dirty="0">
              <a:solidFill>
                <a:srgbClr val="FFFFFF"/>
              </a:solidFill>
              <a:latin typeface="Arial" panose="020B0604020202020204" pitchFamily="34" charset="0"/>
              <a:sym typeface="Trebuchet MS" panose="020B0603020202020204" pitchFamily="34" charset="0"/>
            </a:endParaRPr>
          </a:p>
        </p:txBody>
      </p:sp>
      <p:grpSp>
        <p:nvGrpSpPr>
          <p:cNvPr id="89" name="Group 88">
            <a:extLst>
              <a:ext uri="{FF2B5EF4-FFF2-40B4-BE49-F238E27FC236}">
                <a16:creationId xmlns:a16="http://schemas.microsoft.com/office/drawing/2014/main" id="{9A19128D-A347-44B5-B92E-2F3022A63785}"/>
              </a:ext>
            </a:extLst>
          </p:cNvPr>
          <p:cNvGrpSpPr/>
          <p:nvPr/>
        </p:nvGrpSpPr>
        <p:grpSpPr>
          <a:xfrm>
            <a:off x="1023207" y="1790666"/>
            <a:ext cx="1028693" cy="1028690"/>
            <a:chOff x="3159685" y="1869994"/>
            <a:chExt cx="1371590" cy="1371587"/>
          </a:xfrm>
        </p:grpSpPr>
        <p:sp>
          <p:nvSpPr>
            <p:cNvPr id="90" name="Oval 89">
              <a:extLst>
                <a:ext uri="{FF2B5EF4-FFF2-40B4-BE49-F238E27FC236}">
                  <a16:creationId xmlns:a16="http://schemas.microsoft.com/office/drawing/2014/main" id="{FFB60683-EBA5-4F37-814C-87BDAFB5BE6F}"/>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1" name="Arc 90">
              <a:extLst>
                <a:ext uri="{FF2B5EF4-FFF2-40B4-BE49-F238E27FC236}">
                  <a16:creationId xmlns:a16="http://schemas.microsoft.com/office/drawing/2014/main" id="{11BE5D5C-53E0-4FAE-ACD4-07712D9B7D07}"/>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2" name="Arc 91">
              <a:extLst>
                <a:ext uri="{FF2B5EF4-FFF2-40B4-BE49-F238E27FC236}">
                  <a16:creationId xmlns:a16="http://schemas.microsoft.com/office/drawing/2014/main" id="{65EF2F65-DE53-4D44-9472-5CDC07527222}"/>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3" name="Arc 92">
              <a:extLst>
                <a:ext uri="{FF2B5EF4-FFF2-40B4-BE49-F238E27FC236}">
                  <a16:creationId xmlns:a16="http://schemas.microsoft.com/office/drawing/2014/main" id="{90643AF0-0DDF-4BC1-8744-64C8A61F380A}"/>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3" name="Graphic 112" descr="Single gear with solid fill">
            <a:extLst>
              <a:ext uri="{FF2B5EF4-FFF2-40B4-BE49-F238E27FC236}">
                <a16:creationId xmlns:a16="http://schemas.microsoft.com/office/drawing/2014/main" id="{3C612B81-FE19-4256-903C-DD064EAC90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150366" y="1917824"/>
            <a:ext cx="774368" cy="774368"/>
          </a:xfrm>
          <a:prstGeom prst="rect">
            <a:avLst/>
          </a:prstGeom>
        </p:spPr>
      </p:pic>
      <p:sp>
        <p:nvSpPr>
          <p:cNvPr id="6" name="Rectangle 5">
            <a:extLst>
              <a:ext uri="{FF2B5EF4-FFF2-40B4-BE49-F238E27FC236}">
                <a16:creationId xmlns:a16="http://schemas.microsoft.com/office/drawing/2014/main" id="{E02C5406-3B26-4840-853B-5811051341FD}"/>
              </a:ext>
            </a:extLst>
          </p:cNvPr>
          <p:cNvSpPr/>
          <p:nvPr/>
        </p:nvSpPr>
        <p:spPr>
          <a:xfrm>
            <a:off x="759042" y="3009839"/>
            <a:ext cx="1557023"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350" dirty="0">
                <a:solidFill>
                  <a:srgbClr val="FFFFFF"/>
                </a:solidFill>
                <a:latin typeface="Arial" panose="020B0604020202020204" pitchFamily="34" charset="0"/>
              </a:rPr>
              <a:t>Header</a:t>
            </a:r>
          </a:p>
        </p:txBody>
      </p:sp>
      <p:sp>
        <p:nvSpPr>
          <p:cNvPr id="7" name="Right Triangle 6">
            <a:extLst>
              <a:ext uri="{FF2B5EF4-FFF2-40B4-BE49-F238E27FC236}">
                <a16:creationId xmlns:a16="http://schemas.microsoft.com/office/drawing/2014/main" id="{C364BB92-EAFE-4B7C-A22F-9CC79F6578BD}"/>
              </a:ext>
            </a:extLst>
          </p:cNvPr>
          <p:cNvSpPr/>
          <p:nvPr/>
        </p:nvSpPr>
        <p:spPr>
          <a:xfrm rot="16200000" flipV="1">
            <a:off x="2349409"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8" name="Right Triangle 7">
            <a:extLst>
              <a:ext uri="{FF2B5EF4-FFF2-40B4-BE49-F238E27FC236}">
                <a16:creationId xmlns:a16="http://schemas.microsoft.com/office/drawing/2014/main" id="{4AECF780-8F76-4413-A292-9A35DFE6D373}"/>
              </a:ext>
            </a:extLst>
          </p:cNvPr>
          <p:cNvSpPr/>
          <p:nvPr/>
        </p:nvSpPr>
        <p:spPr>
          <a:xfrm rot="16200000" flipH="1" flipV="1">
            <a:off x="2351743"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9" name="Right Triangle 8">
            <a:extLst>
              <a:ext uri="{FF2B5EF4-FFF2-40B4-BE49-F238E27FC236}">
                <a16:creationId xmlns:a16="http://schemas.microsoft.com/office/drawing/2014/main" id="{A55C4A15-20AC-4E9F-B402-04C6541ADBD2}"/>
              </a:ext>
            </a:extLst>
          </p:cNvPr>
          <p:cNvSpPr/>
          <p:nvPr/>
        </p:nvSpPr>
        <p:spPr>
          <a:xfrm rot="16200000" flipH="1">
            <a:off x="672427" y="3652429"/>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0" name="Right Triangle 9">
            <a:extLst>
              <a:ext uri="{FF2B5EF4-FFF2-40B4-BE49-F238E27FC236}">
                <a16:creationId xmlns:a16="http://schemas.microsoft.com/office/drawing/2014/main" id="{80C5D2D2-64DF-400E-B997-99AFC61BFB5B}"/>
              </a:ext>
            </a:extLst>
          </p:cNvPr>
          <p:cNvSpPr/>
          <p:nvPr/>
        </p:nvSpPr>
        <p:spPr>
          <a:xfrm rot="16200000">
            <a:off x="670093" y="2976490"/>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94" name="Straight Connector 93">
            <a:extLst>
              <a:ext uri="{FF2B5EF4-FFF2-40B4-BE49-F238E27FC236}">
                <a16:creationId xmlns:a16="http://schemas.microsoft.com/office/drawing/2014/main" id="{F7691E50-BDA0-47BF-9C40-C6D7D95C38A2}"/>
              </a:ext>
            </a:extLst>
          </p:cNvPr>
          <p:cNvCxnSpPr>
            <a:cxnSpLocks/>
          </p:cNvCxnSpPr>
          <p:nvPr/>
        </p:nvCxnSpPr>
        <p:spPr>
          <a:xfrm>
            <a:off x="1537537" y="2819450"/>
            <a:ext cx="35"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grpSp>
        <p:nvGrpSpPr>
          <p:cNvPr id="88" name="Group 87">
            <a:extLst>
              <a:ext uri="{FF2B5EF4-FFF2-40B4-BE49-F238E27FC236}">
                <a16:creationId xmlns:a16="http://schemas.microsoft.com/office/drawing/2014/main" id="{3A31700C-DBF4-45CC-A231-3A417CE1C103}"/>
              </a:ext>
            </a:extLst>
          </p:cNvPr>
          <p:cNvGrpSpPr/>
          <p:nvPr/>
        </p:nvGrpSpPr>
        <p:grpSpPr>
          <a:xfrm>
            <a:off x="3042679" y="1790666"/>
            <a:ext cx="1028693" cy="1028690"/>
            <a:chOff x="3159685" y="1869994"/>
            <a:chExt cx="1371590" cy="1371587"/>
          </a:xfrm>
        </p:grpSpPr>
        <p:sp>
          <p:nvSpPr>
            <p:cNvPr id="26" name="Oval 25">
              <a:extLst>
                <a:ext uri="{FF2B5EF4-FFF2-40B4-BE49-F238E27FC236}">
                  <a16:creationId xmlns:a16="http://schemas.microsoft.com/office/drawing/2014/main" id="{B8344806-8904-40E7-8D5F-865471BB4138}"/>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27" name="Arc 26">
              <a:extLst>
                <a:ext uri="{FF2B5EF4-FFF2-40B4-BE49-F238E27FC236}">
                  <a16:creationId xmlns:a16="http://schemas.microsoft.com/office/drawing/2014/main" id="{8E967B21-8129-4698-8BB1-DB7F31CFBC13}"/>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28" name="Arc 27">
              <a:extLst>
                <a:ext uri="{FF2B5EF4-FFF2-40B4-BE49-F238E27FC236}">
                  <a16:creationId xmlns:a16="http://schemas.microsoft.com/office/drawing/2014/main" id="{173EC25A-9E4F-49DA-A964-E8C81DDC41D7}"/>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30" name="Arc 29">
              <a:extLst>
                <a:ext uri="{FF2B5EF4-FFF2-40B4-BE49-F238E27FC236}">
                  <a16:creationId xmlns:a16="http://schemas.microsoft.com/office/drawing/2014/main" id="{5FCEB2A8-86AB-4AA1-820E-BA03DB3C88F1}"/>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4" name="Graphic 113" descr="Single gear with solid fill">
            <a:extLst>
              <a:ext uri="{FF2B5EF4-FFF2-40B4-BE49-F238E27FC236}">
                <a16:creationId xmlns:a16="http://schemas.microsoft.com/office/drawing/2014/main" id="{973571FB-8687-4811-87AB-45AFD009C6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169837" y="1917827"/>
            <a:ext cx="774368" cy="774368"/>
          </a:xfrm>
          <a:prstGeom prst="rect">
            <a:avLst/>
          </a:prstGeom>
        </p:spPr>
      </p:pic>
      <p:sp>
        <p:nvSpPr>
          <p:cNvPr id="11" name="Rectangle 10">
            <a:extLst>
              <a:ext uri="{FF2B5EF4-FFF2-40B4-BE49-F238E27FC236}">
                <a16:creationId xmlns:a16="http://schemas.microsoft.com/office/drawing/2014/main" id="{AD2014CD-B9E5-4F0B-A22A-B8DA533D8ED9}"/>
              </a:ext>
            </a:extLst>
          </p:cNvPr>
          <p:cNvSpPr/>
          <p:nvPr/>
        </p:nvSpPr>
        <p:spPr>
          <a:xfrm>
            <a:off x="2778514" y="3009841"/>
            <a:ext cx="1557023"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350" dirty="0">
                <a:solidFill>
                  <a:srgbClr val="FFFFFF"/>
                </a:solidFill>
                <a:latin typeface="Arial" panose="020B0604020202020204" pitchFamily="34" charset="0"/>
              </a:rPr>
              <a:t>Header</a:t>
            </a:r>
          </a:p>
        </p:txBody>
      </p:sp>
      <p:sp>
        <p:nvSpPr>
          <p:cNvPr id="12" name="Right Triangle 11">
            <a:extLst>
              <a:ext uri="{FF2B5EF4-FFF2-40B4-BE49-F238E27FC236}">
                <a16:creationId xmlns:a16="http://schemas.microsoft.com/office/drawing/2014/main" id="{561D76C3-C9A4-4C52-895F-0EA479B21B55}"/>
              </a:ext>
            </a:extLst>
          </p:cNvPr>
          <p:cNvSpPr/>
          <p:nvPr/>
        </p:nvSpPr>
        <p:spPr>
          <a:xfrm rot="16200000" flipV="1">
            <a:off x="4368880"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3" name="Right Triangle 12">
            <a:extLst>
              <a:ext uri="{FF2B5EF4-FFF2-40B4-BE49-F238E27FC236}">
                <a16:creationId xmlns:a16="http://schemas.microsoft.com/office/drawing/2014/main" id="{15062B77-75E2-46C5-93B5-102A9F3CB695}"/>
              </a:ext>
            </a:extLst>
          </p:cNvPr>
          <p:cNvSpPr/>
          <p:nvPr/>
        </p:nvSpPr>
        <p:spPr>
          <a:xfrm rot="16200000" flipH="1" flipV="1">
            <a:off x="4371211"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4" name="Right Triangle 13">
            <a:extLst>
              <a:ext uri="{FF2B5EF4-FFF2-40B4-BE49-F238E27FC236}">
                <a16:creationId xmlns:a16="http://schemas.microsoft.com/office/drawing/2014/main" id="{9FE88425-683F-4EA8-809B-D8A66043E3AD}"/>
              </a:ext>
            </a:extLst>
          </p:cNvPr>
          <p:cNvSpPr/>
          <p:nvPr/>
        </p:nvSpPr>
        <p:spPr>
          <a:xfrm rot="16200000" flipH="1">
            <a:off x="2691901"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5" name="Right Triangle 14">
            <a:extLst>
              <a:ext uri="{FF2B5EF4-FFF2-40B4-BE49-F238E27FC236}">
                <a16:creationId xmlns:a16="http://schemas.microsoft.com/office/drawing/2014/main" id="{1630B315-9593-4D1B-812A-27697B9EAD0A}"/>
              </a:ext>
            </a:extLst>
          </p:cNvPr>
          <p:cNvSpPr/>
          <p:nvPr/>
        </p:nvSpPr>
        <p:spPr>
          <a:xfrm rot="16200000">
            <a:off x="2689567"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82" name="Straight Connector 81">
            <a:extLst>
              <a:ext uri="{FF2B5EF4-FFF2-40B4-BE49-F238E27FC236}">
                <a16:creationId xmlns:a16="http://schemas.microsoft.com/office/drawing/2014/main" id="{59D93BEE-23D7-4C5E-9E53-A1FE8AAFC7F8}"/>
              </a:ext>
            </a:extLst>
          </p:cNvPr>
          <p:cNvCxnSpPr>
            <a:cxnSpLocks/>
            <a:endCxn id="11" idx="0"/>
          </p:cNvCxnSpPr>
          <p:nvPr/>
        </p:nvCxnSpPr>
        <p:spPr>
          <a:xfrm>
            <a:off x="3556983" y="2819450"/>
            <a:ext cx="36"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sp>
        <p:nvSpPr>
          <p:cNvPr id="119" name="Text Placeholder 10">
            <a:extLst>
              <a:ext uri="{FF2B5EF4-FFF2-40B4-BE49-F238E27FC236}">
                <a16:creationId xmlns:a16="http://schemas.microsoft.com/office/drawing/2014/main" id="{4A538687-F60C-48D7-8E56-3744A0838FAA}"/>
              </a:ext>
            </a:extLst>
          </p:cNvPr>
          <p:cNvSpPr txBox="1">
            <a:spLocks/>
          </p:cNvSpPr>
          <p:nvPr/>
        </p:nvSpPr>
        <p:spPr>
          <a:xfrm>
            <a:off x="2651218" y="3929431"/>
            <a:ext cx="1817807" cy="2213293"/>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200" dirty="0">
              <a:latin typeface="Arial" panose="020B0604020202020204" pitchFamily="34" charset="0"/>
            </a:endParaRPr>
          </a:p>
        </p:txBody>
      </p:sp>
      <p:grpSp>
        <p:nvGrpSpPr>
          <p:cNvPr id="95" name="Group 94">
            <a:extLst>
              <a:ext uri="{FF2B5EF4-FFF2-40B4-BE49-F238E27FC236}">
                <a16:creationId xmlns:a16="http://schemas.microsoft.com/office/drawing/2014/main" id="{94B021FE-38DC-4AD7-8293-718C3F5C170C}"/>
              </a:ext>
            </a:extLst>
          </p:cNvPr>
          <p:cNvGrpSpPr/>
          <p:nvPr/>
        </p:nvGrpSpPr>
        <p:grpSpPr>
          <a:xfrm>
            <a:off x="5062151" y="1790666"/>
            <a:ext cx="1028693" cy="1028690"/>
            <a:chOff x="3159685" y="1869994"/>
            <a:chExt cx="1371590" cy="1371587"/>
          </a:xfrm>
        </p:grpSpPr>
        <p:sp>
          <p:nvSpPr>
            <p:cNvPr id="96" name="Oval 95">
              <a:extLst>
                <a:ext uri="{FF2B5EF4-FFF2-40B4-BE49-F238E27FC236}">
                  <a16:creationId xmlns:a16="http://schemas.microsoft.com/office/drawing/2014/main" id="{488A8F83-116F-4D91-A50E-A9A1052B1C8A}"/>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7" name="Arc 96">
              <a:extLst>
                <a:ext uri="{FF2B5EF4-FFF2-40B4-BE49-F238E27FC236}">
                  <a16:creationId xmlns:a16="http://schemas.microsoft.com/office/drawing/2014/main" id="{BBA30AA6-0B70-4E63-B1F3-B70E142A0696}"/>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8" name="Arc 97">
              <a:extLst>
                <a:ext uri="{FF2B5EF4-FFF2-40B4-BE49-F238E27FC236}">
                  <a16:creationId xmlns:a16="http://schemas.microsoft.com/office/drawing/2014/main" id="{8FBB484A-F2B9-4225-AB16-9C2707C52002}"/>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9" name="Arc 98">
              <a:extLst>
                <a:ext uri="{FF2B5EF4-FFF2-40B4-BE49-F238E27FC236}">
                  <a16:creationId xmlns:a16="http://schemas.microsoft.com/office/drawing/2014/main" id="{DD88FDC1-2A71-489F-8449-B02D56955F95}"/>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5" name="Graphic 114" descr="Single gear with solid fill">
            <a:extLst>
              <a:ext uri="{FF2B5EF4-FFF2-40B4-BE49-F238E27FC236}">
                <a16:creationId xmlns:a16="http://schemas.microsoft.com/office/drawing/2014/main" id="{2E07B037-D935-44BE-A868-DD7E5950FA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89312" y="1917827"/>
            <a:ext cx="774368" cy="774368"/>
          </a:xfrm>
          <a:prstGeom prst="rect">
            <a:avLst/>
          </a:prstGeom>
        </p:spPr>
      </p:pic>
      <p:sp>
        <p:nvSpPr>
          <p:cNvPr id="16" name="Rectangle 15">
            <a:extLst>
              <a:ext uri="{FF2B5EF4-FFF2-40B4-BE49-F238E27FC236}">
                <a16:creationId xmlns:a16="http://schemas.microsoft.com/office/drawing/2014/main" id="{7FBBA3E6-122A-4BA2-8552-694F56FEF502}"/>
              </a:ext>
            </a:extLst>
          </p:cNvPr>
          <p:cNvSpPr/>
          <p:nvPr/>
        </p:nvSpPr>
        <p:spPr>
          <a:xfrm>
            <a:off x="4797984" y="3009841"/>
            <a:ext cx="1557021"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350" dirty="0">
                <a:solidFill>
                  <a:srgbClr val="FFFFFF"/>
                </a:solidFill>
                <a:latin typeface="Arial" panose="020B0604020202020204" pitchFamily="34" charset="0"/>
              </a:rPr>
              <a:t>Header</a:t>
            </a:r>
          </a:p>
        </p:txBody>
      </p:sp>
      <p:sp>
        <p:nvSpPr>
          <p:cNvPr id="17" name="Right Triangle 16">
            <a:extLst>
              <a:ext uri="{FF2B5EF4-FFF2-40B4-BE49-F238E27FC236}">
                <a16:creationId xmlns:a16="http://schemas.microsoft.com/office/drawing/2014/main" id="{6EDA2AC1-09F7-4F00-9BE9-07689C8384AF}"/>
              </a:ext>
            </a:extLst>
          </p:cNvPr>
          <p:cNvSpPr/>
          <p:nvPr/>
        </p:nvSpPr>
        <p:spPr>
          <a:xfrm rot="16200000" flipV="1">
            <a:off x="6388352"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8" name="Right Triangle 17">
            <a:extLst>
              <a:ext uri="{FF2B5EF4-FFF2-40B4-BE49-F238E27FC236}">
                <a16:creationId xmlns:a16="http://schemas.microsoft.com/office/drawing/2014/main" id="{8F5D2ABA-BE43-4ACE-A916-0531F0D29084}"/>
              </a:ext>
            </a:extLst>
          </p:cNvPr>
          <p:cNvSpPr/>
          <p:nvPr/>
        </p:nvSpPr>
        <p:spPr>
          <a:xfrm rot="16200000" flipH="1" flipV="1">
            <a:off x="6390686"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9" name="Right Triangle 18">
            <a:extLst>
              <a:ext uri="{FF2B5EF4-FFF2-40B4-BE49-F238E27FC236}">
                <a16:creationId xmlns:a16="http://schemas.microsoft.com/office/drawing/2014/main" id="{CC2B1F04-EF15-4ACE-99E5-127EC8CA10E2}"/>
              </a:ext>
            </a:extLst>
          </p:cNvPr>
          <p:cNvSpPr/>
          <p:nvPr/>
        </p:nvSpPr>
        <p:spPr>
          <a:xfrm rot="16200000" flipH="1">
            <a:off x="4711373"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0" name="Right Triangle 19">
            <a:extLst>
              <a:ext uri="{FF2B5EF4-FFF2-40B4-BE49-F238E27FC236}">
                <a16:creationId xmlns:a16="http://schemas.microsoft.com/office/drawing/2014/main" id="{483AC79C-0290-40D0-B9B8-2FD41789C71A}"/>
              </a:ext>
            </a:extLst>
          </p:cNvPr>
          <p:cNvSpPr/>
          <p:nvPr/>
        </p:nvSpPr>
        <p:spPr>
          <a:xfrm rot="16200000">
            <a:off x="4709039"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100" name="Straight Connector 99">
            <a:extLst>
              <a:ext uri="{FF2B5EF4-FFF2-40B4-BE49-F238E27FC236}">
                <a16:creationId xmlns:a16="http://schemas.microsoft.com/office/drawing/2014/main" id="{4098C4AF-84A0-481F-8D01-028818C8EA78}"/>
              </a:ext>
            </a:extLst>
          </p:cNvPr>
          <p:cNvCxnSpPr>
            <a:cxnSpLocks/>
          </p:cNvCxnSpPr>
          <p:nvPr/>
        </p:nvCxnSpPr>
        <p:spPr>
          <a:xfrm>
            <a:off x="5576480" y="2819450"/>
            <a:ext cx="35"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sp>
        <p:nvSpPr>
          <p:cNvPr id="120" name="Text Placeholder 10">
            <a:extLst>
              <a:ext uri="{FF2B5EF4-FFF2-40B4-BE49-F238E27FC236}">
                <a16:creationId xmlns:a16="http://schemas.microsoft.com/office/drawing/2014/main" id="{F0006955-E960-4B5F-AEFC-87925BA61400}"/>
              </a:ext>
            </a:extLst>
          </p:cNvPr>
          <p:cNvSpPr txBox="1">
            <a:spLocks/>
          </p:cNvSpPr>
          <p:nvPr/>
        </p:nvSpPr>
        <p:spPr>
          <a:xfrm>
            <a:off x="4673786" y="3929431"/>
            <a:ext cx="1817807" cy="2213293"/>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200" dirty="0">
              <a:latin typeface="Arial" panose="020B0604020202020204" pitchFamily="34" charset="0"/>
            </a:endParaRPr>
          </a:p>
        </p:txBody>
      </p:sp>
      <p:grpSp>
        <p:nvGrpSpPr>
          <p:cNvPr id="101" name="Group 100">
            <a:extLst>
              <a:ext uri="{FF2B5EF4-FFF2-40B4-BE49-F238E27FC236}">
                <a16:creationId xmlns:a16="http://schemas.microsoft.com/office/drawing/2014/main" id="{2907988E-4299-4E9C-AB54-9B16DD9134CD}"/>
              </a:ext>
            </a:extLst>
          </p:cNvPr>
          <p:cNvGrpSpPr/>
          <p:nvPr/>
        </p:nvGrpSpPr>
        <p:grpSpPr>
          <a:xfrm>
            <a:off x="7082815" y="1790666"/>
            <a:ext cx="1028693" cy="1028690"/>
            <a:chOff x="3159685" y="1869994"/>
            <a:chExt cx="1371590" cy="1371587"/>
          </a:xfrm>
        </p:grpSpPr>
        <p:sp>
          <p:nvSpPr>
            <p:cNvPr id="102" name="Oval 101">
              <a:extLst>
                <a:ext uri="{FF2B5EF4-FFF2-40B4-BE49-F238E27FC236}">
                  <a16:creationId xmlns:a16="http://schemas.microsoft.com/office/drawing/2014/main" id="{E45704BE-9F5A-4148-8F69-BF43825E3F2A}"/>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103" name="Arc 102">
              <a:extLst>
                <a:ext uri="{FF2B5EF4-FFF2-40B4-BE49-F238E27FC236}">
                  <a16:creationId xmlns:a16="http://schemas.microsoft.com/office/drawing/2014/main" id="{5FB7D24B-4112-4D8F-A2B2-D244A840EA57}"/>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04" name="Arc 103">
              <a:extLst>
                <a:ext uri="{FF2B5EF4-FFF2-40B4-BE49-F238E27FC236}">
                  <a16:creationId xmlns:a16="http://schemas.microsoft.com/office/drawing/2014/main" id="{0370EFFE-D512-44FD-82DD-E4BF662C7EA1}"/>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05" name="Arc 104">
              <a:extLst>
                <a:ext uri="{FF2B5EF4-FFF2-40B4-BE49-F238E27FC236}">
                  <a16:creationId xmlns:a16="http://schemas.microsoft.com/office/drawing/2014/main" id="{8FED69F5-FA1B-4FF5-9F5C-C0F8DA768D55}"/>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pic>
        <p:nvPicPr>
          <p:cNvPr id="116" name="Graphic 115" descr="Single gear with solid fill">
            <a:extLst>
              <a:ext uri="{FF2B5EF4-FFF2-40B4-BE49-F238E27FC236}">
                <a16:creationId xmlns:a16="http://schemas.microsoft.com/office/drawing/2014/main" id="{AA731D45-71DE-43FC-8C30-1CD509BCDFB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09974" y="1917827"/>
            <a:ext cx="774368" cy="774368"/>
          </a:xfrm>
          <a:prstGeom prst="rect">
            <a:avLst/>
          </a:prstGeom>
        </p:spPr>
      </p:pic>
      <p:sp>
        <p:nvSpPr>
          <p:cNvPr id="21" name="Rectangle 20">
            <a:extLst>
              <a:ext uri="{FF2B5EF4-FFF2-40B4-BE49-F238E27FC236}">
                <a16:creationId xmlns:a16="http://schemas.microsoft.com/office/drawing/2014/main" id="{36BB4AB4-1D95-4AF2-A238-BA67B6EAD060}"/>
              </a:ext>
            </a:extLst>
          </p:cNvPr>
          <p:cNvSpPr/>
          <p:nvPr/>
        </p:nvSpPr>
        <p:spPr>
          <a:xfrm>
            <a:off x="6818650" y="3009841"/>
            <a:ext cx="1557023"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350" dirty="0">
                <a:solidFill>
                  <a:srgbClr val="FFFFFF"/>
                </a:solidFill>
                <a:latin typeface="Arial" panose="020B0604020202020204" pitchFamily="34" charset="0"/>
              </a:rPr>
              <a:t>Header</a:t>
            </a:r>
          </a:p>
        </p:txBody>
      </p:sp>
      <p:sp>
        <p:nvSpPr>
          <p:cNvPr id="22" name="Right Triangle 21">
            <a:extLst>
              <a:ext uri="{FF2B5EF4-FFF2-40B4-BE49-F238E27FC236}">
                <a16:creationId xmlns:a16="http://schemas.microsoft.com/office/drawing/2014/main" id="{F6B1663C-CD57-4C9D-B3FD-900B2FDFD8E3}"/>
              </a:ext>
            </a:extLst>
          </p:cNvPr>
          <p:cNvSpPr/>
          <p:nvPr/>
        </p:nvSpPr>
        <p:spPr>
          <a:xfrm rot="16200000" flipV="1">
            <a:off x="8409014" y="2976490"/>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3" name="Right Triangle 22">
            <a:extLst>
              <a:ext uri="{FF2B5EF4-FFF2-40B4-BE49-F238E27FC236}">
                <a16:creationId xmlns:a16="http://schemas.microsoft.com/office/drawing/2014/main" id="{BD35B5D9-B5E5-40BC-A5DD-D5A3916723B0}"/>
              </a:ext>
            </a:extLst>
          </p:cNvPr>
          <p:cNvSpPr/>
          <p:nvPr/>
        </p:nvSpPr>
        <p:spPr>
          <a:xfrm rot="16200000" flipH="1" flipV="1">
            <a:off x="8411348" y="3652429"/>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4" name="Right Triangle 23">
            <a:extLst>
              <a:ext uri="{FF2B5EF4-FFF2-40B4-BE49-F238E27FC236}">
                <a16:creationId xmlns:a16="http://schemas.microsoft.com/office/drawing/2014/main" id="{C4A79777-5553-4753-B15B-3F126B041420}"/>
              </a:ext>
            </a:extLst>
          </p:cNvPr>
          <p:cNvSpPr/>
          <p:nvPr/>
        </p:nvSpPr>
        <p:spPr>
          <a:xfrm rot="16200000" flipH="1">
            <a:off x="6732035" y="3652432"/>
            <a:ext cx="50930"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5" name="Right Triangle 24">
            <a:extLst>
              <a:ext uri="{FF2B5EF4-FFF2-40B4-BE49-F238E27FC236}">
                <a16:creationId xmlns:a16="http://schemas.microsoft.com/office/drawing/2014/main" id="{40A487DF-6B43-4A4F-9DAA-7E693C5574A3}"/>
              </a:ext>
            </a:extLst>
          </p:cNvPr>
          <p:cNvSpPr/>
          <p:nvPr/>
        </p:nvSpPr>
        <p:spPr>
          <a:xfrm rot="16200000">
            <a:off x="6729701" y="2976493"/>
            <a:ext cx="55598" cy="122290"/>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106" name="Straight Connector 105">
            <a:extLst>
              <a:ext uri="{FF2B5EF4-FFF2-40B4-BE49-F238E27FC236}">
                <a16:creationId xmlns:a16="http://schemas.microsoft.com/office/drawing/2014/main" id="{F34B7EC0-9A47-44F1-8B17-9C783F1E9175}"/>
              </a:ext>
            </a:extLst>
          </p:cNvPr>
          <p:cNvCxnSpPr>
            <a:cxnSpLocks/>
          </p:cNvCxnSpPr>
          <p:nvPr/>
        </p:nvCxnSpPr>
        <p:spPr>
          <a:xfrm>
            <a:off x="7597144" y="2819450"/>
            <a:ext cx="35"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sp>
        <p:nvSpPr>
          <p:cNvPr id="121" name="Text Placeholder 10">
            <a:extLst>
              <a:ext uri="{FF2B5EF4-FFF2-40B4-BE49-F238E27FC236}">
                <a16:creationId xmlns:a16="http://schemas.microsoft.com/office/drawing/2014/main" id="{AF48437F-06CA-41F6-A575-A25E299835DA}"/>
              </a:ext>
            </a:extLst>
          </p:cNvPr>
          <p:cNvSpPr txBox="1">
            <a:spLocks/>
          </p:cNvSpPr>
          <p:nvPr/>
        </p:nvSpPr>
        <p:spPr>
          <a:xfrm>
            <a:off x="6697543" y="3929431"/>
            <a:ext cx="1817807" cy="2213293"/>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200" dirty="0">
              <a:latin typeface="Arial" panose="020B0604020202020204" pitchFamily="34" charset="0"/>
            </a:endParaRPr>
          </a:p>
        </p:txBody>
      </p:sp>
      <p:sp>
        <p:nvSpPr>
          <p:cNvPr id="67" name="Text Placeholder 10">
            <a:extLst>
              <a:ext uri="{FF2B5EF4-FFF2-40B4-BE49-F238E27FC236}">
                <a16:creationId xmlns:a16="http://schemas.microsoft.com/office/drawing/2014/main" id="{6E6E73A1-39BC-45C5-A1F7-A8C942E0D265}"/>
              </a:ext>
            </a:extLst>
          </p:cNvPr>
          <p:cNvSpPr txBox="1">
            <a:spLocks/>
          </p:cNvSpPr>
          <p:nvPr/>
        </p:nvSpPr>
        <p:spPr>
          <a:xfrm>
            <a:off x="628650" y="3929431"/>
            <a:ext cx="1817807" cy="2213293"/>
          </a:xfrm>
          <a:prstGeom prst="rect">
            <a:avLst/>
          </a:prstGeom>
          <a:ln>
            <a:noFill/>
          </a:ln>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20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200" dirty="0">
              <a:latin typeface="Arial" panose="020B0604020202020204" pitchFamily="34" charset="0"/>
            </a:endParaRPr>
          </a:p>
        </p:txBody>
      </p:sp>
    </p:spTree>
    <p:extLst>
      <p:ext uri="{BB962C8B-B14F-4D97-AF65-F5344CB8AC3E}">
        <p14:creationId xmlns:p14="http://schemas.microsoft.com/office/powerpoint/2010/main" val="39779494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04DF5D0-5B46-4E82-9568-4C96F83BB05F}"/>
              </a:ext>
            </a:extLst>
          </p:cNvPr>
          <p:cNvSpPr>
            <a:spLocks noGrp="1"/>
          </p:cNvSpPr>
          <p:nvPr>
            <p:ph type="title"/>
          </p:nvPr>
        </p:nvSpPr>
        <p:spPr>
          <a:xfrm>
            <a:off x="628650" y="365125"/>
            <a:ext cx="7886700" cy="617538"/>
          </a:xfrm>
        </p:spPr>
        <p:txBody>
          <a:bodyPr>
            <a:normAutofit/>
          </a:bodyPr>
          <a:lstStyle/>
          <a:p>
            <a:r>
              <a:rPr lang="en-PH" dirty="0"/>
              <a:t>Five Column Content + Big Icons</a:t>
            </a:r>
          </a:p>
        </p:txBody>
      </p:sp>
      <p:sp>
        <p:nvSpPr>
          <p:cNvPr id="4" name="Slide Number Placeholder 3">
            <a:extLst>
              <a:ext uri="{FF2B5EF4-FFF2-40B4-BE49-F238E27FC236}">
                <a16:creationId xmlns:a16="http://schemas.microsoft.com/office/drawing/2014/main" id="{5707BDB2-DC31-4E1E-BF0D-729A689E3C00}"/>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49</a:t>
            </a:fld>
            <a:endParaRPr lang="en-PH" dirty="0"/>
          </a:p>
        </p:txBody>
      </p:sp>
      <p:sp>
        <p:nvSpPr>
          <p:cNvPr id="7" name="Rectangle 6">
            <a:extLst>
              <a:ext uri="{FF2B5EF4-FFF2-40B4-BE49-F238E27FC236}">
                <a16:creationId xmlns:a16="http://schemas.microsoft.com/office/drawing/2014/main" id="{9CB1FA91-5DC6-4F8A-8A3D-4075ED584471}"/>
              </a:ext>
            </a:extLst>
          </p:cNvPr>
          <p:cNvSpPr/>
          <p:nvPr/>
        </p:nvSpPr>
        <p:spPr>
          <a:xfrm>
            <a:off x="672886" y="3881518"/>
            <a:ext cx="1302930" cy="2232734"/>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p:txBody>
      </p:sp>
      <p:sp>
        <p:nvSpPr>
          <p:cNvPr id="36" name="Rectangle 35">
            <a:extLst>
              <a:ext uri="{FF2B5EF4-FFF2-40B4-BE49-F238E27FC236}">
                <a16:creationId xmlns:a16="http://schemas.microsoft.com/office/drawing/2014/main" id="{05C0E41D-91DC-4CA3-8DEE-5FFE9E62987F}"/>
              </a:ext>
            </a:extLst>
          </p:cNvPr>
          <p:cNvSpPr/>
          <p:nvPr/>
        </p:nvSpPr>
        <p:spPr>
          <a:xfrm>
            <a:off x="672886" y="3475496"/>
            <a:ext cx="1302930"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pic>
        <p:nvPicPr>
          <p:cNvPr id="41" name="Graphic 40" descr="Single gear with solid fill">
            <a:extLst>
              <a:ext uri="{FF2B5EF4-FFF2-40B4-BE49-F238E27FC236}">
                <a16:creationId xmlns:a16="http://schemas.microsoft.com/office/drawing/2014/main" id="{3CC14CD7-1D89-4DA9-9E2F-6B809BEFB0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9626" y="2376409"/>
            <a:ext cx="774368" cy="774368"/>
          </a:xfrm>
          <a:prstGeom prst="rect">
            <a:avLst/>
          </a:prstGeom>
        </p:spPr>
      </p:pic>
      <p:sp>
        <p:nvSpPr>
          <p:cNvPr id="42" name="Oval 41">
            <a:extLst>
              <a:ext uri="{FF2B5EF4-FFF2-40B4-BE49-F238E27FC236}">
                <a16:creationId xmlns:a16="http://schemas.microsoft.com/office/drawing/2014/main" id="{E789B3EB-BFAB-4D0F-9AFD-613BBD7354F1}"/>
              </a:ext>
            </a:extLst>
          </p:cNvPr>
          <p:cNvSpPr/>
          <p:nvPr/>
        </p:nvSpPr>
        <p:spPr>
          <a:xfrm>
            <a:off x="628650"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cxnSp>
        <p:nvCxnSpPr>
          <p:cNvPr id="52" name="Straight Connector 51">
            <a:extLst>
              <a:ext uri="{FF2B5EF4-FFF2-40B4-BE49-F238E27FC236}">
                <a16:creationId xmlns:a16="http://schemas.microsoft.com/office/drawing/2014/main" id="{010AB047-BB4D-4E32-8FAA-C320C2A0F1A3}"/>
              </a:ext>
            </a:extLst>
          </p:cNvPr>
          <p:cNvCxnSpPr>
            <a:cxnSpLocks/>
          </p:cNvCxnSpPr>
          <p:nvPr/>
        </p:nvCxnSpPr>
        <p:spPr>
          <a:xfrm>
            <a:off x="672887" y="3768665"/>
            <a:ext cx="125502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7E05ACB7-B704-49C6-8FF2-CEB500EB9481}"/>
              </a:ext>
            </a:extLst>
          </p:cNvPr>
          <p:cNvSpPr/>
          <p:nvPr/>
        </p:nvSpPr>
        <p:spPr>
          <a:xfrm>
            <a:off x="2307769" y="3881518"/>
            <a:ext cx="1302930" cy="2232734"/>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p:txBody>
      </p:sp>
      <p:sp>
        <p:nvSpPr>
          <p:cNvPr id="37" name="Rectangle 36">
            <a:extLst>
              <a:ext uri="{FF2B5EF4-FFF2-40B4-BE49-F238E27FC236}">
                <a16:creationId xmlns:a16="http://schemas.microsoft.com/office/drawing/2014/main" id="{90D63DAB-F02E-41F0-94C5-1A0011CD6392}"/>
              </a:ext>
            </a:extLst>
          </p:cNvPr>
          <p:cNvSpPr/>
          <p:nvPr/>
        </p:nvSpPr>
        <p:spPr>
          <a:xfrm>
            <a:off x="2307769" y="3475497"/>
            <a:ext cx="1302930"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sp>
        <p:nvSpPr>
          <p:cNvPr id="43" name="Oval 42">
            <a:extLst>
              <a:ext uri="{FF2B5EF4-FFF2-40B4-BE49-F238E27FC236}">
                <a16:creationId xmlns:a16="http://schemas.microsoft.com/office/drawing/2014/main" id="{E4017F86-CF79-4C00-A867-BCB5BA2594E6}"/>
              </a:ext>
            </a:extLst>
          </p:cNvPr>
          <p:cNvSpPr/>
          <p:nvPr/>
        </p:nvSpPr>
        <p:spPr>
          <a:xfrm>
            <a:off x="2307769"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7" name="Graphic 46" descr="Single gear with solid fill">
            <a:extLst>
              <a:ext uri="{FF2B5EF4-FFF2-40B4-BE49-F238E27FC236}">
                <a16:creationId xmlns:a16="http://schemas.microsoft.com/office/drawing/2014/main" id="{EC6D567C-987C-49BA-81A8-AA507C6A40B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405571" y="2376412"/>
            <a:ext cx="774368" cy="774368"/>
          </a:xfrm>
          <a:prstGeom prst="rect">
            <a:avLst/>
          </a:prstGeom>
        </p:spPr>
      </p:pic>
      <p:cxnSp>
        <p:nvCxnSpPr>
          <p:cNvPr id="53" name="Straight Connector 52">
            <a:extLst>
              <a:ext uri="{FF2B5EF4-FFF2-40B4-BE49-F238E27FC236}">
                <a16:creationId xmlns:a16="http://schemas.microsoft.com/office/drawing/2014/main" id="{BA2BB92D-5CA9-4370-8990-59F024BF3BF3}"/>
              </a:ext>
            </a:extLst>
          </p:cNvPr>
          <p:cNvCxnSpPr>
            <a:cxnSpLocks/>
          </p:cNvCxnSpPr>
          <p:nvPr/>
        </p:nvCxnSpPr>
        <p:spPr>
          <a:xfrm>
            <a:off x="2307771" y="3768665"/>
            <a:ext cx="125502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E9CE8614-705E-4E6A-A6B8-E3E5ADEF8510}"/>
              </a:ext>
            </a:extLst>
          </p:cNvPr>
          <p:cNvSpPr/>
          <p:nvPr/>
        </p:nvSpPr>
        <p:spPr>
          <a:xfrm>
            <a:off x="3942652" y="3881518"/>
            <a:ext cx="1302930" cy="2232734"/>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p:txBody>
      </p:sp>
      <p:sp>
        <p:nvSpPr>
          <p:cNvPr id="38" name="Rectangle 37">
            <a:extLst>
              <a:ext uri="{FF2B5EF4-FFF2-40B4-BE49-F238E27FC236}">
                <a16:creationId xmlns:a16="http://schemas.microsoft.com/office/drawing/2014/main" id="{71DD2C68-1011-40C3-8BD2-B71AADB5D48A}"/>
              </a:ext>
            </a:extLst>
          </p:cNvPr>
          <p:cNvSpPr/>
          <p:nvPr/>
        </p:nvSpPr>
        <p:spPr>
          <a:xfrm>
            <a:off x="3942652" y="3475497"/>
            <a:ext cx="1302930"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sp>
        <p:nvSpPr>
          <p:cNvPr id="44" name="Oval 43">
            <a:extLst>
              <a:ext uri="{FF2B5EF4-FFF2-40B4-BE49-F238E27FC236}">
                <a16:creationId xmlns:a16="http://schemas.microsoft.com/office/drawing/2014/main" id="{A391EECD-ECFC-47BF-93C9-5EFA76D2EE18}"/>
              </a:ext>
            </a:extLst>
          </p:cNvPr>
          <p:cNvSpPr/>
          <p:nvPr/>
        </p:nvSpPr>
        <p:spPr>
          <a:xfrm>
            <a:off x="3942652"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8" name="Graphic 47" descr="Single gear with solid fill">
            <a:extLst>
              <a:ext uri="{FF2B5EF4-FFF2-40B4-BE49-F238E27FC236}">
                <a16:creationId xmlns:a16="http://schemas.microsoft.com/office/drawing/2014/main" id="{ABC1B2CA-B2A2-4726-B1A7-7B1C920B4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51514" y="2376412"/>
            <a:ext cx="774368" cy="774368"/>
          </a:xfrm>
          <a:prstGeom prst="rect">
            <a:avLst/>
          </a:prstGeom>
        </p:spPr>
      </p:pic>
      <p:cxnSp>
        <p:nvCxnSpPr>
          <p:cNvPr id="54" name="Straight Connector 53">
            <a:extLst>
              <a:ext uri="{FF2B5EF4-FFF2-40B4-BE49-F238E27FC236}">
                <a16:creationId xmlns:a16="http://schemas.microsoft.com/office/drawing/2014/main" id="{2D5026B4-95A6-4C05-935D-48C225E051F3}"/>
              </a:ext>
            </a:extLst>
          </p:cNvPr>
          <p:cNvCxnSpPr>
            <a:cxnSpLocks/>
          </p:cNvCxnSpPr>
          <p:nvPr/>
        </p:nvCxnSpPr>
        <p:spPr>
          <a:xfrm>
            <a:off x="3942656" y="3768665"/>
            <a:ext cx="125502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33BA9CE5-C661-4B27-94D8-E173061693BE}"/>
              </a:ext>
            </a:extLst>
          </p:cNvPr>
          <p:cNvSpPr/>
          <p:nvPr/>
        </p:nvSpPr>
        <p:spPr>
          <a:xfrm>
            <a:off x="5577535" y="3881518"/>
            <a:ext cx="1302930" cy="2232734"/>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p:txBody>
      </p:sp>
      <p:sp>
        <p:nvSpPr>
          <p:cNvPr id="39" name="Rectangle 38">
            <a:extLst>
              <a:ext uri="{FF2B5EF4-FFF2-40B4-BE49-F238E27FC236}">
                <a16:creationId xmlns:a16="http://schemas.microsoft.com/office/drawing/2014/main" id="{B8B5EFF1-9335-4663-9C7E-AC86B50F4A39}"/>
              </a:ext>
            </a:extLst>
          </p:cNvPr>
          <p:cNvSpPr/>
          <p:nvPr/>
        </p:nvSpPr>
        <p:spPr>
          <a:xfrm>
            <a:off x="5577535" y="3475497"/>
            <a:ext cx="1302930"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sp>
        <p:nvSpPr>
          <p:cNvPr id="45" name="Oval 44">
            <a:extLst>
              <a:ext uri="{FF2B5EF4-FFF2-40B4-BE49-F238E27FC236}">
                <a16:creationId xmlns:a16="http://schemas.microsoft.com/office/drawing/2014/main" id="{451CF59F-C801-4D4E-AB2D-AACD5DDEBDB4}"/>
              </a:ext>
            </a:extLst>
          </p:cNvPr>
          <p:cNvSpPr/>
          <p:nvPr/>
        </p:nvSpPr>
        <p:spPr>
          <a:xfrm>
            <a:off x="5577535"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49" name="Graphic 48" descr="Single gear with solid fill">
            <a:extLst>
              <a:ext uri="{FF2B5EF4-FFF2-40B4-BE49-F238E27FC236}">
                <a16:creationId xmlns:a16="http://schemas.microsoft.com/office/drawing/2014/main" id="{96EE2A0E-64DF-4A44-AD03-EE65783BF95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697453" y="2376412"/>
            <a:ext cx="774368" cy="774368"/>
          </a:xfrm>
          <a:prstGeom prst="rect">
            <a:avLst/>
          </a:prstGeom>
        </p:spPr>
      </p:pic>
      <p:cxnSp>
        <p:nvCxnSpPr>
          <p:cNvPr id="55" name="Straight Connector 54">
            <a:extLst>
              <a:ext uri="{FF2B5EF4-FFF2-40B4-BE49-F238E27FC236}">
                <a16:creationId xmlns:a16="http://schemas.microsoft.com/office/drawing/2014/main" id="{5076BF41-C1B2-40FC-80F1-514A18A22C3C}"/>
              </a:ext>
            </a:extLst>
          </p:cNvPr>
          <p:cNvCxnSpPr>
            <a:cxnSpLocks/>
          </p:cNvCxnSpPr>
          <p:nvPr/>
        </p:nvCxnSpPr>
        <p:spPr>
          <a:xfrm>
            <a:off x="5577537" y="3768665"/>
            <a:ext cx="125502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134B2B04-2AF9-41A6-8496-6883373BD03A}"/>
              </a:ext>
            </a:extLst>
          </p:cNvPr>
          <p:cNvSpPr/>
          <p:nvPr/>
        </p:nvSpPr>
        <p:spPr>
          <a:xfrm>
            <a:off x="7212420" y="3881518"/>
            <a:ext cx="1302930" cy="2232734"/>
          </a:xfrm>
          <a:prstGeom prst="rect">
            <a:avLst/>
          </a:prstGeom>
        </p:spPr>
        <p:txBody>
          <a:bodyPr wrap="square" lIns="0" tIns="0" rIns="0" bIns="0" anchor="t" anchorCtr="0">
            <a:normAutofit/>
          </a:bodyPr>
          <a:lstStyle/>
          <a:p>
            <a:r>
              <a:rPr lang="en-US" sz="1500" dirty="0">
                <a:latin typeface="Arial" panose="020B0604020202020204" pitchFamily="34" charset="0"/>
              </a:rPr>
              <a:t>Lorem ipsum dolor sit amet, consectetur adipiscing elit</a:t>
            </a:r>
          </a:p>
          <a:p>
            <a:endParaRPr lang="en-US" sz="1500" dirty="0">
              <a:latin typeface="Arial" panose="020B0604020202020204" pitchFamily="34" charset="0"/>
            </a:endParaRPr>
          </a:p>
          <a:p>
            <a:r>
              <a:rPr lang="en-US" sz="1500" dirty="0">
                <a:latin typeface="Arial" panose="020B0604020202020204" pitchFamily="34" charset="0"/>
              </a:rPr>
              <a:t>Lorem ipsum dolor sit amet, consectetur adipiscing elit</a:t>
            </a:r>
          </a:p>
        </p:txBody>
      </p:sp>
      <p:sp>
        <p:nvSpPr>
          <p:cNvPr id="40" name="Rectangle 39">
            <a:extLst>
              <a:ext uri="{FF2B5EF4-FFF2-40B4-BE49-F238E27FC236}">
                <a16:creationId xmlns:a16="http://schemas.microsoft.com/office/drawing/2014/main" id="{233B4F54-C35A-47D8-B952-DD87C96B44F6}"/>
              </a:ext>
            </a:extLst>
          </p:cNvPr>
          <p:cNvSpPr/>
          <p:nvPr/>
        </p:nvSpPr>
        <p:spPr>
          <a:xfrm>
            <a:off x="7212420" y="3475497"/>
            <a:ext cx="1302930" cy="230832"/>
          </a:xfrm>
          <a:prstGeom prst="rect">
            <a:avLst/>
          </a:prstGeom>
        </p:spPr>
        <p:txBody>
          <a:bodyPr wrap="square" lIns="0" tIns="0" rIns="0" bIns="0" anchor="t" anchorCtr="0">
            <a:spAutoFit/>
          </a:bodyPr>
          <a:lstStyle/>
          <a:p>
            <a:r>
              <a:rPr lang="en-US" sz="1500" dirty="0">
                <a:solidFill>
                  <a:schemeClr val="accent1"/>
                </a:solidFill>
                <a:latin typeface="Arial" panose="020B0604020202020204" pitchFamily="34" charset="0"/>
              </a:rPr>
              <a:t>Lorem ipsum</a:t>
            </a:r>
          </a:p>
        </p:txBody>
      </p:sp>
      <p:sp>
        <p:nvSpPr>
          <p:cNvPr id="46" name="Oval 45">
            <a:extLst>
              <a:ext uri="{FF2B5EF4-FFF2-40B4-BE49-F238E27FC236}">
                <a16:creationId xmlns:a16="http://schemas.microsoft.com/office/drawing/2014/main" id="{687C53B6-70B8-458D-9446-60A90CE77B3B}"/>
              </a:ext>
            </a:extLst>
          </p:cNvPr>
          <p:cNvSpPr/>
          <p:nvPr/>
        </p:nvSpPr>
        <p:spPr>
          <a:xfrm>
            <a:off x="7212419" y="2245433"/>
            <a:ext cx="1036320" cy="1036320"/>
          </a:xfrm>
          <a:prstGeom prst="ellipse">
            <a:avLst/>
          </a:prstGeom>
          <a:noFill/>
          <a:ln w="412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pic>
        <p:nvPicPr>
          <p:cNvPr id="50" name="Graphic 49" descr="Single gear with solid fill">
            <a:extLst>
              <a:ext uri="{FF2B5EF4-FFF2-40B4-BE49-F238E27FC236}">
                <a16:creationId xmlns:a16="http://schemas.microsoft.com/office/drawing/2014/main" id="{F154F902-3E3C-4B31-8F3A-7BFAD30EF5C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43397" y="2376412"/>
            <a:ext cx="774368" cy="774368"/>
          </a:xfrm>
          <a:prstGeom prst="rect">
            <a:avLst/>
          </a:prstGeom>
        </p:spPr>
      </p:pic>
      <p:cxnSp>
        <p:nvCxnSpPr>
          <p:cNvPr id="56" name="Straight Connector 55">
            <a:extLst>
              <a:ext uri="{FF2B5EF4-FFF2-40B4-BE49-F238E27FC236}">
                <a16:creationId xmlns:a16="http://schemas.microsoft.com/office/drawing/2014/main" id="{30AB78CE-7A58-4CB9-BC52-6B3D83AAADFD}"/>
              </a:ext>
            </a:extLst>
          </p:cNvPr>
          <p:cNvCxnSpPr>
            <a:cxnSpLocks/>
          </p:cNvCxnSpPr>
          <p:nvPr/>
        </p:nvCxnSpPr>
        <p:spPr>
          <a:xfrm>
            <a:off x="7212423" y="3768665"/>
            <a:ext cx="125502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A8E3344F-0EF9-4982-B512-E2F5FEFFF049}"/>
              </a:ext>
            </a:extLst>
          </p:cNvPr>
          <p:cNvSpPr/>
          <p:nvPr/>
        </p:nvSpPr>
        <p:spPr>
          <a:xfrm>
            <a:off x="628651" y="1511369"/>
            <a:ext cx="7886700" cy="276999"/>
          </a:xfrm>
          <a:prstGeom prst="rect">
            <a:avLst/>
          </a:prstGeom>
        </p:spPr>
        <p:txBody>
          <a:bodyPr vert="horz" wrap="square" lIns="0" tIns="0" rIns="0" bIns="0" anchor="b" anchorCtr="0">
            <a:noAutofit/>
          </a:bodyPr>
          <a:lstStyle/>
          <a:p>
            <a:r>
              <a:rPr lang="da-DK" sz="2100" dirty="0">
                <a:solidFill>
                  <a:schemeClr val="accent1"/>
                </a:solidFill>
                <a:latin typeface="Arial" panose="020B0604020202020204" pitchFamily="34" charset="0"/>
              </a:rPr>
              <a:t>Lorem ipsum dolor sit amet</a:t>
            </a:r>
            <a:endParaRPr lang="en-US" sz="2100"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40577295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E3CC9A62-9D98-4A5C-B8B1-3D7E607028A8}"/>
              </a:ext>
            </a:extLst>
          </p:cNvPr>
          <p:cNvGrpSpPr/>
          <p:nvPr/>
        </p:nvGrpSpPr>
        <p:grpSpPr>
          <a:xfrm>
            <a:off x="1558592" y="1982414"/>
            <a:ext cx="818553" cy="818553"/>
            <a:chOff x="6968299" y="3235960"/>
            <a:chExt cx="914400" cy="914400"/>
          </a:xfrm>
          <a:solidFill>
            <a:schemeClr val="bg1"/>
          </a:solidFill>
        </p:grpSpPr>
        <p:sp>
          <p:nvSpPr>
            <p:cNvPr id="29" name="Accent">
              <a:extLst>
                <a:ext uri="{FF2B5EF4-FFF2-40B4-BE49-F238E27FC236}">
                  <a16:creationId xmlns:a16="http://schemas.microsoft.com/office/drawing/2014/main" id="{B7357282-278E-4D30-B745-B8DB34267EAB}"/>
                </a:ext>
              </a:extLst>
            </p:cNvPr>
            <p:cNvSpPr/>
            <p:nvPr/>
          </p:nvSpPr>
          <p:spPr>
            <a:xfrm>
              <a:off x="6968299" y="3235960"/>
              <a:ext cx="914400" cy="914400"/>
            </a:xfrm>
            <a:custGeom>
              <a:avLst/>
              <a:gdLst/>
              <a:ahLst/>
              <a:cxnLst/>
              <a:rect l="0" t="0" r="10000" b="10000"/>
              <a:pathLst>
                <a:path w="10000" h="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grpFill/>
            <a:ln>
              <a:noFill/>
            </a:ln>
          </p:spPr>
          <p:txBody>
            <a:bodyPr/>
            <a:lstStyle/>
            <a:p>
              <a:endParaRPr sz="1350" dirty="0">
                <a:latin typeface="Arial" panose="020B0604020202020204" pitchFamily="34" charset="0"/>
              </a:endParaRPr>
            </a:p>
          </p:txBody>
        </p:sp>
        <p:sp>
          <p:nvSpPr>
            <p:cNvPr id="30" name="Outline">
              <a:extLst>
                <a:ext uri="{FF2B5EF4-FFF2-40B4-BE49-F238E27FC236}">
                  <a16:creationId xmlns:a16="http://schemas.microsoft.com/office/drawing/2014/main" id="{5AEC35B4-C711-489E-B48D-F08DC53AF989}"/>
                </a:ext>
              </a:extLst>
            </p:cNvPr>
            <p:cNvSpPr/>
            <p:nvPr/>
          </p:nvSpPr>
          <p:spPr>
            <a:xfrm>
              <a:off x="6968299" y="3235960"/>
              <a:ext cx="914400" cy="914400"/>
            </a:xfrm>
            <a:custGeom>
              <a:avLst/>
              <a:gdLst/>
              <a:ahLst/>
              <a:cxnLst/>
              <a:rect l="0" t="0" r="10000" b="10000"/>
              <a:pathLst>
                <a:path w="10000" h="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grpFill/>
            <a:ln>
              <a:noFill/>
            </a:ln>
          </p:spPr>
          <p:txBody>
            <a:bodyPr/>
            <a:lstStyle/>
            <a:p>
              <a:endParaRPr sz="1350" dirty="0">
                <a:latin typeface="Arial" panose="020B0604020202020204" pitchFamily="34" charset="0"/>
              </a:endParaRPr>
            </a:p>
          </p:txBody>
        </p:sp>
      </p:grpSp>
      <p:sp>
        <p:nvSpPr>
          <p:cNvPr id="45" name="TextBox 44">
            <a:extLst>
              <a:ext uri="{FF2B5EF4-FFF2-40B4-BE49-F238E27FC236}">
                <a16:creationId xmlns:a16="http://schemas.microsoft.com/office/drawing/2014/main" id="{B524A76B-D552-4013-81B9-82E0C646B263}"/>
              </a:ext>
            </a:extLst>
          </p:cNvPr>
          <p:cNvSpPr txBox="1"/>
          <p:nvPr/>
        </p:nvSpPr>
        <p:spPr>
          <a:xfrm>
            <a:off x="3901045" y="883735"/>
            <a:ext cx="1843268" cy="201035"/>
          </a:xfrm>
          <a:prstGeom prst="rect">
            <a:avLst/>
          </a:prstGeom>
          <a:noFill/>
        </p:spPr>
        <p:txBody>
          <a:bodyPr wrap="square" lIns="0" tIns="0" rIns="0" bIns="0" rtlCol="0" anchor="b">
            <a:noAutofit/>
          </a:bodyPr>
          <a:lstStyle/>
          <a:p>
            <a:r>
              <a:rPr lang="en-US" sz="1600" b="1" dirty="0">
                <a:solidFill>
                  <a:schemeClr val="accent1"/>
                </a:solidFill>
                <a:latin typeface="Arial" panose="020B0604020202020204" pitchFamily="34" charset="0"/>
              </a:rPr>
              <a:t>Activities</a:t>
            </a:r>
            <a:endParaRPr lang="en-PH" sz="1600" b="1" dirty="0">
              <a:solidFill>
                <a:schemeClr val="accent1"/>
              </a:solidFill>
              <a:latin typeface="Arial" panose="020B0604020202020204" pitchFamily="34" charset="0"/>
            </a:endParaRPr>
          </a:p>
        </p:txBody>
      </p:sp>
      <p:cxnSp>
        <p:nvCxnSpPr>
          <p:cNvPr id="4" name="Straight Connector 3">
            <a:extLst>
              <a:ext uri="{FF2B5EF4-FFF2-40B4-BE49-F238E27FC236}">
                <a16:creationId xmlns:a16="http://schemas.microsoft.com/office/drawing/2014/main" id="{5D934D2F-12AF-4A73-9413-BA1A7E587F86}"/>
              </a:ext>
            </a:extLst>
          </p:cNvPr>
          <p:cNvCxnSpPr/>
          <p:nvPr/>
        </p:nvCxnSpPr>
        <p:spPr>
          <a:xfrm>
            <a:off x="3883332" y="2087605"/>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F75A709-CFCB-41E2-8229-7A811C259E17}"/>
              </a:ext>
            </a:extLst>
          </p:cNvPr>
          <p:cNvCxnSpPr/>
          <p:nvPr/>
        </p:nvCxnSpPr>
        <p:spPr>
          <a:xfrm>
            <a:off x="3883332" y="3100970"/>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1F7D8E77-0247-4131-AD97-8D0B1EE8F8AA}"/>
              </a:ext>
            </a:extLst>
          </p:cNvPr>
          <p:cNvCxnSpPr/>
          <p:nvPr/>
        </p:nvCxnSpPr>
        <p:spPr>
          <a:xfrm>
            <a:off x="3883332" y="4114335"/>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EDD621-DF02-428C-8496-4D33734105D4}"/>
              </a:ext>
            </a:extLst>
          </p:cNvPr>
          <p:cNvCxnSpPr/>
          <p:nvPr/>
        </p:nvCxnSpPr>
        <p:spPr>
          <a:xfrm>
            <a:off x="3883332" y="5127700"/>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2DB73CFF-C5DF-4FB5-97E0-0C2EB93E2041}"/>
              </a:ext>
            </a:extLst>
          </p:cNvPr>
          <p:cNvSpPr txBox="1"/>
          <p:nvPr/>
        </p:nvSpPr>
        <p:spPr>
          <a:xfrm>
            <a:off x="6750937" y="883735"/>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1"/>
                </a:solidFill>
                <a:latin typeface="Arial" panose="020B0604020202020204" pitchFamily="34" charset="0"/>
              </a:rPr>
              <a:t>Time</a:t>
            </a:r>
            <a:endParaRPr lang="en-PH" sz="1600" b="1" dirty="0">
              <a:solidFill>
                <a:schemeClr val="accent1"/>
              </a:solidFill>
              <a:latin typeface="Arial" panose="020B0604020202020204" pitchFamily="34" charset="0"/>
            </a:endParaRPr>
          </a:p>
        </p:txBody>
      </p:sp>
      <p:grpSp>
        <p:nvGrpSpPr>
          <p:cNvPr id="2" name="Group 1">
            <a:extLst>
              <a:ext uri="{FF2B5EF4-FFF2-40B4-BE49-F238E27FC236}">
                <a16:creationId xmlns:a16="http://schemas.microsoft.com/office/drawing/2014/main" id="{E4EBDA8E-594D-4EAF-8D3E-0B98D707028F}"/>
              </a:ext>
            </a:extLst>
          </p:cNvPr>
          <p:cNvGrpSpPr/>
          <p:nvPr/>
        </p:nvGrpSpPr>
        <p:grpSpPr>
          <a:xfrm>
            <a:off x="3883330" y="1326767"/>
            <a:ext cx="4710875" cy="508311"/>
            <a:chOff x="3883330" y="1872926"/>
            <a:chExt cx="4710875" cy="508311"/>
          </a:xfrm>
        </p:grpSpPr>
        <p:grpSp>
          <p:nvGrpSpPr>
            <p:cNvPr id="51" name="Group 50">
              <a:extLst>
                <a:ext uri="{FF2B5EF4-FFF2-40B4-BE49-F238E27FC236}">
                  <a16:creationId xmlns:a16="http://schemas.microsoft.com/office/drawing/2014/main" id="{73232CDF-8E3D-497B-86B6-EEC98A132640}"/>
                </a:ext>
              </a:extLst>
            </p:cNvPr>
            <p:cNvGrpSpPr/>
            <p:nvPr/>
          </p:nvGrpSpPr>
          <p:grpSpPr>
            <a:xfrm>
              <a:off x="3883330" y="1961248"/>
              <a:ext cx="326966" cy="331676"/>
              <a:chOff x="4973284" y="620228"/>
              <a:chExt cx="1122714" cy="1138885"/>
            </a:xfrm>
          </p:grpSpPr>
          <p:sp>
            <p:nvSpPr>
              <p:cNvPr id="50" name="Oval 49">
                <a:extLst>
                  <a:ext uri="{FF2B5EF4-FFF2-40B4-BE49-F238E27FC236}">
                    <a16:creationId xmlns:a16="http://schemas.microsoft.com/office/drawing/2014/main" id="{788CDDFC-555D-4C5B-89F7-8A49DB2E07B4}"/>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49" name="Oval 48">
                <a:extLst>
                  <a:ext uri="{FF2B5EF4-FFF2-40B4-BE49-F238E27FC236}">
                    <a16:creationId xmlns:a16="http://schemas.microsoft.com/office/drawing/2014/main" id="{95E21284-F8AB-48B0-8B8E-7A397F09599C}"/>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1200" b="1" dirty="0">
                    <a:latin typeface="Arial" panose="020B0604020202020204" pitchFamily="34" charset="0"/>
                  </a:rPr>
                  <a:t>1</a:t>
                </a:r>
                <a:endParaRPr lang="en-PH" sz="1200" b="1" dirty="0">
                  <a:latin typeface="Arial" panose="020B0604020202020204" pitchFamily="34" charset="0"/>
                </a:endParaRPr>
              </a:p>
            </p:txBody>
          </p:sp>
        </p:grpSp>
        <p:grpSp>
          <p:nvGrpSpPr>
            <p:cNvPr id="10" name="Group 9">
              <a:extLst>
                <a:ext uri="{FF2B5EF4-FFF2-40B4-BE49-F238E27FC236}">
                  <a16:creationId xmlns:a16="http://schemas.microsoft.com/office/drawing/2014/main" id="{24AF6042-A754-474B-BE8E-80B630BE0CC2}"/>
                </a:ext>
              </a:extLst>
            </p:cNvPr>
            <p:cNvGrpSpPr/>
            <p:nvPr/>
          </p:nvGrpSpPr>
          <p:grpSpPr>
            <a:xfrm>
              <a:off x="4363660" y="1872926"/>
              <a:ext cx="2468303" cy="508311"/>
              <a:chOff x="5818206" y="1643605"/>
              <a:chExt cx="2457693" cy="677748"/>
            </a:xfrm>
          </p:grpSpPr>
          <p:sp>
            <p:nvSpPr>
              <p:cNvPr id="47" name="TextBox 46">
                <a:extLst>
                  <a:ext uri="{FF2B5EF4-FFF2-40B4-BE49-F238E27FC236}">
                    <a16:creationId xmlns:a16="http://schemas.microsoft.com/office/drawing/2014/main" id="{ECAA26DA-E5E7-436F-A590-1BD658B1B538}"/>
                  </a:ext>
                </a:extLst>
              </p:cNvPr>
              <p:cNvSpPr txBox="1"/>
              <p:nvPr/>
            </p:nvSpPr>
            <p:spPr>
              <a:xfrm>
                <a:off x="5818206" y="1643605"/>
                <a:ext cx="2457691" cy="268046"/>
              </a:xfrm>
              <a:prstGeom prst="rect">
                <a:avLst/>
              </a:prstGeom>
              <a:noFill/>
            </p:spPr>
            <p:txBody>
              <a:bodyPr wrap="square" lIns="0" tIns="0" rIns="0" bIns="0" rtlCol="0" anchor="b">
                <a:noAutofit/>
              </a:bodyPr>
              <a:lstStyle/>
              <a:p>
                <a:r>
                  <a:rPr lang="en-US" sz="1600" b="1" dirty="0">
                    <a:latin typeface="Arial" panose="020B0604020202020204" pitchFamily="34" charset="0"/>
                  </a:rPr>
                  <a:t>Header</a:t>
                </a:r>
                <a:endParaRPr lang="en-PH" sz="1600" b="1" dirty="0">
                  <a:latin typeface="Arial" panose="020B0604020202020204" pitchFamily="34" charset="0"/>
                </a:endParaRPr>
              </a:p>
            </p:txBody>
          </p:sp>
          <p:sp>
            <p:nvSpPr>
              <p:cNvPr id="48" name="TextBox 47">
                <a:extLst>
                  <a:ext uri="{FF2B5EF4-FFF2-40B4-BE49-F238E27FC236}">
                    <a16:creationId xmlns:a16="http://schemas.microsoft.com/office/drawing/2014/main" id="{C6F7E51E-0540-4EC8-8FFE-CAA51B6D5DDD}"/>
                  </a:ext>
                </a:extLst>
              </p:cNvPr>
              <p:cNvSpPr txBox="1"/>
              <p:nvPr/>
            </p:nvSpPr>
            <p:spPr>
              <a:xfrm>
                <a:off x="5818208" y="1972257"/>
                <a:ext cx="2457691" cy="349096"/>
              </a:xfrm>
              <a:prstGeom prst="rect">
                <a:avLst/>
              </a:prstGeom>
              <a:noFill/>
            </p:spPr>
            <p:txBody>
              <a:bodyPr wrap="square" lIns="0" tIns="0" rIns="0" bIns="0" rtlCol="0" anchor="ctr">
                <a:noAutofit/>
              </a:bodyPr>
              <a:lstStyle/>
              <a:p>
                <a:r>
                  <a:rPr lang="en-US" sz="1200" dirty="0">
                    <a:latin typeface="Arial" panose="020B0604020202020204" pitchFamily="34" charset="0"/>
                  </a:rPr>
                  <a:t>Lorem ipsum dolor sit amet, consectetur adipiscing elit</a:t>
                </a:r>
                <a:endParaRPr lang="en-PH" sz="1200" dirty="0">
                  <a:latin typeface="Arial" panose="020B0604020202020204" pitchFamily="34" charset="0"/>
                </a:endParaRPr>
              </a:p>
            </p:txBody>
          </p:sp>
        </p:grpSp>
        <p:sp>
          <p:nvSpPr>
            <p:cNvPr id="74" name="TextBox 73">
              <a:extLst>
                <a:ext uri="{FF2B5EF4-FFF2-40B4-BE49-F238E27FC236}">
                  <a16:creationId xmlns:a16="http://schemas.microsoft.com/office/drawing/2014/main" id="{36E5FCC3-77B7-4039-BFD9-A79D34E203B6}"/>
                </a:ext>
              </a:extLst>
            </p:cNvPr>
            <p:cNvSpPr txBox="1"/>
            <p:nvPr/>
          </p:nvSpPr>
          <p:spPr>
            <a:xfrm>
              <a:off x="6750937" y="2026570"/>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6"/>
                  </a:solidFill>
                  <a:latin typeface="Arial" panose="020B0604020202020204" pitchFamily="34" charset="0"/>
                </a:rPr>
                <a:t>XX:XX-XX:XX</a:t>
              </a:r>
              <a:endParaRPr lang="en-PH" sz="1600" b="1" dirty="0">
                <a:solidFill>
                  <a:schemeClr val="accent6"/>
                </a:solidFill>
                <a:latin typeface="Arial" panose="020B0604020202020204" pitchFamily="34" charset="0"/>
              </a:endParaRPr>
            </a:p>
          </p:txBody>
        </p:sp>
      </p:grpSp>
      <p:grpSp>
        <p:nvGrpSpPr>
          <p:cNvPr id="9" name="Group 8">
            <a:extLst>
              <a:ext uri="{FF2B5EF4-FFF2-40B4-BE49-F238E27FC236}">
                <a16:creationId xmlns:a16="http://schemas.microsoft.com/office/drawing/2014/main" id="{947D35BF-BDDA-4269-BC8A-4D71F91693D7}"/>
              </a:ext>
            </a:extLst>
          </p:cNvPr>
          <p:cNvGrpSpPr/>
          <p:nvPr/>
        </p:nvGrpSpPr>
        <p:grpSpPr>
          <a:xfrm>
            <a:off x="3883330" y="2340132"/>
            <a:ext cx="4710875" cy="508311"/>
            <a:chOff x="3883330" y="2542451"/>
            <a:chExt cx="4710875" cy="508311"/>
          </a:xfrm>
        </p:grpSpPr>
        <p:grpSp>
          <p:nvGrpSpPr>
            <p:cNvPr id="53" name="Group 52">
              <a:extLst>
                <a:ext uri="{FF2B5EF4-FFF2-40B4-BE49-F238E27FC236}">
                  <a16:creationId xmlns:a16="http://schemas.microsoft.com/office/drawing/2014/main" id="{E54C35E0-7B05-4408-B851-7E9E498DF0DE}"/>
                </a:ext>
              </a:extLst>
            </p:cNvPr>
            <p:cNvGrpSpPr/>
            <p:nvPr/>
          </p:nvGrpSpPr>
          <p:grpSpPr>
            <a:xfrm>
              <a:off x="3883330" y="2630770"/>
              <a:ext cx="326966" cy="331676"/>
              <a:chOff x="4973284" y="620228"/>
              <a:chExt cx="1122714" cy="1138885"/>
            </a:xfrm>
          </p:grpSpPr>
          <p:sp>
            <p:nvSpPr>
              <p:cNvPr id="54" name="Oval 53">
                <a:extLst>
                  <a:ext uri="{FF2B5EF4-FFF2-40B4-BE49-F238E27FC236}">
                    <a16:creationId xmlns:a16="http://schemas.microsoft.com/office/drawing/2014/main" id="{D5436DA5-69BA-47B7-9BBB-05A0E9B90BC5}"/>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55" name="Oval 54">
                <a:extLst>
                  <a:ext uri="{FF2B5EF4-FFF2-40B4-BE49-F238E27FC236}">
                    <a16:creationId xmlns:a16="http://schemas.microsoft.com/office/drawing/2014/main" id="{3A59A53A-F85F-44D3-A90A-ABFE469EE796}"/>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1200" b="1" dirty="0">
                    <a:latin typeface="Arial" panose="020B0604020202020204" pitchFamily="34" charset="0"/>
                  </a:rPr>
                  <a:t>2</a:t>
                </a:r>
                <a:endParaRPr lang="en-PH" sz="1200" b="1" dirty="0">
                  <a:latin typeface="Arial" panose="020B0604020202020204" pitchFamily="34" charset="0"/>
                </a:endParaRPr>
              </a:p>
            </p:txBody>
          </p:sp>
        </p:grpSp>
        <p:grpSp>
          <p:nvGrpSpPr>
            <p:cNvPr id="8" name="Group 7">
              <a:extLst>
                <a:ext uri="{FF2B5EF4-FFF2-40B4-BE49-F238E27FC236}">
                  <a16:creationId xmlns:a16="http://schemas.microsoft.com/office/drawing/2014/main" id="{E7FA93C7-5B64-48C3-A7F9-AF692A4745F4}"/>
                </a:ext>
              </a:extLst>
            </p:cNvPr>
            <p:cNvGrpSpPr/>
            <p:nvPr/>
          </p:nvGrpSpPr>
          <p:grpSpPr>
            <a:xfrm>
              <a:off x="4363660" y="2542451"/>
              <a:ext cx="2468303" cy="508311"/>
              <a:chOff x="5818206" y="2536303"/>
              <a:chExt cx="2457693" cy="677748"/>
            </a:xfrm>
          </p:grpSpPr>
          <p:sp>
            <p:nvSpPr>
              <p:cNvPr id="33" name="TextBox 32">
                <a:extLst>
                  <a:ext uri="{FF2B5EF4-FFF2-40B4-BE49-F238E27FC236}">
                    <a16:creationId xmlns:a16="http://schemas.microsoft.com/office/drawing/2014/main" id="{D6011F2A-EDA6-4F68-8853-D1E1054CF2E8}"/>
                  </a:ext>
                </a:extLst>
              </p:cNvPr>
              <p:cNvSpPr txBox="1"/>
              <p:nvPr/>
            </p:nvSpPr>
            <p:spPr>
              <a:xfrm>
                <a:off x="5818206" y="2536303"/>
                <a:ext cx="2457691" cy="268046"/>
              </a:xfrm>
              <a:prstGeom prst="rect">
                <a:avLst/>
              </a:prstGeom>
              <a:noFill/>
            </p:spPr>
            <p:txBody>
              <a:bodyPr wrap="square" lIns="0" tIns="0" rIns="0" bIns="0" rtlCol="0" anchor="b">
                <a:noAutofit/>
              </a:bodyPr>
              <a:lstStyle/>
              <a:p>
                <a:r>
                  <a:rPr lang="en-US" sz="1600" b="1" dirty="0">
                    <a:latin typeface="Arial" panose="020B0604020202020204" pitchFamily="34" charset="0"/>
                  </a:rPr>
                  <a:t>Header</a:t>
                </a:r>
                <a:endParaRPr lang="en-PH" sz="1600" b="1" dirty="0">
                  <a:latin typeface="Arial" panose="020B0604020202020204" pitchFamily="34" charset="0"/>
                </a:endParaRPr>
              </a:p>
            </p:txBody>
          </p:sp>
          <p:sp>
            <p:nvSpPr>
              <p:cNvPr id="34" name="TextBox 33">
                <a:extLst>
                  <a:ext uri="{FF2B5EF4-FFF2-40B4-BE49-F238E27FC236}">
                    <a16:creationId xmlns:a16="http://schemas.microsoft.com/office/drawing/2014/main" id="{A8934CAD-D815-4581-A157-241B26401104}"/>
                  </a:ext>
                </a:extLst>
              </p:cNvPr>
              <p:cNvSpPr txBox="1"/>
              <p:nvPr/>
            </p:nvSpPr>
            <p:spPr>
              <a:xfrm>
                <a:off x="5818208" y="2864955"/>
                <a:ext cx="2457691" cy="349096"/>
              </a:xfrm>
              <a:prstGeom prst="rect">
                <a:avLst/>
              </a:prstGeom>
              <a:noFill/>
            </p:spPr>
            <p:txBody>
              <a:bodyPr wrap="square" lIns="0" tIns="0" rIns="0" bIns="0" rtlCol="0" anchor="ctr">
                <a:noAutofit/>
              </a:bodyPr>
              <a:lstStyle/>
              <a:p>
                <a:r>
                  <a:rPr lang="en-US" sz="1200" dirty="0">
                    <a:latin typeface="Arial" panose="020B0604020202020204" pitchFamily="34" charset="0"/>
                  </a:rPr>
                  <a:t>Lorem ipsum dolor sit amet, consectetur adipiscing elit</a:t>
                </a:r>
                <a:endParaRPr lang="en-PH" sz="1200" dirty="0">
                  <a:latin typeface="Arial" panose="020B0604020202020204" pitchFamily="34" charset="0"/>
                </a:endParaRPr>
              </a:p>
            </p:txBody>
          </p:sp>
        </p:grpSp>
        <p:sp>
          <p:nvSpPr>
            <p:cNvPr id="81" name="TextBox 80">
              <a:extLst>
                <a:ext uri="{FF2B5EF4-FFF2-40B4-BE49-F238E27FC236}">
                  <a16:creationId xmlns:a16="http://schemas.microsoft.com/office/drawing/2014/main" id="{F8A05B10-4A46-4F84-A451-D08FB3DA8B89}"/>
                </a:ext>
              </a:extLst>
            </p:cNvPr>
            <p:cNvSpPr txBox="1"/>
            <p:nvPr/>
          </p:nvSpPr>
          <p:spPr>
            <a:xfrm>
              <a:off x="6750937" y="2696092"/>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6"/>
                  </a:solidFill>
                  <a:latin typeface="Arial" panose="020B0604020202020204" pitchFamily="34" charset="0"/>
                </a:rPr>
                <a:t>XX:XX-XX:XX</a:t>
              </a:r>
              <a:endParaRPr lang="en-PH" sz="1600" b="1" dirty="0">
                <a:solidFill>
                  <a:schemeClr val="accent6"/>
                </a:solidFill>
                <a:latin typeface="Arial" panose="020B0604020202020204" pitchFamily="34" charset="0"/>
              </a:endParaRPr>
            </a:p>
          </p:txBody>
        </p:sp>
      </p:grpSp>
      <p:grpSp>
        <p:nvGrpSpPr>
          <p:cNvPr id="11" name="Group 10">
            <a:extLst>
              <a:ext uri="{FF2B5EF4-FFF2-40B4-BE49-F238E27FC236}">
                <a16:creationId xmlns:a16="http://schemas.microsoft.com/office/drawing/2014/main" id="{9BAEC983-0CD6-411A-9F9E-40D6C62A610D}"/>
              </a:ext>
            </a:extLst>
          </p:cNvPr>
          <p:cNvGrpSpPr/>
          <p:nvPr/>
        </p:nvGrpSpPr>
        <p:grpSpPr>
          <a:xfrm>
            <a:off x="3883330" y="3353497"/>
            <a:ext cx="4710875" cy="508311"/>
            <a:chOff x="3883330" y="3211973"/>
            <a:chExt cx="4710875" cy="508311"/>
          </a:xfrm>
        </p:grpSpPr>
        <p:grpSp>
          <p:nvGrpSpPr>
            <p:cNvPr id="59" name="Group 58">
              <a:extLst>
                <a:ext uri="{FF2B5EF4-FFF2-40B4-BE49-F238E27FC236}">
                  <a16:creationId xmlns:a16="http://schemas.microsoft.com/office/drawing/2014/main" id="{1E564D47-8450-409E-8BB5-58EF31FA43CF}"/>
                </a:ext>
              </a:extLst>
            </p:cNvPr>
            <p:cNvGrpSpPr/>
            <p:nvPr/>
          </p:nvGrpSpPr>
          <p:grpSpPr>
            <a:xfrm>
              <a:off x="3883330" y="3300295"/>
              <a:ext cx="326966" cy="331676"/>
              <a:chOff x="4973284" y="620228"/>
              <a:chExt cx="1122714" cy="1138885"/>
            </a:xfrm>
          </p:grpSpPr>
          <p:sp>
            <p:nvSpPr>
              <p:cNvPr id="60" name="Oval 59">
                <a:extLst>
                  <a:ext uri="{FF2B5EF4-FFF2-40B4-BE49-F238E27FC236}">
                    <a16:creationId xmlns:a16="http://schemas.microsoft.com/office/drawing/2014/main" id="{87A4A5FE-7FF3-498F-8618-E85198A8C970}"/>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61" name="Oval 60">
                <a:extLst>
                  <a:ext uri="{FF2B5EF4-FFF2-40B4-BE49-F238E27FC236}">
                    <a16:creationId xmlns:a16="http://schemas.microsoft.com/office/drawing/2014/main" id="{CB9046BA-2AF0-4ECA-978A-51A8AFEC9A3E}"/>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1200" b="1" dirty="0">
                    <a:latin typeface="Arial" panose="020B0604020202020204" pitchFamily="34" charset="0"/>
                  </a:rPr>
                  <a:t>3</a:t>
                </a:r>
                <a:endParaRPr lang="en-PH" sz="1200" b="1" dirty="0">
                  <a:latin typeface="Arial" panose="020B0604020202020204" pitchFamily="34" charset="0"/>
                </a:endParaRPr>
              </a:p>
            </p:txBody>
          </p:sp>
        </p:grpSp>
        <p:grpSp>
          <p:nvGrpSpPr>
            <p:cNvPr id="7" name="Group 6">
              <a:extLst>
                <a:ext uri="{FF2B5EF4-FFF2-40B4-BE49-F238E27FC236}">
                  <a16:creationId xmlns:a16="http://schemas.microsoft.com/office/drawing/2014/main" id="{37DB7F57-7D32-407D-A401-D661FFD05868}"/>
                </a:ext>
              </a:extLst>
            </p:cNvPr>
            <p:cNvGrpSpPr/>
            <p:nvPr/>
          </p:nvGrpSpPr>
          <p:grpSpPr>
            <a:xfrm>
              <a:off x="4363660" y="3211973"/>
              <a:ext cx="2468303" cy="508311"/>
              <a:chOff x="5818206" y="3429001"/>
              <a:chExt cx="2457693" cy="677748"/>
            </a:xfrm>
          </p:grpSpPr>
          <p:sp>
            <p:nvSpPr>
              <p:cNvPr id="36" name="TextBox 35">
                <a:extLst>
                  <a:ext uri="{FF2B5EF4-FFF2-40B4-BE49-F238E27FC236}">
                    <a16:creationId xmlns:a16="http://schemas.microsoft.com/office/drawing/2014/main" id="{AB278278-9B9D-40B6-9CF2-23A54247A0AA}"/>
                  </a:ext>
                </a:extLst>
              </p:cNvPr>
              <p:cNvSpPr txBox="1"/>
              <p:nvPr/>
            </p:nvSpPr>
            <p:spPr>
              <a:xfrm>
                <a:off x="5818206" y="3429001"/>
                <a:ext cx="2457691" cy="268046"/>
              </a:xfrm>
              <a:prstGeom prst="rect">
                <a:avLst/>
              </a:prstGeom>
              <a:noFill/>
            </p:spPr>
            <p:txBody>
              <a:bodyPr wrap="square" lIns="0" tIns="0" rIns="0" bIns="0" rtlCol="0" anchor="b">
                <a:noAutofit/>
              </a:bodyPr>
              <a:lstStyle/>
              <a:p>
                <a:r>
                  <a:rPr lang="en-US" sz="1600" b="1" dirty="0">
                    <a:latin typeface="Arial" panose="020B0604020202020204" pitchFamily="34" charset="0"/>
                  </a:rPr>
                  <a:t>Header</a:t>
                </a:r>
                <a:endParaRPr lang="en-PH" sz="1600" b="1" dirty="0">
                  <a:latin typeface="Arial" panose="020B0604020202020204" pitchFamily="34" charset="0"/>
                </a:endParaRPr>
              </a:p>
            </p:txBody>
          </p:sp>
          <p:sp>
            <p:nvSpPr>
              <p:cNvPr id="37" name="TextBox 36">
                <a:extLst>
                  <a:ext uri="{FF2B5EF4-FFF2-40B4-BE49-F238E27FC236}">
                    <a16:creationId xmlns:a16="http://schemas.microsoft.com/office/drawing/2014/main" id="{8892E4C9-3594-4452-9108-A5B7E64C09E4}"/>
                  </a:ext>
                </a:extLst>
              </p:cNvPr>
              <p:cNvSpPr txBox="1"/>
              <p:nvPr/>
            </p:nvSpPr>
            <p:spPr>
              <a:xfrm>
                <a:off x="5818208" y="3757653"/>
                <a:ext cx="2457691" cy="349096"/>
              </a:xfrm>
              <a:prstGeom prst="rect">
                <a:avLst/>
              </a:prstGeom>
              <a:noFill/>
            </p:spPr>
            <p:txBody>
              <a:bodyPr wrap="square" lIns="0" tIns="0" rIns="0" bIns="0" rtlCol="0" anchor="ctr">
                <a:noAutofit/>
              </a:bodyPr>
              <a:lstStyle/>
              <a:p>
                <a:r>
                  <a:rPr lang="en-US" sz="1200" dirty="0">
                    <a:latin typeface="Arial" panose="020B0604020202020204" pitchFamily="34" charset="0"/>
                  </a:rPr>
                  <a:t>Lorem ipsum dolor sit amet, consectetur adipiscing elit</a:t>
                </a:r>
                <a:endParaRPr lang="en-PH" sz="1200" dirty="0">
                  <a:latin typeface="Arial" panose="020B0604020202020204" pitchFamily="34" charset="0"/>
                </a:endParaRPr>
              </a:p>
            </p:txBody>
          </p:sp>
        </p:grpSp>
        <p:sp>
          <p:nvSpPr>
            <p:cNvPr id="82" name="TextBox 81">
              <a:extLst>
                <a:ext uri="{FF2B5EF4-FFF2-40B4-BE49-F238E27FC236}">
                  <a16:creationId xmlns:a16="http://schemas.microsoft.com/office/drawing/2014/main" id="{D40CCAA7-EF4F-497E-A6F1-7C55E62C41B2}"/>
                </a:ext>
              </a:extLst>
            </p:cNvPr>
            <p:cNvSpPr txBox="1"/>
            <p:nvPr/>
          </p:nvSpPr>
          <p:spPr>
            <a:xfrm>
              <a:off x="6750937" y="3365617"/>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6"/>
                  </a:solidFill>
                  <a:latin typeface="Arial" panose="020B0604020202020204" pitchFamily="34" charset="0"/>
                </a:rPr>
                <a:t>XX:XX-XX:XX</a:t>
              </a:r>
              <a:endParaRPr lang="en-PH" sz="1600" b="1" dirty="0">
                <a:solidFill>
                  <a:schemeClr val="accent6"/>
                </a:solidFill>
                <a:latin typeface="Arial" panose="020B0604020202020204" pitchFamily="34" charset="0"/>
              </a:endParaRPr>
            </a:p>
          </p:txBody>
        </p:sp>
      </p:grpSp>
      <p:grpSp>
        <p:nvGrpSpPr>
          <p:cNvPr id="12" name="Group 11">
            <a:extLst>
              <a:ext uri="{FF2B5EF4-FFF2-40B4-BE49-F238E27FC236}">
                <a16:creationId xmlns:a16="http://schemas.microsoft.com/office/drawing/2014/main" id="{AAAAA94C-3A9D-4FA4-8CF1-789613ED566D}"/>
              </a:ext>
            </a:extLst>
          </p:cNvPr>
          <p:cNvGrpSpPr/>
          <p:nvPr/>
        </p:nvGrpSpPr>
        <p:grpSpPr>
          <a:xfrm>
            <a:off x="3883330" y="4366862"/>
            <a:ext cx="4710875" cy="508311"/>
            <a:chOff x="3883330" y="3881498"/>
            <a:chExt cx="4710875" cy="508311"/>
          </a:xfrm>
        </p:grpSpPr>
        <p:grpSp>
          <p:nvGrpSpPr>
            <p:cNvPr id="65" name="Group 64">
              <a:extLst>
                <a:ext uri="{FF2B5EF4-FFF2-40B4-BE49-F238E27FC236}">
                  <a16:creationId xmlns:a16="http://schemas.microsoft.com/office/drawing/2014/main" id="{1FA78853-2CBE-4CB9-9A53-5C7CADAB1E97}"/>
                </a:ext>
              </a:extLst>
            </p:cNvPr>
            <p:cNvGrpSpPr/>
            <p:nvPr/>
          </p:nvGrpSpPr>
          <p:grpSpPr>
            <a:xfrm>
              <a:off x="3883330" y="3969817"/>
              <a:ext cx="326966" cy="331676"/>
              <a:chOff x="4973284" y="620228"/>
              <a:chExt cx="1122714" cy="1138885"/>
            </a:xfrm>
          </p:grpSpPr>
          <p:sp>
            <p:nvSpPr>
              <p:cNvPr id="66" name="Oval 65">
                <a:extLst>
                  <a:ext uri="{FF2B5EF4-FFF2-40B4-BE49-F238E27FC236}">
                    <a16:creationId xmlns:a16="http://schemas.microsoft.com/office/drawing/2014/main" id="{F9138C79-5CF7-4CC6-A725-CA8C69F37382}"/>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67" name="Oval 66">
                <a:extLst>
                  <a:ext uri="{FF2B5EF4-FFF2-40B4-BE49-F238E27FC236}">
                    <a16:creationId xmlns:a16="http://schemas.microsoft.com/office/drawing/2014/main" id="{B9D44AAA-05E1-4AB5-B6AE-5D327AAAE7AD}"/>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1200" b="1" dirty="0">
                    <a:latin typeface="Arial" panose="020B0604020202020204" pitchFamily="34" charset="0"/>
                  </a:rPr>
                  <a:t>4</a:t>
                </a:r>
                <a:endParaRPr lang="en-PH" sz="1200" b="1" dirty="0">
                  <a:latin typeface="Arial" panose="020B0604020202020204" pitchFamily="34" charset="0"/>
                </a:endParaRPr>
              </a:p>
            </p:txBody>
          </p:sp>
        </p:grpSp>
        <p:grpSp>
          <p:nvGrpSpPr>
            <p:cNvPr id="6" name="Group 5">
              <a:extLst>
                <a:ext uri="{FF2B5EF4-FFF2-40B4-BE49-F238E27FC236}">
                  <a16:creationId xmlns:a16="http://schemas.microsoft.com/office/drawing/2014/main" id="{E230ECCB-CFCF-429B-B5AD-D314D5E4B343}"/>
                </a:ext>
              </a:extLst>
            </p:cNvPr>
            <p:cNvGrpSpPr/>
            <p:nvPr/>
          </p:nvGrpSpPr>
          <p:grpSpPr>
            <a:xfrm>
              <a:off x="4363660" y="3881498"/>
              <a:ext cx="2468303" cy="508311"/>
              <a:chOff x="5818206" y="4321699"/>
              <a:chExt cx="2457693" cy="677748"/>
            </a:xfrm>
          </p:grpSpPr>
          <p:sp>
            <p:nvSpPr>
              <p:cNvPr id="39" name="TextBox 38">
                <a:extLst>
                  <a:ext uri="{FF2B5EF4-FFF2-40B4-BE49-F238E27FC236}">
                    <a16:creationId xmlns:a16="http://schemas.microsoft.com/office/drawing/2014/main" id="{F4A9EA2D-60A4-4393-9C33-21EC0C1D9429}"/>
                  </a:ext>
                </a:extLst>
              </p:cNvPr>
              <p:cNvSpPr txBox="1"/>
              <p:nvPr/>
            </p:nvSpPr>
            <p:spPr>
              <a:xfrm>
                <a:off x="5818206" y="4321699"/>
                <a:ext cx="2457691" cy="268046"/>
              </a:xfrm>
              <a:prstGeom prst="rect">
                <a:avLst/>
              </a:prstGeom>
              <a:noFill/>
            </p:spPr>
            <p:txBody>
              <a:bodyPr wrap="square" lIns="0" tIns="0" rIns="0" bIns="0" rtlCol="0" anchor="b">
                <a:noAutofit/>
              </a:bodyPr>
              <a:lstStyle/>
              <a:p>
                <a:r>
                  <a:rPr lang="en-US" sz="1600" b="1" dirty="0">
                    <a:latin typeface="Arial" panose="020B0604020202020204" pitchFamily="34" charset="0"/>
                  </a:rPr>
                  <a:t>Header</a:t>
                </a:r>
                <a:endParaRPr lang="en-PH" sz="1600" b="1" dirty="0">
                  <a:latin typeface="Arial" panose="020B0604020202020204" pitchFamily="34" charset="0"/>
                </a:endParaRPr>
              </a:p>
            </p:txBody>
          </p:sp>
          <p:sp>
            <p:nvSpPr>
              <p:cNvPr id="40" name="TextBox 39">
                <a:extLst>
                  <a:ext uri="{FF2B5EF4-FFF2-40B4-BE49-F238E27FC236}">
                    <a16:creationId xmlns:a16="http://schemas.microsoft.com/office/drawing/2014/main" id="{EB97A5B8-E53E-4C03-99CD-CAF2CB1A1EA1}"/>
                  </a:ext>
                </a:extLst>
              </p:cNvPr>
              <p:cNvSpPr txBox="1"/>
              <p:nvPr/>
            </p:nvSpPr>
            <p:spPr>
              <a:xfrm>
                <a:off x="5818208" y="4650351"/>
                <a:ext cx="2457691" cy="349096"/>
              </a:xfrm>
              <a:prstGeom prst="rect">
                <a:avLst/>
              </a:prstGeom>
              <a:noFill/>
            </p:spPr>
            <p:txBody>
              <a:bodyPr wrap="square" lIns="0" tIns="0" rIns="0" bIns="0" rtlCol="0" anchor="ctr">
                <a:noAutofit/>
              </a:bodyPr>
              <a:lstStyle/>
              <a:p>
                <a:r>
                  <a:rPr lang="en-US" sz="1200" dirty="0">
                    <a:latin typeface="Arial" panose="020B0604020202020204" pitchFamily="34" charset="0"/>
                  </a:rPr>
                  <a:t>Lorem ipsum dolor sit amet, consectetur adipiscing elit</a:t>
                </a:r>
                <a:endParaRPr lang="en-PH" sz="1200" dirty="0">
                  <a:latin typeface="Arial" panose="020B0604020202020204" pitchFamily="34" charset="0"/>
                </a:endParaRPr>
              </a:p>
            </p:txBody>
          </p:sp>
        </p:grpSp>
        <p:sp>
          <p:nvSpPr>
            <p:cNvPr id="83" name="TextBox 82">
              <a:extLst>
                <a:ext uri="{FF2B5EF4-FFF2-40B4-BE49-F238E27FC236}">
                  <a16:creationId xmlns:a16="http://schemas.microsoft.com/office/drawing/2014/main" id="{4F40D8B4-4C48-4CD7-BD1A-EC3359E3A769}"/>
                </a:ext>
              </a:extLst>
            </p:cNvPr>
            <p:cNvSpPr txBox="1"/>
            <p:nvPr/>
          </p:nvSpPr>
          <p:spPr>
            <a:xfrm>
              <a:off x="6750937" y="4035139"/>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6"/>
                  </a:solidFill>
                  <a:latin typeface="Arial" panose="020B0604020202020204" pitchFamily="34" charset="0"/>
                </a:rPr>
                <a:t>XX:XX-XX:XX</a:t>
              </a:r>
              <a:endParaRPr lang="en-PH" sz="1600" b="1" dirty="0">
                <a:solidFill>
                  <a:schemeClr val="accent6"/>
                </a:solidFill>
                <a:latin typeface="Arial" panose="020B0604020202020204" pitchFamily="34" charset="0"/>
              </a:endParaRPr>
            </a:p>
          </p:txBody>
        </p:sp>
      </p:grpSp>
      <p:grpSp>
        <p:nvGrpSpPr>
          <p:cNvPr id="13" name="Group 12">
            <a:extLst>
              <a:ext uri="{FF2B5EF4-FFF2-40B4-BE49-F238E27FC236}">
                <a16:creationId xmlns:a16="http://schemas.microsoft.com/office/drawing/2014/main" id="{B00BD778-CC1D-4935-BB78-914D43A37243}"/>
              </a:ext>
            </a:extLst>
          </p:cNvPr>
          <p:cNvGrpSpPr/>
          <p:nvPr/>
        </p:nvGrpSpPr>
        <p:grpSpPr>
          <a:xfrm>
            <a:off x="3883330" y="5380229"/>
            <a:ext cx="4710875" cy="508311"/>
            <a:chOff x="3883330" y="4551020"/>
            <a:chExt cx="4710875" cy="508311"/>
          </a:xfrm>
        </p:grpSpPr>
        <p:grpSp>
          <p:nvGrpSpPr>
            <p:cNvPr id="71" name="Group 70">
              <a:extLst>
                <a:ext uri="{FF2B5EF4-FFF2-40B4-BE49-F238E27FC236}">
                  <a16:creationId xmlns:a16="http://schemas.microsoft.com/office/drawing/2014/main" id="{79A77876-F645-4627-9F6C-B6B64D8645F6}"/>
                </a:ext>
              </a:extLst>
            </p:cNvPr>
            <p:cNvGrpSpPr/>
            <p:nvPr/>
          </p:nvGrpSpPr>
          <p:grpSpPr>
            <a:xfrm>
              <a:off x="3883330" y="4639339"/>
              <a:ext cx="326966" cy="331676"/>
              <a:chOff x="4973284" y="620228"/>
              <a:chExt cx="1122714" cy="1138885"/>
            </a:xfrm>
          </p:grpSpPr>
          <p:sp>
            <p:nvSpPr>
              <p:cNvPr id="72" name="Oval 71">
                <a:extLst>
                  <a:ext uri="{FF2B5EF4-FFF2-40B4-BE49-F238E27FC236}">
                    <a16:creationId xmlns:a16="http://schemas.microsoft.com/office/drawing/2014/main" id="{50B507A9-CD61-400F-88CD-C33E06C06B11}"/>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73" name="Oval 72">
                <a:extLst>
                  <a:ext uri="{FF2B5EF4-FFF2-40B4-BE49-F238E27FC236}">
                    <a16:creationId xmlns:a16="http://schemas.microsoft.com/office/drawing/2014/main" id="{4940EE6D-DF93-421A-BDFB-C6E9B4CE30CF}"/>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1200" b="1" dirty="0">
                    <a:latin typeface="Arial" panose="020B0604020202020204" pitchFamily="34" charset="0"/>
                  </a:rPr>
                  <a:t>5</a:t>
                </a:r>
                <a:endParaRPr lang="en-PH" sz="1200" b="1" dirty="0">
                  <a:latin typeface="Arial" panose="020B0604020202020204" pitchFamily="34" charset="0"/>
                </a:endParaRPr>
              </a:p>
            </p:txBody>
          </p:sp>
        </p:grpSp>
        <p:grpSp>
          <p:nvGrpSpPr>
            <p:cNvPr id="5" name="Group 4">
              <a:extLst>
                <a:ext uri="{FF2B5EF4-FFF2-40B4-BE49-F238E27FC236}">
                  <a16:creationId xmlns:a16="http://schemas.microsoft.com/office/drawing/2014/main" id="{3D40E278-6F0C-4173-BACC-AE7E1B53E435}"/>
                </a:ext>
              </a:extLst>
            </p:cNvPr>
            <p:cNvGrpSpPr/>
            <p:nvPr/>
          </p:nvGrpSpPr>
          <p:grpSpPr>
            <a:xfrm>
              <a:off x="4363660" y="4551020"/>
              <a:ext cx="2468303" cy="508311"/>
              <a:chOff x="5818206" y="5214395"/>
              <a:chExt cx="2457693" cy="677748"/>
            </a:xfrm>
          </p:grpSpPr>
          <p:sp>
            <p:nvSpPr>
              <p:cNvPr id="42" name="TextBox 41">
                <a:extLst>
                  <a:ext uri="{FF2B5EF4-FFF2-40B4-BE49-F238E27FC236}">
                    <a16:creationId xmlns:a16="http://schemas.microsoft.com/office/drawing/2014/main" id="{4E48F6FF-8BBE-4804-830D-EBE61C9C0A2A}"/>
                  </a:ext>
                </a:extLst>
              </p:cNvPr>
              <p:cNvSpPr txBox="1"/>
              <p:nvPr/>
            </p:nvSpPr>
            <p:spPr>
              <a:xfrm>
                <a:off x="5818206" y="5214395"/>
                <a:ext cx="2457691" cy="268046"/>
              </a:xfrm>
              <a:prstGeom prst="rect">
                <a:avLst/>
              </a:prstGeom>
              <a:noFill/>
            </p:spPr>
            <p:txBody>
              <a:bodyPr wrap="square" lIns="0" tIns="0" rIns="0" bIns="0" rtlCol="0" anchor="b">
                <a:noAutofit/>
              </a:bodyPr>
              <a:lstStyle/>
              <a:p>
                <a:r>
                  <a:rPr lang="en-US" sz="1600" b="1" dirty="0">
                    <a:latin typeface="Arial" panose="020B0604020202020204" pitchFamily="34" charset="0"/>
                  </a:rPr>
                  <a:t>Header</a:t>
                </a:r>
                <a:endParaRPr lang="en-PH" sz="1600" b="1" dirty="0">
                  <a:latin typeface="Arial" panose="020B0604020202020204" pitchFamily="34" charset="0"/>
                </a:endParaRPr>
              </a:p>
            </p:txBody>
          </p:sp>
          <p:sp>
            <p:nvSpPr>
              <p:cNvPr id="43" name="TextBox 42">
                <a:extLst>
                  <a:ext uri="{FF2B5EF4-FFF2-40B4-BE49-F238E27FC236}">
                    <a16:creationId xmlns:a16="http://schemas.microsoft.com/office/drawing/2014/main" id="{49B20315-EC07-439E-ABE4-D0BE42EE7A63}"/>
                  </a:ext>
                </a:extLst>
              </p:cNvPr>
              <p:cNvSpPr txBox="1"/>
              <p:nvPr/>
            </p:nvSpPr>
            <p:spPr>
              <a:xfrm>
                <a:off x="5818208" y="5543047"/>
                <a:ext cx="2457691" cy="349096"/>
              </a:xfrm>
              <a:prstGeom prst="rect">
                <a:avLst/>
              </a:prstGeom>
              <a:noFill/>
            </p:spPr>
            <p:txBody>
              <a:bodyPr wrap="square" lIns="0" tIns="0" rIns="0" bIns="0" rtlCol="0" anchor="ctr">
                <a:noAutofit/>
              </a:bodyPr>
              <a:lstStyle/>
              <a:p>
                <a:r>
                  <a:rPr lang="en-US" sz="1200" dirty="0">
                    <a:latin typeface="Arial" panose="020B0604020202020204" pitchFamily="34" charset="0"/>
                  </a:rPr>
                  <a:t>Lorem ipsum dolor sit amet, consectetur adipiscing elit</a:t>
                </a:r>
                <a:endParaRPr lang="en-PH" sz="1200" dirty="0">
                  <a:latin typeface="Arial" panose="020B0604020202020204" pitchFamily="34" charset="0"/>
                </a:endParaRPr>
              </a:p>
            </p:txBody>
          </p:sp>
        </p:grpSp>
        <p:sp>
          <p:nvSpPr>
            <p:cNvPr id="84" name="TextBox 83">
              <a:extLst>
                <a:ext uri="{FF2B5EF4-FFF2-40B4-BE49-F238E27FC236}">
                  <a16:creationId xmlns:a16="http://schemas.microsoft.com/office/drawing/2014/main" id="{2999AE15-B5F6-4948-8E9C-E5E1BD7B33B0}"/>
                </a:ext>
              </a:extLst>
            </p:cNvPr>
            <p:cNvSpPr txBox="1"/>
            <p:nvPr/>
          </p:nvSpPr>
          <p:spPr>
            <a:xfrm>
              <a:off x="6750937" y="4704663"/>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6"/>
                  </a:solidFill>
                  <a:latin typeface="Arial" panose="020B0604020202020204" pitchFamily="34" charset="0"/>
                </a:rPr>
                <a:t>XX:XX-XX:XX</a:t>
              </a:r>
              <a:endParaRPr lang="en-PH" sz="1600" b="1" dirty="0">
                <a:solidFill>
                  <a:schemeClr val="accent6"/>
                </a:solidFill>
                <a:latin typeface="Arial" panose="020B0604020202020204" pitchFamily="34" charset="0"/>
              </a:endParaRPr>
            </a:p>
          </p:txBody>
        </p:sp>
      </p:grpSp>
      <p:sp>
        <p:nvSpPr>
          <p:cNvPr id="3" name="Title 2">
            <a:extLst>
              <a:ext uri="{FF2B5EF4-FFF2-40B4-BE49-F238E27FC236}">
                <a16:creationId xmlns:a16="http://schemas.microsoft.com/office/drawing/2014/main" id="{3583ED2E-8BB7-4EBC-876C-C089B3E3A64F}"/>
              </a:ext>
            </a:extLst>
          </p:cNvPr>
          <p:cNvSpPr>
            <a:spLocks noGrp="1"/>
          </p:cNvSpPr>
          <p:nvPr>
            <p:ph type="ctrTitle"/>
          </p:nvPr>
        </p:nvSpPr>
        <p:spPr>
          <a:xfrm>
            <a:off x="687712" y="2686055"/>
            <a:ext cx="2560321" cy="1155269"/>
          </a:xfrm>
        </p:spPr>
        <p:txBody>
          <a:bodyPr anchor="ctr">
            <a:normAutofit/>
          </a:bodyPr>
          <a:lstStyle/>
          <a:p>
            <a:pPr algn="ctr"/>
            <a:r>
              <a:rPr lang="en-US" b="1" dirty="0"/>
              <a:t>Agenda </a:t>
            </a:r>
            <a:r>
              <a:rPr lang="en-US" sz="1800" dirty="0"/>
              <a:t>Schedule (5 Rows)</a:t>
            </a:r>
            <a:endParaRPr lang="en-PH" sz="1800" dirty="0"/>
          </a:p>
        </p:txBody>
      </p:sp>
    </p:spTree>
    <p:extLst>
      <p:ext uri="{BB962C8B-B14F-4D97-AF65-F5344CB8AC3E}">
        <p14:creationId xmlns:p14="http://schemas.microsoft.com/office/powerpoint/2010/main" val="378714408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8842C83-1217-4FD2-AAD7-DE24826E45F5}"/>
              </a:ext>
            </a:extLst>
          </p:cNvPr>
          <p:cNvSpPr>
            <a:spLocks noGrp="1"/>
          </p:cNvSpPr>
          <p:nvPr>
            <p:ph type="title"/>
          </p:nvPr>
        </p:nvSpPr>
        <p:spPr>
          <a:xfrm>
            <a:off x="628650" y="365127"/>
            <a:ext cx="7886700" cy="618100"/>
          </a:xfrm>
        </p:spPr>
        <p:txBody>
          <a:bodyPr>
            <a:normAutofit/>
          </a:bodyPr>
          <a:lstStyle/>
          <a:p>
            <a:r>
              <a:rPr lang="en-PH" dirty="0"/>
              <a:t>Visual Five Column Content + Big Icons</a:t>
            </a:r>
          </a:p>
        </p:txBody>
      </p:sp>
      <p:sp>
        <p:nvSpPr>
          <p:cNvPr id="3" name="Slide Number Placeholder 2">
            <a:extLst>
              <a:ext uri="{FF2B5EF4-FFF2-40B4-BE49-F238E27FC236}">
                <a16:creationId xmlns:a16="http://schemas.microsoft.com/office/drawing/2014/main" id="{E881A5A9-96C3-4E12-BB52-4721566B355B}"/>
              </a:ext>
            </a:extLst>
          </p:cNvPr>
          <p:cNvSpPr>
            <a:spLocks noGrp="1"/>
          </p:cNvSpPr>
          <p:nvPr>
            <p:ph type="sldNum" sz="quarter" idx="12"/>
          </p:nvPr>
        </p:nvSpPr>
        <p:spPr/>
        <p:txBody>
          <a:bodyPr/>
          <a:lstStyle/>
          <a:p>
            <a:fld id="{40FCC99B-2112-4769-A0F7-9B55781EDC8A}" type="slidenum">
              <a:rPr lang="en-PH" smtClean="0"/>
              <a:t>50</a:t>
            </a:fld>
            <a:endParaRPr lang="en-PH" dirty="0"/>
          </a:p>
        </p:txBody>
      </p:sp>
      <p:sp>
        <p:nvSpPr>
          <p:cNvPr id="5" name="Rectangle 4">
            <a:extLst>
              <a:ext uri="{FF2B5EF4-FFF2-40B4-BE49-F238E27FC236}">
                <a16:creationId xmlns:a16="http://schemas.microsoft.com/office/drawing/2014/main" id="{3BCA6B9A-5D07-4A2A-84A3-28799B48F27E}"/>
              </a:ext>
            </a:extLst>
          </p:cNvPr>
          <p:cNvSpPr/>
          <p:nvPr/>
        </p:nvSpPr>
        <p:spPr>
          <a:xfrm>
            <a:off x="1572" y="3065433"/>
            <a:ext cx="9142428" cy="622677"/>
          </a:xfrm>
          <a:prstGeom prst="rect">
            <a:avLst/>
          </a:prstGeom>
          <a:solidFill>
            <a:schemeClr val="tx2">
              <a:lumMod val="20000"/>
              <a:lumOff val="80000"/>
            </a:schemeClr>
          </a:solidFill>
          <a:ln w="9525" cap="rnd" cmpd="sng" algn="ctr">
            <a:noFill/>
            <a:prstDash val="solid"/>
            <a:roun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18678" lvl="1" indent="-145787">
              <a:buClr>
                <a:schemeClr val="bg1"/>
              </a:buClr>
              <a:buSzPct val="100000"/>
              <a:buFont typeface="Trebuchet MS" panose="020B0603020202020204" pitchFamily="34" charset="0"/>
              <a:buChar char="•"/>
            </a:pPr>
            <a:endParaRPr lang="en-US" sz="900" dirty="0">
              <a:solidFill>
                <a:srgbClr val="FFFFFF"/>
              </a:solidFill>
              <a:latin typeface="Arial" panose="020B0604020202020204" pitchFamily="34" charset="0"/>
              <a:sym typeface="Trebuchet MS" panose="020B0603020202020204" pitchFamily="34" charset="0"/>
            </a:endParaRPr>
          </a:p>
        </p:txBody>
      </p:sp>
      <p:sp>
        <p:nvSpPr>
          <p:cNvPr id="6" name="Rectangle 5">
            <a:extLst>
              <a:ext uri="{FF2B5EF4-FFF2-40B4-BE49-F238E27FC236}">
                <a16:creationId xmlns:a16="http://schemas.microsoft.com/office/drawing/2014/main" id="{E02C5406-3B26-4840-853B-5811051341FD}"/>
              </a:ext>
            </a:extLst>
          </p:cNvPr>
          <p:cNvSpPr/>
          <p:nvPr/>
        </p:nvSpPr>
        <p:spPr>
          <a:xfrm>
            <a:off x="810016" y="3009839"/>
            <a:ext cx="1250166"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200" dirty="0">
                <a:solidFill>
                  <a:srgbClr val="FFFFFF"/>
                </a:solidFill>
                <a:latin typeface="Arial" panose="020B0604020202020204" pitchFamily="34" charset="0"/>
              </a:rPr>
              <a:t>Header</a:t>
            </a:r>
          </a:p>
        </p:txBody>
      </p:sp>
      <p:sp>
        <p:nvSpPr>
          <p:cNvPr id="7" name="Right Triangle 6">
            <a:extLst>
              <a:ext uri="{FF2B5EF4-FFF2-40B4-BE49-F238E27FC236}">
                <a16:creationId xmlns:a16="http://schemas.microsoft.com/office/drawing/2014/main" id="{C364BB92-EAFE-4B7C-A22F-9CC79F6578BD}"/>
              </a:ext>
            </a:extLst>
          </p:cNvPr>
          <p:cNvSpPr/>
          <p:nvPr/>
        </p:nvSpPr>
        <p:spPr>
          <a:xfrm rot="16200000" flipV="1">
            <a:off x="2081481"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8" name="Right Triangle 7">
            <a:extLst>
              <a:ext uri="{FF2B5EF4-FFF2-40B4-BE49-F238E27FC236}">
                <a16:creationId xmlns:a16="http://schemas.microsoft.com/office/drawing/2014/main" id="{4AECF780-8F76-4413-A292-9A35DFE6D373}"/>
              </a:ext>
            </a:extLst>
          </p:cNvPr>
          <p:cNvSpPr/>
          <p:nvPr/>
        </p:nvSpPr>
        <p:spPr>
          <a:xfrm rot="16200000" flipH="1" flipV="1">
            <a:off x="2083815"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9" name="Right Triangle 8">
            <a:extLst>
              <a:ext uri="{FF2B5EF4-FFF2-40B4-BE49-F238E27FC236}">
                <a16:creationId xmlns:a16="http://schemas.microsoft.com/office/drawing/2014/main" id="{A55C4A15-20AC-4E9F-B402-04C6541ADBD2}"/>
              </a:ext>
            </a:extLst>
          </p:cNvPr>
          <p:cNvSpPr/>
          <p:nvPr/>
        </p:nvSpPr>
        <p:spPr>
          <a:xfrm rot="16200000" flipH="1">
            <a:off x="735456" y="3664484"/>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0" name="Right Triangle 9">
            <a:extLst>
              <a:ext uri="{FF2B5EF4-FFF2-40B4-BE49-F238E27FC236}">
                <a16:creationId xmlns:a16="http://schemas.microsoft.com/office/drawing/2014/main" id="{80C5D2D2-64DF-400E-B997-99AFC61BFB5B}"/>
              </a:ext>
            </a:extLst>
          </p:cNvPr>
          <p:cNvSpPr/>
          <p:nvPr/>
        </p:nvSpPr>
        <p:spPr>
          <a:xfrm rot="16200000">
            <a:off x="733122" y="2988543"/>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90" name="Oval 89">
            <a:extLst>
              <a:ext uri="{FF2B5EF4-FFF2-40B4-BE49-F238E27FC236}">
                <a16:creationId xmlns:a16="http://schemas.microsoft.com/office/drawing/2014/main" id="{FFB60683-EBA5-4F37-814C-87BDAFB5BE6F}"/>
              </a:ext>
            </a:extLst>
          </p:cNvPr>
          <p:cNvSpPr/>
          <p:nvPr/>
        </p:nvSpPr>
        <p:spPr>
          <a:xfrm>
            <a:off x="956803" y="1826712"/>
            <a:ext cx="956601" cy="956600"/>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1" name="Arc 90">
            <a:extLst>
              <a:ext uri="{FF2B5EF4-FFF2-40B4-BE49-F238E27FC236}">
                <a16:creationId xmlns:a16="http://schemas.microsoft.com/office/drawing/2014/main" id="{11BE5D5C-53E0-4FAE-ACD4-07712D9B7D07}"/>
              </a:ext>
            </a:extLst>
          </p:cNvPr>
          <p:cNvSpPr/>
          <p:nvPr/>
        </p:nvSpPr>
        <p:spPr>
          <a:xfrm>
            <a:off x="920758" y="1790666"/>
            <a:ext cx="1028692" cy="1028690"/>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2" name="Arc 91">
            <a:extLst>
              <a:ext uri="{FF2B5EF4-FFF2-40B4-BE49-F238E27FC236}">
                <a16:creationId xmlns:a16="http://schemas.microsoft.com/office/drawing/2014/main" id="{65EF2F65-DE53-4D44-9472-5CDC07527222}"/>
              </a:ext>
            </a:extLst>
          </p:cNvPr>
          <p:cNvSpPr/>
          <p:nvPr/>
        </p:nvSpPr>
        <p:spPr>
          <a:xfrm>
            <a:off x="920758" y="1790666"/>
            <a:ext cx="1028692" cy="1028690"/>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3" name="Arc 92">
            <a:extLst>
              <a:ext uri="{FF2B5EF4-FFF2-40B4-BE49-F238E27FC236}">
                <a16:creationId xmlns:a16="http://schemas.microsoft.com/office/drawing/2014/main" id="{90643AF0-0DDF-4BC1-8744-64C8A61F380A}"/>
              </a:ext>
            </a:extLst>
          </p:cNvPr>
          <p:cNvSpPr/>
          <p:nvPr/>
        </p:nvSpPr>
        <p:spPr>
          <a:xfrm>
            <a:off x="920757" y="1790666"/>
            <a:ext cx="1028692" cy="1028690"/>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cxnSp>
        <p:nvCxnSpPr>
          <p:cNvPr id="94" name="Straight Connector 93">
            <a:extLst>
              <a:ext uri="{FF2B5EF4-FFF2-40B4-BE49-F238E27FC236}">
                <a16:creationId xmlns:a16="http://schemas.microsoft.com/office/drawing/2014/main" id="{F7691E50-BDA0-47BF-9C40-C6D7D95C38A2}"/>
              </a:ext>
            </a:extLst>
          </p:cNvPr>
          <p:cNvCxnSpPr>
            <a:cxnSpLocks/>
          </p:cNvCxnSpPr>
          <p:nvPr/>
        </p:nvCxnSpPr>
        <p:spPr>
          <a:xfrm>
            <a:off x="1435091" y="2819450"/>
            <a:ext cx="29"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pic>
        <p:nvPicPr>
          <p:cNvPr id="113" name="Graphic 112" descr="Single gear with solid fill">
            <a:extLst>
              <a:ext uri="{FF2B5EF4-FFF2-40B4-BE49-F238E27FC236}">
                <a16:creationId xmlns:a16="http://schemas.microsoft.com/office/drawing/2014/main" id="{3C612B81-FE19-4256-903C-DD064EAC902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47915" y="1917824"/>
            <a:ext cx="774368" cy="774368"/>
          </a:xfrm>
          <a:prstGeom prst="rect">
            <a:avLst/>
          </a:prstGeom>
        </p:spPr>
      </p:pic>
      <p:sp>
        <p:nvSpPr>
          <p:cNvPr id="118" name="Text Placeholder 10">
            <a:extLst>
              <a:ext uri="{FF2B5EF4-FFF2-40B4-BE49-F238E27FC236}">
                <a16:creationId xmlns:a16="http://schemas.microsoft.com/office/drawing/2014/main" id="{92C151B3-C903-4061-8CC1-4FA1FBE21149}"/>
              </a:ext>
            </a:extLst>
          </p:cNvPr>
          <p:cNvSpPr txBox="1">
            <a:spLocks/>
          </p:cNvSpPr>
          <p:nvPr/>
        </p:nvSpPr>
        <p:spPr>
          <a:xfrm>
            <a:off x="694481" y="3929431"/>
            <a:ext cx="1481236" cy="2205148"/>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050" dirty="0">
              <a:latin typeface="Arial" panose="020B0604020202020204" pitchFamily="34" charset="0"/>
            </a:endParaRPr>
          </a:p>
        </p:txBody>
      </p:sp>
      <p:sp>
        <p:nvSpPr>
          <p:cNvPr id="14" name="Right Triangle 13">
            <a:extLst>
              <a:ext uri="{FF2B5EF4-FFF2-40B4-BE49-F238E27FC236}">
                <a16:creationId xmlns:a16="http://schemas.microsoft.com/office/drawing/2014/main" id="{9FE88425-683F-4EA8-809B-D8A66043E3AD}"/>
              </a:ext>
            </a:extLst>
          </p:cNvPr>
          <p:cNvSpPr/>
          <p:nvPr/>
        </p:nvSpPr>
        <p:spPr>
          <a:xfrm rot="16200000" flipH="1">
            <a:off x="2301423"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5" name="Right Triangle 14">
            <a:extLst>
              <a:ext uri="{FF2B5EF4-FFF2-40B4-BE49-F238E27FC236}">
                <a16:creationId xmlns:a16="http://schemas.microsoft.com/office/drawing/2014/main" id="{1630B315-9593-4D1B-812A-27697B9EAD0A}"/>
              </a:ext>
            </a:extLst>
          </p:cNvPr>
          <p:cNvSpPr/>
          <p:nvPr/>
        </p:nvSpPr>
        <p:spPr>
          <a:xfrm rot="16200000">
            <a:off x="2299089"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grpSp>
        <p:nvGrpSpPr>
          <p:cNvPr id="88" name="Group 87">
            <a:extLst>
              <a:ext uri="{FF2B5EF4-FFF2-40B4-BE49-F238E27FC236}">
                <a16:creationId xmlns:a16="http://schemas.microsoft.com/office/drawing/2014/main" id="{3A31700C-DBF4-45CC-A231-3A417CE1C103}"/>
              </a:ext>
            </a:extLst>
          </p:cNvPr>
          <p:cNvGrpSpPr/>
          <p:nvPr/>
        </p:nvGrpSpPr>
        <p:grpSpPr>
          <a:xfrm>
            <a:off x="2486694" y="1790666"/>
            <a:ext cx="1028693" cy="1028690"/>
            <a:chOff x="3159685" y="1869994"/>
            <a:chExt cx="1371590" cy="1371587"/>
          </a:xfrm>
        </p:grpSpPr>
        <p:sp>
          <p:nvSpPr>
            <p:cNvPr id="26" name="Oval 25">
              <a:extLst>
                <a:ext uri="{FF2B5EF4-FFF2-40B4-BE49-F238E27FC236}">
                  <a16:creationId xmlns:a16="http://schemas.microsoft.com/office/drawing/2014/main" id="{B8344806-8904-40E7-8D5F-865471BB4138}"/>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27" name="Arc 26">
              <a:extLst>
                <a:ext uri="{FF2B5EF4-FFF2-40B4-BE49-F238E27FC236}">
                  <a16:creationId xmlns:a16="http://schemas.microsoft.com/office/drawing/2014/main" id="{8E967B21-8129-4698-8BB1-DB7F31CFBC13}"/>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28" name="Arc 27">
              <a:extLst>
                <a:ext uri="{FF2B5EF4-FFF2-40B4-BE49-F238E27FC236}">
                  <a16:creationId xmlns:a16="http://schemas.microsoft.com/office/drawing/2014/main" id="{173EC25A-9E4F-49DA-A964-E8C81DDC41D7}"/>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30" name="Arc 29">
              <a:extLst>
                <a:ext uri="{FF2B5EF4-FFF2-40B4-BE49-F238E27FC236}">
                  <a16:creationId xmlns:a16="http://schemas.microsoft.com/office/drawing/2014/main" id="{5FCEB2A8-86AB-4AA1-820E-BA03DB3C88F1}"/>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sp>
        <p:nvSpPr>
          <p:cNvPr id="11" name="Rectangle 10">
            <a:extLst>
              <a:ext uri="{FF2B5EF4-FFF2-40B4-BE49-F238E27FC236}">
                <a16:creationId xmlns:a16="http://schemas.microsoft.com/office/drawing/2014/main" id="{AD2014CD-B9E5-4F0B-A22A-B8DA533D8ED9}"/>
              </a:ext>
            </a:extLst>
          </p:cNvPr>
          <p:cNvSpPr/>
          <p:nvPr/>
        </p:nvSpPr>
        <p:spPr>
          <a:xfrm>
            <a:off x="2375980" y="3009841"/>
            <a:ext cx="1250166"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200" dirty="0">
                <a:solidFill>
                  <a:srgbClr val="FFFFFF"/>
                </a:solidFill>
                <a:latin typeface="Arial" panose="020B0604020202020204" pitchFamily="34" charset="0"/>
              </a:rPr>
              <a:t>Header</a:t>
            </a:r>
          </a:p>
        </p:txBody>
      </p:sp>
      <p:sp>
        <p:nvSpPr>
          <p:cNvPr id="12" name="Right Triangle 11">
            <a:extLst>
              <a:ext uri="{FF2B5EF4-FFF2-40B4-BE49-F238E27FC236}">
                <a16:creationId xmlns:a16="http://schemas.microsoft.com/office/drawing/2014/main" id="{561D76C3-C9A4-4C52-895F-0EA479B21B55}"/>
              </a:ext>
            </a:extLst>
          </p:cNvPr>
          <p:cNvSpPr/>
          <p:nvPr/>
        </p:nvSpPr>
        <p:spPr>
          <a:xfrm rot="16200000" flipV="1">
            <a:off x="3647445"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3" name="Right Triangle 12">
            <a:extLst>
              <a:ext uri="{FF2B5EF4-FFF2-40B4-BE49-F238E27FC236}">
                <a16:creationId xmlns:a16="http://schemas.microsoft.com/office/drawing/2014/main" id="{15062B77-75E2-46C5-93B5-102A9F3CB695}"/>
              </a:ext>
            </a:extLst>
          </p:cNvPr>
          <p:cNvSpPr/>
          <p:nvPr/>
        </p:nvSpPr>
        <p:spPr>
          <a:xfrm rot="16200000" flipH="1" flipV="1">
            <a:off x="3649779"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cxnSp>
        <p:nvCxnSpPr>
          <p:cNvPr id="82" name="Straight Connector 81">
            <a:extLst>
              <a:ext uri="{FF2B5EF4-FFF2-40B4-BE49-F238E27FC236}">
                <a16:creationId xmlns:a16="http://schemas.microsoft.com/office/drawing/2014/main" id="{59D93BEE-23D7-4C5E-9E53-A1FE8AAFC7F8}"/>
              </a:ext>
            </a:extLst>
          </p:cNvPr>
          <p:cNvCxnSpPr>
            <a:cxnSpLocks/>
            <a:endCxn id="11" idx="0"/>
          </p:cNvCxnSpPr>
          <p:nvPr/>
        </p:nvCxnSpPr>
        <p:spPr>
          <a:xfrm>
            <a:off x="3001040" y="2819450"/>
            <a:ext cx="29"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pic>
        <p:nvPicPr>
          <p:cNvPr id="114" name="Graphic 113" descr="Single gear with solid fill">
            <a:extLst>
              <a:ext uri="{FF2B5EF4-FFF2-40B4-BE49-F238E27FC236}">
                <a16:creationId xmlns:a16="http://schemas.microsoft.com/office/drawing/2014/main" id="{973571FB-8687-4811-87AB-45AFD009C69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13882" y="1917827"/>
            <a:ext cx="774368" cy="774368"/>
          </a:xfrm>
          <a:prstGeom prst="rect">
            <a:avLst/>
          </a:prstGeom>
        </p:spPr>
      </p:pic>
      <p:sp>
        <p:nvSpPr>
          <p:cNvPr id="119" name="Text Placeholder 10">
            <a:extLst>
              <a:ext uri="{FF2B5EF4-FFF2-40B4-BE49-F238E27FC236}">
                <a16:creationId xmlns:a16="http://schemas.microsoft.com/office/drawing/2014/main" id="{4A538687-F60C-48D7-8E56-3744A0838FAA}"/>
              </a:ext>
            </a:extLst>
          </p:cNvPr>
          <p:cNvSpPr txBox="1">
            <a:spLocks/>
          </p:cNvSpPr>
          <p:nvPr/>
        </p:nvSpPr>
        <p:spPr>
          <a:xfrm>
            <a:off x="2262932" y="3929431"/>
            <a:ext cx="1481236" cy="2205148"/>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050" dirty="0">
              <a:latin typeface="Arial" panose="020B0604020202020204" pitchFamily="34" charset="0"/>
            </a:endParaRPr>
          </a:p>
        </p:txBody>
      </p:sp>
      <p:sp>
        <p:nvSpPr>
          <p:cNvPr id="16" name="Rectangle 15">
            <a:extLst>
              <a:ext uri="{FF2B5EF4-FFF2-40B4-BE49-F238E27FC236}">
                <a16:creationId xmlns:a16="http://schemas.microsoft.com/office/drawing/2014/main" id="{7FBBA3E6-122A-4BA2-8552-694F56FEF502}"/>
              </a:ext>
            </a:extLst>
          </p:cNvPr>
          <p:cNvSpPr/>
          <p:nvPr/>
        </p:nvSpPr>
        <p:spPr>
          <a:xfrm>
            <a:off x="3941948" y="3009841"/>
            <a:ext cx="1250165"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200" dirty="0">
                <a:solidFill>
                  <a:srgbClr val="FFFFFF"/>
                </a:solidFill>
                <a:latin typeface="Arial" panose="020B0604020202020204" pitchFamily="34" charset="0"/>
              </a:rPr>
              <a:t>Header</a:t>
            </a:r>
          </a:p>
        </p:txBody>
      </p:sp>
      <p:sp>
        <p:nvSpPr>
          <p:cNvPr id="17" name="Right Triangle 16">
            <a:extLst>
              <a:ext uri="{FF2B5EF4-FFF2-40B4-BE49-F238E27FC236}">
                <a16:creationId xmlns:a16="http://schemas.microsoft.com/office/drawing/2014/main" id="{6EDA2AC1-09F7-4F00-9BE9-07689C8384AF}"/>
              </a:ext>
            </a:extLst>
          </p:cNvPr>
          <p:cNvSpPr/>
          <p:nvPr/>
        </p:nvSpPr>
        <p:spPr>
          <a:xfrm rot="16200000" flipV="1">
            <a:off x="5213408"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8" name="Right Triangle 17">
            <a:extLst>
              <a:ext uri="{FF2B5EF4-FFF2-40B4-BE49-F238E27FC236}">
                <a16:creationId xmlns:a16="http://schemas.microsoft.com/office/drawing/2014/main" id="{8F5D2ABA-BE43-4ACE-A916-0531F0D29084}"/>
              </a:ext>
            </a:extLst>
          </p:cNvPr>
          <p:cNvSpPr/>
          <p:nvPr/>
        </p:nvSpPr>
        <p:spPr>
          <a:xfrm rot="16200000" flipH="1" flipV="1">
            <a:off x="5215742"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9" name="Right Triangle 18">
            <a:extLst>
              <a:ext uri="{FF2B5EF4-FFF2-40B4-BE49-F238E27FC236}">
                <a16:creationId xmlns:a16="http://schemas.microsoft.com/office/drawing/2014/main" id="{CC2B1F04-EF15-4ACE-99E5-127EC8CA10E2}"/>
              </a:ext>
            </a:extLst>
          </p:cNvPr>
          <p:cNvSpPr/>
          <p:nvPr/>
        </p:nvSpPr>
        <p:spPr>
          <a:xfrm rot="16200000" flipH="1">
            <a:off x="3867386"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0" name="Right Triangle 19">
            <a:extLst>
              <a:ext uri="{FF2B5EF4-FFF2-40B4-BE49-F238E27FC236}">
                <a16:creationId xmlns:a16="http://schemas.microsoft.com/office/drawing/2014/main" id="{483AC79C-0290-40D0-B9B8-2FD41789C71A}"/>
              </a:ext>
            </a:extLst>
          </p:cNvPr>
          <p:cNvSpPr/>
          <p:nvPr/>
        </p:nvSpPr>
        <p:spPr>
          <a:xfrm rot="16200000">
            <a:off x="3865052"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96" name="Oval 95">
            <a:extLst>
              <a:ext uri="{FF2B5EF4-FFF2-40B4-BE49-F238E27FC236}">
                <a16:creationId xmlns:a16="http://schemas.microsoft.com/office/drawing/2014/main" id="{488A8F83-116F-4D91-A50E-A9A1052B1C8A}"/>
              </a:ext>
            </a:extLst>
          </p:cNvPr>
          <p:cNvSpPr/>
          <p:nvPr/>
        </p:nvSpPr>
        <p:spPr>
          <a:xfrm>
            <a:off x="4088730" y="1826712"/>
            <a:ext cx="956601" cy="956600"/>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97" name="Arc 96">
            <a:extLst>
              <a:ext uri="{FF2B5EF4-FFF2-40B4-BE49-F238E27FC236}">
                <a16:creationId xmlns:a16="http://schemas.microsoft.com/office/drawing/2014/main" id="{BBA30AA6-0B70-4E63-B1F3-B70E142A0696}"/>
              </a:ext>
            </a:extLst>
          </p:cNvPr>
          <p:cNvSpPr/>
          <p:nvPr/>
        </p:nvSpPr>
        <p:spPr>
          <a:xfrm>
            <a:off x="4052685" y="1790666"/>
            <a:ext cx="1028692" cy="1028690"/>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8" name="Arc 97">
            <a:extLst>
              <a:ext uri="{FF2B5EF4-FFF2-40B4-BE49-F238E27FC236}">
                <a16:creationId xmlns:a16="http://schemas.microsoft.com/office/drawing/2014/main" id="{8FBB484A-F2B9-4225-AB16-9C2707C52002}"/>
              </a:ext>
            </a:extLst>
          </p:cNvPr>
          <p:cNvSpPr/>
          <p:nvPr/>
        </p:nvSpPr>
        <p:spPr>
          <a:xfrm>
            <a:off x="4052685" y="1790666"/>
            <a:ext cx="1028692" cy="1028690"/>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99" name="Arc 98">
            <a:extLst>
              <a:ext uri="{FF2B5EF4-FFF2-40B4-BE49-F238E27FC236}">
                <a16:creationId xmlns:a16="http://schemas.microsoft.com/office/drawing/2014/main" id="{DD88FDC1-2A71-489F-8449-B02D56955F95}"/>
              </a:ext>
            </a:extLst>
          </p:cNvPr>
          <p:cNvSpPr/>
          <p:nvPr/>
        </p:nvSpPr>
        <p:spPr>
          <a:xfrm>
            <a:off x="4052684" y="1790666"/>
            <a:ext cx="1028692" cy="1028690"/>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cxnSp>
        <p:nvCxnSpPr>
          <p:cNvPr id="100" name="Straight Connector 99">
            <a:extLst>
              <a:ext uri="{FF2B5EF4-FFF2-40B4-BE49-F238E27FC236}">
                <a16:creationId xmlns:a16="http://schemas.microsoft.com/office/drawing/2014/main" id="{4098C4AF-84A0-481F-8D01-028818C8EA78}"/>
              </a:ext>
            </a:extLst>
          </p:cNvPr>
          <p:cNvCxnSpPr>
            <a:cxnSpLocks/>
          </p:cNvCxnSpPr>
          <p:nvPr/>
        </p:nvCxnSpPr>
        <p:spPr>
          <a:xfrm>
            <a:off x="4567016" y="2819450"/>
            <a:ext cx="29"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pic>
        <p:nvPicPr>
          <p:cNvPr id="115" name="Graphic 114" descr="Single gear with solid fill">
            <a:extLst>
              <a:ext uri="{FF2B5EF4-FFF2-40B4-BE49-F238E27FC236}">
                <a16:creationId xmlns:a16="http://schemas.microsoft.com/office/drawing/2014/main" id="{2E07B037-D935-44BE-A868-DD7E5950FAE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179845" y="1917827"/>
            <a:ext cx="774368" cy="774368"/>
          </a:xfrm>
          <a:prstGeom prst="rect">
            <a:avLst/>
          </a:prstGeom>
        </p:spPr>
      </p:pic>
      <p:sp>
        <p:nvSpPr>
          <p:cNvPr id="120" name="Text Placeholder 10">
            <a:extLst>
              <a:ext uri="{FF2B5EF4-FFF2-40B4-BE49-F238E27FC236}">
                <a16:creationId xmlns:a16="http://schemas.microsoft.com/office/drawing/2014/main" id="{F0006955-E960-4B5F-AEFC-87925BA61400}"/>
              </a:ext>
            </a:extLst>
          </p:cNvPr>
          <p:cNvSpPr txBox="1">
            <a:spLocks/>
          </p:cNvSpPr>
          <p:nvPr/>
        </p:nvSpPr>
        <p:spPr>
          <a:xfrm>
            <a:off x="3831382" y="3929431"/>
            <a:ext cx="1481236" cy="2205148"/>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050" dirty="0">
              <a:latin typeface="Arial" panose="020B0604020202020204" pitchFamily="34" charset="0"/>
            </a:endParaRPr>
          </a:p>
        </p:txBody>
      </p:sp>
      <p:sp>
        <p:nvSpPr>
          <p:cNvPr id="21" name="Rectangle 20">
            <a:extLst>
              <a:ext uri="{FF2B5EF4-FFF2-40B4-BE49-F238E27FC236}">
                <a16:creationId xmlns:a16="http://schemas.microsoft.com/office/drawing/2014/main" id="{36BB4AB4-1D95-4AF2-A238-BA67B6EAD060}"/>
              </a:ext>
            </a:extLst>
          </p:cNvPr>
          <p:cNvSpPr/>
          <p:nvPr/>
        </p:nvSpPr>
        <p:spPr>
          <a:xfrm>
            <a:off x="5507909" y="3009841"/>
            <a:ext cx="1250166"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200" dirty="0">
                <a:solidFill>
                  <a:srgbClr val="FFFFFF"/>
                </a:solidFill>
                <a:latin typeface="Arial" panose="020B0604020202020204" pitchFamily="34" charset="0"/>
              </a:rPr>
              <a:t>Header</a:t>
            </a:r>
          </a:p>
        </p:txBody>
      </p:sp>
      <p:sp>
        <p:nvSpPr>
          <p:cNvPr id="22" name="Right Triangle 21">
            <a:extLst>
              <a:ext uri="{FF2B5EF4-FFF2-40B4-BE49-F238E27FC236}">
                <a16:creationId xmlns:a16="http://schemas.microsoft.com/office/drawing/2014/main" id="{F6B1663C-CD57-4C9D-B3FD-900B2FDFD8E3}"/>
              </a:ext>
            </a:extLst>
          </p:cNvPr>
          <p:cNvSpPr/>
          <p:nvPr/>
        </p:nvSpPr>
        <p:spPr>
          <a:xfrm rot="16200000" flipV="1">
            <a:off x="6779374"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3" name="Right Triangle 22">
            <a:extLst>
              <a:ext uri="{FF2B5EF4-FFF2-40B4-BE49-F238E27FC236}">
                <a16:creationId xmlns:a16="http://schemas.microsoft.com/office/drawing/2014/main" id="{BD35B5D9-B5E5-40BC-A5DD-D5A3916723B0}"/>
              </a:ext>
            </a:extLst>
          </p:cNvPr>
          <p:cNvSpPr/>
          <p:nvPr/>
        </p:nvSpPr>
        <p:spPr>
          <a:xfrm rot="16200000" flipH="1" flipV="1">
            <a:off x="6781708"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4" name="Right Triangle 23">
            <a:extLst>
              <a:ext uri="{FF2B5EF4-FFF2-40B4-BE49-F238E27FC236}">
                <a16:creationId xmlns:a16="http://schemas.microsoft.com/office/drawing/2014/main" id="{C4A79777-5553-4753-B15B-3F126B041420}"/>
              </a:ext>
            </a:extLst>
          </p:cNvPr>
          <p:cNvSpPr/>
          <p:nvPr/>
        </p:nvSpPr>
        <p:spPr>
          <a:xfrm rot="16200000" flipH="1">
            <a:off x="5433352" y="3664486"/>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25" name="Right Triangle 24">
            <a:extLst>
              <a:ext uri="{FF2B5EF4-FFF2-40B4-BE49-F238E27FC236}">
                <a16:creationId xmlns:a16="http://schemas.microsoft.com/office/drawing/2014/main" id="{40A487DF-6B43-4A4F-9DAA-7E693C5574A3}"/>
              </a:ext>
            </a:extLst>
          </p:cNvPr>
          <p:cNvSpPr/>
          <p:nvPr/>
        </p:nvSpPr>
        <p:spPr>
          <a:xfrm rot="16200000">
            <a:off x="5431018"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grpSp>
        <p:nvGrpSpPr>
          <p:cNvPr id="101" name="Group 100">
            <a:extLst>
              <a:ext uri="{FF2B5EF4-FFF2-40B4-BE49-F238E27FC236}">
                <a16:creationId xmlns:a16="http://schemas.microsoft.com/office/drawing/2014/main" id="{2907988E-4299-4E9C-AB54-9B16DD9134CD}"/>
              </a:ext>
            </a:extLst>
          </p:cNvPr>
          <p:cNvGrpSpPr/>
          <p:nvPr/>
        </p:nvGrpSpPr>
        <p:grpSpPr>
          <a:xfrm>
            <a:off x="5618650" y="1790666"/>
            <a:ext cx="1028693" cy="1028690"/>
            <a:chOff x="3159685" y="1869994"/>
            <a:chExt cx="1371590" cy="1371587"/>
          </a:xfrm>
        </p:grpSpPr>
        <p:sp>
          <p:nvSpPr>
            <p:cNvPr id="102" name="Oval 101">
              <a:extLst>
                <a:ext uri="{FF2B5EF4-FFF2-40B4-BE49-F238E27FC236}">
                  <a16:creationId xmlns:a16="http://schemas.microsoft.com/office/drawing/2014/main" id="{E45704BE-9F5A-4148-8F69-BF43825E3F2A}"/>
                </a:ext>
              </a:extLst>
            </p:cNvPr>
            <p:cNvSpPr/>
            <p:nvPr/>
          </p:nvSpPr>
          <p:spPr>
            <a:xfrm>
              <a:off x="3207746" y="1918055"/>
              <a:ext cx="1275468" cy="1275467"/>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103" name="Arc 102">
              <a:extLst>
                <a:ext uri="{FF2B5EF4-FFF2-40B4-BE49-F238E27FC236}">
                  <a16:creationId xmlns:a16="http://schemas.microsoft.com/office/drawing/2014/main" id="{5FB7D24B-4112-4D8F-A2B2-D244A840EA57}"/>
                </a:ext>
              </a:extLst>
            </p:cNvPr>
            <p:cNvSpPr/>
            <p:nvPr/>
          </p:nvSpPr>
          <p:spPr>
            <a:xfrm>
              <a:off x="3159686" y="1869994"/>
              <a:ext cx="1371589" cy="1371587"/>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04" name="Arc 103">
              <a:extLst>
                <a:ext uri="{FF2B5EF4-FFF2-40B4-BE49-F238E27FC236}">
                  <a16:creationId xmlns:a16="http://schemas.microsoft.com/office/drawing/2014/main" id="{0370EFFE-D512-44FD-82DD-E4BF662C7EA1}"/>
                </a:ext>
              </a:extLst>
            </p:cNvPr>
            <p:cNvSpPr/>
            <p:nvPr/>
          </p:nvSpPr>
          <p:spPr>
            <a:xfrm>
              <a:off x="3159686" y="1869994"/>
              <a:ext cx="1371589" cy="1371587"/>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05" name="Arc 104">
              <a:extLst>
                <a:ext uri="{FF2B5EF4-FFF2-40B4-BE49-F238E27FC236}">
                  <a16:creationId xmlns:a16="http://schemas.microsoft.com/office/drawing/2014/main" id="{8FED69F5-FA1B-4FF5-9F5C-C0F8DA768D55}"/>
                </a:ext>
              </a:extLst>
            </p:cNvPr>
            <p:cNvSpPr/>
            <p:nvPr/>
          </p:nvSpPr>
          <p:spPr>
            <a:xfrm>
              <a:off x="3159685" y="1869994"/>
              <a:ext cx="1371589" cy="1371587"/>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grpSp>
      <p:cxnSp>
        <p:nvCxnSpPr>
          <p:cNvPr id="106" name="Straight Connector 105">
            <a:extLst>
              <a:ext uri="{FF2B5EF4-FFF2-40B4-BE49-F238E27FC236}">
                <a16:creationId xmlns:a16="http://schemas.microsoft.com/office/drawing/2014/main" id="{F34B7EC0-9A47-44F1-8B17-9C783F1E9175}"/>
              </a:ext>
            </a:extLst>
          </p:cNvPr>
          <p:cNvCxnSpPr>
            <a:cxnSpLocks/>
          </p:cNvCxnSpPr>
          <p:nvPr/>
        </p:nvCxnSpPr>
        <p:spPr>
          <a:xfrm>
            <a:off x="6132982" y="2819450"/>
            <a:ext cx="29"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pic>
        <p:nvPicPr>
          <p:cNvPr id="116" name="Graphic 115" descr="Single gear with solid fill">
            <a:extLst>
              <a:ext uri="{FF2B5EF4-FFF2-40B4-BE49-F238E27FC236}">
                <a16:creationId xmlns:a16="http://schemas.microsoft.com/office/drawing/2014/main" id="{AA731D45-71DE-43FC-8C30-1CD509BCDFB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745808" y="1917827"/>
            <a:ext cx="774368" cy="774368"/>
          </a:xfrm>
          <a:prstGeom prst="rect">
            <a:avLst/>
          </a:prstGeom>
        </p:spPr>
      </p:pic>
      <p:sp>
        <p:nvSpPr>
          <p:cNvPr id="121" name="Text Placeholder 10">
            <a:extLst>
              <a:ext uri="{FF2B5EF4-FFF2-40B4-BE49-F238E27FC236}">
                <a16:creationId xmlns:a16="http://schemas.microsoft.com/office/drawing/2014/main" id="{AF48437F-06CA-41F6-A575-A25E299835DA}"/>
              </a:ext>
            </a:extLst>
          </p:cNvPr>
          <p:cNvSpPr txBox="1">
            <a:spLocks/>
          </p:cNvSpPr>
          <p:nvPr/>
        </p:nvSpPr>
        <p:spPr>
          <a:xfrm>
            <a:off x="5399832" y="3929431"/>
            <a:ext cx="1481236" cy="2205148"/>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050" dirty="0">
              <a:latin typeface="Arial" panose="020B0604020202020204" pitchFamily="34" charset="0"/>
            </a:endParaRPr>
          </a:p>
        </p:txBody>
      </p:sp>
      <p:sp>
        <p:nvSpPr>
          <p:cNvPr id="46" name="Rectangle 45">
            <a:extLst>
              <a:ext uri="{FF2B5EF4-FFF2-40B4-BE49-F238E27FC236}">
                <a16:creationId xmlns:a16="http://schemas.microsoft.com/office/drawing/2014/main" id="{19372EAF-1D3C-4A12-9087-D87CEFDC432C}"/>
              </a:ext>
            </a:extLst>
          </p:cNvPr>
          <p:cNvSpPr/>
          <p:nvPr/>
        </p:nvSpPr>
        <p:spPr>
          <a:xfrm>
            <a:off x="7073874" y="3009841"/>
            <a:ext cx="1250166" cy="729205"/>
          </a:xfrm>
          <a:prstGeom prst="rect">
            <a:avLst/>
          </a:prstGeom>
          <a:solidFill>
            <a:schemeClr val="accent1"/>
          </a:solidFill>
          <a:ln w="13451"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rmAutofit/>
          </a:bodyPr>
          <a:lstStyle/>
          <a:p>
            <a:pPr algn="ctr">
              <a:lnSpc>
                <a:spcPct val="90000"/>
              </a:lnSpc>
              <a:spcAft>
                <a:spcPts val="750"/>
              </a:spcAft>
            </a:pPr>
            <a:r>
              <a:rPr lang="en-US" sz="1200" dirty="0">
                <a:solidFill>
                  <a:srgbClr val="FFFFFF"/>
                </a:solidFill>
                <a:latin typeface="Arial" panose="020B0604020202020204" pitchFamily="34" charset="0"/>
              </a:rPr>
              <a:t>Header</a:t>
            </a:r>
          </a:p>
        </p:txBody>
      </p:sp>
      <p:sp>
        <p:nvSpPr>
          <p:cNvPr id="47" name="Right Triangle 46">
            <a:extLst>
              <a:ext uri="{FF2B5EF4-FFF2-40B4-BE49-F238E27FC236}">
                <a16:creationId xmlns:a16="http://schemas.microsoft.com/office/drawing/2014/main" id="{A6D85C37-2740-4C76-B786-5F4AD95985C5}"/>
              </a:ext>
            </a:extLst>
          </p:cNvPr>
          <p:cNvSpPr/>
          <p:nvPr/>
        </p:nvSpPr>
        <p:spPr>
          <a:xfrm rot="16200000" flipV="1">
            <a:off x="8345338" y="2988543"/>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48" name="Right Triangle 47">
            <a:extLst>
              <a:ext uri="{FF2B5EF4-FFF2-40B4-BE49-F238E27FC236}">
                <a16:creationId xmlns:a16="http://schemas.microsoft.com/office/drawing/2014/main" id="{C55AFA82-3577-4526-A311-8F83D45AD49A}"/>
              </a:ext>
            </a:extLst>
          </p:cNvPr>
          <p:cNvSpPr/>
          <p:nvPr/>
        </p:nvSpPr>
        <p:spPr>
          <a:xfrm rot="16200000" flipH="1" flipV="1">
            <a:off x="8347672" y="3664485"/>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49" name="Right Triangle 48">
            <a:extLst>
              <a:ext uri="{FF2B5EF4-FFF2-40B4-BE49-F238E27FC236}">
                <a16:creationId xmlns:a16="http://schemas.microsoft.com/office/drawing/2014/main" id="{6D582605-E1D6-4D5E-8A79-E4933CB68F9E}"/>
              </a:ext>
            </a:extLst>
          </p:cNvPr>
          <p:cNvSpPr/>
          <p:nvPr/>
        </p:nvSpPr>
        <p:spPr>
          <a:xfrm rot="16200000" flipH="1">
            <a:off x="6999316" y="3664487"/>
            <a:ext cx="50930"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50" name="Right Triangle 49">
            <a:extLst>
              <a:ext uri="{FF2B5EF4-FFF2-40B4-BE49-F238E27FC236}">
                <a16:creationId xmlns:a16="http://schemas.microsoft.com/office/drawing/2014/main" id="{B9179A0E-E28F-4622-9DAE-51A1D78F4ABE}"/>
              </a:ext>
            </a:extLst>
          </p:cNvPr>
          <p:cNvSpPr/>
          <p:nvPr/>
        </p:nvSpPr>
        <p:spPr>
          <a:xfrm rot="16200000">
            <a:off x="6996982" y="2988545"/>
            <a:ext cx="55598" cy="98189"/>
          </a:xfrm>
          <a:prstGeom prst="rtTriangle">
            <a:avLst/>
          </a:prstGeom>
          <a:solidFill>
            <a:schemeClr val="accent3"/>
          </a:solidFill>
          <a:ln w="13451" cap="rnd" cmpd="sng" algn="ctr">
            <a:solidFill>
              <a:schemeClr val="accent3"/>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6845" tIns="48422" rIns="96845" bIns="48422" numCol="1" spcCol="0" rtlCol="0" fromWordArt="0" anchor="ctr" anchorCtr="0" forceAA="0" compatLnSpc="1">
            <a:prstTxWarp prst="textNoShape">
              <a:avLst/>
            </a:prstTxWarp>
            <a:noAutofit/>
          </a:bodyPr>
          <a:lstStyle/>
          <a:p>
            <a:pPr algn="ctr">
              <a:lnSpc>
                <a:spcPct val="90000"/>
              </a:lnSpc>
              <a:spcAft>
                <a:spcPts val="750"/>
              </a:spcAft>
            </a:pPr>
            <a:endParaRPr lang="en-US" sz="750" dirty="0">
              <a:solidFill>
                <a:srgbClr val="FFFFFF"/>
              </a:solidFill>
              <a:latin typeface="Arial" panose="020B0604020202020204" pitchFamily="34" charset="0"/>
            </a:endParaRPr>
          </a:p>
        </p:txBody>
      </p:sp>
      <p:sp>
        <p:nvSpPr>
          <p:cNvPr id="108" name="Oval 107">
            <a:extLst>
              <a:ext uri="{FF2B5EF4-FFF2-40B4-BE49-F238E27FC236}">
                <a16:creationId xmlns:a16="http://schemas.microsoft.com/office/drawing/2014/main" id="{4376F2AC-8FE0-41AD-953F-4AEF3351F79C}"/>
              </a:ext>
            </a:extLst>
          </p:cNvPr>
          <p:cNvSpPr/>
          <p:nvPr/>
        </p:nvSpPr>
        <p:spPr>
          <a:xfrm>
            <a:off x="7220663" y="1826712"/>
            <a:ext cx="956601" cy="956600"/>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95000"/>
              </a:lnSpc>
            </a:pPr>
            <a:endParaRPr lang="en-US" sz="1350" kern="0" dirty="0">
              <a:solidFill>
                <a:schemeClr val="bg1">
                  <a:lumMod val="50000"/>
                </a:schemeClr>
              </a:solidFill>
              <a:latin typeface="Arial" panose="020B0604020202020204" pitchFamily="34" charset="0"/>
            </a:endParaRPr>
          </a:p>
        </p:txBody>
      </p:sp>
      <p:sp>
        <p:nvSpPr>
          <p:cNvPr id="109" name="Arc 108">
            <a:extLst>
              <a:ext uri="{FF2B5EF4-FFF2-40B4-BE49-F238E27FC236}">
                <a16:creationId xmlns:a16="http://schemas.microsoft.com/office/drawing/2014/main" id="{E12C3E57-106E-4426-8D0D-8C734F34169F}"/>
              </a:ext>
            </a:extLst>
          </p:cNvPr>
          <p:cNvSpPr/>
          <p:nvPr/>
        </p:nvSpPr>
        <p:spPr>
          <a:xfrm>
            <a:off x="7184618" y="1790666"/>
            <a:ext cx="1028692" cy="1028690"/>
          </a:xfrm>
          <a:prstGeom prst="arc">
            <a:avLst>
              <a:gd name="adj1" fmla="val 8881785"/>
              <a:gd name="adj2" fmla="val 12557093"/>
            </a:avLst>
          </a:prstGeom>
          <a:noFill/>
          <a:ln w="19050" cap="flat" cmpd="sng" algn="ctr">
            <a:solidFill>
              <a:srgbClr val="6E6F73"/>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10" name="Arc 109">
            <a:extLst>
              <a:ext uri="{FF2B5EF4-FFF2-40B4-BE49-F238E27FC236}">
                <a16:creationId xmlns:a16="http://schemas.microsoft.com/office/drawing/2014/main" id="{7754AAC9-3DD3-4496-BEFB-144110D6309F}"/>
              </a:ext>
            </a:extLst>
          </p:cNvPr>
          <p:cNvSpPr/>
          <p:nvPr/>
        </p:nvSpPr>
        <p:spPr>
          <a:xfrm>
            <a:off x="7184618" y="1790666"/>
            <a:ext cx="1028692" cy="1028690"/>
          </a:xfrm>
          <a:prstGeom prst="arc">
            <a:avLst>
              <a:gd name="adj1" fmla="val 12644109"/>
              <a:gd name="adj2" fmla="val 413503"/>
            </a:avLst>
          </a:prstGeom>
          <a:noFill/>
          <a:ln w="19050" cap="flat" cmpd="sng" algn="ctr">
            <a:solidFill>
              <a:schemeClr val="accent2"/>
            </a:solidFill>
            <a:prstDash val="sysDot"/>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sp>
        <p:nvSpPr>
          <p:cNvPr id="111" name="Arc 110">
            <a:extLst>
              <a:ext uri="{FF2B5EF4-FFF2-40B4-BE49-F238E27FC236}">
                <a16:creationId xmlns:a16="http://schemas.microsoft.com/office/drawing/2014/main" id="{69ED3E6B-4317-4156-B735-58C974128AA5}"/>
              </a:ext>
            </a:extLst>
          </p:cNvPr>
          <p:cNvSpPr/>
          <p:nvPr/>
        </p:nvSpPr>
        <p:spPr>
          <a:xfrm>
            <a:off x="7184617" y="1790666"/>
            <a:ext cx="1028692" cy="1028690"/>
          </a:xfrm>
          <a:prstGeom prst="arc">
            <a:avLst>
              <a:gd name="adj1" fmla="val 628909"/>
              <a:gd name="adj2" fmla="val 8779294"/>
            </a:avLst>
          </a:prstGeom>
          <a:noFill/>
          <a:ln w="57150" cap="flat" cmpd="sng" algn="ctr">
            <a:solidFill>
              <a:schemeClr val="accent2"/>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prstClr val="white"/>
              </a:solidFill>
              <a:latin typeface="Arial" panose="020B0604020202020204" pitchFamily="34" charset="0"/>
            </a:endParaRPr>
          </a:p>
        </p:txBody>
      </p:sp>
      <p:cxnSp>
        <p:nvCxnSpPr>
          <p:cNvPr id="112" name="Straight Connector 111">
            <a:extLst>
              <a:ext uri="{FF2B5EF4-FFF2-40B4-BE49-F238E27FC236}">
                <a16:creationId xmlns:a16="http://schemas.microsoft.com/office/drawing/2014/main" id="{7B35D25E-5892-4556-A2F5-A83A077B14A0}"/>
              </a:ext>
            </a:extLst>
          </p:cNvPr>
          <p:cNvCxnSpPr>
            <a:cxnSpLocks/>
          </p:cNvCxnSpPr>
          <p:nvPr/>
        </p:nvCxnSpPr>
        <p:spPr>
          <a:xfrm>
            <a:off x="7698949" y="2819450"/>
            <a:ext cx="29" cy="190388"/>
          </a:xfrm>
          <a:prstGeom prst="line">
            <a:avLst/>
          </a:prstGeom>
          <a:ln w="9525" cap="rnd">
            <a:solidFill>
              <a:schemeClr val="tx1">
                <a:lumMod val="75000"/>
              </a:schemeClr>
            </a:solidFill>
            <a:prstDash val="solid"/>
            <a:round/>
            <a:tailEnd type="oval"/>
          </a:ln>
        </p:spPr>
        <p:style>
          <a:lnRef idx="1">
            <a:schemeClr val="accent1"/>
          </a:lnRef>
          <a:fillRef idx="0">
            <a:schemeClr val="accent1"/>
          </a:fillRef>
          <a:effectRef idx="0">
            <a:schemeClr val="accent1"/>
          </a:effectRef>
          <a:fontRef idx="minor">
            <a:schemeClr val="tx1"/>
          </a:fontRef>
        </p:style>
      </p:cxnSp>
      <p:pic>
        <p:nvPicPr>
          <p:cNvPr id="117" name="Graphic 116" descr="Single gear with solid fill">
            <a:extLst>
              <a:ext uri="{FF2B5EF4-FFF2-40B4-BE49-F238E27FC236}">
                <a16:creationId xmlns:a16="http://schemas.microsoft.com/office/drawing/2014/main" id="{5CD42843-16B9-49C9-8405-F67B77158A3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11775" y="1917827"/>
            <a:ext cx="774368" cy="774368"/>
          </a:xfrm>
          <a:prstGeom prst="rect">
            <a:avLst/>
          </a:prstGeom>
        </p:spPr>
      </p:pic>
      <p:sp>
        <p:nvSpPr>
          <p:cNvPr id="122" name="Text Placeholder 10">
            <a:extLst>
              <a:ext uri="{FF2B5EF4-FFF2-40B4-BE49-F238E27FC236}">
                <a16:creationId xmlns:a16="http://schemas.microsoft.com/office/drawing/2014/main" id="{CAD6D84F-7C22-4BDF-9447-364F997A42C5}"/>
              </a:ext>
            </a:extLst>
          </p:cNvPr>
          <p:cNvSpPr txBox="1">
            <a:spLocks/>
          </p:cNvSpPr>
          <p:nvPr/>
        </p:nvSpPr>
        <p:spPr>
          <a:xfrm>
            <a:off x="6968283" y="3929431"/>
            <a:ext cx="1481236" cy="2205148"/>
          </a:xfrm>
          <a:prstGeom prst="rect">
            <a:avLst/>
          </a:prstGeom>
        </p:spPr>
        <p:txBody>
          <a:bodyPr lIns="0" tIns="0" rIns="0" bIns="0">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r>
              <a:rPr lang="en-PH" sz="1050" dirty="0">
                <a:latin typeface="Arial" panose="020B0604020202020204" pitchFamily="34" charset="0"/>
              </a:rPr>
              <a:t>Lorem ipsum dolor sit amet, consectetur adipiscing elit. Curabitur purus dui, euismod quis placerat eget, venenatis nec nibh. Mauris sit </a:t>
            </a:r>
          </a:p>
          <a:p>
            <a:pPr marL="0" indent="0" algn="ctr">
              <a:buNone/>
            </a:pPr>
            <a:endParaRPr lang="en-PH" sz="1050" dirty="0">
              <a:latin typeface="Arial" panose="020B0604020202020204" pitchFamily="34" charset="0"/>
            </a:endParaRPr>
          </a:p>
        </p:txBody>
      </p:sp>
    </p:spTree>
    <p:extLst>
      <p:ext uri="{BB962C8B-B14F-4D97-AF65-F5344CB8AC3E}">
        <p14:creationId xmlns:p14="http://schemas.microsoft.com/office/powerpoint/2010/main" val="2502115744"/>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26FC928-A2D5-4DA2-92B0-5A73E34168AB}"/>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51</a:t>
            </a:fld>
            <a:endParaRPr lang="en-PH" dirty="0"/>
          </a:p>
        </p:txBody>
      </p:sp>
      <p:sp>
        <p:nvSpPr>
          <p:cNvPr id="8" name="Subtitle 7">
            <a:extLst>
              <a:ext uri="{FF2B5EF4-FFF2-40B4-BE49-F238E27FC236}">
                <a16:creationId xmlns:a16="http://schemas.microsoft.com/office/drawing/2014/main" id="{168771C4-3944-4DEC-9077-B18D9002D02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3EDE3D38-00F7-4E11-93EF-E487D38584D8}"/>
              </a:ext>
            </a:extLst>
          </p:cNvPr>
          <p:cNvSpPr>
            <a:spLocks noGrp="1"/>
          </p:cNvSpPr>
          <p:nvPr>
            <p:ph type="title"/>
          </p:nvPr>
        </p:nvSpPr>
        <p:spPr>
          <a:xfrm>
            <a:off x="628650" y="2546508"/>
            <a:ext cx="7886700" cy="1600556"/>
          </a:xfrm>
        </p:spPr>
        <p:txBody>
          <a:bodyPr/>
          <a:lstStyle/>
          <a:p>
            <a:r>
              <a:rPr lang="en-PH" dirty="0"/>
              <a:t>Chevron Slides</a:t>
            </a:r>
          </a:p>
        </p:txBody>
      </p:sp>
    </p:spTree>
    <p:extLst>
      <p:ext uri="{BB962C8B-B14F-4D97-AF65-F5344CB8AC3E}">
        <p14:creationId xmlns:p14="http://schemas.microsoft.com/office/powerpoint/2010/main" val="171601544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a:xfrm>
            <a:off x="628650" y="365127"/>
            <a:ext cx="7886700" cy="618100"/>
          </a:xfrm>
        </p:spPr>
        <p:txBody>
          <a:bodyPr>
            <a:normAutofit/>
          </a:bodyPr>
          <a:lstStyle/>
          <a:p>
            <a:r>
              <a:rPr lang="en-PH" dirty="0"/>
              <a:t>Two Column Chevrons</a:t>
            </a:r>
          </a:p>
        </p:txBody>
      </p:sp>
      <p:sp>
        <p:nvSpPr>
          <p:cNvPr id="2" name="Slide Number Placeholder 1">
            <a:extLst>
              <a:ext uri="{FF2B5EF4-FFF2-40B4-BE49-F238E27FC236}">
                <a16:creationId xmlns:a16="http://schemas.microsoft.com/office/drawing/2014/main" id="{10980B5C-CD04-4307-BAE7-E71992A76C6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52</a:t>
            </a:fld>
            <a:endParaRPr lang="en-PH" dirty="0"/>
          </a:p>
        </p:txBody>
      </p:sp>
      <p:sp>
        <p:nvSpPr>
          <p:cNvPr id="7" name="Text Placeholder 8">
            <a:extLst>
              <a:ext uri="{FF2B5EF4-FFF2-40B4-BE49-F238E27FC236}">
                <a16:creationId xmlns:a16="http://schemas.microsoft.com/office/drawing/2014/main" id="{50129D96-33E3-408F-919C-C516B9C8AD91}"/>
              </a:ext>
            </a:extLst>
          </p:cNvPr>
          <p:cNvSpPr txBox="1">
            <a:spLocks/>
          </p:cNvSpPr>
          <p:nvPr/>
        </p:nvSpPr>
        <p:spPr>
          <a:xfrm>
            <a:off x="611296" y="1790666"/>
            <a:ext cx="3946598" cy="434079"/>
          </a:xfrm>
          <a:prstGeom prst="homePlate">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bg1"/>
                </a:solidFill>
                <a:latin typeface="Arial" panose="020B0604020202020204" pitchFamily="34" charset="0"/>
              </a:rPr>
              <a:t>H</a:t>
            </a:r>
            <a:r>
              <a:rPr lang="en-PH" sz="1800" dirty="0">
                <a:solidFill>
                  <a:schemeClr val="bg1"/>
                </a:solidFill>
                <a:latin typeface="Arial" panose="020B0604020202020204" pitchFamily="34" charset="0"/>
              </a:rPr>
              <a:t>eader</a:t>
            </a:r>
          </a:p>
        </p:txBody>
      </p:sp>
      <p:sp>
        <p:nvSpPr>
          <p:cNvPr id="8" name="Text Placeholder 9">
            <a:extLst>
              <a:ext uri="{FF2B5EF4-FFF2-40B4-BE49-F238E27FC236}">
                <a16:creationId xmlns:a16="http://schemas.microsoft.com/office/drawing/2014/main" id="{29D4ABEE-9FC5-4527-8797-632176DFFDFE}"/>
              </a:ext>
            </a:extLst>
          </p:cNvPr>
          <p:cNvSpPr txBox="1">
            <a:spLocks/>
          </p:cNvSpPr>
          <p:nvPr/>
        </p:nvSpPr>
        <p:spPr>
          <a:xfrm>
            <a:off x="4578055" y="1790666"/>
            <a:ext cx="3946820"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bg1"/>
                </a:solidFill>
                <a:latin typeface="Arial" panose="020B0604020202020204" pitchFamily="34" charset="0"/>
              </a:rPr>
              <a:t>H</a:t>
            </a:r>
            <a:r>
              <a:rPr lang="en-PH" sz="1800" dirty="0">
                <a:solidFill>
                  <a:schemeClr val="bg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11188" y="2355688"/>
            <a:ext cx="3946598" cy="3778888"/>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350" dirty="0">
                <a:latin typeface="Arial" panose="020B0604020202020204" pitchFamily="34" charset="0"/>
              </a:rPr>
              <a:t>Lorem ipsum dolor sit amet, consectetur adipiscing elit. Curabitur purus dui, euismod quis placerat eget, venenatis nec nibh. Mauris sit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4578055" y="2355691"/>
            <a:ext cx="3946820" cy="3778888"/>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350" dirty="0">
                <a:latin typeface="Arial" panose="020B0604020202020204" pitchFamily="34" charset="0"/>
              </a:rPr>
              <a:t>Lorem ipsum dolor sit amet, consectetur adipiscing elit. Curabitur purus dui, euismod quis placerat eget, venenatis nec nibh. Mauris sit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placerat elit. Nullam vitae tincidunt libero. Sed id arcu metus</a:t>
            </a:r>
          </a:p>
        </p:txBody>
      </p:sp>
    </p:spTree>
    <p:extLst>
      <p:ext uri="{BB962C8B-B14F-4D97-AF65-F5344CB8AC3E}">
        <p14:creationId xmlns:p14="http://schemas.microsoft.com/office/powerpoint/2010/main" val="112034125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p:txBody>
          <a:bodyPr>
            <a:normAutofit/>
          </a:bodyPr>
          <a:lstStyle/>
          <a:p>
            <a:r>
              <a:rPr lang="en-PH" dirty="0"/>
              <a:t>Three Column Chevrons</a:t>
            </a:r>
          </a:p>
        </p:txBody>
      </p:sp>
      <p:sp>
        <p:nvSpPr>
          <p:cNvPr id="4" name="Slide Number Placeholder 3">
            <a:extLst>
              <a:ext uri="{FF2B5EF4-FFF2-40B4-BE49-F238E27FC236}">
                <a16:creationId xmlns:a16="http://schemas.microsoft.com/office/drawing/2014/main" id="{E0AAF8FE-11B2-49A4-876A-A5D3F658C54E}"/>
              </a:ext>
            </a:extLst>
          </p:cNvPr>
          <p:cNvSpPr>
            <a:spLocks noGrp="1"/>
          </p:cNvSpPr>
          <p:nvPr>
            <p:ph type="sldNum" sz="quarter" idx="12"/>
          </p:nvPr>
        </p:nvSpPr>
        <p:spPr/>
        <p:txBody>
          <a:bodyPr/>
          <a:lstStyle/>
          <a:p>
            <a:fld id="{40FCC99B-2112-4769-A0F7-9B55781EDC8A}" type="slidenum">
              <a:rPr lang="en-PH" smtClean="0"/>
              <a:t>53</a:t>
            </a:fld>
            <a:endParaRPr lang="en-PH" dirty="0"/>
          </a:p>
        </p:txBody>
      </p:sp>
      <p:sp>
        <p:nvSpPr>
          <p:cNvPr id="13" name="Text Placeholder 8">
            <a:extLst>
              <a:ext uri="{FF2B5EF4-FFF2-40B4-BE49-F238E27FC236}">
                <a16:creationId xmlns:a16="http://schemas.microsoft.com/office/drawing/2014/main" id="{8DF2E409-0A73-49CA-8A73-92EBBF1EC9B0}"/>
              </a:ext>
            </a:extLst>
          </p:cNvPr>
          <p:cNvSpPr txBox="1">
            <a:spLocks/>
          </p:cNvSpPr>
          <p:nvPr/>
        </p:nvSpPr>
        <p:spPr>
          <a:xfrm>
            <a:off x="611291" y="1790666"/>
            <a:ext cx="2633281" cy="434079"/>
          </a:xfrm>
          <a:prstGeom prst="homePlate">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bg1"/>
                </a:solidFill>
                <a:latin typeface="Arial" panose="020B0604020202020204" pitchFamily="34" charset="0"/>
              </a:rPr>
              <a:t>H</a:t>
            </a:r>
            <a:r>
              <a:rPr lang="en-PH" sz="1800" dirty="0">
                <a:solidFill>
                  <a:schemeClr val="bg1"/>
                </a:solidFill>
                <a:latin typeface="Arial" panose="020B0604020202020204" pitchFamily="34" charset="0"/>
              </a:rPr>
              <a:t>eader</a:t>
            </a:r>
          </a:p>
        </p:txBody>
      </p:sp>
      <p:sp>
        <p:nvSpPr>
          <p:cNvPr id="14" name="Text Placeholder 9">
            <a:extLst>
              <a:ext uri="{FF2B5EF4-FFF2-40B4-BE49-F238E27FC236}">
                <a16:creationId xmlns:a16="http://schemas.microsoft.com/office/drawing/2014/main" id="{CFAEEED1-F332-425D-A7C0-F44673FAFC97}"/>
              </a:ext>
            </a:extLst>
          </p:cNvPr>
          <p:cNvSpPr txBox="1">
            <a:spLocks/>
          </p:cNvSpPr>
          <p:nvPr/>
        </p:nvSpPr>
        <p:spPr>
          <a:xfrm>
            <a:off x="3251295" y="1790666"/>
            <a:ext cx="2633428"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bg1"/>
                </a:solidFill>
                <a:latin typeface="Arial" panose="020B0604020202020204" pitchFamily="34" charset="0"/>
              </a:rPr>
              <a:t>H</a:t>
            </a:r>
            <a:r>
              <a:rPr lang="en-PH" sz="1800" dirty="0">
                <a:solidFill>
                  <a:schemeClr val="bg1"/>
                </a:solidFill>
                <a:latin typeface="Arial" panose="020B0604020202020204" pitchFamily="34" charset="0"/>
              </a:rPr>
              <a:t>eader</a:t>
            </a:r>
          </a:p>
        </p:txBody>
      </p:sp>
      <p:sp>
        <p:nvSpPr>
          <p:cNvPr id="15" name="Text Placeholder 9">
            <a:extLst>
              <a:ext uri="{FF2B5EF4-FFF2-40B4-BE49-F238E27FC236}">
                <a16:creationId xmlns:a16="http://schemas.microsoft.com/office/drawing/2014/main" id="{8CA17DC0-B37E-4739-80E7-D4352FA9098D}"/>
              </a:ext>
            </a:extLst>
          </p:cNvPr>
          <p:cNvSpPr txBox="1">
            <a:spLocks/>
          </p:cNvSpPr>
          <p:nvPr/>
        </p:nvSpPr>
        <p:spPr>
          <a:xfrm>
            <a:off x="5891448" y="1790666"/>
            <a:ext cx="2633428"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800" dirty="0">
                <a:solidFill>
                  <a:schemeClr val="bg1"/>
                </a:solidFill>
                <a:latin typeface="Arial" panose="020B0604020202020204" pitchFamily="34" charset="0"/>
              </a:rPr>
              <a:t>H</a:t>
            </a:r>
            <a:r>
              <a:rPr lang="en-PH" sz="1800" dirty="0">
                <a:solidFill>
                  <a:schemeClr val="bg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11188" y="2355687"/>
            <a:ext cx="2526438"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350" dirty="0">
                <a:latin typeface="Arial" panose="020B0604020202020204" pitchFamily="34" charset="0"/>
              </a:rPr>
              <a:t>Lorem ipsum dolor sit amet, consectetur adipiscing elit. Curabitur purus dui</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a:p>
            <a:pPr marL="205959" indent="-136910">
              <a:buClr>
                <a:schemeClr val="accent1"/>
              </a:buClr>
            </a:pPr>
            <a:r>
              <a:rPr lang="en-PH" sz="1350" dirty="0">
                <a:latin typeface="Arial" panose="020B0604020202020204" pitchFamily="34" charset="0"/>
              </a:rPr>
              <a:t>Nullam vitae tincidunt libero. Sed id arcu metus.</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3251295" y="2355687"/>
            <a:ext cx="2526580"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350" dirty="0">
                <a:latin typeface="Arial" panose="020B0604020202020204" pitchFamily="34" charset="0"/>
              </a:rPr>
              <a:t>Lorem ipsum dolor sit amet, consectetur adipiscing elit. Curabitur purus dui</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a:p>
            <a:pPr marL="205959" indent="-136910">
              <a:buClr>
                <a:schemeClr val="accent1"/>
              </a:buClr>
            </a:pPr>
            <a:r>
              <a:rPr lang="en-PH" sz="1350" dirty="0">
                <a:latin typeface="Arial" panose="020B0604020202020204" pitchFamily="34" charset="0"/>
              </a:rPr>
              <a:t>Nullam vitae tincidunt libero. Sed id arcu metus.</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5891448" y="2355687"/>
            <a:ext cx="2526580"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350" dirty="0">
                <a:latin typeface="Arial" panose="020B0604020202020204" pitchFamily="34" charset="0"/>
              </a:rPr>
              <a:t>Lorem ipsum dolor sit amet, consectetur adipiscing elit. Curabitur purus dui</a:t>
            </a:r>
          </a:p>
          <a:p>
            <a:pPr marL="205959" indent="-136910">
              <a:buClr>
                <a:schemeClr val="accent1"/>
              </a:buClr>
            </a:pPr>
            <a:r>
              <a:rPr lang="en-PH" sz="13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a:p>
            <a:pPr marL="205959" indent="-136910">
              <a:buClr>
                <a:schemeClr val="accent1"/>
              </a:buClr>
            </a:pPr>
            <a:r>
              <a:rPr lang="en-PH" sz="1350" dirty="0">
                <a:latin typeface="Arial" panose="020B0604020202020204" pitchFamily="34" charset="0"/>
              </a:rPr>
              <a:t>Nullam vitae tincidunt libero. Sed id arcu metus.</a:t>
            </a:r>
          </a:p>
          <a:p>
            <a:pPr marL="205959" indent="-136910">
              <a:buClr>
                <a:schemeClr val="accent1"/>
              </a:buClr>
            </a:pPr>
            <a:r>
              <a:rPr lang="en-PH" sz="1350" dirty="0">
                <a:latin typeface="Arial" panose="020B0604020202020204" pitchFamily="34" charset="0"/>
              </a:rPr>
              <a:t>Aenean a elit justo. Vivamus laoreet, lorem id iaculis mattis, neque diam blandit nulla, et </a:t>
            </a:r>
          </a:p>
        </p:txBody>
      </p:sp>
    </p:spTree>
    <p:extLst>
      <p:ext uri="{BB962C8B-B14F-4D97-AF65-F5344CB8AC3E}">
        <p14:creationId xmlns:p14="http://schemas.microsoft.com/office/powerpoint/2010/main" val="422194302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p:txBody>
          <a:bodyPr>
            <a:normAutofit/>
          </a:bodyPr>
          <a:lstStyle/>
          <a:p>
            <a:r>
              <a:rPr lang="en-PH" dirty="0"/>
              <a:t>Four Column Chevrons</a:t>
            </a:r>
          </a:p>
        </p:txBody>
      </p:sp>
      <p:sp>
        <p:nvSpPr>
          <p:cNvPr id="4" name="Slide Number Placeholder 3">
            <a:extLst>
              <a:ext uri="{FF2B5EF4-FFF2-40B4-BE49-F238E27FC236}">
                <a16:creationId xmlns:a16="http://schemas.microsoft.com/office/drawing/2014/main" id="{0D88F70F-384E-4BDD-87AF-80C88BC954B0}"/>
              </a:ext>
            </a:extLst>
          </p:cNvPr>
          <p:cNvSpPr>
            <a:spLocks noGrp="1"/>
          </p:cNvSpPr>
          <p:nvPr>
            <p:ph type="sldNum" sz="quarter" idx="12"/>
          </p:nvPr>
        </p:nvSpPr>
        <p:spPr/>
        <p:txBody>
          <a:bodyPr/>
          <a:lstStyle/>
          <a:p>
            <a:fld id="{40FCC99B-2112-4769-A0F7-9B55781EDC8A}" type="slidenum">
              <a:rPr lang="en-PH" smtClean="0"/>
              <a:t>54</a:t>
            </a:fld>
            <a:endParaRPr lang="en-PH" dirty="0"/>
          </a:p>
        </p:txBody>
      </p:sp>
      <p:sp>
        <p:nvSpPr>
          <p:cNvPr id="15" name="Text Placeholder 8">
            <a:extLst>
              <a:ext uri="{FF2B5EF4-FFF2-40B4-BE49-F238E27FC236}">
                <a16:creationId xmlns:a16="http://schemas.microsoft.com/office/drawing/2014/main" id="{273B61F5-27B5-458B-B4E0-F6EE2BCEF1C8}"/>
              </a:ext>
            </a:extLst>
          </p:cNvPr>
          <p:cNvSpPr txBox="1">
            <a:spLocks/>
          </p:cNvSpPr>
          <p:nvPr/>
        </p:nvSpPr>
        <p:spPr>
          <a:xfrm>
            <a:off x="611298" y="1790666"/>
            <a:ext cx="1975788" cy="434079"/>
          </a:xfrm>
          <a:prstGeom prst="homePlate">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500" dirty="0">
                <a:solidFill>
                  <a:schemeClr val="bg1"/>
                </a:solidFill>
                <a:latin typeface="Arial" panose="020B0604020202020204" pitchFamily="34" charset="0"/>
              </a:rPr>
              <a:t>H</a:t>
            </a:r>
            <a:r>
              <a:rPr lang="en-PH" sz="1500" dirty="0">
                <a:solidFill>
                  <a:schemeClr val="bg1"/>
                </a:solidFill>
                <a:latin typeface="Arial" panose="020B0604020202020204" pitchFamily="34" charset="0"/>
              </a:rPr>
              <a:t>eader</a:t>
            </a:r>
          </a:p>
        </p:txBody>
      </p:sp>
      <p:sp>
        <p:nvSpPr>
          <p:cNvPr id="16" name="Text Placeholder 9">
            <a:extLst>
              <a:ext uri="{FF2B5EF4-FFF2-40B4-BE49-F238E27FC236}">
                <a16:creationId xmlns:a16="http://schemas.microsoft.com/office/drawing/2014/main" id="{4B328BA0-645C-4677-A3B7-72633849C8DB}"/>
              </a:ext>
            </a:extLst>
          </p:cNvPr>
          <p:cNvSpPr txBox="1">
            <a:spLocks/>
          </p:cNvSpPr>
          <p:nvPr/>
        </p:nvSpPr>
        <p:spPr>
          <a:xfrm>
            <a:off x="2590451" y="1790666"/>
            <a:ext cx="1975899"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500" dirty="0">
                <a:solidFill>
                  <a:schemeClr val="bg1"/>
                </a:solidFill>
                <a:latin typeface="Arial" panose="020B0604020202020204" pitchFamily="34" charset="0"/>
              </a:rPr>
              <a:t>H</a:t>
            </a:r>
            <a:r>
              <a:rPr lang="en-PH" sz="1500" dirty="0">
                <a:solidFill>
                  <a:schemeClr val="bg1"/>
                </a:solidFill>
                <a:latin typeface="Arial" panose="020B0604020202020204" pitchFamily="34" charset="0"/>
              </a:rPr>
              <a:t>eader</a:t>
            </a:r>
          </a:p>
        </p:txBody>
      </p:sp>
      <p:sp>
        <p:nvSpPr>
          <p:cNvPr id="17" name="Text Placeholder 9">
            <a:extLst>
              <a:ext uri="{FF2B5EF4-FFF2-40B4-BE49-F238E27FC236}">
                <a16:creationId xmlns:a16="http://schemas.microsoft.com/office/drawing/2014/main" id="{877CB0FD-E4C6-4A84-A82E-9323EE3E2736}"/>
              </a:ext>
            </a:extLst>
          </p:cNvPr>
          <p:cNvSpPr txBox="1">
            <a:spLocks/>
          </p:cNvSpPr>
          <p:nvPr/>
        </p:nvSpPr>
        <p:spPr>
          <a:xfrm>
            <a:off x="4569712" y="1790666"/>
            <a:ext cx="1975899"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500" dirty="0">
                <a:solidFill>
                  <a:schemeClr val="bg1"/>
                </a:solidFill>
                <a:latin typeface="Arial" panose="020B0604020202020204" pitchFamily="34" charset="0"/>
              </a:rPr>
              <a:t>H</a:t>
            </a:r>
            <a:r>
              <a:rPr lang="en-PH" sz="1500" dirty="0">
                <a:solidFill>
                  <a:schemeClr val="bg1"/>
                </a:solidFill>
                <a:latin typeface="Arial" panose="020B0604020202020204" pitchFamily="34" charset="0"/>
              </a:rPr>
              <a:t>eader</a:t>
            </a:r>
          </a:p>
        </p:txBody>
      </p:sp>
      <p:sp>
        <p:nvSpPr>
          <p:cNvPr id="18" name="Text Placeholder 9">
            <a:extLst>
              <a:ext uri="{FF2B5EF4-FFF2-40B4-BE49-F238E27FC236}">
                <a16:creationId xmlns:a16="http://schemas.microsoft.com/office/drawing/2014/main" id="{6B2C83E0-46D3-4B71-B645-A61C7CE44F49}"/>
              </a:ext>
            </a:extLst>
          </p:cNvPr>
          <p:cNvSpPr txBox="1">
            <a:spLocks/>
          </p:cNvSpPr>
          <p:nvPr/>
        </p:nvSpPr>
        <p:spPr>
          <a:xfrm>
            <a:off x="6548976" y="1790666"/>
            <a:ext cx="1975899"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500" dirty="0">
                <a:solidFill>
                  <a:schemeClr val="bg1"/>
                </a:solidFill>
                <a:latin typeface="Arial" panose="020B0604020202020204" pitchFamily="34" charset="0"/>
              </a:rPr>
              <a:t>H</a:t>
            </a:r>
            <a:r>
              <a:rPr lang="en-PH" sz="1500" dirty="0">
                <a:solidFill>
                  <a:schemeClr val="bg1"/>
                </a:solidFill>
                <a:latin typeface="Arial" panose="020B0604020202020204" pitchFamily="34" charset="0"/>
              </a:rPr>
              <a:t>eader</a:t>
            </a:r>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11188" y="2355687"/>
            <a:ext cx="1884877"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endParaRPr lang="en-PH" sz="1200" dirty="0">
              <a:latin typeface="Arial" panose="020B0604020202020204" pitchFamily="34" charset="0"/>
            </a:endParaRP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2590444" y="2355687"/>
            <a:ext cx="188498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endParaRPr lang="en-PH" sz="1200" dirty="0">
              <a:latin typeface="Arial" panose="020B0604020202020204" pitchFamily="34" charset="0"/>
            </a:endParaRP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4569707" y="2355687"/>
            <a:ext cx="188498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endParaRPr lang="en-PH" sz="1200" dirty="0">
              <a:latin typeface="Arial" panose="020B0604020202020204" pitchFamily="34" charset="0"/>
            </a:endParaRPr>
          </a:p>
        </p:txBody>
      </p:sp>
      <p:sp>
        <p:nvSpPr>
          <p:cNvPr id="14" name="Text Placeholder 11">
            <a:extLst>
              <a:ext uri="{FF2B5EF4-FFF2-40B4-BE49-F238E27FC236}">
                <a16:creationId xmlns:a16="http://schemas.microsoft.com/office/drawing/2014/main" id="{2A707F97-A95C-4C6E-B466-102DCFF42DA9}"/>
              </a:ext>
            </a:extLst>
          </p:cNvPr>
          <p:cNvSpPr txBox="1">
            <a:spLocks/>
          </p:cNvSpPr>
          <p:nvPr/>
        </p:nvSpPr>
        <p:spPr>
          <a:xfrm>
            <a:off x="6548970" y="2355687"/>
            <a:ext cx="188498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200" dirty="0">
                <a:latin typeface="Arial" panose="020B0604020202020204" pitchFamily="34" charset="0"/>
              </a:rPr>
              <a:t>Lorem ipsum dolor sit amet, consectetur adipiscing elit. Curabitur purus dui</a:t>
            </a:r>
          </a:p>
          <a:p>
            <a:pPr marL="205959" indent="-136910">
              <a:buClr>
                <a:schemeClr val="accent1"/>
              </a:buClr>
            </a:pPr>
            <a:r>
              <a:rPr lang="en-PH" sz="120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r>
              <a:rPr lang="en-PH" sz="1200" dirty="0">
                <a:latin typeface="Arial" panose="020B0604020202020204" pitchFamily="34" charset="0"/>
              </a:rPr>
              <a:t>Aenean a elit justo. Vivamus laoreet, lorem id iaculis mattis, neque diam blandit nulla, et </a:t>
            </a:r>
          </a:p>
          <a:p>
            <a:pPr marL="205959" indent="-136910">
              <a:buClr>
                <a:schemeClr val="accent1"/>
              </a:buClr>
            </a:pPr>
            <a:endParaRPr lang="en-PH" sz="1200" dirty="0">
              <a:latin typeface="Arial" panose="020B0604020202020204" pitchFamily="34" charset="0"/>
            </a:endParaRPr>
          </a:p>
        </p:txBody>
      </p:sp>
    </p:spTree>
    <p:extLst>
      <p:ext uri="{BB962C8B-B14F-4D97-AF65-F5344CB8AC3E}">
        <p14:creationId xmlns:p14="http://schemas.microsoft.com/office/powerpoint/2010/main" val="357619898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9FFE597A-85A6-4467-9A57-2C04A0567958}"/>
              </a:ext>
            </a:extLst>
          </p:cNvPr>
          <p:cNvSpPr>
            <a:spLocks noGrp="1"/>
          </p:cNvSpPr>
          <p:nvPr>
            <p:ph type="title"/>
          </p:nvPr>
        </p:nvSpPr>
        <p:spPr/>
        <p:txBody>
          <a:bodyPr>
            <a:normAutofit/>
          </a:bodyPr>
          <a:lstStyle/>
          <a:p>
            <a:r>
              <a:rPr lang="en-PH" dirty="0"/>
              <a:t>Five Column Chevrons</a:t>
            </a:r>
          </a:p>
        </p:txBody>
      </p:sp>
      <p:sp>
        <p:nvSpPr>
          <p:cNvPr id="4" name="Slide Number Placeholder 3">
            <a:extLst>
              <a:ext uri="{FF2B5EF4-FFF2-40B4-BE49-F238E27FC236}">
                <a16:creationId xmlns:a16="http://schemas.microsoft.com/office/drawing/2014/main" id="{B24E667A-45B5-42BC-87D0-E96B22909B6C}"/>
              </a:ext>
            </a:extLst>
          </p:cNvPr>
          <p:cNvSpPr>
            <a:spLocks noGrp="1"/>
          </p:cNvSpPr>
          <p:nvPr>
            <p:ph type="sldNum" sz="quarter" idx="12"/>
          </p:nvPr>
        </p:nvSpPr>
        <p:spPr/>
        <p:txBody>
          <a:bodyPr/>
          <a:lstStyle/>
          <a:p>
            <a:fld id="{40FCC99B-2112-4769-A0F7-9B55781EDC8A}" type="slidenum">
              <a:rPr lang="en-PH" smtClean="0"/>
              <a:t>55</a:t>
            </a:fld>
            <a:endParaRPr lang="en-PH" dirty="0"/>
          </a:p>
        </p:txBody>
      </p:sp>
      <p:sp>
        <p:nvSpPr>
          <p:cNvPr id="9" name="Text Placeholder 10">
            <a:extLst>
              <a:ext uri="{FF2B5EF4-FFF2-40B4-BE49-F238E27FC236}">
                <a16:creationId xmlns:a16="http://schemas.microsoft.com/office/drawing/2014/main" id="{535FE9F7-BFF0-4A0D-A0BC-DA612401C085}"/>
              </a:ext>
            </a:extLst>
          </p:cNvPr>
          <p:cNvSpPr txBox="1">
            <a:spLocks/>
          </p:cNvSpPr>
          <p:nvPr/>
        </p:nvSpPr>
        <p:spPr>
          <a:xfrm>
            <a:off x="611189" y="2355687"/>
            <a:ext cx="1494980"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050" dirty="0">
                <a:latin typeface="Arial" panose="020B0604020202020204" pitchFamily="34" charset="0"/>
              </a:rPr>
              <a:t>Lorem ipsum dolor sit amet, consectetur adipiscing elit. Curabitur purus dui</a:t>
            </a:r>
          </a:p>
          <a:p>
            <a:pPr marL="205959" indent="-136910">
              <a:buClr>
                <a:schemeClr val="accent1"/>
              </a:buClr>
            </a:pPr>
            <a:r>
              <a:rPr lang="en-PH" sz="10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050" dirty="0">
                <a:latin typeface="Arial" panose="020B0604020202020204" pitchFamily="34" charset="0"/>
              </a:rPr>
              <a:t>Aenean a elit justo. Vivamus laoreet, lorem id iaculis mattis</a:t>
            </a:r>
          </a:p>
          <a:p>
            <a:pPr marL="205959" indent="-136910">
              <a:buClr>
                <a:schemeClr val="accent1"/>
              </a:buClr>
            </a:pPr>
            <a:r>
              <a:rPr lang="en-PH" sz="1050" dirty="0">
                <a:latin typeface="Arial" panose="020B0604020202020204" pitchFamily="34" charset="0"/>
              </a:rPr>
              <a:t>Aenean a elit justo. Vivamus laoreet, lorem id iaculis mattis, </a:t>
            </a:r>
          </a:p>
          <a:p>
            <a:pPr marL="205959" indent="-136910">
              <a:buClr>
                <a:schemeClr val="accent1"/>
              </a:buClr>
            </a:pPr>
            <a:r>
              <a:rPr lang="en-PH" sz="1050" dirty="0">
                <a:latin typeface="Arial" panose="020B0604020202020204" pitchFamily="34" charset="0"/>
              </a:rPr>
              <a:t>Aenean a elit justo. Vivamus laoreet, lorem id iaculis mattis,  </a:t>
            </a:r>
          </a:p>
        </p:txBody>
      </p:sp>
      <p:sp>
        <p:nvSpPr>
          <p:cNvPr id="10" name="Text Placeholder 11">
            <a:extLst>
              <a:ext uri="{FF2B5EF4-FFF2-40B4-BE49-F238E27FC236}">
                <a16:creationId xmlns:a16="http://schemas.microsoft.com/office/drawing/2014/main" id="{DD422EE5-2410-43BC-95A0-76BA3D4CD30C}"/>
              </a:ext>
            </a:extLst>
          </p:cNvPr>
          <p:cNvSpPr txBox="1">
            <a:spLocks/>
          </p:cNvSpPr>
          <p:nvPr/>
        </p:nvSpPr>
        <p:spPr>
          <a:xfrm>
            <a:off x="2192444" y="2355687"/>
            <a:ext cx="149506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050" dirty="0">
                <a:latin typeface="Arial" panose="020B0604020202020204" pitchFamily="34" charset="0"/>
              </a:rPr>
              <a:t>Lorem ipsum dolor sit amet, consectetur adipiscing elit. Curabitur purus dui</a:t>
            </a:r>
          </a:p>
          <a:p>
            <a:pPr marL="205959" indent="-136910">
              <a:buClr>
                <a:schemeClr val="accent1"/>
              </a:buClr>
            </a:pPr>
            <a:r>
              <a:rPr lang="en-PH" sz="10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050" dirty="0">
                <a:latin typeface="Arial" panose="020B0604020202020204" pitchFamily="34" charset="0"/>
              </a:rPr>
              <a:t>Aenean a elit justo. Vivamus laoreet, lorem id iaculis mattis</a:t>
            </a:r>
          </a:p>
          <a:p>
            <a:pPr marL="205959" indent="-136910">
              <a:buClr>
                <a:schemeClr val="accent1"/>
              </a:buClr>
            </a:pPr>
            <a:r>
              <a:rPr lang="en-PH" sz="1050" dirty="0">
                <a:latin typeface="Arial" panose="020B0604020202020204" pitchFamily="34" charset="0"/>
              </a:rPr>
              <a:t>Aenean a elit justo. Vivamus laoreet, lorem id iaculis mattis, </a:t>
            </a:r>
          </a:p>
          <a:p>
            <a:pPr marL="205959" indent="-136910">
              <a:buClr>
                <a:schemeClr val="accent1"/>
              </a:buClr>
            </a:pPr>
            <a:r>
              <a:rPr lang="en-PH" sz="1050" dirty="0">
                <a:latin typeface="Arial" panose="020B0604020202020204" pitchFamily="34" charset="0"/>
              </a:rPr>
              <a:t>Aenean a elit justo. Vivamus laoreet, lorem id iaculis mattis,  </a:t>
            </a:r>
          </a:p>
        </p:txBody>
      </p:sp>
      <p:sp>
        <p:nvSpPr>
          <p:cNvPr id="12" name="Text Placeholder 11">
            <a:extLst>
              <a:ext uri="{FF2B5EF4-FFF2-40B4-BE49-F238E27FC236}">
                <a16:creationId xmlns:a16="http://schemas.microsoft.com/office/drawing/2014/main" id="{D6A0B9E0-5BD4-45D5-934E-A621736E5060}"/>
              </a:ext>
            </a:extLst>
          </p:cNvPr>
          <p:cNvSpPr txBox="1">
            <a:spLocks/>
          </p:cNvSpPr>
          <p:nvPr/>
        </p:nvSpPr>
        <p:spPr>
          <a:xfrm>
            <a:off x="3773676" y="2355687"/>
            <a:ext cx="149506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050" dirty="0">
                <a:latin typeface="Arial" panose="020B0604020202020204" pitchFamily="34" charset="0"/>
              </a:rPr>
              <a:t>Lorem ipsum dolor sit amet, consectetur adipiscing elit. Curabitur purus dui</a:t>
            </a:r>
          </a:p>
          <a:p>
            <a:pPr marL="205959" indent="-136910">
              <a:buClr>
                <a:schemeClr val="accent1"/>
              </a:buClr>
            </a:pPr>
            <a:r>
              <a:rPr lang="en-PH" sz="10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050" dirty="0">
                <a:latin typeface="Arial" panose="020B0604020202020204" pitchFamily="34" charset="0"/>
              </a:rPr>
              <a:t>Aenean a elit justo. Vivamus laoreet, lorem id iaculis mattis</a:t>
            </a:r>
          </a:p>
          <a:p>
            <a:pPr marL="205959" indent="-136910">
              <a:buClr>
                <a:schemeClr val="accent1"/>
              </a:buClr>
            </a:pPr>
            <a:r>
              <a:rPr lang="en-PH" sz="1050" dirty="0">
                <a:latin typeface="Arial" panose="020B0604020202020204" pitchFamily="34" charset="0"/>
              </a:rPr>
              <a:t>Aenean a elit justo. Vivamus laoreet, lorem id iaculis mattis, </a:t>
            </a:r>
          </a:p>
          <a:p>
            <a:pPr marL="205959" indent="-136910">
              <a:buClr>
                <a:schemeClr val="accent1"/>
              </a:buClr>
            </a:pPr>
            <a:r>
              <a:rPr lang="en-PH" sz="1050" dirty="0">
                <a:latin typeface="Arial" panose="020B0604020202020204" pitchFamily="34" charset="0"/>
              </a:rPr>
              <a:t>Aenean a elit justo. Vivamus laoreet, lorem id iaculis mattis,  </a:t>
            </a:r>
          </a:p>
        </p:txBody>
      </p:sp>
      <p:sp>
        <p:nvSpPr>
          <p:cNvPr id="14" name="Text Placeholder 11">
            <a:extLst>
              <a:ext uri="{FF2B5EF4-FFF2-40B4-BE49-F238E27FC236}">
                <a16:creationId xmlns:a16="http://schemas.microsoft.com/office/drawing/2014/main" id="{2A707F97-A95C-4C6E-B466-102DCFF42DA9}"/>
              </a:ext>
            </a:extLst>
          </p:cNvPr>
          <p:cNvSpPr txBox="1">
            <a:spLocks/>
          </p:cNvSpPr>
          <p:nvPr/>
        </p:nvSpPr>
        <p:spPr>
          <a:xfrm>
            <a:off x="5354906" y="2355687"/>
            <a:ext cx="149506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050" dirty="0">
                <a:latin typeface="Arial" panose="020B0604020202020204" pitchFamily="34" charset="0"/>
              </a:rPr>
              <a:t>Lorem ipsum dolor sit amet, consectetur adipiscing elit. Curabitur purus dui</a:t>
            </a:r>
          </a:p>
          <a:p>
            <a:pPr marL="205959" indent="-136910">
              <a:buClr>
                <a:schemeClr val="accent1"/>
              </a:buClr>
            </a:pPr>
            <a:r>
              <a:rPr lang="en-PH" sz="10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050" dirty="0">
                <a:latin typeface="Arial" panose="020B0604020202020204" pitchFamily="34" charset="0"/>
              </a:rPr>
              <a:t>Aenean a elit justo. Vivamus laoreet, lorem id iaculis mattis</a:t>
            </a:r>
          </a:p>
          <a:p>
            <a:pPr marL="205959" indent="-136910">
              <a:buClr>
                <a:schemeClr val="accent1"/>
              </a:buClr>
            </a:pPr>
            <a:r>
              <a:rPr lang="en-PH" sz="1050" dirty="0">
                <a:latin typeface="Arial" panose="020B0604020202020204" pitchFamily="34" charset="0"/>
              </a:rPr>
              <a:t>Aenean a elit justo. Vivamus laoreet, lorem id iaculis mattis, </a:t>
            </a:r>
          </a:p>
          <a:p>
            <a:pPr marL="205959" indent="-136910">
              <a:buClr>
                <a:schemeClr val="accent1"/>
              </a:buClr>
            </a:pPr>
            <a:r>
              <a:rPr lang="en-PH" sz="1050" dirty="0">
                <a:latin typeface="Arial" panose="020B0604020202020204" pitchFamily="34" charset="0"/>
              </a:rPr>
              <a:t>Aenean a elit justo. Vivamus laoreet, lorem id iaculis mattis,  </a:t>
            </a:r>
          </a:p>
        </p:txBody>
      </p:sp>
      <p:sp>
        <p:nvSpPr>
          <p:cNvPr id="17" name="Text Placeholder 11">
            <a:extLst>
              <a:ext uri="{FF2B5EF4-FFF2-40B4-BE49-F238E27FC236}">
                <a16:creationId xmlns:a16="http://schemas.microsoft.com/office/drawing/2014/main" id="{5DB0BE34-A637-488B-A712-37327A1CD1AD}"/>
              </a:ext>
            </a:extLst>
          </p:cNvPr>
          <p:cNvSpPr txBox="1">
            <a:spLocks/>
          </p:cNvSpPr>
          <p:nvPr/>
        </p:nvSpPr>
        <p:spPr>
          <a:xfrm>
            <a:off x="6936141" y="2355687"/>
            <a:ext cx="1495064" cy="3778892"/>
          </a:xfrm>
          <a:prstGeom prst="rect">
            <a:avLst/>
          </a:prstGeom>
        </p:spPr>
        <p:txBody>
          <a:bodyPr lIns="0" tIns="0" rIns="0" bIns="0"/>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buClr>
                <a:schemeClr val="accent1"/>
              </a:buClr>
            </a:pPr>
            <a:r>
              <a:rPr lang="en-PH" sz="1050" dirty="0">
                <a:latin typeface="Arial" panose="020B0604020202020204" pitchFamily="34" charset="0"/>
              </a:rPr>
              <a:t>Lorem ipsum dolor sit amet, consectetur adipiscing elit. Curabitur purus dui</a:t>
            </a:r>
          </a:p>
          <a:p>
            <a:pPr marL="205959" indent="-136910">
              <a:buClr>
                <a:schemeClr val="accent1"/>
              </a:buClr>
            </a:pPr>
            <a:r>
              <a:rPr lang="en-PH" sz="1050" dirty="0">
                <a:latin typeface="Arial" panose="020B0604020202020204" pitchFamily="34" charset="0"/>
              </a:rPr>
              <a:t>Aenean a elit justo. Vivamus laoreet, lorem id iaculis mattis, neque diam blandit nulla, et rhoncus diam augue </a:t>
            </a:r>
          </a:p>
          <a:p>
            <a:pPr marL="205959" indent="-136910">
              <a:buClr>
                <a:schemeClr val="accent1"/>
              </a:buClr>
            </a:pPr>
            <a:r>
              <a:rPr lang="en-PH" sz="1050" dirty="0">
                <a:latin typeface="Arial" panose="020B0604020202020204" pitchFamily="34" charset="0"/>
              </a:rPr>
              <a:t>Aenean a elit justo. Vivamus laoreet, lorem id iaculis mattis</a:t>
            </a:r>
          </a:p>
          <a:p>
            <a:pPr marL="205959" indent="-136910">
              <a:buClr>
                <a:schemeClr val="accent1"/>
              </a:buClr>
            </a:pPr>
            <a:r>
              <a:rPr lang="en-PH" sz="1050" dirty="0">
                <a:latin typeface="Arial" panose="020B0604020202020204" pitchFamily="34" charset="0"/>
              </a:rPr>
              <a:t>Aenean a elit justo. Vivamus laoreet, lorem id iaculis mattis, </a:t>
            </a:r>
          </a:p>
          <a:p>
            <a:pPr marL="205959" indent="-136910">
              <a:buClr>
                <a:schemeClr val="accent1"/>
              </a:buClr>
            </a:pPr>
            <a:r>
              <a:rPr lang="en-PH" sz="1050" dirty="0">
                <a:latin typeface="Arial" panose="020B0604020202020204" pitchFamily="34" charset="0"/>
              </a:rPr>
              <a:t>Aenean a elit justo. Vivamus laoreet, lorem id iaculis mattis,  </a:t>
            </a:r>
          </a:p>
        </p:txBody>
      </p:sp>
      <p:sp>
        <p:nvSpPr>
          <p:cNvPr id="15" name="Text Placeholder 8">
            <a:extLst>
              <a:ext uri="{FF2B5EF4-FFF2-40B4-BE49-F238E27FC236}">
                <a16:creationId xmlns:a16="http://schemas.microsoft.com/office/drawing/2014/main" id="{6FC0E823-6929-4F5C-936B-B0BB05FE7E65}"/>
              </a:ext>
            </a:extLst>
          </p:cNvPr>
          <p:cNvSpPr txBox="1">
            <a:spLocks/>
          </p:cNvSpPr>
          <p:nvPr/>
        </p:nvSpPr>
        <p:spPr>
          <a:xfrm>
            <a:off x="611192" y="1790666"/>
            <a:ext cx="1579128" cy="434079"/>
          </a:xfrm>
          <a:prstGeom prst="homePlate">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solidFill>
                <a:latin typeface="Arial" panose="020B0604020202020204" pitchFamily="34" charset="0"/>
              </a:rPr>
              <a:t>H</a:t>
            </a:r>
            <a:r>
              <a:rPr lang="en-PH" sz="1350" dirty="0">
                <a:solidFill>
                  <a:schemeClr val="bg1"/>
                </a:solidFill>
                <a:latin typeface="Arial" panose="020B0604020202020204" pitchFamily="34" charset="0"/>
              </a:rPr>
              <a:t>eader</a:t>
            </a:r>
          </a:p>
        </p:txBody>
      </p:sp>
      <p:sp>
        <p:nvSpPr>
          <p:cNvPr id="18" name="Text Placeholder 9">
            <a:extLst>
              <a:ext uri="{FF2B5EF4-FFF2-40B4-BE49-F238E27FC236}">
                <a16:creationId xmlns:a16="http://schemas.microsoft.com/office/drawing/2014/main" id="{55DB38DC-6865-4119-BF88-C047A27EDCDC}"/>
              </a:ext>
            </a:extLst>
          </p:cNvPr>
          <p:cNvSpPr txBox="1">
            <a:spLocks/>
          </p:cNvSpPr>
          <p:nvPr/>
        </p:nvSpPr>
        <p:spPr>
          <a:xfrm>
            <a:off x="2192437" y="1790666"/>
            <a:ext cx="1579216"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solidFill>
                <a:latin typeface="Arial" panose="020B0604020202020204" pitchFamily="34" charset="0"/>
              </a:rPr>
              <a:t>H</a:t>
            </a:r>
            <a:r>
              <a:rPr lang="en-PH" sz="1350" dirty="0">
                <a:solidFill>
                  <a:schemeClr val="bg1"/>
                </a:solidFill>
                <a:latin typeface="Arial" panose="020B0604020202020204" pitchFamily="34" charset="0"/>
              </a:rPr>
              <a:t>eader</a:t>
            </a:r>
          </a:p>
        </p:txBody>
      </p:sp>
      <p:sp>
        <p:nvSpPr>
          <p:cNvPr id="19" name="Text Placeholder 9">
            <a:extLst>
              <a:ext uri="{FF2B5EF4-FFF2-40B4-BE49-F238E27FC236}">
                <a16:creationId xmlns:a16="http://schemas.microsoft.com/office/drawing/2014/main" id="{30D2A2B6-CC7E-45D2-B31C-A7AC3CEE9F50}"/>
              </a:ext>
            </a:extLst>
          </p:cNvPr>
          <p:cNvSpPr txBox="1">
            <a:spLocks/>
          </p:cNvSpPr>
          <p:nvPr/>
        </p:nvSpPr>
        <p:spPr>
          <a:xfrm>
            <a:off x="3773670" y="1790666"/>
            <a:ext cx="1579216"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solidFill>
                <a:latin typeface="Arial" panose="020B0604020202020204" pitchFamily="34" charset="0"/>
              </a:rPr>
              <a:t>H</a:t>
            </a:r>
            <a:r>
              <a:rPr lang="en-PH" sz="1350" dirty="0">
                <a:solidFill>
                  <a:schemeClr val="bg1"/>
                </a:solidFill>
                <a:latin typeface="Arial" panose="020B0604020202020204" pitchFamily="34" charset="0"/>
              </a:rPr>
              <a:t>eader</a:t>
            </a:r>
          </a:p>
        </p:txBody>
      </p:sp>
      <p:sp>
        <p:nvSpPr>
          <p:cNvPr id="20" name="Text Placeholder 9">
            <a:extLst>
              <a:ext uri="{FF2B5EF4-FFF2-40B4-BE49-F238E27FC236}">
                <a16:creationId xmlns:a16="http://schemas.microsoft.com/office/drawing/2014/main" id="{F20DDFDD-F1FA-4157-AAA7-E566E7696C29}"/>
              </a:ext>
            </a:extLst>
          </p:cNvPr>
          <p:cNvSpPr txBox="1">
            <a:spLocks/>
          </p:cNvSpPr>
          <p:nvPr/>
        </p:nvSpPr>
        <p:spPr>
          <a:xfrm>
            <a:off x="5354903" y="1790666"/>
            <a:ext cx="1579216"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solidFill>
                <a:latin typeface="Arial" panose="020B0604020202020204" pitchFamily="34" charset="0"/>
              </a:rPr>
              <a:t>H</a:t>
            </a:r>
            <a:r>
              <a:rPr lang="en-PH" sz="1350" dirty="0">
                <a:solidFill>
                  <a:schemeClr val="bg1"/>
                </a:solidFill>
                <a:latin typeface="Arial" panose="020B0604020202020204" pitchFamily="34" charset="0"/>
              </a:rPr>
              <a:t>eader</a:t>
            </a:r>
          </a:p>
        </p:txBody>
      </p:sp>
      <p:sp>
        <p:nvSpPr>
          <p:cNvPr id="21" name="Text Placeholder 9">
            <a:extLst>
              <a:ext uri="{FF2B5EF4-FFF2-40B4-BE49-F238E27FC236}">
                <a16:creationId xmlns:a16="http://schemas.microsoft.com/office/drawing/2014/main" id="{DC791181-21C0-4575-A673-D7AB6A260F07}"/>
              </a:ext>
            </a:extLst>
          </p:cNvPr>
          <p:cNvSpPr txBox="1">
            <a:spLocks/>
          </p:cNvSpPr>
          <p:nvPr/>
        </p:nvSpPr>
        <p:spPr>
          <a:xfrm>
            <a:off x="6936135" y="1790666"/>
            <a:ext cx="1579216" cy="434079"/>
          </a:xfrm>
          <a:prstGeom prst="chevron">
            <a:avLst>
              <a:gd name="adj" fmla="val 20000"/>
            </a:avLst>
          </a:prstGeom>
          <a:solidFill>
            <a:schemeClr val="accent1"/>
          </a:solidFill>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350" dirty="0">
                <a:solidFill>
                  <a:schemeClr val="bg1"/>
                </a:solidFill>
                <a:latin typeface="Arial" panose="020B0604020202020204" pitchFamily="34" charset="0"/>
              </a:rPr>
              <a:t>H</a:t>
            </a:r>
            <a:r>
              <a:rPr lang="en-PH" sz="1350" dirty="0">
                <a:solidFill>
                  <a:schemeClr val="bg1"/>
                </a:solidFill>
                <a:latin typeface="Arial" panose="020B0604020202020204" pitchFamily="34" charset="0"/>
              </a:rPr>
              <a:t>eader</a:t>
            </a:r>
          </a:p>
        </p:txBody>
      </p:sp>
    </p:spTree>
    <p:extLst>
      <p:ext uri="{BB962C8B-B14F-4D97-AF65-F5344CB8AC3E}">
        <p14:creationId xmlns:p14="http://schemas.microsoft.com/office/powerpoint/2010/main" val="243630591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F0896EF-804F-4770-8A68-3BC8D708324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56</a:t>
            </a:fld>
            <a:endParaRPr lang="en-PH" dirty="0"/>
          </a:p>
        </p:txBody>
      </p:sp>
      <p:sp>
        <p:nvSpPr>
          <p:cNvPr id="8" name="Subtitle 7">
            <a:extLst>
              <a:ext uri="{FF2B5EF4-FFF2-40B4-BE49-F238E27FC236}">
                <a16:creationId xmlns:a16="http://schemas.microsoft.com/office/drawing/2014/main" id="{6E884396-1FDA-4201-A80D-9F9E20FC1EDA}"/>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D856EF28-9336-400A-A496-25AB1B60C39F}"/>
              </a:ext>
            </a:extLst>
          </p:cNvPr>
          <p:cNvSpPr>
            <a:spLocks noGrp="1"/>
          </p:cNvSpPr>
          <p:nvPr>
            <p:ph type="title"/>
          </p:nvPr>
        </p:nvSpPr>
        <p:spPr>
          <a:xfrm>
            <a:off x="628650" y="2546508"/>
            <a:ext cx="7886700" cy="1600556"/>
          </a:xfrm>
        </p:spPr>
        <p:txBody>
          <a:bodyPr/>
          <a:lstStyle/>
          <a:p>
            <a:r>
              <a:rPr lang="en-PH" dirty="0"/>
              <a:t>Horizontal Split Chevron</a:t>
            </a:r>
          </a:p>
        </p:txBody>
      </p:sp>
    </p:spTree>
    <p:extLst>
      <p:ext uri="{BB962C8B-B14F-4D97-AF65-F5344CB8AC3E}">
        <p14:creationId xmlns:p14="http://schemas.microsoft.com/office/powerpoint/2010/main" val="144056103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itle 40">
            <a:extLst>
              <a:ext uri="{FF2B5EF4-FFF2-40B4-BE49-F238E27FC236}">
                <a16:creationId xmlns:a16="http://schemas.microsoft.com/office/drawing/2014/main" id="{3005B02B-B9DF-4A58-879B-B8F2452AA178}"/>
              </a:ext>
            </a:extLst>
          </p:cNvPr>
          <p:cNvSpPr>
            <a:spLocks noGrp="1"/>
          </p:cNvSpPr>
          <p:nvPr>
            <p:ph type="title"/>
          </p:nvPr>
        </p:nvSpPr>
        <p:spPr/>
        <p:txBody>
          <a:bodyPr>
            <a:normAutofit/>
          </a:bodyPr>
          <a:lstStyle/>
          <a:p>
            <a:r>
              <a:rPr dirty="0"/>
              <a:t>Two Column Horizontal Split Chevron</a:t>
            </a:r>
            <a:endParaRPr lang="en-PH" dirty="0"/>
          </a:p>
        </p:txBody>
      </p:sp>
      <p:sp>
        <p:nvSpPr>
          <p:cNvPr id="3" name="Slide Number Placeholder 2">
            <a:extLst>
              <a:ext uri="{FF2B5EF4-FFF2-40B4-BE49-F238E27FC236}">
                <a16:creationId xmlns:a16="http://schemas.microsoft.com/office/drawing/2014/main" id="{E0CAB810-E33F-48EA-A5D1-6A8A82F7D111}"/>
              </a:ext>
            </a:extLst>
          </p:cNvPr>
          <p:cNvSpPr>
            <a:spLocks noGrp="1"/>
          </p:cNvSpPr>
          <p:nvPr>
            <p:ph type="sldNum" sz="quarter" idx="12"/>
          </p:nvPr>
        </p:nvSpPr>
        <p:spPr/>
        <p:txBody>
          <a:bodyPr/>
          <a:lstStyle/>
          <a:p>
            <a:fld id="{40FCC99B-2112-4769-A0F7-9B55781EDC8A}" type="slidenum">
              <a:rPr lang="en-PH" smtClean="0"/>
              <a:t>57</a:t>
            </a:fld>
            <a:endParaRPr lang="en-PH" dirty="0"/>
          </a:p>
        </p:txBody>
      </p:sp>
      <p:sp>
        <p:nvSpPr>
          <p:cNvPr id="5" name="Text Placeholder 4">
            <a:extLst>
              <a:ext uri="{FF2B5EF4-FFF2-40B4-BE49-F238E27FC236}">
                <a16:creationId xmlns:a16="http://schemas.microsoft.com/office/drawing/2014/main" id="{4A42D9B8-7D49-4CC5-B36E-538A8A9F1A9F}"/>
              </a:ext>
            </a:extLst>
          </p:cNvPr>
          <p:cNvSpPr txBox="1">
            <a:spLocks/>
          </p:cNvSpPr>
          <p:nvPr/>
        </p:nvSpPr>
        <p:spPr>
          <a:xfrm>
            <a:off x="777096" y="2903181"/>
            <a:ext cx="3557352" cy="3013190"/>
          </a:xfrm>
          <a:prstGeom prst="rect">
            <a:avLst/>
          </a:prstGeom>
        </p:spPr>
        <p:txBody>
          <a:bodyPr lIns="0" tIns="0" rIns="0" bIns="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400" dirty="0"/>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p>
          <a:p>
            <a:pPr algn="ctr"/>
            <a:r>
              <a:rPr lang="en-PH" sz="1400" dirty="0"/>
              <a:t>Donec qualm Felis, utricles neck, poetesque EU, protium quiz, sem. Nula consequent masa quiz denim. Donec pied Justo, Fringilla vel, aliquot neck, valuate egret, arco.</a:t>
            </a:r>
          </a:p>
          <a:p>
            <a:pPr algn="ctr"/>
            <a:endParaRPr lang="en-PH" sz="1400" dirty="0"/>
          </a:p>
        </p:txBody>
      </p:sp>
      <p:sp>
        <p:nvSpPr>
          <p:cNvPr id="6" name="Text Placeholder 5">
            <a:extLst>
              <a:ext uri="{FF2B5EF4-FFF2-40B4-BE49-F238E27FC236}">
                <a16:creationId xmlns:a16="http://schemas.microsoft.com/office/drawing/2014/main" id="{2ECBD500-EFCF-4E2A-8DA8-A333151036D2}"/>
              </a:ext>
            </a:extLst>
          </p:cNvPr>
          <p:cNvSpPr txBox="1">
            <a:spLocks/>
          </p:cNvSpPr>
          <p:nvPr/>
        </p:nvSpPr>
        <p:spPr>
          <a:xfrm>
            <a:off x="4744077" y="2903184"/>
            <a:ext cx="3557352" cy="3013190"/>
          </a:xfrm>
          <a:prstGeom prst="rect">
            <a:avLst/>
          </a:prstGeom>
        </p:spPr>
        <p:txBody>
          <a:bodyPr lIns="0" tIns="0" rIns="0" bIns="0">
            <a:norm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400" dirty="0"/>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p>
          <a:p>
            <a:pPr algn="ctr"/>
            <a:r>
              <a:rPr lang="en-PH" sz="1400" dirty="0"/>
              <a:t>Donec qualm Felis, utricles neck, poetesque EU, protium quiz, sem. Nula consequent masa quiz denim. Donec pied Justo, Fringilla vel, aliquot neck, valuate egret, arco.</a:t>
            </a:r>
          </a:p>
        </p:txBody>
      </p:sp>
      <p:sp>
        <p:nvSpPr>
          <p:cNvPr id="7" name="Freeform: Shape 6">
            <a:extLst>
              <a:ext uri="{FF2B5EF4-FFF2-40B4-BE49-F238E27FC236}">
                <a16:creationId xmlns:a16="http://schemas.microsoft.com/office/drawing/2014/main" id="{0AA8BC78-BE86-4252-85D1-C8DE06CFB7BB}"/>
              </a:ext>
            </a:extLst>
          </p:cNvPr>
          <p:cNvSpPr/>
          <p:nvPr/>
        </p:nvSpPr>
        <p:spPr>
          <a:xfrm>
            <a:off x="611189" y="2473521"/>
            <a:ext cx="3927446" cy="161252"/>
          </a:xfrm>
          <a:custGeom>
            <a:avLst/>
            <a:gdLst>
              <a:gd name="connsiteX0" fmla="*/ 0 w 5540139"/>
              <a:gd name="connsiteY0" fmla="*/ 0 h 215003"/>
              <a:gd name="connsiteX1" fmla="*/ 5540139 w 5540139"/>
              <a:gd name="connsiteY1" fmla="*/ 0 h 215003"/>
              <a:gd name="connsiteX2" fmla="*/ 5501468 w 5540139"/>
              <a:gd name="connsiteY2" fmla="*/ 215003 h 215003"/>
              <a:gd name="connsiteX3" fmla="*/ 0 w 5540139"/>
              <a:gd name="connsiteY3" fmla="*/ 215003 h 215003"/>
              <a:gd name="connsiteX4" fmla="*/ 0 w 5540139"/>
              <a:gd name="connsiteY4" fmla="*/ 0 h 21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39" h="215003">
                <a:moveTo>
                  <a:pt x="0" y="0"/>
                </a:moveTo>
                <a:lnTo>
                  <a:pt x="5540139" y="0"/>
                </a:lnTo>
                <a:lnTo>
                  <a:pt x="5501468" y="215003"/>
                </a:lnTo>
                <a:lnTo>
                  <a:pt x="0" y="215003"/>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200" dirty="0"/>
              <a:t>xxx</a:t>
            </a:r>
            <a:endParaRPr lang="en-PH" sz="1200" dirty="0"/>
          </a:p>
        </p:txBody>
      </p:sp>
      <p:sp>
        <p:nvSpPr>
          <p:cNvPr id="8" name="Freeform: Shape 7">
            <a:extLst>
              <a:ext uri="{FF2B5EF4-FFF2-40B4-BE49-F238E27FC236}">
                <a16:creationId xmlns:a16="http://schemas.microsoft.com/office/drawing/2014/main" id="{A38C1433-1BB9-465D-87E7-037513F6980C}"/>
              </a:ext>
            </a:extLst>
          </p:cNvPr>
          <p:cNvSpPr/>
          <p:nvPr/>
        </p:nvSpPr>
        <p:spPr>
          <a:xfrm>
            <a:off x="4578167" y="2473523"/>
            <a:ext cx="3925537" cy="161938"/>
          </a:xfrm>
          <a:custGeom>
            <a:avLst/>
            <a:gdLst>
              <a:gd name="connsiteX0" fmla="*/ 40995 w 5537448"/>
              <a:gd name="connsiteY0" fmla="*/ 0 h 215917"/>
              <a:gd name="connsiteX1" fmla="*/ 5537448 w 5537448"/>
              <a:gd name="connsiteY1" fmla="*/ 0 h 215917"/>
              <a:gd name="connsiteX2" fmla="*/ 5496454 w 5537448"/>
              <a:gd name="connsiteY2" fmla="*/ 215917 h 215917"/>
              <a:gd name="connsiteX3" fmla="*/ 0 w 5537448"/>
              <a:gd name="connsiteY3" fmla="*/ 215917 h 215917"/>
              <a:gd name="connsiteX4" fmla="*/ 40995 w 5537448"/>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7448" h="215917">
                <a:moveTo>
                  <a:pt x="40995" y="0"/>
                </a:moveTo>
                <a:lnTo>
                  <a:pt x="5537448" y="0"/>
                </a:lnTo>
                <a:lnTo>
                  <a:pt x="5496454"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200" dirty="0"/>
              <a:t>xxx</a:t>
            </a:r>
            <a:endParaRPr lang="en-PH" sz="1200" dirty="0"/>
          </a:p>
        </p:txBody>
      </p:sp>
      <p:sp>
        <p:nvSpPr>
          <p:cNvPr id="9" name="Freeform: Shape 8">
            <a:extLst>
              <a:ext uri="{FF2B5EF4-FFF2-40B4-BE49-F238E27FC236}">
                <a16:creationId xmlns:a16="http://schemas.microsoft.com/office/drawing/2014/main" id="{E4050E0A-E2F7-4E6F-BB23-7278A75FF5D5}"/>
              </a:ext>
            </a:extLst>
          </p:cNvPr>
          <p:cNvSpPr/>
          <p:nvPr/>
        </p:nvSpPr>
        <p:spPr>
          <a:xfrm>
            <a:off x="611188" y="2181840"/>
            <a:ext cx="3938532" cy="291685"/>
          </a:xfrm>
          <a:custGeom>
            <a:avLst/>
            <a:gdLst>
              <a:gd name="connsiteX0" fmla="*/ 0 w 5555778"/>
              <a:gd name="connsiteY0" fmla="*/ 0 h 388913"/>
              <a:gd name="connsiteX1" fmla="*/ 5501468 w 5555778"/>
              <a:gd name="connsiteY1" fmla="*/ 0 h 388913"/>
              <a:gd name="connsiteX2" fmla="*/ 5555778 w 5555778"/>
              <a:gd name="connsiteY2" fmla="*/ 301958 h 388913"/>
              <a:gd name="connsiteX3" fmla="*/ 5540139 w 5555778"/>
              <a:gd name="connsiteY3" fmla="*/ 388913 h 388913"/>
              <a:gd name="connsiteX4" fmla="*/ 0 w 5555778"/>
              <a:gd name="connsiteY4" fmla="*/ 388913 h 388913"/>
              <a:gd name="connsiteX5" fmla="*/ 0 w 5555778"/>
              <a:gd name="connsiteY5"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55778" h="388913">
                <a:moveTo>
                  <a:pt x="0" y="0"/>
                </a:moveTo>
                <a:lnTo>
                  <a:pt x="5501468" y="0"/>
                </a:lnTo>
                <a:lnTo>
                  <a:pt x="5555778" y="301958"/>
                </a:lnTo>
                <a:lnTo>
                  <a:pt x="5540139" y="388913"/>
                </a:lnTo>
                <a:lnTo>
                  <a:pt x="0" y="388913"/>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0" name="Freeform: Shape 9">
            <a:extLst>
              <a:ext uri="{FF2B5EF4-FFF2-40B4-BE49-F238E27FC236}">
                <a16:creationId xmlns:a16="http://schemas.microsoft.com/office/drawing/2014/main" id="{A7A8E49F-2755-42B9-967D-9811D8ABB50A}"/>
              </a:ext>
            </a:extLst>
          </p:cNvPr>
          <p:cNvSpPr/>
          <p:nvPr/>
        </p:nvSpPr>
        <p:spPr>
          <a:xfrm>
            <a:off x="4578170" y="2181842"/>
            <a:ext cx="3937180" cy="291685"/>
          </a:xfrm>
          <a:custGeom>
            <a:avLst/>
            <a:gdLst>
              <a:gd name="connsiteX0" fmla="*/ 0 w 5553871"/>
              <a:gd name="connsiteY0" fmla="*/ 0 h 388913"/>
              <a:gd name="connsiteX1" fmla="*/ 5496454 w 5553871"/>
              <a:gd name="connsiteY1" fmla="*/ 0 h 388913"/>
              <a:gd name="connsiteX2" fmla="*/ 5553871 w 5553871"/>
              <a:gd name="connsiteY2" fmla="*/ 302415 h 388913"/>
              <a:gd name="connsiteX3" fmla="*/ 5537448 w 5553871"/>
              <a:gd name="connsiteY3" fmla="*/ 388913 h 388913"/>
              <a:gd name="connsiteX4" fmla="*/ 40995 w 5553871"/>
              <a:gd name="connsiteY4" fmla="*/ 388913 h 388913"/>
              <a:gd name="connsiteX5" fmla="*/ 57417 w 5553871"/>
              <a:gd name="connsiteY5" fmla="*/ 302415 h 388913"/>
              <a:gd name="connsiteX6" fmla="*/ 0 w 5553871"/>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3871" h="388913">
                <a:moveTo>
                  <a:pt x="0" y="0"/>
                </a:moveTo>
                <a:lnTo>
                  <a:pt x="5496454" y="0"/>
                </a:lnTo>
                <a:lnTo>
                  <a:pt x="5553871" y="302415"/>
                </a:lnTo>
                <a:lnTo>
                  <a:pt x="5537448"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dirty="0"/>
              <a:t>Header</a:t>
            </a:r>
            <a:endParaRPr lang="en-PH" dirty="0"/>
          </a:p>
        </p:txBody>
      </p:sp>
      <p:sp>
        <p:nvSpPr>
          <p:cNvPr id="11" name="Rectangle 10">
            <a:extLst>
              <a:ext uri="{FF2B5EF4-FFF2-40B4-BE49-F238E27FC236}">
                <a16:creationId xmlns:a16="http://schemas.microsoft.com/office/drawing/2014/main" id="{184CCE90-0C38-4EA2-A0C9-B245D825639A}"/>
              </a:ext>
            </a:extLst>
          </p:cNvPr>
          <p:cNvSpPr/>
          <p:nvPr/>
        </p:nvSpPr>
        <p:spPr>
          <a:xfrm>
            <a:off x="611187" y="2632674"/>
            <a:ext cx="388917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2" name="Rectangle 11">
            <a:extLst>
              <a:ext uri="{FF2B5EF4-FFF2-40B4-BE49-F238E27FC236}">
                <a16:creationId xmlns:a16="http://schemas.microsoft.com/office/drawing/2014/main" id="{757FB256-E419-4D28-9B74-5332AE9A5BD9}"/>
              </a:ext>
            </a:extLst>
          </p:cNvPr>
          <p:cNvSpPr/>
          <p:nvPr/>
        </p:nvSpPr>
        <p:spPr>
          <a:xfrm>
            <a:off x="4578167" y="2632676"/>
            <a:ext cx="388917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40" name="Group 39">
            <a:extLst>
              <a:ext uri="{FF2B5EF4-FFF2-40B4-BE49-F238E27FC236}">
                <a16:creationId xmlns:a16="http://schemas.microsoft.com/office/drawing/2014/main" id="{63B72960-5436-42C9-A7A4-DA3B02ED1BBE}"/>
              </a:ext>
            </a:extLst>
          </p:cNvPr>
          <p:cNvGrpSpPr/>
          <p:nvPr/>
        </p:nvGrpSpPr>
        <p:grpSpPr>
          <a:xfrm>
            <a:off x="2265727" y="1511369"/>
            <a:ext cx="629454" cy="509221"/>
            <a:chOff x="4947610" y="1300974"/>
            <a:chExt cx="1113950" cy="901172"/>
          </a:xfrm>
        </p:grpSpPr>
        <p:grpSp>
          <p:nvGrpSpPr>
            <p:cNvPr id="39" name="Group 38">
              <a:extLst>
                <a:ext uri="{FF2B5EF4-FFF2-40B4-BE49-F238E27FC236}">
                  <a16:creationId xmlns:a16="http://schemas.microsoft.com/office/drawing/2014/main" id="{18433B62-2AEA-4E91-8FA9-A7D9FA6641CE}"/>
                </a:ext>
              </a:extLst>
            </p:cNvPr>
            <p:cNvGrpSpPr/>
            <p:nvPr/>
          </p:nvGrpSpPr>
          <p:grpSpPr>
            <a:xfrm>
              <a:off x="4947610" y="1300974"/>
              <a:ext cx="1113950" cy="901172"/>
              <a:chOff x="4947610" y="1300974"/>
              <a:chExt cx="1113950" cy="901172"/>
            </a:xfrm>
          </p:grpSpPr>
          <p:sp>
            <p:nvSpPr>
              <p:cNvPr id="31" name="Rectangle: Rounded Corners 30">
                <a:extLst>
                  <a:ext uri="{FF2B5EF4-FFF2-40B4-BE49-F238E27FC236}">
                    <a16:creationId xmlns:a16="http://schemas.microsoft.com/office/drawing/2014/main" id="{6403DE44-6AD0-40D6-852C-174444EE50B0}"/>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32" name="Rectangle: Rounded Corners 31">
                <a:extLst>
                  <a:ext uri="{FF2B5EF4-FFF2-40B4-BE49-F238E27FC236}">
                    <a16:creationId xmlns:a16="http://schemas.microsoft.com/office/drawing/2014/main" id="{D5C18F8B-E31C-40EB-B909-A7281F401AC2}"/>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15" name="Group 14">
              <a:extLst>
                <a:ext uri="{FF2B5EF4-FFF2-40B4-BE49-F238E27FC236}">
                  <a16:creationId xmlns:a16="http://schemas.microsoft.com/office/drawing/2014/main" id="{15B5E082-FD7E-4F5A-87A0-EDA0F2ECDE5F}"/>
                </a:ext>
              </a:extLst>
            </p:cNvPr>
            <p:cNvGrpSpPr/>
            <p:nvPr/>
          </p:nvGrpSpPr>
          <p:grpSpPr>
            <a:xfrm>
              <a:off x="5086026" y="1439388"/>
              <a:ext cx="624341" cy="624341"/>
              <a:chOff x="1649691" y="3230880"/>
              <a:chExt cx="914400" cy="914400"/>
            </a:xfrm>
          </p:grpSpPr>
          <p:sp>
            <p:nvSpPr>
              <p:cNvPr id="16" name="Accent">
                <a:extLst>
                  <a:ext uri="{FF2B5EF4-FFF2-40B4-BE49-F238E27FC236}">
                    <a16:creationId xmlns:a16="http://schemas.microsoft.com/office/drawing/2014/main" id="{1C993DAA-6A81-4871-8E1A-9C39AACFDE0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17" name="Outline">
                <a:extLst>
                  <a:ext uri="{FF2B5EF4-FFF2-40B4-BE49-F238E27FC236}">
                    <a16:creationId xmlns:a16="http://schemas.microsoft.com/office/drawing/2014/main" id="{3E0CB3EC-A177-4D4F-8A3A-E84D334FBB3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2" name="Group 41">
            <a:extLst>
              <a:ext uri="{FF2B5EF4-FFF2-40B4-BE49-F238E27FC236}">
                <a16:creationId xmlns:a16="http://schemas.microsoft.com/office/drawing/2014/main" id="{4FFBA90C-9D4B-4A38-A9EF-BD4C5F3BC54B}"/>
              </a:ext>
            </a:extLst>
          </p:cNvPr>
          <p:cNvGrpSpPr/>
          <p:nvPr/>
        </p:nvGrpSpPr>
        <p:grpSpPr>
          <a:xfrm>
            <a:off x="6232033" y="1511369"/>
            <a:ext cx="629454" cy="509221"/>
            <a:chOff x="4947610" y="1300974"/>
            <a:chExt cx="1113950" cy="901172"/>
          </a:xfrm>
        </p:grpSpPr>
        <p:grpSp>
          <p:nvGrpSpPr>
            <p:cNvPr id="43" name="Group 42">
              <a:extLst>
                <a:ext uri="{FF2B5EF4-FFF2-40B4-BE49-F238E27FC236}">
                  <a16:creationId xmlns:a16="http://schemas.microsoft.com/office/drawing/2014/main" id="{BFEC18D7-31F2-49E0-ADF8-F0E862D6779D}"/>
                </a:ext>
              </a:extLst>
            </p:cNvPr>
            <p:cNvGrpSpPr/>
            <p:nvPr/>
          </p:nvGrpSpPr>
          <p:grpSpPr>
            <a:xfrm>
              <a:off x="4947610" y="1300974"/>
              <a:ext cx="1113950" cy="901172"/>
              <a:chOff x="4947610" y="1300974"/>
              <a:chExt cx="1113950" cy="901172"/>
            </a:xfrm>
          </p:grpSpPr>
          <p:sp>
            <p:nvSpPr>
              <p:cNvPr id="47" name="Rectangle: Rounded Corners 46">
                <a:extLst>
                  <a:ext uri="{FF2B5EF4-FFF2-40B4-BE49-F238E27FC236}">
                    <a16:creationId xmlns:a16="http://schemas.microsoft.com/office/drawing/2014/main" id="{28E18E1A-68A2-4E6C-9D7F-7FB6A202E27C}"/>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48" name="Rectangle: Rounded Corners 47">
                <a:extLst>
                  <a:ext uri="{FF2B5EF4-FFF2-40B4-BE49-F238E27FC236}">
                    <a16:creationId xmlns:a16="http://schemas.microsoft.com/office/drawing/2014/main" id="{F7C25F67-311E-4022-AA93-9503BFB1B6F8}"/>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4" name="Group 43">
              <a:extLst>
                <a:ext uri="{FF2B5EF4-FFF2-40B4-BE49-F238E27FC236}">
                  <a16:creationId xmlns:a16="http://schemas.microsoft.com/office/drawing/2014/main" id="{E801BDBE-0334-4E2D-BB72-8FB86159D5E4}"/>
                </a:ext>
              </a:extLst>
            </p:cNvPr>
            <p:cNvGrpSpPr/>
            <p:nvPr/>
          </p:nvGrpSpPr>
          <p:grpSpPr>
            <a:xfrm>
              <a:off x="5086026" y="1439388"/>
              <a:ext cx="624341" cy="624341"/>
              <a:chOff x="1649691" y="3230880"/>
              <a:chExt cx="914400" cy="914400"/>
            </a:xfrm>
          </p:grpSpPr>
          <p:sp>
            <p:nvSpPr>
              <p:cNvPr id="45" name="Accent">
                <a:extLst>
                  <a:ext uri="{FF2B5EF4-FFF2-40B4-BE49-F238E27FC236}">
                    <a16:creationId xmlns:a16="http://schemas.microsoft.com/office/drawing/2014/main" id="{8A0E4A5D-B2B8-4A6C-82C4-C6C5B0B7770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6" name="Outline">
                <a:extLst>
                  <a:ext uri="{FF2B5EF4-FFF2-40B4-BE49-F238E27FC236}">
                    <a16:creationId xmlns:a16="http://schemas.microsoft.com/office/drawing/2014/main" id="{992DD005-EC54-4F04-AAA6-1FBDC1E653C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315421866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0">
            <a:extLst>
              <a:ext uri="{FF2B5EF4-FFF2-40B4-BE49-F238E27FC236}">
                <a16:creationId xmlns:a16="http://schemas.microsoft.com/office/drawing/2014/main" id="{5765C30D-27AE-49BB-9BE0-50C4E61B9CA7}"/>
              </a:ext>
            </a:extLst>
          </p:cNvPr>
          <p:cNvSpPr>
            <a:spLocks noGrp="1"/>
          </p:cNvSpPr>
          <p:nvPr>
            <p:ph type="title"/>
          </p:nvPr>
        </p:nvSpPr>
        <p:spPr/>
        <p:txBody>
          <a:bodyPr>
            <a:normAutofit/>
          </a:bodyPr>
          <a:lstStyle/>
          <a:p>
            <a:r>
              <a:rPr dirty="0"/>
              <a:t>Three Column Horizontal Split Chevron</a:t>
            </a:r>
            <a:endParaRPr lang="en-PH" dirty="0"/>
          </a:p>
        </p:txBody>
      </p:sp>
      <p:sp>
        <p:nvSpPr>
          <p:cNvPr id="3" name="Slide Number Placeholder 2">
            <a:extLst>
              <a:ext uri="{FF2B5EF4-FFF2-40B4-BE49-F238E27FC236}">
                <a16:creationId xmlns:a16="http://schemas.microsoft.com/office/drawing/2014/main" id="{447E9D6A-B1B4-4DF6-9604-4AB5B382CB41}"/>
              </a:ext>
            </a:extLst>
          </p:cNvPr>
          <p:cNvSpPr>
            <a:spLocks noGrp="1"/>
          </p:cNvSpPr>
          <p:nvPr>
            <p:ph type="sldNum" sz="quarter" idx="12"/>
          </p:nvPr>
        </p:nvSpPr>
        <p:spPr/>
        <p:txBody>
          <a:bodyPr/>
          <a:lstStyle/>
          <a:p>
            <a:fld id="{40FCC99B-2112-4769-A0F7-9B55781EDC8A}" type="slidenum">
              <a:rPr lang="en-PH" smtClean="0"/>
              <a:t>58</a:t>
            </a:fld>
            <a:endParaRPr lang="en-PH" dirty="0"/>
          </a:p>
        </p:txBody>
      </p:sp>
      <p:sp>
        <p:nvSpPr>
          <p:cNvPr id="5" name="Text Placeholder 4">
            <a:extLst>
              <a:ext uri="{FF2B5EF4-FFF2-40B4-BE49-F238E27FC236}">
                <a16:creationId xmlns:a16="http://schemas.microsoft.com/office/drawing/2014/main" id="{D18C5BF9-7F0C-465B-932D-73CB2D4D02C8}"/>
              </a:ext>
            </a:extLst>
          </p:cNvPr>
          <p:cNvSpPr txBox="1">
            <a:spLocks/>
          </p:cNvSpPr>
          <p:nvPr/>
        </p:nvSpPr>
        <p:spPr>
          <a:xfrm>
            <a:off x="722101" y="2903180"/>
            <a:ext cx="2350707" cy="2810368"/>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400" dirty="0"/>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p>
          <a:p>
            <a:pPr algn="ctr"/>
            <a:endParaRPr lang="en-PH" sz="1400" dirty="0"/>
          </a:p>
        </p:txBody>
      </p:sp>
      <p:sp>
        <p:nvSpPr>
          <p:cNvPr id="6" name="Text Placeholder 5">
            <a:extLst>
              <a:ext uri="{FF2B5EF4-FFF2-40B4-BE49-F238E27FC236}">
                <a16:creationId xmlns:a16="http://schemas.microsoft.com/office/drawing/2014/main" id="{CCC845A6-AC85-4451-AA6E-9344CF78007B}"/>
              </a:ext>
            </a:extLst>
          </p:cNvPr>
          <p:cNvSpPr txBox="1">
            <a:spLocks/>
          </p:cNvSpPr>
          <p:nvPr/>
        </p:nvSpPr>
        <p:spPr>
          <a:xfrm>
            <a:off x="3368014" y="2903180"/>
            <a:ext cx="2350707" cy="2810368"/>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400" dirty="0"/>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p>
        </p:txBody>
      </p:sp>
      <p:sp>
        <p:nvSpPr>
          <p:cNvPr id="7" name="Text Placeholder 28">
            <a:extLst>
              <a:ext uri="{FF2B5EF4-FFF2-40B4-BE49-F238E27FC236}">
                <a16:creationId xmlns:a16="http://schemas.microsoft.com/office/drawing/2014/main" id="{11BD6E09-254C-4413-8177-00A4583886F5}"/>
              </a:ext>
            </a:extLst>
          </p:cNvPr>
          <p:cNvSpPr txBox="1">
            <a:spLocks/>
          </p:cNvSpPr>
          <p:nvPr/>
        </p:nvSpPr>
        <p:spPr>
          <a:xfrm>
            <a:off x="6018351" y="2903180"/>
            <a:ext cx="2350707" cy="2810368"/>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400" dirty="0"/>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p>
          <a:p>
            <a:pPr algn="ctr"/>
            <a:endParaRPr lang="en-PH" sz="1400" dirty="0"/>
          </a:p>
        </p:txBody>
      </p:sp>
      <p:sp>
        <p:nvSpPr>
          <p:cNvPr id="8" name="Freeform: Shape 7">
            <a:extLst>
              <a:ext uri="{FF2B5EF4-FFF2-40B4-BE49-F238E27FC236}">
                <a16:creationId xmlns:a16="http://schemas.microsoft.com/office/drawing/2014/main" id="{C799D77B-F8D6-4F6F-A478-1E2B84B36B26}"/>
              </a:ext>
            </a:extLst>
          </p:cNvPr>
          <p:cNvSpPr/>
          <p:nvPr/>
        </p:nvSpPr>
        <p:spPr>
          <a:xfrm>
            <a:off x="611188" y="2473521"/>
            <a:ext cx="2611605" cy="161252"/>
          </a:xfrm>
          <a:custGeom>
            <a:avLst/>
            <a:gdLst>
              <a:gd name="connsiteX0" fmla="*/ 0 w 3683986"/>
              <a:gd name="connsiteY0" fmla="*/ 0 h 215003"/>
              <a:gd name="connsiteX1" fmla="*/ 3683986 w 3683986"/>
              <a:gd name="connsiteY1" fmla="*/ 0 h 215003"/>
              <a:gd name="connsiteX2" fmla="*/ 3645315 w 3683986"/>
              <a:gd name="connsiteY2" fmla="*/ 215003 h 215003"/>
              <a:gd name="connsiteX3" fmla="*/ 0 w 3683986"/>
              <a:gd name="connsiteY3" fmla="*/ 215003 h 215003"/>
              <a:gd name="connsiteX4" fmla="*/ 0 w 3683986"/>
              <a:gd name="connsiteY4" fmla="*/ 0 h 21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3986" h="215003">
                <a:moveTo>
                  <a:pt x="0" y="0"/>
                </a:moveTo>
                <a:lnTo>
                  <a:pt x="3683986" y="0"/>
                </a:lnTo>
                <a:lnTo>
                  <a:pt x="3645315" y="215003"/>
                </a:lnTo>
                <a:lnTo>
                  <a:pt x="0" y="215003"/>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9" name="Freeform: Shape 8">
            <a:extLst>
              <a:ext uri="{FF2B5EF4-FFF2-40B4-BE49-F238E27FC236}">
                <a16:creationId xmlns:a16="http://schemas.microsoft.com/office/drawing/2014/main" id="{240AAD2D-19BA-4CE5-B02A-D72214C2EBD6}"/>
              </a:ext>
            </a:extLst>
          </p:cNvPr>
          <p:cNvSpPr/>
          <p:nvPr/>
        </p:nvSpPr>
        <p:spPr>
          <a:xfrm>
            <a:off x="3252821" y="2473523"/>
            <a:ext cx="2610148" cy="161938"/>
          </a:xfrm>
          <a:custGeom>
            <a:avLst/>
            <a:gdLst>
              <a:gd name="connsiteX0" fmla="*/ 40995 w 3681933"/>
              <a:gd name="connsiteY0" fmla="*/ 0 h 215917"/>
              <a:gd name="connsiteX1" fmla="*/ 3681933 w 3681933"/>
              <a:gd name="connsiteY1" fmla="*/ 0 h 215917"/>
              <a:gd name="connsiteX2" fmla="*/ 3640938 w 3681933"/>
              <a:gd name="connsiteY2" fmla="*/ 215917 h 215917"/>
              <a:gd name="connsiteX3" fmla="*/ 0 w 3681933"/>
              <a:gd name="connsiteY3" fmla="*/ 215917 h 215917"/>
              <a:gd name="connsiteX4" fmla="*/ 40995 w 3681933"/>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33" h="215917">
                <a:moveTo>
                  <a:pt x="40995" y="0"/>
                </a:moveTo>
                <a:lnTo>
                  <a:pt x="3681933" y="0"/>
                </a:lnTo>
                <a:lnTo>
                  <a:pt x="3640938"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0" name="Freeform: Shape 9">
            <a:extLst>
              <a:ext uri="{FF2B5EF4-FFF2-40B4-BE49-F238E27FC236}">
                <a16:creationId xmlns:a16="http://schemas.microsoft.com/office/drawing/2014/main" id="{4A8E056D-141A-4268-B394-59DC94FA335D}"/>
              </a:ext>
            </a:extLst>
          </p:cNvPr>
          <p:cNvSpPr/>
          <p:nvPr/>
        </p:nvSpPr>
        <p:spPr>
          <a:xfrm>
            <a:off x="5893555" y="2473523"/>
            <a:ext cx="2610148" cy="161938"/>
          </a:xfrm>
          <a:custGeom>
            <a:avLst/>
            <a:gdLst>
              <a:gd name="connsiteX0" fmla="*/ 40995 w 3681932"/>
              <a:gd name="connsiteY0" fmla="*/ 0 h 215917"/>
              <a:gd name="connsiteX1" fmla="*/ 3681932 w 3681932"/>
              <a:gd name="connsiteY1" fmla="*/ 0 h 215917"/>
              <a:gd name="connsiteX2" fmla="*/ 3640938 w 3681932"/>
              <a:gd name="connsiteY2" fmla="*/ 215917 h 215917"/>
              <a:gd name="connsiteX3" fmla="*/ 0 w 3681932"/>
              <a:gd name="connsiteY3" fmla="*/ 215917 h 215917"/>
              <a:gd name="connsiteX4" fmla="*/ 40995 w 3681932"/>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1932" h="215917">
                <a:moveTo>
                  <a:pt x="40995" y="0"/>
                </a:moveTo>
                <a:lnTo>
                  <a:pt x="3681932" y="0"/>
                </a:lnTo>
                <a:lnTo>
                  <a:pt x="3640938"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1" name="Freeform: Shape 10">
            <a:extLst>
              <a:ext uri="{FF2B5EF4-FFF2-40B4-BE49-F238E27FC236}">
                <a16:creationId xmlns:a16="http://schemas.microsoft.com/office/drawing/2014/main" id="{1906E706-D9C3-4486-91F9-155E80921111}"/>
              </a:ext>
            </a:extLst>
          </p:cNvPr>
          <p:cNvSpPr/>
          <p:nvPr/>
        </p:nvSpPr>
        <p:spPr>
          <a:xfrm>
            <a:off x="611190" y="2181840"/>
            <a:ext cx="2622691" cy="291685"/>
          </a:xfrm>
          <a:custGeom>
            <a:avLst/>
            <a:gdLst>
              <a:gd name="connsiteX0" fmla="*/ 0 w 3699625"/>
              <a:gd name="connsiteY0" fmla="*/ 0 h 388913"/>
              <a:gd name="connsiteX1" fmla="*/ 3645315 w 3699625"/>
              <a:gd name="connsiteY1" fmla="*/ 0 h 388913"/>
              <a:gd name="connsiteX2" fmla="*/ 3699625 w 3699625"/>
              <a:gd name="connsiteY2" fmla="*/ 301958 h 388913"/>
              <a:gd name="connsiteX3" fmla="*/ 3683986 w 3699625"/>
              <a:gd name="connsiteY3" fmla="*/ 388913 h 388913"/>
              <a:gd name="connsiteX4" fmla="*/ 0 w 3699625"/>
              <a:gd name="connsiteY4" fmla="*/ 388913 h 388913"/>
              <a:gd name="connsiteX5" fmla="*/ 0 w 3699625"/>
              <a:gd name="connsiteY5"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625" h="388913">
                <a:moveTo>
                  <a:pt x="0" y="0"/>
                </a:moveTo>
                <a:lnTo>
                  <a:pt x="3645315" y="0"/>
                </a:lnTo>
                <a:lnTo>
                  <a:pt x="3699625" y="301958"/>
                </a:lnTo>
                <a:lnTo>
                  <a:pt x="3683986" y="388913"/>
                </a:lnTo>
                <a:lnTo>
                  <a:pt x="0" y="388913"/>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2" name="Freeform: Shape 11">
            <a:extLst>
              <a:ext uri="{FF2B5EF4-FFF2-40B4-BE49-F238E27FC236}">
                <a16:creationId xmlns:a16="http://schemas.microsoft.com/office/drawing/2014/main" id="{14C4F616-6F42-4C83-8853-13B919595755}"/>
              </a:ext>
            </a:extLst>
          </p:cNvPr>
          <p:cNvSpPr/>
          <p:nvPr/>
        </p:nvSpPr>
        <p:spPr>
          <a:xfrm>
            <a:off x="3252824" y="2181842"/>
            <a:ext cx="2621791" cy="291685"/>
          </a:xfrm>
          <a:custGeom>
            <a:avLst/>
            <a:gdLst>
              <a:gd name="connsiteX0" fmla="*/ 0 w 3698355"/>
              <a:gd name="connsiteY0" fmla="*/ 0 h 388913"/>
              <a:gd name="connsiteX1" fmla="*/ 3640938 w 3698355"/>
              <a:gd name="connsiteY1" fmla="*/ 0 h 388913"/>
              <a:gd name="connsiteX2" fmla="*/ 3698355 w 3698355"/>
              <a:gd name="connsiteY2" fmla="*/ 302415 h 388913"/>
              <a:gd name="connsiteX3" fmla="*/ 3681933 w 3698355"/>
              <a:gd name="connsiteY3" fmla="*/ 388913 h 388913"/>
              <a:gd name="connsiteX4" fmla="*/ 40995 w 3698355"/>
              <a:gd name="connsiteY4" fmla="*/ 388913 h 388913"/>
              <a:gd name="connsiteX5" fmla="*/ 57417 w 3698355"/>
              <a:gd name="connsiteY5" fmla="*/ 302415 h 388913"/>
              <a:gd name="connsiteX6" fmla="*/ 0 w 3698355"/>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8355" h="388913">
                <a:moveTo>
                  <a:pt x="0" y="0"/>
                </a:moveTo>
                <a:lnTo>
                  <a:pt x="3640938" y="0"/>
                </a:lnTo>
                <a:lnTo>
                  <a:pt x="3698355" y="302415"/>
                </a:lnTo>
                <a:lnTo>
                  <a:pt x="3681933"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3" name="Freeform: Shape 12">
            <a:extLst>
              <a:ext uri="{FF2B5EF4-FFF2-40B4-BE49-F238E27FC236}">
                <a16:creationId xmlns:a16="http://schemas.microsoft.com/office/drawing/2014/main" id="{681B0C21-3B0A-4935-9480-306B65747CBF}"/>
              </a:ext>
            </a:extLst>
          </p:cNvPr>
          <p:cNvSpPr/>
          <p:nvPr/>
        </p:nvSpPr>
        <p:spPr>
          <a:xfrm>
            <a:off x="5893559" y="2181842"/>
            <a:ext cx="2621791" cy="291685"/>
          </a:xfrm>
          <a:custGeom>
            <a:avLst/>
            <a:gdLst>
              <a:gd name="connsiteX0" fmla="*/ 0 w 3698355"/>
              <a:gd name="connsiteY0" fmla="*/ 0 h 388913"/>
              <a:gd name="connsiteX1" fmla="*/ 3640938 w 3698355"/>
              <a:gd name="connsiteY1" fmla="*/ 0 h 388913"/>
              <a:gd name="connsiteX2" fmla="*/ 3698355 w 3698355"/>
              <a:gd name="connsiteY2" fmla="*/ 302415 h 388913"/>
              <a:gd name="connsiteX3" fmla="*/ 3681932 w 3698355"/>
              <a:gd name="connsiteY3" fmla="*/ 388913 h 388913"/>
              <a:gd name="connsiteX4" fmla="*/ 40995 w 3698355"/>
              <a:gd name="connsiteY4" fmla="*/ 388913 h 388913"/>
              <a:gd name="connsiteX5" fmla="*/ 57417 w 3698355"/>
              <a:gd name="connsiteY5" fmla="*/ 302415 h 388913"/>
              <a:gd name="connsiteX6" fmla="*/ 0 w 3698355"/>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8355" h="388913">
                <a:moveTo>
                  <a:pt x="0" y="0"/>
                </a:moveTo>
                <a:lnTo>
                  <a:pt x="3640938" y="0"/>
                </a:lnTo>
                <a:lnTo>
                  <a:pt x="3698355" y="302415"/>
                </a:lnTo>
                <a:lnTo>
                  <a:pt x="3681932"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4" name="Rectangle 13">
            <a:extLst>
              <a:ext uri="{FF2B5EF4-FFF2-40B4-BE49-F238E27FC236}">
                <a16:creationId xmlns:a16="http://schemas.microsoft.com/office/drawing/2014/main" id="{D6735D96-639F-4C76-B967-9148DF6641A1}"/>
              </a:ext>
            </a:extLst>
          </p:cNvPr>
          <p:cNvSpPr/>
          <p:nvPr/>
        </p:nvSpPr>
        <p:spPr>
          <a:xfrm>
            <a:off x="611187" y="2632674"/>
            <a:ext cx="2572529" cy="3501905"/>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5" name="Rectangle 14">
            <a:extLst>
              <a:ext uri="{FF2B5EF4-FFF2-40B4-BE49-F238E27FC236}">
                <a16:creationId xmlns:a16="http://schemas.microsoft.com/office/drawing/2014/main" id="{BE64A05A-3402-48F8-AB0E-F1F8EC3EEB15}"/>
              </a:ext>
            </a:extLst>
          </p:cNvPr>
          <p:cNvSpPr/>
          <p:nvPr/>
        </p:nvSpPr>
        <p:spPr>
          <a:xfrm>
            <a:off x="3257102" y="2632676"/>
            <a:ext cx="2572529" cy="3501905"/>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6" name="Rectangle 15">
            <a:extLst>
              <a:ext uri="{FF2B5EF4-FFF2-40B4-BE49-F238E27FC236}">
                <a16:creationId xmlns:a16="http://schemas.microsoft.com/office/drawing/2014/main" id="{61F356C3-50F1-42A7-B2AD-005096AF5420}"/>
              </a:ext>
            </a:extLst>
          </p:cNvPr>
          <p:cNvSpPr/>
          <p:nvPr/>
        </p:nvSpPr>
        <p:spPr>
          <a:xfrm>
            <a:off x="5907437" y="2632676"/>
            <a:ext cx="2572529" cy="3501905"/>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17" name="Group 16">
            <a:extLst>
              <a:ext uri="{FF2B5EF4-FFF2-40B4-BE49-F238E27FC236}">
                <a16:creationId xmlns:a16="http://schemas.microsoft.com/office/drawing/2014/main" id="{128BFA5D-B855-4A82-9B88-9CF7AC067A15}"/>
              </a:ext>
            </a:extLst>
          </p:cNvPr>
          <p:cNvGrpSpPr/>
          <p:nvPr/>
        </p:nvGrpSpPr>
        <p:grpSpPr>
          <a:xfrm>
            <a:off x="1607808" y="1511369"/>
            <a:ext cx="629454" cy="509221"/>
            <a:chOff x="4947610" y="1300974"/>
            <a:chExt cx="1113950" cy="901172"/>
          </a:xfrm>
        </p:grpSpPr>
        <p:grpSp>
          <p:nvGrpSpPr>
            <p:cNvPr id="18" name="Group 17">
              <a:extLst>
                <a:ext uri="{FF2B5EF4-FFF2-40B4-BE49-F238E27FC236}">
                  <a16:creationId xmlns:a16="http://schemas.microsoft.com/office/drawing/2014/main" id="{9451BAE0-9F12-4057-92F8-E61247E64FEE}"/>
                </a:ext>
              </a:extLst>
            </p:cNvPr>
            <p:cNvGrpSpPr/>
            <p:nvPr/>
          </p:nvGrpSpPr>
          <p:grpSpPr>
            <a:xfrm>
              <a:off x="4947610" y="1300974"/>
              <a:ext cx="1113950" cy="901172"/>
              <a:chOff x="4947610" y="1300974"/>
              <a:chExt cx="1113950" cy="901172"/>
            </a:xfrm>
          </p:grpSpPr>
          <p:sp>
            <p:nvSpPr>
              <p:cNvPr id="22" name="Rectangle: Rounded Corners 21">
                <a:extLst>
                  <a:ext uri="{FF2B5EF4-FFF2-40B4-BE49-F238E27FC236}">
                    <a16:creationId xmlns:a16="http://schemas.microsoft.com/office/drawing/2014/main" id="{D98C9D68-3A44-45E5-9A28-11ED54EC2F50}"/>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23" name="Rectangle: Rounded Corners 22">
                <a:extLst>
                  <a:ext uri="{FF2B5EF4-FFF2-40B4-BE49-F238E27FC236}">
                    <a16:creationId xmlns:a16="http://schemas.microsoft.com/office/drawing/2014/main" id="{E880B8DC-967A-4EB8-BEA4-3A4747486365}"/>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19" name="Group 18">
              <a:extLst>
                <a:ext uri="{FF2B5EF4-FFF2-40B4-BE49-F238E27FC236}">
                  <a16:creationId xmlns:a16="http://schemas.microsoft.com/office/drawing/2014/main" id="{303925BB-1CE6-496F-BA5C-6951524FC3BC}"/>
                </a:ext>
              </a:extLst>
            </p:cNvPr>
            <p:cNvGrpSpPr/>
            <p:nvPr/>
          </p:nvGrpSpPr>
          <p:grpSpPr>
            <a:xfrm>
              <a:off x="5086026" y="1439388"/>
              <a:ext cx="624341" cy="624341"/>
              <a:chOff x="1649691" y="3230880"/>
              <a:chExt cx="914400" cy="914400"/>
            </a:xfrm>
          </p:grpSpPr>
          <p:sp>
            <p:nvSpPr>
              <p:cNvPr id="20" name="Accent">
                <a:extLst>
                  <a:ext uri="{FF2B5EF4-FFF2-40B4-BE49-F238E27FC236}">
                    <a16:creationId xmlns:a16="http://schemas.microsoft.com/office/drawing/2014/main" id="{D434B451-7035-4060-821A-29E86A87D49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1" name="Outline">
                <a:extLst>
                  <a:ext uri="{FF2B5EF4-FFF2-40B4-BE49-F238E27FC236}">
                    <a16:creationId xmlns:a16="http://schemas.microsoft.com/office/drawing/2014/main" id="{D4B40798-26DC-48F6-BA62-BD4E59BBF12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24" name="Group 23">
            <a:extLst>
              <a:ext uri="{FF2B5EF4-FFF2-40B4-BE49-F238E27FC236}">
                <a16:creationId xmlns:a16="http://schemas.microsoft.com/office/drawing/2014/main" id="{908BD266-BDF5-4EF9-B678-88858E2DD243}"/>
              </a:ext>
            </a:extLst>
          </p:cNvPr>
          <p:cNvGrpSpPr/>
          <p:nvPr/>
        </p:nvGrpSpPr>
        <p:grpSpPr>
          <a:xfrm>
            <a:off x="6889727" y="1511369"/>
            <a:ext cx="629454" cy="509221"/>
            <a:chOff x="4947610" y="1300974"/>
            <a:chExt cx="1113950" cy="901172"/>
          </a:xfrm>
        </p:grpSpPr>
        <p:grpSp>
          <p:nvGrpSpPr>
            <p:cNvPr id="25" name="Group 24">
              <a:extLst>
                <a:ext uri="{FF2B5EF4-FFF2-40B4-BE49-F238E27FC236}">
                  <a16:creationId xmlns:a16="http://schemas.microsoft.com/office/drawing/2014/main" id="{CF05645D-9603-47D2-9551-74F11A059012}"/>
                </a:ext>
              </a:extLst>
            </p:cNvPr>
            <p:cNvGrpSpPr/>
            <p:nvPr/>
          </p:nvGrpSpPr>
          <p:grpSpPr>
            <a:xfrm>
              <a:off x="4947610" y="1300974"/>
              <a:ext cx="1113950" cy="901172"/>
              <a:chOff x="4947610" y="1300974"/>
              <a:chExt cx="1113950" cy="901172"/>
            </a:xfrm>
          </p:grpSpPr>
          <p:sp>
            <p:nvSpPr>
              <p:cNvPr id="29" name="Rectangle: Rounded Corners 28">
                <a:extLst>
                  <a:ext uri="{FF2B5EF4-FFF2-40B4-BE49-F238E27FC236}">
                    <a16:creationId xmlns:a16="http://schemas.microsoft.com/office/drawing/2014/main" id="{D5C1719E-4854-4088-BB8E-912F78405A75}"/>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30" name="Rectangle: Rounded Corners 29">
                <a:extLst>
                  <a:ext uri="{FF2B5EF4-FFF2-40B4-BE49-F238E27FC236}">
                    <a16:creationId xmlns:a16="http://schemas.microsoft.com/office/drawing/2014/main" id="{6522908B-3317-4451-B162-9D8E6D5F8EC1}"/>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26" name="Group 25">
              <a:extLst>
                <a:ext uri="{FF2B5EF4-FFF2-40B4-BE49-F238E27FC236}">
                  <a16:creationId xmlns:a16="http://schemas.microsoft.com/office/drawing/2014/main" id="{72679756-4969-423C-B5D4-4DF6C17D7384}"/>
                </a:ext>
              </a:extLst>
            </p:cNvPr>
            <p:cNvGrpSpPr/>
            <p:nvPr/>
          </p:nvGrpSpPr>
          <p:grpSpPr>
            <a:xfrm>
              <a:off x="5086026" y="1439388"/>
              <a:ext cx="624341" cy="624341"/>
              <a:chOff x="1649691" y="3230880"/>
              <a:chExt cx="914400" cy="914400"/>
            </a:xfrm>
          </p:grpSpPr>
          <p:sp>
            <p:nvSpPr>
              <p:cNvPr id="27" name="Accent">
                <a:extLst>
                  <a:ext uri="{FF2B5EF4-FFF2-40B4-BE49-F238E27FC236}">
                    <a16:creationId xmlns:a16="http://schemas.microsoft.com/office/drawing/2014/main" id="{B8CAA8B2-A17E-448B-97AE-07DF9F3DE1A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28" name="Outline">
                <a:extLst>
                  <a:ext uri="{FF2B5EF4-FFF2-40B4-BE49-F238E27FC236}">
                    <a16:creationId xmlns:a16="http://schemas.microsoft.com/office/drawing/2014/main" id="{7FB31DFF-D36B-4A6E-BCD3-6313FA658EC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38" name="Group 37">
            <a:extLst>
              <a:ext uri="{FF2B5EF4-FFF2-40B4-BE49-F238E27FC236}">
                <a16:creationId xmlns:a16="http://schemas.microsoft.com/office/drawing/2014/main" id="{8D7345AC-EE05-487F-A273-190BB43A25C9}"/>
              </a:ext>
            </a:extLst>
          </p:cNvPr>
          <p:cNvGrpSpPr/>
          <p:nvPr/>
        </p:nvGrpSpPr>
        <p:grpSpPr>
          <a:xfrm>
            <a:off x="4248992" y="1511369"/>
            <a:ext cx="629454" cy="509221"/>
            <a:chOff x="4947610" y="1300974"/>
            <a:chExt cx="1113950" cy="901172"/>
          </a:xfrm>
        </p:grpSpPr>
        <p:grpSp>
          <p:nvGrpSpPr>
            <p:cNvPr id="39" name="Group 38">
              <a:extLst>
                <a:ext uri="{FF2B5EF4-FFF2-40B4-BE49-F238E27FC236}">
                  <a16:creationId xmlns:a16="http://schemas.microsoft.com/office/drawing/2014/main" id="{C67608F9-F184-4FA0-BE31-1CE75548AD93}"/>
                </a:ext>
              </a:extLst>
            </p:cNvPr>
            <p:cNvGrpSpPr/>
            <p:nvPr/>
          </p:nvGrpSpPr>
          <p:grpSpPr>
            <a:xfrm>
              <a:off x="4947610" y="1300974"/>
              <a:ext cx="1113950" cy="901172"/>
              <a:chOff x="4947610" y="1300974"/>
              <a:chExt cx="1113950" cy="901172"/>
            </a:xfrm>
          </p:grpSpPr>
          <p:sp>
            <p:nvSpPr>
              <p:cNvPr id="43" name="Rectangle: Rounded Corners 42">
                <a:extLst>
                  <a:ext uri="{FF2B5EF4-FFF2-40B4-BE49-F238E27FC236}">
                    <a16:creationId xmlns:a16="http://schemas.microsoft.com/office/drawing/2014/main" id="{082CE22C-2C11-4A52-81D5-3DFCA8462E13}"/>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44" name="Rectangle: Rounded Corners 43">
                <a:extLst>
                  <a:ext uri="{FF2B5EF4-FFF2-40B4-BE49-F238E27FC236}">
                    <a16:creationId xmlns:a16="http://schemas.microsoft.com/office/drawing/2014/main" id="{5CDE7E58-425C-4DD8-9805-456AD02902FC}"/>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0" name="Group 39">
              <a:extLst>
                <a:ext uri="{FF2B5EF4-FFF2-40B4-BE49-F238E27FC236}">
                  <a16:creationId xmlns:a16="http://schemas.microsoft.com/office/drawing/2014/main" id="{9034B29A-375F-42A4-8A51-F1AA25C0F3AB}"/>
                </a:ext>
              </a:extLst>
            </p:cNvPr>
            <p:cNvGrpSpPr/>
            <p:nvPr/>
          </p:nvGrpSpPr>
          <p:grpSpPr>
            <a:xfrm>
              <a:off x="5086026" y="1439388"/>
              <a:ext cx="624341" cy="624341"/>
              <a:chOff x="1649691" y="3230880"/>
              <a:chExt cx="914400" cy="914400"/>
            </a:xfrm>
          </p:grpSpPr>
          <p:sp>
            <p:nvSpPr>
              <p:cNvPr id="41" name="Accent">
                <a:extLst>
                  <a:ext uri="{FF2B5EF4-FFF2-40B4-BE49-F238E27FC236}">
                    <a16:creationId xmlns:a16="http://schemas.microsoft.com/office/drawing/2014/main" id="{FCC7FC22-C2AA-4D4B-818F-86C333BD419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2" name="Outline">
                <a:extLst>
                  <a:ext uri="{FF2B5EF4-FFF2-40B4-BE49-F238E27FC236}">
                    <a16:creationId xmlns:a16="http://schemas.microsoft.com/office/drawing/2014/main" id="{0D1123D5-CB40-4992-AE06-688F58F1F60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13499869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itle 53">
            <a:extLst>
              <a:ext uri="{FF2B5EF4-FFF2-40B4-BE49-F238E27FC236}">
                <a16:creationId xmlns:a16="http://schemas.microsoft.com/office/drawing/2014/main" id="{842D063D-FB92-4F40-8863-B3AE429CA301}"/>
              </a:ext>
            </a:extLst>
          </p:cNvPr>
          <p:cNvSpPr>
            <a:spLocks noGrp="1"/>
          </p:cNvSpPr>
          <p:nvPr>
            <p:ph type="title"/>
          </p:nvPr>
        </p:nvSpPr>
        <p:spPr/>
        <p:txBody>
          <a:bodyPr>
            <a:normAutofit/>
          </a:bodyPr>
          <a:lstStyle/>
          <a:p>
            <a:r>
              <a:rPr dirty="0"/>
              <a:t>Four Column Horizontal Split Chevron</a:t>
            </a:r>
            <a:endParaRPr lang="en-PH" dirty="0"/>
          </a:p>
        </p:txBody>
      </p:sp>
      <p:sp>
        <p:nvSpPr>
          <p:cNvPr id="3" name="Slide Number Placeholder 2">
            <a:extLst>
              <a:ext uri="{FF2B5EF4-FFF2-40B4-BE49-F238E27FC236}">
                <a16:creationId xmlns:a16="http://schemas.microsoft.com/office/drawing/2014/main" id="{0919AF4B-1E29-489C-BD09-E358E3C2ADB2}"/>
              </a:ext>
            </a:extLst>
          </p:cNvPr>
          <p:cNvSpPr>
            <a:spLocks noGrp="1"/>
          </p:cNvSpPr>
          <p:nvPr>
            <p:ph type="sldNum" sz="quarter" idx="12"/>
          </p:nvPr>
        </p:nvSpPr>
        <p:spPr/>
        <p:txBody>
          <a:bodyPr/>
          <a:lstStyle/>
          <a:p>
            <a:fld id="{40FCC99B-2112-4769-A0F7-9B55781EDC8A}" type="slidenum">
              <a:rPr lang="en-PH" smtClean="0"/>
              <a:t>59</a:t>
            </a:fld>
            <a:endParaRPr lang="en-PH" dirty="0"/>
          </a:p>
        </p:txBody>
      </p:sp>
      <p:sp>
        <p:nvSpPr>
          <p:cNvPr id="5" name="Text Placeholder 4">
            <a:extLst>
              <a:ext uri="{FF2B5EF4-FFF2-40B4-BE49-F238E27FC236}">
                <a16:creationId xmlns:a16="http://schemas.microsoft.com/office/drawing/2014/main" id="{1EC0478C-C6B0-4D82-80AF-6CD503E24543}"/>
              </a:ext>
            </a:extLst>
          </p:cNvPr>
          <p:cNvSpPr txBox="1">
            <a:spLocks/>
          </p:cNvSpPr>
          <p:nvPr/>
        </p:nvSpPr>
        <p:spPr>
          <a:xfrm>
            <a:off x="724467" y="2903180"/>
            <a:ext cx="1695631" cy="2912110"/>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300" dirty="0"/>
              <a:t>Lorem ipsum dolor sit a met, constituter adipiscing elite. Aenean commode ligula egret dolor. Aenean masa. Cum sociis antique pentises et magmas dis parturient mantes, masseter ridicules mus. </a:t>
            </a:r>
          </a:p>
          <a:p>
            <a:pPr algn="ctr"/>
            <a:r>
              <a:rPr lang="en-PH" sz="1300" dirty="0"/>
              <a:t>Donec qualm Felis, utricles neck, poetesque EU, protium quiz, sem. </a:t>
            </a:r>
          </a:p>
        </p:txBody>
      </p:sp>
      <p:sp>
        <p:nvSpPr>
          <p:cNvPr id="6" name="Text Placeholder 5">
            <a:extLst>
              <a:ext uri="{FF2B5EF4-FFF2-40B4-BE49-F238E27FC236}">
                <a16:creationId xmlns:a16="http://schemas.microsoft.com/office/drawing/2014/main" id="{EC36055A-6161-4238-967D-7AE974E1B341}"/>
              </a:ext>
            </a:extLst>
          </p:cNvPr>
          <p:cNvSpPr txBox="1">
            <a:spLocks/>
          </p:cNvSpPr>
          <p:nvPr/>
        </p:nvSpPr>
        <p:spPr>
          <a:xfrm>
            <a:off x="2704347" y="2903180"/>
            <a:ext cx="1695631" cy="2912110"/>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300" dirty="0"/>
              <a:t>Lorem ipsum dolor sit a met, constituter adipiscing elite. Aenean commode ligula egret dolor. Aenean masa. Cum sociis antique pentises et magmas dis parturient mantes, masseter ridicules mus. </a:t>
            </a:r>
          </a:p>
          <a:p>
            <a:pPr algn="ctr"/>
            <a:r>
              <a:rPr lang="en-PH" sz="1300" dirty="0"/>
              <a:t>Donec qualm Felis, utricles neck, poetesque EU, protium quiz, sem. </a:t>
            </a:r>
          </a:p>
        </p:txBody>
      </p:sp>
      <p:sp>
        <p:nvSpPr>
          <p:cNvPr id="7" name="Text Placeholder 28">
            <a:extLst>
              <a:ext uri="{FF2B5EF4-FFF2-40B4-BE49-F238E27FC236}">
                <a16:creationId xmlns:a16="http://schemas.microsoft.com/office/drawing/2014/main" id="{8F1E57DB-0AD1-4687-94B6-1EB7012DDBC4}"/>
              </a:ext>
            </a:extLst>
          </p:cNvPr>
          <p:cNvSpPr txBox="1">
            <a:spLocks/>
          </p:cNvSpPr>
          <p:nvPr/>
        </p:nvSpPr>
        <p:spPr>
          <a:xfrm>
            <a:off x="4692440" y="2903180"/>
            <a:ext cx="1695631" cy="2912110"/>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300" dirty="0"/>
              <a:t>Lorem ipsum dolor sit a met, constituter adipiscing elite. Aenean commode ligula egret dolor. Aenean masa. Cum sociis antique pentises et magmas dis parturient mantes, masseter ridicules mus. </a:t>
            </a:r>
          </a:p>
          <a:p>
            <a:pPr algn="ctr"/>
            <a:r>
              <a:rPr lang="en-PH" sz="1300" dirty="0"/>
              <a:t>Donec qualm Felis, utricles neck, poetesque EU, protium quiz, sem. </a:t>
            </a:r>
          </a:p>
          <a:p>
            <a:pPr algn="ctr"/>
            <a:endParaRPr lang="en-PH" sz="1300" dirty="0"/>
          </a:p>
        </p:txBody>
      </p:sp>
      <p:sp>
        <p:nvSpPr>
          <p:cNvPr id="8" name="Text Placeholder 28">
            <a:extLst>
              <a:ext uri="{FF2B5EF4-FFF2-40B4-BE49-F238E27FC236}">
                <a16:creationId xmlns:a16="http://schemas.microsoft.com/office/drawing/2014/main" id="{11534D13-5FA1-4591-B5D6-9E99B3D3CC35}"/>
              </a:ext>
            </a:extLst>
          </p:cNvPr>
          <p:cNvSpPr txBox="1">
            <a:spLocks/>
          </p:cNvSpPr>
          <p:nvPr/>
        </p:nvSpPr>
        <p:spPr>
          <a:xfrm>
            <a:off x="6664106" y="2903180"/>
            <a:ext cx="1695631" cy="2912110"/>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300" dirty="0"/>
              <a:t>Lorem ipsum dolor sit a met, constituter adipiscing elite. Aenean commode ligula egret dolor. Aenean masa. Cum sociis antique pentises et magmas dis parturient mantes, masseter ridicules mus. </a:t>
            </a:r>
          </a:p>
          <a:p>
            <a:pPr algn="ctr"/>
            <a:r>
              <a:rPr lang="en-PH" sz="1300" dirty="0"/>
              <a:t>Donec qualm Felis, utricles neck, poetesque EU, protium quiz, sem. </a:t>
            </a:r>
          </a:p>
          <a:p>
            <a:pPr algn="ctr"/>
            <a:endParaRPr lang="en-PH" sz="1300" dirty="0"/>
          </a:p>
        </p:txBody>
      </p:sp>
      <p:sp>
        <p:nvSpPr>
          <p:cNvPr id="9" name="Freeform: Shape 8">
            <a:extLst>
              <a:ext uri="{FF2B5EF4-FFF2-40B4-BE49-F238E27FC236}">
                <a16:creationId xmlns:a16="http://schemas.microsoft.com/office/drawing/2014/main" id="{F6AD2F22-21FF-42AA-BC16-1750CC5E1B6D}"/>
              </a:ext>
            </a:extLst>
          </p:cNvPr>
          <p:cNvSpPr/>
          <p:nvPr/>
        </p:nvSpPr>
        <p:spPr>
          <a:xfrm>
            <a:off x="611190" y="2473521"/>
            <a:ext cx="1957631" cy="161252"/>
          </a:xfrm>
          <a:custGeom>
            <a:avLst/>
            <a:gdLst>
              <a:gd name="connsiteX0" fmla="*/ 0 w 2758155"/>
              <a:gd name="connsiteY0" fmla="*/ 0 h 215003"/>
              <a:gd name="connsiteX1" fmla="*/ 2758155 w 2758155"/>
              <a:gd name="connsiteY1" fmla="*/ 0 h 215003"/>
              <a:gd name="connsiteX2" fmla="*/ 2719485 w 2758155"/>
              <a:gd name="connsiteY2" fmla="*/ 215003 h 215003"/>
              <a:gd name="connsiteX3" fmla="*/ 0 w 2758155"/>
              <a:gd name="connsiteY3" fmla="*/ 215003 h 215003"/>
              <a:gd name="connsiteX4" fmla="*/ 0 w 2758155"/>
              <a:gd name="connsiteY4" fmla="*/ 0 h 21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8155" h="215003">
                <a:moveTo>
                  <a:pt x="0" y="0"/>
                </a:moveTo>
                <a:lnTo>
                  <a:pt x="2758155" y="0"/>
                </a:lnTo>
                <a:lnTo>
                  <a:pt x="2719485" y="215003"/>
                </a:lnTo>
                <a:lnTo>
                  <a:pt x="0" y="215003"/>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0" name="Freeform: Shape 9">
            <a:extLst>
              <a:ext uri="{FF2B5EF4-FFF2-40B4-BE49-F238E27FC236}">
                <a16:creationId xmlns:a16="http://schemas.microsoft.com/office/drawing/2014/main" id="{0049B57B-2001-420D-B713-B70E56876B38}"/>
              </a:ext>
            </a:extLst>
          </p:cNvPr>
          <p:cNvSpPr/>
          <p:nvPr/>
        </p:nvSpPr>
        <p:spPr>
          <a:xfrm>
            <a:off x="2592658" y="2473523"/>
            <a:ext cx="1957257" cy="161938"/>
          </a:xfrm>
          <a:custGeom>
            <a:avLst/>
            <a:gdLst>
              <a:gd name="connsiteX0" fmla="*/ 40994 w 2757627"/>
              <a:gd name="connsiteY0" fmla="*/ 0 h 215917"/>
              <a:gd name="connsiteX1" fmla="*/ 2757627 w 2757627"/>
              <a:gd name="connsiteY1" fmla="*/ 0 h 215917"/>
              <a:gd name="connsiteX2" fmla="*/ 2716632 w 2757627"/>
              <a:gd name="connsiteY2" fmla="*/ 215917 h 215917"/>
              <a:gd name="connsiteX3" fmla="*/ 0 w 2757627"/>
              <a:gd name="connsiteY3" fmla="*/ 215917 h 215917"/>
              <a:gd name="connsiteX4" fmla="*/ 40994 w 2757627"/>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627" h="215917">
                <a:moveTo>
                  <a:pt x="40994" y="0"/>
                </a:moveTo>
                <a:lnTo>
                  <a:pt x="2757627" y="0"/>
                </a:lnTo>
                <a:lnTo>
                  <a:pt x="2716632"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1" name="Freeform: Shape 10">
            <a:extLst>
              <a:ext uri="{FF2B5EF4-FFF2-40B4-BE49-F238E27FC236}">
                <a16:creationId xmlns:a16="http://schemas.microsoft.com/office/drawing/2014/main" id="{B65C61FA-9EEA-496F-8F36-E9FF7854F428}"/>
              </a:ext>
            </a:extLst>
          </p:cNvPr>
          <p:cNvSpPr/>
          <p:nvPr/>
        </p:nvSpPr>
        <p:spPr>
          <a:xfrm>
            <a:off x="4574310" y="2473523"/>
            <a:ext cx="1957256" cy="161938"/>
          </a:xfrm>
          <a:custGeom>
            <a:avLst/>
            <a:gdLst>
              <a:gd name="connsiteX0" fmla="*/ 40995 w 2757626"/>
              <a:gd name="connsiteY0" fmla="*/ 0 h 215917"/>
              <a:gd name="connsiteX1" fmla="*/ 2757626 w 2757626"/>
              <a:gd name="connsiteY1" fmla="*/ 0 h 215917"/>
              <a:gd name="connsiteX2" fmla="*/ 2716632 w 2757626"/>
              <a:gd name="connsiteY2" fmla="*/ 215917 h 215917"/>
              <a:gd name="connsiteX3" fmla="*/ 0 w 2757626"/>
              <a:gd name="connsiteY3" fmla="*/ 215917 h 215917"/>
              <a:gd name="connsiteX4" fmla="*/ 40995 w 2757626"/>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626" h="215917">
                <a:moveTo>
                  <a:pt x="40995" y="0"/>
                </a:moveTo>
                <a:lnTo>
                  <a:pt x="2757626" y="0"/>
                </a:lnTo>
                <a:lnTo>
                  <a:pt x="2716632"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2" name="Freeform: Shape 11">
            <a:extLst>
              <a:ext uri="{FF2B5EF4-FFF2-40B4-BE49-F238E27FC236}">
                <a16:creationId xmlns:a16="http://schemas.microsoft.com/office/drawing/2014/main" id="{3A93A4AB-5DF7-43DF-9F34-CC73D2E2360B}"/>
              </a:ext>
            </a:extLst>
          </p:cNvPr>
          <p:cNvSpPr/>
          <p:nvPr/>
        </p:nvSpPr>
        <p:spPr>
          <a:xfrm>
            <a:off x="6555958" y="2473523"/>
            <a:ext cx="1957256" cy="161938"/>
          </a:xfrm>
          <a:custGeom>
            <a:avLst/>
            <a:gdLst>
              <a:gd name="connsiteX0" fmla="*/ 40994 w 2757626"/>
              <a:gd name="connsiteY0" fmla="*/ 0 h 215917"/>
              <a:gd name="connsiteX1" fmla="*/ 2757626 w 2757626"/>
              <a:gd name="connsiteY1" fmla="*/ 0 h 215917"/>
              <a:gd name="connsiteX2" fmla="*/ 2716632 w 2757626"/>
              <a:gd name="connsiteY2" fmla="*/ 215917 h 215917"/>
              <a:gd name="connsiteX3" fmla="*/ 0 w 2757626"/>
              <a:gd name="connsiteY3" fmla="*/ 215917 h 215917"/>
              <a:gd name="connsiteX4" fmla="*/ 40994 w 2757626"/>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7626" h="215917">
                <a:moveTo>
                  <a:pt x="40994" y="0"/>
                </a:moveTo>
                <a:lnTo>
                  <a:pt x="2757626" y="0"/>
                </a:lnTo>
                <a:lnTo>
                  <a:pt x="2716632"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050" dirty="0"/>
              <a:t>xxx</a:t>
            </a:r>
            <a:endParaRPr lang="en-PH" sz="1050" dirty="0"/>
          </a:p>
        </p:txBody>
      </p:sp>
      <p:sp>
        <p:nvSpPr>
          <p:cNvPr id="13" name="Freeform: Shape 12">
            <a:extLst>
              <a:ext uri="{FF2B5EF4-FFF2-40B4-BE49-F238E27FC236}">
                <a16:creationId xmlns:a16="http://schemas.microsoft.com/office/drawing/2014/main" id="{2962A916-866E-4A1E-92B5-946300E60DD1}"/>
              </a:ext>
            </a:extLst>
          </p:cNvPr>
          <p:cNvSpPr/>
          <p:nvPr/>
        </p:nvSpPr>
        <p:spPr>
          <a:xfrm>
            <a:off x="611188" y="2181840"/>
            <a:ext cx="1968732" cy="291685"/>
          </a:xfrm>
          <a:custGeom>
            <a:avLst/>
            <a:gdLst>
              <a:gd name="connsiteX0" fmla="*/ 0 w 2773795"/>
              <a:gd name="connsiteY0" fmla="*/ 0 h 388913"/>
              <a:gd name="connsiteX1" fmla="*/ 2719485 w 2773795"/>
              <a:gd name="connsiteY1" fmla="*/ 0 h 388913"/>
              <a:gd name="connsiteX2" fmla="*/ 2773795 w 2773795"/>
              <a:gd name="connsiteY2" fmla="*/ 301958 h 388913"/>
              <a:gd name="connsiteX3" fmla="*/ 2758155 w 2773795"/>
              <a:gd name="connsiteY3" fmla="*/ 388913 h 388913"/>
              <a:gd name="connsiteX4" fmla="*/ 0 w 2773795"/>
              <a:gd name="connsiteY4" fmla="*/ 388913 h 388913"/>
              <a:gd name="connsiteX5" fmla="*/ 0 w 2773795"/>
              <a:gd name="connsiteY5"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3795" h="388913">
                <a:moveTo>
                  <a:pt x="0" y="0"/>
                </a:moveTo>
                <a:lnTo>
                  <a:pt x="2719485" y="0"/>
                </a:lnTo>
                <a:lnTo>
                  <a:pt x="2773795" y="301958"/>
                </a:lnTo>
                <a:lnTo>
                  <a:pt x="2758155" y="388913"/>
                </a:lnTo>
                <a:lnTo>
                  <a:pt x="0" y="388913"/>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4" name="Freeform: Shape 13">
            <a:extLst>
              <a:ext uri="{FF2B5EF4-FFF2-40B4-BE49-F238E27FC236}">
                <a16:creationId xmlns:a16="http://schemas.microsoft.com/office/drawing/2014/main" id="{0A0295C9-809C-44D2-9D38-09390A58959F}"/>
              </a:ext>
            </a:extLst>
          </p:cNvPr>
          <p:cNvSpPr/>
          <p:nvPr/>
        </p:nvSpPr>
        <p:spPr>
          <a:xfrm>
            <a:off x="2592663" y="2181842"/>
            <a:ext cx="1968913" cy="291685"/>
          </a:xfrm>
          <a:custGeom>
            <a:avLst/>
            <a:gdLst>
              <a:gd name="connsiteX0" fmla="*/ 0 w 2774049"/>
              <a:gd name="connsiteY0" fmla="*/ 0 h 388913"/>
              <a:gd name="connsiteX1" fmla="*/ 2716632 w 2774049"/>
              <a:gd name="connsiteY1" fmla="*/ 0 h 388913"/>
              <a:gd name="connsiteX2" fmla="*/ 2774049 w 2774049"/>
              <a:gd name="connsiteY2" fmla="*/ 302415 h 388913"/>
              <a:gd name="connsiteX3" fmla="*/ 2757627 w 2774049"/>
              <a:gd name="connsiteY3" fmla="*/ 388913 h 388913"/>
              <a:gd name="connsiteX4" fmla="*/ 40994 w 2774049"/>
              <a:gd name="connsiteY4" fmla="*/ 388913 h 388913"/>
              <a:gd name="connsiteX5" fmla="*/ 57417 w 2774049"/>
              <a:gd name="connsiteY5" fmla="*/ 302415 h 388913"/>
              <a:gd name="connsiteX6" fmla="*/ 0 w 2774049"/>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4049" h="388913">
                <a:moveTo>
                  <a:pt x="0" y="0"/>
                </a:moveTo>
                <a:lnTo>
                  <a:pt x="2716632" y="0"/>
                </a:lnTo>
                <a:lnTo>
                  <a:pt x="2774049" y="302415"/>
                </a:lnTo>
                <a:lnTo>
                  <a:pt x="2757627"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5" name="Freeform: Shape 14">
            <a:extLst>
              <a:ext uri="{FF2B5EF4-FFF2-40B4-BE49-F238E27FC236}">
                <a16:creationId xmlns:a16="http://schemas.microsoft.com/office/drawing/2014/main" id="{89A633C1-B4B9-4146-BA5D-6302FC8392D9}"/>
              </a:ext>
            </a:extLst>
          </p:cNvPr>
          <p:cNvSpPr/>
          <p:nvPr/>
        </p:nvSpPr>
        <p:spPr>
          <a:xfrm>
            <a:off x="4574313" y="2181842"/>
            <a:ext cx="1968913" cy="291685"/>
          </a:xfrm>
          <a:custGeom>
            <a:avLst/>
            <a:gdLst>
              <a:gd name="connsiteX0" fmla="*/ 0 w 2774049"/>
              <a:gd name="connsiteY0" fmla="*/ 0 h 388913"/>
              <a:gd name="connsiteX1" fmla="*/ 2716632 w 2774049"/>
              <a:gd name="connsiteY1" fmla="*/ 0 h 388913"/>
              <a:gd name="connsiteX2" fmla="*/ 2774049 w 2774049"/>
              <a:gd name="connsiteY2" fmla="*/ 302415 h 388913"/>
              <a:gd name="connsiteX3" fmla="*/ 2757626 w 2774049"/>
              <a:gd name="connsiteY3" fmla="*/ 388913 h 388913"/>
              <a:gd name="connsiteX4" fmla="*/ 40995 w 2774049"/>
              <a:gd name="connsiteY4" fmla="*/ 388913 h 388913"/>
              <a:gd name="connsiteX5" fmla="*/ 57417 w 2774049"/>
              <a:gd name="connsiteY5" fmla="*/ 302415 h 388913"/>
              <a:gd name="connsiteX6" fmla="*/ 0 w 2774049"/>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4049" h="388913">
                <a:moveTo>
                  <a:pt x="0" y="0"/>
                </a:moveTo>
                <a:lnTo>
                  <a:pt x="2716632" y="0"/>
                </a:lnTo>
                <a:lnTo>
                  <a:pt x="2774049" y="302415"/>
                </a:lnTo>
                <a:lnTo>
                  <a:pt x="2757626"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6" name="Freeform: Shape 15">
            <a:extLst>
              <a:ext uri="{FF2B5EF4-FFF2-40B4-BE49-F238E27FC236}">
                <a16:creationId xmlns:a16="http://schemas.microsoft.com/office/drawing/2014/main" id="{8F8294FF-365B-48CC-BDAD-3A023902A4B8}"/>
              </a:ext>
            </a:extLst>
          </p:cNvPr>
          <p:cNvSpPr/>
          <p:nvPr/>
        </p:nvSpPr>
        <p:spPr>
          <a:xfrm>
            <a:off x="6555962" y="2181842"/>
            <a:ext cx="1968913" cy="291685"/>
          </a:xfrm>
          <a:custGeom>
            <a:avLst/>
            <a:gdLst>
              <a:gd name="connsiteX0" fmla="*/ 0 w 2774049"/>
              <a:gd name="connsiteY0" fmla="*/ 0 h 388913"/>
              <a:gd name="connsiteX1" fmla="*/ 2716632 w 2774049"/>
              <a:gd name="connsiteY1" fmla="*/ 0 h 388913"/>
              <a:gd name="connsiteX2" fmla="*/ 2774049 w 2774049"/>
              <a:gd name="connsiteY2" fmla="*/ 302415 h 388913"/>
              <a:gd name="connsiteX3" fmla="*/ 2757626 w 2774049"/>
              <a:gd name="connsiteY3" fmla="*/ 388913 h 388913"/>
              <a:gd name="connsiteX4" fmla="*/ 40994 w 2774049"/>
              <a:gd name="connsiteY4" fmla="*/ 388913 h 388913"/>
              <a:gd name="connsiteX5" fmla="*/ 57417 w 2774049"/>
              <a:gd name="connsiteY5" fmla="*/ 302415 h 388913"/>
              <a:gd name="connsiteX6" fmla="*/ 0 w 2774049"/>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74049" h="388913">
                <a:moveTo>
                  <a:pt x="0" y="0"/>
                </a:moveTo>
                <a:lnTo>
                  <a:pt x="2716632" y="0"/>
                </a:lnTo>
                <a:lnTo>
                  <a:pt x="2774049" y="302415"/>
                </a:lnTo>
                <a:lnTo>
                  <a:pt x="2757626"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600" dirty="0"/>
              <a:t>Header</a:t>
            </a:r>
            <a:endParaRPr lang="en-PH" sz="1600" dirty="0"/>
          </a:p>
        </p:txBody>
      </p:sp>
      <p:sp>
        <p:nvSpPr>
          <p:cNvPr id="17" name="Rectangle 16">
            <a:extLst>
              <a:ext uri="{FF2B5EF4-FFF2-40B4-BE49-F238E27FC236}">
                <a16:creationId xmlns:a16="http://schemas.microsoft.com/office/drawing/2014/main" id="{E97F7AB1-F796-4272-8588-5C62D8EC8BD8}"/>
              </a:ext>
            </a:extLst>
          </p:cNvPr>
          <p:cNvSpPr/>
          <p:nvPr/>
        </p:nvSpPr>
        <p:spPr>
          <a:xfrm>
            <a:off x="611188" y="2632673"/>
            <a:ext cx="1922192" cy="3501906"/>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8" name="Rectangle 17">
            <a:extLst>
              <a:ext uri="{FF2B5EF4-FFF2-40B4-BE49-F238E27FC236}">
                <a16:creationId xmlns:a16="http://schemas.microsoft.com/office/drawing/2014/main" id="{E4B027F8-0DC1-4EAF-B67F-2D2906E94D76}"/>
              </a:ext>
            </a:extLst>
          </p:cNvPr>
          <p:cNvSpPr/>
          <p:nvPr/>
        </p:nvSpPr>
        <p:spPr>
          <a:xfrm>
            <a:off x="2591068" y="2632674"/>
            <a:ext cx="1922192" cy="3501906"/>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19" name="Rectangle 18">
            <a:extLst>
              <a:ext uri="{FF2B5EF4-FFF2-40B4-BE49-F238E27FC236}">
                <a16:creationId xmlns:a16="http://schemas.microsoft.com/office/drawing/2014/main" id="{08F41454-971D-4CA8-88D0-8A8990040D03}"/>
              </a:ext>
            </a:extLst>
          </p:cNvPr>
          <p:cNvSpPr/>
          <p:nvPr/>
        </p:nvSpPr>
        <p:spPr>
          <a:xfrm>
            <a:off x="4579163" y="2632674"/>
            <a:ext cx="1922192" cy="3501906"/>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0" name="Rectangle 19">
            <a:extLst>
              <a:ext uri="{FF2B5EF4-FFF2-40B4-BE49-F238E27FC236}">
                <a16:creationId xmlns:a16="http://schemas.microsoft.com/office/drawing/2014/main" id="{EA5109F6-20A1-4977-B941-03C65256FE23}"/>
              </a:ext>
            </a:extLst>
          </p:cNvPr>
          <p:cNvSpPr/>
          <p:nvPr/>
        </p:nvSpPr>
        <p:spPr>
          <a:xfrm>
            <a:off x="6550827" y="2632674"/>
            <a:ext cx="1922192" cy="3501906"/>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26" name="Group 25">
            <a:extLst>
              <a:ext uri="{FF2B5EF4-FFF2-40B4-BE49-F238E27FC236}">
                <a16:creationId xmlns:a16="http://schemas.microsoft.com/office/drawing/2014/main" id="{466DF59D-93CC-4218-9CC7-337237A7A26E}"/>
              </a:ext>
            </a:extLst>
          </p:cNvPr>
          <p:cNvGrpSpPr/>
          <p:nvPr/>
        </p:nvGrpSpPr>
        <p:grpSpPr>
          <a:xfrm>
            <a:off x="1280827" y="1511369"/>
            <a:ext cx="629454" cy="509221"/>
            <a:chOff x="4947610" y="1300974"/>
            <a:chExt cx="1113950" cy="901172"/>
          </a:xfrm>
        </p:grpSpPr>
        <p:grpSp>
          <p:nvGrpSpPr>
            <p:cNvPr id="27" name="Group 26">
              <a:extLst>
                <a:ext uri="{FF2B5EF4-FFF2-40B4-BE49-F238E27FC236}">
                  <a16:creationId xmlns:a16="http://schemas.microsoft.com/office/drawing/2014/main" id="{46A09B93-602E-4AD6-9AA9-379AF07309A8}"/>
                </a:ext>
              </a:extLst>
            </p:cNvPr>
            <p:cNvGrpSpPr/>
            <p:nvPr/>
          </p:nvGrpSpPr>
          <p:grpSpPr>
            <a:xfrm>
              <a:off x="4947610" y="1300974"/>
              <a:ext cx="1113950" cy="901172"/>
              <a:chOff x="4947610" y="1300974"/>
              <a:chExt cx="1113950" cy="901172"/>
            </a:xfrm>
          </p:grpSpPr>
          <p:sp>
            <p:nvSpPr>
              <p:cNvPr id="31" name="Rectangle: Rounded Corners 30">
                <a:extLst>
                  <a:ext uri="{FF2B5EF4-FFF2-40B4-BE49-F238E27FC236}">
                    <a16:creationId xmlns:a16="http://schemas.microsoft.com/office/drawing/2014/main" id="{82B3C7C1-4A28-43E0-AD35-F4C0DC85DD86}"/>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32" name="Rectangle: Rounded Corners 31">
                <a:extLst>
                  <a:ext uri="{FF2B5EF4-FFF2-40B4-BE49-F238E27FC236}">
                    <a16:creationId xmlns:a16="http://schemas.microsoft.com/office/drawing/2014/main" id="{0FC88624-33C3-4569-8931-1279866E7626}"/>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28" name="Group 27">
              <a:extLst>
                <a:ext uri="{FF2B5EF4-FFF2-40B4-BE49-F238E27FC236}">
                  <a16:creationId xmlns:a16="http://schemas.microsoft.com/office/drawing/2014/main" id="{2600EF70-F348-43A1-9656-9B27C56037C4}"/>
                </a:ext>
              </a:extLst>
            </p:cNvPr>
            <p:cNvGrpSpPr/>
            <p:nvPr/>
          </p:nvGrpSpPr>
          <p:grpSpPr>
            <a:xfrm>
              <a:off x="5086026" y="1439388"/>
              <a:ext cx="624341" cy="624341"/>
              <a:chOff x="1649691" y="3230880"/>
              <a:chExt cx="914400" cy="914400"/>
            </a:xfrm>
          </p:grpSpPr>
          <p:sp>
            <p:nvSpPr>
              <p:cNvPr id="29" name="Accent">
                <a:extLst>
                  <a:ext uri="{FF2B5EF4-FFF2-40B4-BE49-F238E27FC236}">
                    <a16:creationId xmlns:a16="http://schemas.microsoft.com/office/drawing/2014/main" id="{A38742B6-7B1D-413C-8098-8C17A682F04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0" name="Outline">
                <a:extLst>
                  <a:ext uri="{FF2B5EF4-FFF2-40B4-BE49-F238E27FC236}">
                    <a16:creationId xmlns:a16="http://schemas.microsoft.com/office/drawing/2014/main" id="{C3AFDD44-C243-4A85-91CE-D43DF3DCEEC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33" name="Group 32">
            <a:extLst>
              <a:ext uri="{FF2B5EF4-FFF2-40B4-BE49-F238E27FC236}">
                <a16:creationId xmlns:a16="http://schemas.microsoft.com/office/drawing/2014/main" id="{5D553BA7-1CD3-4A35-80D8-D64599E3C8B9}"/>
              </a:ext>
            </a:extLst>
          </p:cNvPr>
          <p:cNvGrpSpPr/>
          <p:nvPr/>
        </p:nvGrpSpPr>
        <p:grpSpPr>
          <a:xfrm>
            <a:off x="3262448" y="1511369"/>
            <a:ext cx="629454" cy="509221"/>
            <a:chOff x="4947610" y="1300974"/>
            <a:chExt cx="1113950" cy="901172"/>
          </a:xfrm>
        </p:grpSpPr>
        <p:grpSp>
          <p:nvGrpSpPr>
            <p:cNvPr id="34" name="Group 33">
              <a:extLst>
                <a:ext uri="{FF2B5EF4-FFF2-40B4-BE49-F238E27FC236}">
                  <a16:creationId xmlns:a16="http://schemas.microsoft.com/office/drawing/2014/main" id="{9D15F7DB-7607-4EFD-8F1A-8FDE76507189}"/>
                </a:ext>
              </a:extLst>
            </p:cNvPr>
            <p:cNvGrpSpPr/>
            <p:nvPr/>
          </p:nvGrpSpPr>
          <p:grpSpPr>
            <a:xfrm>
              <a:off x="4947610" y="1300974"/>
              <a:ext cx="1113950" cy="901172"/>
              <a:chOff x="4947610" y="1300974"/>
              <a:chExt cx="1113950" cy="901172"/>
            </a:xfrm>
          </p:grpSpPr>
          <p:sp>
            <p:nvSpPr>
              <p:cNvPr id="38" name="Rectangle: Rounded Corners 37">
                <a:extLst>
                  <a:ext uri="{FF2B5EF4-FFF2-40B4-BE49-F238E27FC236}">
                    <a16:creationId xmlns:a16="http://schemas.microsoft.com/office/drawing/2014/main" id="{AA8E03E6-718D-4DEB-A472-EA54F8E1C14A}"/>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39" name="Rectangle: Rounded Corners 38">
                <a:extLst>
                  <a:ext uri="{FF2B5EF4-FFF2-40B4-BE49-F238E27FC236}">
                    <a16:creationId xmlns:a16="http://schemas.microsoft.com/office/drawing/2014/main" id="{067C8827-EA19-4AF4-8883-EB9FA6DD1AD7}"/>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35" name="Group 34">
              <a:extLst>
                <a:ext uri="{FF2B5EF4-FFF2-40B4-BE49-F238E27FC236}">
                  <a16:creationId xmlns:a16="http://schemas.microsoft.com/office/drawing/2014/main" id="{DEE979E2-AC71-402F-B179-932E9CDC0013}"/>
                </a:ext>
              </a:extLst>
            </p:cNvPr>
            <p:cNvGrpSpPr/>
            <p:nvPr/>
          </p:nvGrpSpPr>
          <p:grpSpPr>
            <a:xfrm>
              <a:off x="5086026" y="1439388"/>
              <a:ext cx="624341" cy="624341"/>
              <a:chOff x="1649691" y="3230880"/>
              <a:chExt cx="914400" cy="914400"/>
            </a:xfrm>
          </p:grpSpPr>
          <p:sp>
            <p:nvSpPr>
              <p:cNvPr id="36" name="Accent">
                <a:extLst>
                  <a:ext uri="{FF2B5EF4-FFF2-40B4-BE49-F238E27FC236}">
                    <a16:creationId xmlns:a16="http://schemas.microsoft.com/office/drawing/2014/main" id="{1DE45B2A-8062-40D9-A788-A602E9BB816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7" name="Outline">
                <a:extLst>
                  <a:ext uri="{FF2B5EF4-FFF2-40B4-BE49-F238E27FC236}">
                    <a16:creationId xmlns:a16="http://schemas.microsoft.com/office/drawing/2014/main" id="{C46F75C4-8BDD-44D7-80A6-7847F15C896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0" name="Group 39">
            <a:extLst>
              <a:ext uri="{FF2B5EF4-FFF2-40B4-BE49-F238E27FC236}">
                <a16:creationId xmlns:a16="http://schemas.microsoft.com/office/drawing/2014/main" id="{C4539004-F6A6-481C-B5AC-A5BCBBFFD764}"/>
              </a:ext>
            </a:extLst>
          </p:cNvPr>
          <p:cNvGrpSpPr/>
          <p:nvPr/>
        </p:nvGrpSpPr>
        <p:grpSpPr>
          <a:xfrm>
            <a:off x="5244069" y="1511369"/>
            <a:ext cx="629454" cy="509221"/>
            <a:chOff x="4947610" y="1300974"/>
            <a:chExt cx="1113950" cy="901172"/>
          </a:xfrm>
        </p:grpSpPr>
        <p:grpSp>
          <p:nvGrpSpPr>
            <p:cNvPr id="41" name="Group 40">
              <a:extLst>
                <a:ext uri="{FF2B5EF4-FFF2-40B4-BE49-F238E27FC236}">
                  <a16:creationId xmlns:a16="http://schemas.microsoft.com/office/drawing/2014/main" id="{75B0BAA6-D3B2-4C78-B470-8E10E8466ED1}"/>
                </a:ext>
              </a:extLst>
            </p:cNvPr>
            <p:cNvGrpSpPr/>
            <p:nvPr/>
          </p:nvGrpSpPr>
          <p:grpSpPr>
            <a:xfrm>
              <a:off x="4947610" y="1300974"/>
              <a:ext cx="1113950" cy="901172"/>
              <a:chOff x="4947610" y="1300974"/>
              <a:chExt cx="1113950" cy="901172"/>
            </a:xfrm>
          </p:grpSpPr>
          <p:sp>
            <p:nvSpPr>
              <p:cNvPr id="45" name="Rectangle: Rounded Corners 44">
                <a:extLst>
                  <a:ext uri="{FF2B5EF4-FFF2-40B4-BE49-F238E27FC236}">
                    <a16:creationId xmlns:a16="http://schemas.microsoft.com/office/drawing/2014/main" id="{16C3DC7D-790E-418D-AAF8-1E11BBF716F0}"/>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46" name="Rectangle: Rounded Corners 45">
                <a:extLst>
                  <a:ext uri="{FF2B5EF4-FFF2-40B4-BE49-F238E27FC236}">
                    <a16:creationId xmlns:a16="http://schemas.microsoft.com/office/drawing/2014/main" id="{92BF8CB6-28E0-4041-A59D-76077208AC57}"/>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2" name="Group 41">
              <a:extLst>
                <a:ext uri="{FF2B5EF4-FFF2-40B4-BE49-F238E27FC236}">
                  <a16:creationId xmlns:a16="http://schemas.microsoft.com/office/drawing/2014/main" id="{2D69301A-9326-45E5-AB2F-4B12956CBDF5}"/>
                </a:ext>
              </a:extLst>
            </p:cNvPr>
            <p:cNvGrpSpPr/>
            <p:nvPr/>
          </p:nvGrpSpPr>
          <p:grpSpPr>
            <a:xfrm>
              <a:off x="5086026" y="1439388"/>
              <a:ext cx="624341" cy="624341"/>
              <a:chOff x="1649691" y="3230880"/>
              <a:chExt cx="914400" cy="914400"/>
            </a:xfrm>
          </p:grpSpPr>
          <p:sp>
            <p:nvSpPr>
              <p:cNvPr id="43" name="Accent">
                <a:extLst>
                  <a:ext uri="{FF2B5EF4-FFF2-40B4-BE49-F238E27FC236}">
                    <a16:creationId xmlns:a16="http://schemas.microsoft.com/office/drawing/2014/main" id="{DC976B31-0F63-418E-B459-D1B44E40C4F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4" name="Outline">
                <a:extLst>
                  <a:ext uri="{FF2B5EF4-FFF2-40B4-BE49-F238E27FC236}">
                    <a16:creationId xmlns:a16="http://schemas.microsoft.com/office/drawing/2014/main" id="{76C3F1AA-02EB-4AA5-8ACA-148B0074A40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7" name="Group 46">
            <a:extLst>
              <a:ext uri="{FF2B5EF4-FFF2-40B4-BE49-F238E27FC236}">
                <a16:creationId xmlns:a16="http://schemas.microsoft.com/office/drawing/2014/main" id="{50B9446D-4208-488B-BABB-719F05D9AD4B}"/>
              </a:ext>
            </a:extLst>
          </p:cNvPr>
          <p:cNvGrpSpPr/>
          <p:nvPr/>
        </p:nvGrpSpPr>
        <p:grpSpPr>
          <a:xfrm>
            <a:off x="7225691" y="1511369"/>
            <a:ext cx="629454" cy="509221"/>
            <a:chOff x="4947610" y="1300974"/>
            <a:chExt cx="1113950" cy="901172"/>
          </a:xfrm>
        </p:grpSpPr>
        <p:grpSp>
          <p:nvGrpSpPr>
            <p:cNvPr id="48" name="Group 47">
              <a:extLst>
                <a:ext uri="{FF2B5EF4-FFF2-40B4-BE49-F238E27FC236}">
                  <a16:creationId xmlns:a16="http://schemas.microsoft.com/office/drawing/2014/main" id="{B748A80D-A352-4F02-8869-D54EC45D3B6F}"/>
                </a:ext>
              </a:extLst>
            </p:cNvPr>
            <p:cNvGrpSpPr/>
            <p:nvPr/>
          </p:nvGrpSpPr>
          <p:grpSpPr>
            <a:xfrm>
              <a:off x="4947610" y="1300974"/>
              <a:ext cx="1113950" cy="901172"/>
              <a:chOff x="4947610" y="1300974"/>
              <a:chExt cx="1113950" cy="901172"/>
            </a:xfrm>
          </p:grpSpPr>
          <p:sp>
            <p:nvSpPr>
              <p:cNvPr id="52" name="Rectangle: Rounded Corners 51">
                <a:extLst>
                  <a:ext uri="{FF2B5EF4-FFF2-40B4-BE49-F238E27FC236}">
                    <a16:creationId xmlns:a16="http://schemas.microsoft.com/office/drawing/2014/main" id="{48DF29DF-8BA2-4F00-8D37-1FD92E925EAF}"/>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53" name="Rectangle: Rounded Corners 52">
                <a:extLst>
                  <a:ext uri="{FF2B5EF4-FFF2-40B4-BE49-F238E27FC236}">
                    <a16:creationId xmlns:a16="http://schemas.microsoft.com/office/drawing/2014/main" id="{0D9E0D9B-26B6-4C5E-8577-9B59E393B525}"/>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9" name="Group 48">
              <a:extLst>
                <a:ext uri="{FF2B5EF4-FFF2-40B4-BE49-F238E27FC236}">
                  <a16:creationId xmlns:a16="http://schemas.microsoft.com/office/drawing/2014/main" id="{D5D797FF-E066-44A4-981D-97E4A6B515CD}"/>
                </a:ext>
              </a:extLst>
            </p:cNvPr>
            <p:cNvGrpSpPr/>
            <p:nvPr/>
          </p:nvGrpSpPr>
          <p:grpSpPr>
            <a:xfrm>
              <a:off x="5086026" y="1439388"/>
              <a:ext cx="624341" cy="624341"/>
              <a:chOff x="1649691" y="3230880"/>
              <a:chExt cx="914400" cy="914400"/>
            </a:xfrm>
          </p:grpSpPr>
          <p:sp>
            <p:nvSpPr>
              <p:cNvPr id="50" name="Accent">
                <a:extLst>
                  <a:ext uri="{FF2B5EF4-FFF2-40B4-BE49-F238E27FC236}">
                    <a16:creationId xmlns:a16="http://schemas.microsoft.com/office/drawing/2014/main" id="{186FCDA4-A4F5-484E-A170-7012E3589E5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1" name="Outline">
                <a:extLst>
                  <a:ext uri="{FF2B5EF4-FFF2-40B4-BE49-F238E27FC236}">
                    <a16:creationId xmlns:a16="http://schemas.microsoft.com/office/drawing/2014/main" id="{16FBEB91-1668-42D1-9533-3724BD5CB1E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11825346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392B71E9-ACA2-4772-A099-567BC1F4DD2F}"/>
              </a:ext>
            </a:extLst>
          </p:cNvPr>
          <p:cNvSpPr>
            <a:spLocks noGrp="1"/>
          </p:cNvSpPr>
          <p:nvPr>
            <p:ph type="ctrTitle"/>
          </p:nvPr>
        </p:nvSpPr>
        <p:spPr>
          <a:xfrm>
            <a:off x="687712" y="2686055"/>
            <a:ext cx="2560321" cy="1155269"/>
          </a:xfrm>
        </p:spPr>
        <p:txBody>
          <a:bodyPr>
            <a:normAutofit/>
          </a:bodyPr>
          <a:lstStyle/>
          <a:p>
            <a:pPr algn="ctr"/>
            <a:r>
              <a:rPr lang="en-US" b="1" dirty="0"/>
              <a:t>Agenda </a:t>
            </a:r>
            <a:r>
              <a:rPr lang="en-US" sz="1800" dirty="0"/>
              <a:t>Schedule (7 Rows)</a:t>
            </a:r>
            <a:endParaRPr lang="en-PH" sz="1800" dirty="0"/>
          </a:p>
        </p:txBody>
      </p:sp>
      <p:grpSp>
        <p:nvGrpSpPr>
          <p:cNvPr id="28" name="Group 27">
            <a:extLst>
              <a:ext uri="{FF2B5EF4-FFF2-40B4-BE49-F238E27FC236}">
                <a16:creationId xmlns:a16="http://schemas.microsoft.com/office/drawing/2014/main" id="{E3CC9A62-9D98-4A5C-B8B1-3D7E607028A8}"/>
              </a:ext>
            </a:extLst>
          </p:cNvPr>
          <p:cNvGrpSpPr/>
          <p:nvPr/>
        </p:nvGrpSpPr>
        <p:grpSpPr>
          <a:xfrm>
            <a:off x="1558592" y="1982414"/>
            <a:ext cx="818553" cy="818553"/>
            <a:chOff x="6968299" y="3235960"/>
            <a:chExt cx="914400" cy="914400"/>
          </a:xfrm>
          <a:solidFill>
            <a:schemeClr val="bg1"/>
          </a:solidFill>
        </p:grpSpPr>
        <p:sp>
          <p:nvSpPr>
            <p:cNvPr id="29" name="Accent">
              <a:extLst>
                <a:ext uri="{FF2B5EF4-FFF2-40B4-BE49-F238E27FC236}">
                  <a16:creationId xmlns:a16="http://schemas.microsoft.com/office/drawing/2014/main" id="{B7357282-278E-4D30-B745-B8DB34267EAB}"/>
                </a:ext>
              </a:extLst>
            </p:cNvPr>
            <p:cNvSpPr/>
            <p:nvPr/>
          </p:nvSpPr>
          <p:spPr>
            <a:xfrm>
              <a:off x="6968299" y="3235960"/>
              <a:ext cx="914400" cy="914400"/>
            </a:xfrm>
            <a:custGeom>
              <a:avLst/>
              <a:gdLst/>
              <a:ahLst/>
              <a:cxnLst/>
              <a:rect l="0" t="0" r="10000" b="10000"/>
              <a:pathLst>
                <a:path w="10000" h="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grpFill/>
            <a:ln>
              <a:noFill/>
            </a:ln>
          </p:spPr>
          <p:txBody>
            <a:bodyPr/>
            <a:lstStyle/>
            <a:p>
              <a:endParaRPr sz="1350" dirty="0">
                <a:latin typeface="Arial" panose="020B0604020202020204" pitchFamily="34" charset="0"/>
              </a:endParaRPr>
            </a:p>
          </p:txBody>
        </p:sp>
        <p:sp>
          <p:nvSpPr>
            <p:cNvPr id="30" name="Outline">
              <a:extLst>
                <a:ext uri="{FF2B5EF4-FFF2-40B4-BE49-F238E27FC236}">
                  <a16:creationId xmlns:a16="http://schemas.microsoft.com/office/drawing/2014/main" id="{5AEC35B4-C711-489E-B48D-F08DC53AF989}"/>
                </a:ext>
              </a:extLst>
            </p:cNvPr>
            <p:cNvSpPr/>
            <p:nvPr/>
          </p:nvSpPr>
          <p:spPr>
            <a:xfrm>
              <a:off x="6968299" y="3235960"/>
              <a:ext cx="914400" cy="914400"/>
            </a:xfrm>
            <a:custGeom>
              <a:avLst/>
              <a:gdLst/>
              <a:ahLst/>
              <a:cxnLst/>
              <a:rect l="0" t="0" r="10000" b="10000"/>
              <a:pathLst>
                <a:path w="10000" h="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grpFill/>
            <a:ln>
              <a:noFill/>
            </a:ln>
          </p:spPr>
          <p:txBody>
            <a:bodyPr/>
            <a:lstStyle/>
            <a:p>
              <a:endParaRPr sz="1350" dirty="0">
                <a:latin typeface="Arial" panose="020B0604020202020204" pitchFamily="34" charset="0"/>
              </a:endParaRPr>
            </a:p>
          </p:txBody>
        </p:sp>
      </p:grpSp>
      <p:cxnSp>
        <p:nvCxnSpPr>
          <p:cNvPr id="4" name="Straight Connector 3">
            <a:extLst>
              <a:ext uri="{FF2B5EF4-FFF2-40B4-BE49-F238E27FC236}">
                <a16:creationId xmlns:a16="http://schemas.microsoft.com/office/drawing/2014/main" id="{5D934D2F-12AF-4A73-9413-BA1A7E587F86}"/>
              </a:ext>
            </a:extLst>
          </p:cNvPr>
          <p:cNvCxnSpPr/>
          <p:nvPr/>
        </p:nvCxnSpPr>
        <p:spPr>
          <a:xfrm>
            <a:off x="3883332" y="1874249"/>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F75A709-CFCB-41E2-8229-7A811C259E17}"/>
              </a:ext>
            </a:extLst>
          </p:cNvPr>
          <p:cNvCxnSpPr/>
          <p:nvPr/>
        </p:nvCxnSpPr>
        <p:spPr>
          <a:xfrm>
            <a:off x="3883332" y="2567610"/>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1F7D8E77-0247-4131-AD97-8D0B1EE8F8AA}"/>
              </a:ext>
            </a:extLst>
          </p:cNvPr>
          <p:cNvCxnSpPr/>
          <p:nvPr/>
        </p:nvCxnSpPr>
        <p:spPr>
          <a:xfrm>
            <a:off x="3883332" y="3260971"/>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EDD621-DF02-428C-8496-4D33734105D4}"/>
              </a:ext>
            </a:extLst>
          </p:cNvPr>
          <p:cNvCxnSpPr/>
          <p:nvPr/>
        </p:nvCxnSpPr>
        <p:spPr>
          <a:xfrm>
            <a:off x="3883332" y="3954332"/>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19062C52-BFE2-4716-8016-92877880E4FC}"/>
              </a:ext>
            </a:extLst>
          </p:cNvPr>
          <p:cNvGrpSpPr/>
          <p:nvPr/>
        </p:nvGrpSpPr>
        <p:grpSpPr>
          <a:xfrm>
            <a:off x="3910243" y="1326767"/>
            <a:ext cx="4430597" cy="401603"/>
            <a:chOff x="3910243" y="1872933"/>
            <a:chExt cx="4430597" cy="401603"/>
          </a:xfrm>
        </p:grpSpPr>
        <p:grpSp>
          <p:nvGrpSpPr>
            <p:cNvPr id="51" name="Group 50">
              <a:extLst>
                <a:ext uri="{FF2B5EF4-FFF2-40B4-BE49-F238E27FC236}">
                  <a16:creationId xmlns:a16="http://schemas.microsoft.com/office/drawing/2014/main" id="{73232CDF-8E3D-497B-86B6-EEC98A132640}"/>
                </a:ext>
              </a:extLst>
            </p:cNvPr>
            <p:cNvGrpSpPr/>
            <p:nvPr/>
          </p:nvGrpSpPr>
          <p:grpSpPr>
            <a:xfrm>
              <a:off x="3910243" y="1935191"/>
              <a:ext cx="273143" cy="277077"/>
              <a:chOff x="4973284" y="620228"/>
              <a:chExt cx="1122714" cy="1138885"/>
            </a:xfrm>
          </p:grpSpPr>
          <p:sp>
            <p:nvSpPr>
              <p:cNvPr id="50" name="Oval 49">
                <a:extLst>
                  <a:ext uri="{FF2B5EF4-FFF2-40B4-BE49-F238E27FC236}">
                    <a16:creationId xmlns:a16="http://schemas.microsoft.com/office/drawing/2014/main" id="{788CDDFC-555D-4C5B-89F7-8A49DB2E07B4}"/>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49" name="Oval 48">
                <a:extLst>
                  <a:ext uri="{FF2B5EF4-FFF2-40B4-BE49-F238E27FC236}">
                    <a16:creationId xmlns:a16="http://schemas.microsoft.com/office/drawing/2014/main" id="{95E21284-F8AB-48B0-8B8E-7A397F09599C}"/>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1</a:t>
                </a:r>
                <a:endParaRPr lang="en-PH" sz="800" b="1" dirty="0">
                  <a:latin typeface="Arial" panose="020B0604020202020204" pitchFamily="34" charset="0"/>
                </a:endParaRPr>
              </a:p>
            </p:txBody>
          </p:sp>
        </p:grpSp>
        <p:grpSp>
          <p:nvGrpSpPr>
            <p:cNvPr id="10" name="Group 9">
              <a:extLst>
                <a:ext uri="{FF2B5EF4-FFF2-40B4-BE49-F238E27FC236}">
                  <a16:creationId xmlns:a16="http://schemas.microsoft.com/office/drawing/2014/main" id="{24AF6042-A754-474B-BE8E-80B630BE0CC2}"/>
                </a:ext>
              </a:extLst>
            </p:cNvPr>
            <p:cNvGrpSpPr/>
            <p:nvPr/>
          </p:nvGrpSpPr>
          <p:grpSpPr>
            <a:xfrm>
              <a:off x="4363660" y="1872933"/>
              <a:ext cx="2468303" cy="401603"/>
              <a:chOff x="5818206" y="1643605"/>
              <a:chExt cx="2457693" cy="677748"/>
            </a:xfrm>
          </p:grpSpPr>
          <p:sp>
            <p:nvSpPr>
              <p:cNvPr id="47" name="TextBox 46">
                <a:extLst>
                  <a:ext uri="{FF2B5EF4-FFF2-40B4-BE49-F238E27FC236}">
                    <a16:creationId xmlns:a16="http://schemas.microsoft.com/office/drawing/2014/main" id="{ECAA26DA-E5E7-436F-A590-1BD658B1B538}"/>
                  </a:ext>
                </a:extLst>
              </p:cNvPr>
              <p:cNvSpPr txBox="1"/>
              <p:nvPr/>
            </p:nvSpPr>
            <p:spPr>
              <a:xfrm>
                <a:off x="5818206" y="1643605"/>
                <a:ext cx="2457691" cy="268046"/>
              </a:xfrm>
              <a:prstGeom prst="rect">
                <a:avLst/>
              </a:prstGeom>
              <a:noFill/>
            </p:spPr>
            <p:txBody>
              <a:bodyPr wrap="square" lIns="0" tIns="0" rIns="0" bIns="0" rtlCol="0" anchor="b">
                <a:noAutofit/>
              </a:bodyPr>
              <a:lstStyle/>
              <a:p>
                <a:r>
                  <a:rPr lang="en-US" sz="1400" b="1" dirty="0">
                    <a:latin typeface="Arial" panose="020B0604020202020204" pitchFamily="34" charset="0"/>
                  </a:rPr>
                  <a:t>Header</a:t>
                </a:r>
                <a:endParaRPr lang="en-PH" sz="1400" b="1" dirty="0">
                  <a:latin typeface="Arial" panose="020B0604020202020204" pitchFamily="34" charset="0"/>
                </a:endParaRPr>
              </a:p>
            </p:txBody>
          </p:sp>
          <p:sp>
            <p:nvSpPr>
              <p:cNvPr id="48" name="TextBox 47">
                <a:extLst>
                  <a:ext uri="{FF2B5EF4-FFF2-40B4-BE49-F238E27FC236}">
                    <a16:creationId xmlns:a16="http://schemas.microsoft.com/office/drawing/2014/main" id="{C6F7E51E-0540-4EC8-8FFE-CAA51B6D5DDD}"/>
                  </a:ext>
                </a:extLst>
              </p:cNvPr>
              <p:cNvSpPr txBox="1"/>
              <p:nvPr/>
            </p:nvSpPr>
            <p:spPr>
              <a:xfrm>
                <a:off x="5818208" y="1972257"/>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74" name="TextBox 73">
              <a:extLst>
                <a:ext uri="{FF2B5EF4-FFF2-40B4-BE49-F238E27FC236}">
                  <a16:creationId xmlns:a16="http://schemas.microsoft.com/office/drawing/2014/main" id="{36E5FCC3-77B7-4039-BFD9-A79D34E203B6}"/>
                </a:ext>
              </a:extLst>
            </p:cNvPr>
            <p:cNvSpPr txBox="1"/>
            <p:nvPr/>
          </p:nvSpPr>
          <p:spPr>
            <a:xfrm>
              <a:off x="7004311" y="1994312"/>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grpSp>
        <p:nvGrpSpPr>
          <p:cNvPr id="3" name="Group 2">
            <a:extLst>
              <a:ext uri="{FF2B5EF4-FFF2-40B4-BE49-F238E27FC236}">
                <a16:creationId xmlns:a16="http://schemas.microsoft.com/office/drawing/2014/main" id="{DDB93FC4-4A11-408B-AD34-1C4558F9D55E}"/>
              </a:ext>
            </a:extLst>
          </p:cNvPr>
          <p:cNvGrpSpPr/>
          <p:nvPr/>
        </p:nvGrpSpPr>
        <p:grpSpPr>
          <a:xfrm>
            <a:off x="3910243" y="2020128"/>
            <a:ext cx="4430597" cy="401603"/>
            <a:chOff x="3910243" y="2408023"/>
            <a:chExt cx="4430597" cy="401603"/>
          </a:xfrm>
        </p:grpSpPr>
        <p:grpSp>
          <p:nvGrpSpPr>
            <p:cNvPr id="53" name="Group 52">
              <a:extLst>
                <a:ext uri="{FF2B5EF4-FFF2-40B4-BE49-F238E27FC236}">
                  <a16:creationId xmlns:a16="http://schemas.microsoft.com/office/drawing/2014/main" id="{E54C35E0-7B05-4408-B851-7E9E498DF0DE}"/>
                </a:ext>
              </a:extLst>
            </p:cNvPr>
            <p:cNvGrpSpPr/>
            <p:nvPr/>
          </p:nvGrpSpPr>
          <p:grpSpPr>
            <a:xfrm>
              <a:off x="3910243" y="2470280"/>
              <a:ext cx="273143" cy="277077"/>
              <a:chOff x="4973284" y="620228"/>
              <a:chExt cx="1122714" cy="1138885"/>
            </a:xfrm>
          </p:grpSpPr>
          <p:sp>
            <p:nvSpPr>
              <p:cNvPr id="54" name="Oval 53">
                <a:extLst>
                  <a:ext uri="{FF2B5EF4-FFF2-40B4-BE49-F238E27FC236}">
                    <a16:creationId xmlns:a16="http://schemas.microsoft.com/office/drawing/2014/main" id="{D5436DA5-69BA-47B7-9BBB-05A0E9B90BC5}"/>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55" name="Oval 54">
                <a:extLst>
                  <a:ext uri="{FF2B5EF4-FFF2-40B4-BE49-F238E27FC236}">
                    <a16:creationId xmlns:a16="http://schemas.microsoft.com/office/drawing/2014/main" id="{3A59A53A-F85F-44D3-A90A-ABFE469EE796}"/>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2</a:t>
                </a:r>
                <a:endParaRPr lang="en-PH" sz="800" b="1" dirty="0">
                  <a:latin typeface="Arial" panose="020B0604020202020204" pitchFamily="34" charset="0"/>
                </a:endParaRPr>
              </a:p>
            </p:txBody>
          </p:sp>
        </p:grpSp>
        <p:grpSp>
          <p:nvGrpSpPr>
            <p:cNvPr id="8" name="Group 7">
              <a:extLst>
                <a:ext uri="{FF2B5EF4-FFF2-40B4-BE49-F238E27FC236}">
                  <a16:creationId xmlns:a16="http://schemas.microsoft.com/office/drawing/2014/main" id="{E7FA93C7-5B64-48C3-A7F9-AF692A4745F4}"/>
                </a:ext>
              </a:extLst>
            </p:cNvPr>
            <p:cNvGrpSpPr/>
            <p:nvPr/>
          </p:nvGrpSpPr>
          <p:grpSpPr>
            <a:xfrm>
              <a:off x="4363660" y="2408023"/>
              <a:ext cx="2468303" cy="401603"/>
              <a:chOff x="5818206" y="2536303"/>
              <a:chExt cx="2457693" cy="677748"/>
            </a:xfrm>
          </p:grpSpPr>
          <p:sp>
            <p:nvSpPr>
              <p:cNvPr id="33" name="TextBox 32">
                <a:extLst>
                  <a:ext uri="{FF2B5EF4-FFF2-40B4-BE49-F238E27FC236}">
                    <a16:creationId xmlns:a16="http://schemas.microsoft.com/office/drawing/2014/main" id="{D6011F2A-EDA6-4F68-8853-D1E1054CF2E8}"/>
                  </a:ext>
                </a:extLst>
              </p:cNvPr>
              <p:cNvSpPr txBox="1"/>
              <p:nvPr/>
            </p:nvSpPr>
            <p:spPr>
              <a:xfrm>
                <a:off x="5818206" y="2536303"/>
                <a:ext cx="2457691" cy="268046"/>
              </a:xfrm>
              <a:prstGeom prst="rect">
                <a:avLst/>
              </a:prstGeom>
              <a:noFill/>
            </p:spPr>
            <p:txBody>
              <a:bodyPr wrap="square" lIns="0" tIns="0" rIns="0" bIns="0" rtlCol="0" anchor="b">
                <a:normAutofit fontScale="92500" lnSpcReduction="10000"/>
              </a:bodyPr>
              <a:lstStyle/>
              <a:p>
                <a:r>
                  <a:rPr lang="en-US" sz="1200" b="1" dirty="0">
                    <a:latin typeface="Arial" panose="020B0604020202020204" pitchFamily="34" charset="0"/>
                  </a:rPr>
                  <a:t>Header</a:t>
                </a:r>
                <a:endParaRPr lang="en-PH" sz="1400" b="1" dirty="0">
                  <a:latin typeface="Arial" panose="020B0604020202020204" pitchFamily="34" charset="0"/>
                </a:endParaRPr>
              </a:p>
            </p:txBody>
          </p:sp>
          <p:sp>
            <p:nvSpPr>
              <p:cNvPr id="34" name="TextBox 33">
                <a:extLst>
                  <a:ext uri="{FF2B5EF4-FFF2-40B4-BE49-F238E27FC236}">
                    <a16:creationId xmlns:a16="http://schemas.microsoft.com/office/drawing/2014/main" id="{A8934CAD-D815-4581-A157-241B26401104}"/>
                  </a:ext>
                </a:extLst>
              </p:cNvPr>
              <p:cNvSpPr txBox="1"/>
              <p:nvPr/>
            </p:nvSpPr>
            <p:spPr>
              <a:xfrm>
                <a:off x="5818208" y="2864955"/>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81" name="TextBox 80">
              <a:extLst>
                <a:ext uri="{FF2B5EF4-FFF2-40B4-BE49-F238E27FC236}">
                  <a16:creationId xmlns:a16="http://schemas.microsoft.com/office/drawing/2014/main" id="{F8A05B10-4A46-4F84-A451-D08FB3DA8B89}"/>
                </a:ext>
              </a:extLst>
            </p:cNvPr>
            <p:cNvSpPr txBox="1"/>
            <p:nvPr/>
          </p:nvSpPr>
          <p:spPr>
            <a:xfrm>
              <a:off x="7004311" y="2523285"/>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grpSp>
        <p:nvGrpSpPr>
          <p:cNvPr id="12" name="Group 11">
            <a:extLst>
              <a:ext uri="{FF2B5EF4-FFF2-40B4-BE49-F238E27FC236}">
                <a16:creationId xmlns:a16="http://schemas.microsoft.com/office/drawing/2014/main" id="{4812D14A-599F-4233-A9B5-F45FE06168B3}"/>
              </a:ext>
            </a:extLst>
          </p:cNvPr>
          <p:cNvGrpSpPr/>
          <p:nvPr/>
        </p:nvGrpSpPr>
        <p:grpSpPr>
          <a:xfrm>
            <a:off x="3910243" y="2713489"/>
            <a:ext cx="4430597" cy="401603"/>
            <a:chOff x="3910243" y="2943112"/>
            <a:chExt cx="4430597" cy="401603"/>
          </a:xfrm>
        </p:grpSpPr>
        <p:grpSp>
          <p:nvGrpSpPr>
            <p:cNvPr id="59" name="Group 58">
              <a:extLst>
                <a:ext uri="{FF2B5EF4-FFF2-40B4-BE49-F238E27FC236}">
                  <a16:creationId xmlns:a16="http://schemas.microsoft.com/office/drawing/2014/main" id="{1E564D47-8450-409E-8BB5-58EF31FA43CF}"/>
                </a:ext>
              </a:extLst>
            </p:cNvPr>
            <p:cNvGrpSpPr/>
            <p:nvPr/>
          </p:nvGrpSpPr>
          <p:grpSpPr>
            <a:xfrm>
              <a:off x="3910243" y="3005369"/>
              <a:ext cx="273143" cy="277077"/>
              <a:chOff x="4973284" y="620228"/>
              <a:chExt cx="1122714" cy="1138885"/>
            </a:xfrm>
          </p:grpSpPr>
          <p:sp>
            <p:nvSpPr>
              <p:cNvPr id="60" name="Oval 59">
                <a:extLst>
                  <a:ext uri="{FF2B5EF4-FFF2-40B4-BE49-F238E27FC236}">
                    <a16:creationId xmlns:a16="http://schemas.microsoft.com/office/drawing/2014/main" id="{87A4A5FE-7FF3-498F-8618-E85198A8C970}"/>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61" name="Oval 60">
                <a:extLst>
                  <a:ext uri="{FF2B5EF4-FFF2-40B4-BE49-F238E27FC236}">
                    <a16:creationId xmlns:a16="http://schemas.microsoft.com/office/drawing/2014/main" id="{CB9046BA-2AF0-4ECA-978A-51A8AFEC9A3E}"/>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3</a:t>
                </a:r>
                <a:endParaRPr lang="en-PH" sz="800" b="1" dirty="0">
                  <a:latin typeface="Arial" panose="020B0604020202020204" pitchFamily="34" charset="0"/>
                </a:endParaRPr>
              </a:p>
            </p:txBody>
          </p:sp>
        </p:grpSp>
        <p:grpSp>
          <p:nvGrpSpPr>
            <p:cNvPr id="7" name="Group 6">
              <a:extLst>
                <a:ext uri="{FF2B5EF4-FFF2-40B4-BE49-F238E27FC236}">
                  <a16:creationId xmlns:a16="http://schemas.microsoft.com/office/drawing/2014/main" id="{37DB7F57-7D32-407D-A401-D661FFD05868}"/>
                </a:ext>
              </a:extLst>
            </p:cNvPr>
            <p:cNvGrpSpPr/>
            <p:nvPr/>
          </p:nvGrpSpPr>
          <p:grpSpPr>
            <a:xfrm>
              <a:off x="4363660" y="2943112"/>
              <a:ext cx="2468303" cy="401603"/>
              <a:chOff x="5818206" y="3429001"/>
              <a:chExt cx="2457693" cy="677748"/>
            </a:xfrm>
          </p:grpSpPr>
          <p:sp>
            <p:nvSpPr>
              <p:cNvPr id="36" name="TextBox 35">
                <a:extLst>
                  <a:ext uri="{FF2B5EF4-FFF2-40B4-BE49-F238E27FC236}">
                    <a16:creationId xmlns:a16="http://schemas.microsoft.com/office/drawing/2014/main" id="{AB278278-9B9D-40B6-9CF2-23A54247A0AA}"/>
                  </a:ext>
                </a:extLst>
              </p:cNvPr>
              <p:cNvSpPr txBox="1"/>
              <p:nvPr/>
            </p:nvSpPr>
            <p:spPr>
              <a:xfrm>
                <a:off x="5818206" y="3429001"/>
                <a:ext cx="2457691" cy="268046"/>
              </a:xfrm>
              <a:prstGeom prst="rect">
                <a:avLst/>
              </a:prstGeom>
              <a:noFill/>
            </p:spPr>
            <p:txBody>
              <a:bodyPr wrap="square" lIns="0" tIns="0" rIns="0" bIns="0" rtlCol="0" anchor="b">
                <a:noAutofit/>
              </a:bodyPr>
              <a:lstStyle/>
              <a:p>
                <a:r>
                  <a:rPr lang="en-US" sz="1400" b="1" dirty="0">
                    <a:latin typeface="Arial" panose="020B0604020202020204" pitchFamily="34" charset="0"/>
                  </a:rPr>
                  <a:t>Header</a:t>
                </a:r>
                <a:endParaRPr lang="en-PH" sz="1400" b="1" dirty="0">
                  <a:latin typeface="Arial" panose="020B0604020202020204" pitchFamily="34" charset="0"/>
                </a:endParaRPr>
              </a:p>
            </p:txBody>
          </p:sp>
          <p:sp>
            <p:nvSpPr>
              <p:cNvPr id="37" name="TextBox 36">
                <a:extLst>
                  <a:ext uri="{FF2B5EF4-FFF2-40B4-BE49-F238E27FC236}">
                    <a16:creationId xmlns:a16="http://schemas.microsoft.com/office/drawing/2014/main" id="{8892E4C9-3594-4452-9108-A5B7E64C09E4}"/>
                  </a:ext>
                </a:extLst>
              </p:cNvPr>
              <p:cNvSpPr txBox="1"/>
              <p:nvPr/>
            </p:nvSpPr>
            <p:spPr>
              <a:xfrm>
                <a:off x="5818208" y="3757653"/>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82" name="TextBox 81">
              <a:extLst>
                <a:ext uri="{FF2B5EF4-FFF2-40B4-BE49-F238E27FC236}">
                  <a16:creationId xmlns:a16="http://schemas.microsoft.com/office/drawing/2014/main" id="{D40CCAA7-EF4F-497E-A6F1-7C55E62C41B2}"/>
                </a:ext>
              </a:extLst>
            </p:cNvPr>
            <p:cNvSpPr txBox="1"/>
            <p:nvPr/>
          </p:nvSpPr>
          <p:spPr>
            <a:xfrm>
              <a:off x="7004311" y="3052258"/>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grpSp>
        <p:nvGrpSpPr>
          <p:cNvPr id="13" name="Group 12">
            <a:extLst>
              <a:ext uri="{FF2B5EF4-FFF2-40B4-BE49-F238E27FC236}">
                <a16:creationId xmlns:a16="http://schemas.microsoft.com/office/drawing/2014/main" id="{83F2A384-AFA4-4057-A730-9ED9AF6BD13B}"/>
              </a:ext>
            </a:extLst>
          </p:cNvPr>
          <p:cNvGrpSpPr/>
          <p:nvPr/>
        </p:nvGrpSpPr>
        <p:grpSpPr>
          <a:xfrm>
            <a:off x="3910243" y="3406850"/>
            <a:ext cx="4430597" cy="401603"/>
            <a:chOff x="3910243" y="3478201"/>
            <a:chExt cx="4430597" cy="401603"/>
          </a:xfrm>
        </p:grpSpPr>
        <p:grpSp>
          <p:nvGrpSpPr>
            <p:cNvPr id="65" name="Group 64">
              <a:extLst>
                <a:ext uri="{FF2B5EF4-FFF2-40B4-BE49-F238E27FC236}">
                  <a16:creationId xmlns:a16="http://schemas.microsoft.com/office/drawing/2014/main" id="{1FA78853-2CBE-4CB9-9A53-5C7CADAB1E97}"/>
                </a:ext>
              </a:extLst>
            </p:cNvPr>
            <p:cNvGrpSpPr/>
            <p:nvPr/>
          </p:nvGrpSpPr>
          <p:grpSpPr>
            <a:xfrm>
              <a:off x="3910243" y="3540458"/>
              <a:ext cx="273143" cy="277077"/>
              <a:chOff x="4973284" y="620228"/>
              <a:chExt cx="1122714" cy="1138885"/>
            </a:xfrm>
          </p:grpSpPr>
          <p:sp>
            <p:nvSpPr>
              <p:cNvPr id="66" name="Oval 65">
                <a:extLst>
                  <a:ext uri="{FF2B5EF4-FFF2-40B4-BE49-F238E27FC236}">
                    <a16:creationId xmlns:a16="http://schemas.microsoft.com/office/drawing/2014/main" id="{F9138C79-5CF7-4CC6-A725-CA8C69F37382}"/>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67" name="Oval 66">
                <a:extLst>
                  <a:ext uri="{FF2B5EF4-FFF2-40B4-BE49-F238E27FC236}">
                    <a16:creationId xmlns:a16="http://schemas.microsoft.com/office/drawing/2014/main" id="{B9D44AAA-05E1-4AB5-B6AE-5D327AAAE7AD}"/>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4</a:t>
                </a:r>
                <a:endParaRPr lang="en-PH" sz="800" b="1" dirty="0">
                  <a:latin typeface="Arial" panose="020B0604020202020204" pitchFamily="34" charset="0"/>
                </a:endParaRPr>
              </a:p>
            </p:txBody>
          </p:sp>
        </p:grpSp>
        <p:grpSp>
          <p:nvGrpSpPr>
            <p:cNvPr id="6" name="Group 5">
              <a:extLst>
                <a:ext uri="{FF2B5EF4-FFF2-40B4-BE49-F238E27FC236}">
                  <a16:creationId xmlns:a16="http://schemas.microsoft.com/office/drawing/2014/main" id="{E230ECCB-CFCF-429B-B5AD-D314D5E4B343}"/>
                </a:ext>
              </a:extLst>
            </p:cNvPr>
            <p:cNvGrpSpPr/>
            <p:nvPr/>
          </p:nvGrpSpPr>
          <p:grpSpPr>
            <a:xfrm>
              <a:off x="4363660" y="3478201"/>
              <a:ext cx="2468303" cy="401603"/>
              <a:chOff x="5818206" y="4321699"/>
              <a:chExt cx="2457693" cy="677748"/>
            </a:xfrm>
          </p:grpSpPr>
          <p:sp>
            <p:nvSpPr>
              <p:cNvPr id="39" name="TextBox 38">
                <a:extLst>
                  <a:ext uri="{FF2B5EF4-FFF2-40B4-BE49-F238E27FC236}">
                    <a16:creationId xmlns:a16="http://schemas.microsoft.com/office/drawing/2014/main" id="{F4A9EA2D-60A4-4393-9C33-21EC0C1D9429}"/>
                  </a:ext>
                </a:extLst>
              </p:cNvPr>
              <p:cNvSpPr txBox="1"/>
              <p:nvPr/>
            </p:nvSpPr>
            <p:spPr>
              <a:xfrm>
                <a:off x="5818206" y="4321699"/>
                <a:ext cx="2457691" cy="268046"/>
              </a:xfrm>
              <a:prstGeom prst="rect">
                <a:avLst/>
              </a:prstGeom>
              <a:noFill/>
            </p:spPr>
            <p:txBody>
              <a:bodyPr wrap="square" lIns="0" tIns="0" rIns="0" bIns="0" rtlCol="0" anchor="b">
                <a:noAutofit/>
              </a:bodyPr>
              <a:lstStyle/>
              <a:p>
                <a:r>
                  <a:rPr lang="en-US" sz="1400" b="1" dirty="0">
                    <a:latin typeface="Arial" panose="020B0604020202020204" pitchFamily="34" charset="0"/>
                  </a:rPr>
                  <a:t>Header</a:t>
                </a:r>
                <a:endParaRPr lang="en-PH" sz="1400" b="1" dirty="0">
                  <a:latin typeface="Arial" panose="020B0604020202020204" pitchFamily="34" charset="0"/>
                </a:endParaRPr>
              </a:p>
            </p:txBody>
          </p:sp>
          <p:sp>
            <p:nvSpPr>
              <p:cNvPr id="40" name="TextBox 39">
                <a:extLst>
                  <a:ext uri="{FF2B5EF4-FFF2-40B4-BE49-F238E27FC236}">
                    <a16:creationId xmlns:a16="http://schemas.microsoft.com/office/drawing/2014/main" id="{EB97A5B8-E53E-4C03-99CD-CAF2CB1A1EA1}"/>
                  </a:ext>
                </a:extLst>
              </p:cNvPr>
              <p:cNvSpPr txBox="1"/>
              <p:nvPr/>
            </p:nvSpPr>
            <p:spPr>
              <a:xfrm>
                <a:off x="5818208" y="4650351"/>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83" name="TextBox 82">
              <a:extLst>
                <a:ext uri="{FF2B5EF4-FFF2-40B4-BE49-F238E27FC236}">
                  <a16:creationId xmlns:a16="http://schemas.microsoft.com/office/drawing/2014/main" id="{4F40D8B4-4C48-4CD7-BD1A-EC3359E3A769}"/>
                </a:ext>
              </a:extLst>
            </p:cNvPr>
            <p:cNvSpPr txBox="1"/>
            <p:nvPr/>
          </p:nvSpPr>
          <p:spPr>
            <a:xfrm>
              <a:off x="7004311" y="3581231"/>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grpSp>
        <p:nvGrpSpPr>
          <p:cNvPr id="14" name="Group 13">
            <a:extLst>
              <a:ext uri="{FF2B5EF4-FFF2-40B4-BE49-F238E27FC236}">
                <a16:creationId xmlns:a16="http://schemas.microsoft.com/office/drawing/2014/main" id="{DB5A99A4-CEC5-4D1C-9DAB-FD3A1E801AC8}"/>
              </a:ext>
            </a:extLst>
          </p:cNvPr>
          <p:cNvGrpSpPr/>
          <p:nvPr/>
        </p:nvGrpSpPr>
        <p:grpSpPr>
          <a:xfrm>
            <a:off x="3910243" y="4100211"/>
            <a:ext cx="4430597" cy="401603"/>
            <a:chOff x="3910243" y="4013292"/>
            <a:chExt cx="4430597" cy="401603"/>
          </a:xfrm>
        </p:grpSpPr>
        <p:grpSp>
          <p:nvGrpSpPr>
            <p:cNvPr id="71" name="Group 70">
              <a:extLst>
                <a:ext uri="{FF2B5EF4-FFF2-40B4-BE49-F238E27FC236}">
                  <a16:creationId xmlns:a16="http://schemas.microsoft.com/office/drawing/2014/main" id="{79A77876-F645-4627-9F6C-B6B64D8645F6}"/>
                </a:ext>
              </a:extLst>
            </p:cNvPr>
            <p:cNvGrpSpPr/>
            <p:nvPr/>
          </p:nvGrpSpPr>
          <p:grpSpPr>
            <a:xfrm>
              <a:off x="3910243" y="4075550"/>
              <a:ext cx="273143" cy="277077"/>
              <a:chOff x="4973284" y="620228"/>
              <a:chExt cx="1122714" cy="1138885"/>
            </a:xfrm>
          </p:grpSpPr>
          <p:sp>
            <p:nvSpPr>
              <p:cNvPr id="72" name="Oval 71">
                <a:extLst>
                  <a:ext uri="{FF2B5EF4-FFF2-40B4-BE49-F238E27FC236}">
                    <a16:creationId xmlns:a16="http://schemas.microsoft.com/office/drawing/2014/main" id="{50B507A9-CD61-400F-88CD-C33E06C06B11}"/>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73" name="Oval 72">
                <a:extLst>
                  <a:ext uri="{FF2B5EF4-FFF2-40B4-BE49-F238E27FC236}">
                    <a16:creationId xmlns:a16="http://schemas.microsoft.com/office/drawing/2014/main" id="{4940EE6D-DF93-421A-BDFB-C6E9B4CE30CF}"/>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5</a:t>
                </a:r>
                <a:endParaRPr lang="en-PH" sz="800" b="1" dirty="0">
                  <a:latin typeface="Arial" panose="020B0604020202020204" pitchFamily="34" charset="0"/>
                </a:endParaRPr>
              </a:p>
            </p:txBody>
          </p:sp>
        </p:grpSp>
        <p:grpSp>
          <p:nvGrpSpPr>
            <p:cNvPr id="5" name="Group 4">
              <a:extLst>
                <a:ext uri="{FF2B5EF4-FFF2-40B4-BE49-F238E27FC236}">
                  <a16:creationId xmlns:a16="http://schemas.microsoft.com/office/drawing/2014/main" id="{3D40E278-6F0C-4173-BACC-AE7E1B53E435}"/>
                </a:ext>
              </a:extLst>
            </p:cNvPr>
            <p:cNvGrpSpPr/>
            <p:nvPr/>
          </p:nvGrpSpPr>
          <p:grpSpPr>
            <a:xfrm>
              <a:off x="4363660" y="4013292"/>
              <a:ext cx="2468303" cy="401603"/>
              <a:chOff x="5818206" y="5214395"/>
              <a:chExt cx="2457693" cy="677748"/>
            </a:xfrm>
          </p:grpSpPr>
          <p:sp>
            <p:nvSpPr>
              <p:cNvPr id="42" name="TextBox 41">
                <a:extLst>
                  <a:ext uri="{FF2B5EF4-FFF2-40B4-BE49-F238E27FC236}">
                    <a16:creationId xmlns:a16="http://schemas.microsoft.com/office/drawing/2014/main" id="{4E48F6FF-8BBE-4804-830D-EBE61C9C0A2A}"/>
                  </a:ext>
                </a:extLst>
              </p:cNvPr>
              <p:cNvSpPr txBox="1"/>
              <p:nvPr/>
            </p:nvSpPr>
            <p:spPr>
              <a:xfrm>
                <a:off x="5818206" y="5214395"/>
                <a:ext cx="2457691" cy="268046"/>
              </a:xfrm>
              <a:prstGeom prst="rect">
                <a:avLst/>
              </a:prstGeom>
              <a:noFill/>
            </p:spPr>
            <p:txBody>
              <a:bodyPr wrap="square" lIns="0" tIns="0" rIns="0" bIns="0" rtlCol="0" anchor="b">
                <a:normAutofit fontScale="92500" lnSpcReduction="10000"/>
              </a:bodyPr>
              <a:lstStyle/>
              <a:p>
                <a:r>
                  <a:rPr lang="en-US" sz="1200" b="1" dirty="0">
                    <a:latin typeface="Arial" panose="020B0604020202020204" pitchFamily="34" charset="0"/>
                  </a:rPr>
                  <a:t>Header</a:t>
                </a:r>
                <a:endParaRPr lang="en-PH" sz="1400" b="1" dirty="0">
                  <a:latin typeface="Arial" panose="020B0604020202020204" pitchFamily="34" charset="0"/>
                </a:endParaRPr>
              </a:p>
            </p:txBody>
          </p:sp>
          <p:sp>
            <p:nvSpPr>
              <p:cNvPr id="43" name="TextBox 42">
                <a:extLst>
                  <a:ext uri="{FF2B5EF4-FFF2-40B4-BE49-F238E27FC236}">
                    <a16:creationId xmlns:a16="http://schemas.microsoft.com/office/drawing/2014/main" id="{49B20315-EC07-439E-ABE4-D0BE42EE7A63}"/>
                  </a:ext>
                </a:extLst>
              </p:cNvPr>
              <p:cNvSpPr txBox="1"/>
              <p:nvPr/>
            </p:nvSpPr>
            <p:spPr>
              <a:xfrm>
                <a:off x="5818208" y="5543047"/>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84" name="TextBox 83">
              <a:extLst>
                <a:ext uri="{FF2B5EF4-FFF2-40B4-BE49-F238E27FC236}">
                  <a16:creationId xmlns:a16="http://schemas.microsoft.com/office/drawing/2014/main" id="{2999AE15-B5F6-4948-8E9C-E5E1BD7B33B0}"/>
                </a:ext>
              </a:extLst>
            </p:cNvPr>
            <p:cNvSpPr txBox="1"/>
            <p:nvPr/>
          </p:nvSpPr>
          <p:spPr>
            <a:xfrm>
              <a:off x="7004311" y="4110204"/>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cxnSp>
        <p:nvCxnSpPr>
          <p:cNvPr id="75" name="Straight Connector 74">
            <a:extLst>
              <a:ext uri="{FF2B5EF4-FFF2-40B4-BE49-F238E27FC236}">
                <a16:creationId xmlns:a16="http://schemas.microsoft.com/office/drawing/2014/main" id="{81975179-331E-4B08-B743-E01FEAB3614D}"/>
              </a:ext>
            </a:extLst>
          </p:cNvPr>
          <p:cNvCxnSpPr/>
          <p:nvPr/>
        </p:nvCxnSpPr>
        <p:spPr>
          <a:xfrm>
            <a:off x="3883332" y="4647693"/>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E6D7883-796D-4130-8125-2E0D9B3CEC3A}"/>
              </a:ext>
            </a:extLst>
          </p:cNvPr>
          <p:cNvCxnSpPr/>
          <p:nvPr/>
        </p:nvCxnSpPr>
        <p:spPr>
          <a:xfrm>
            <a:off x="3883332" y="5341054"/>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2F206C9C-144D-42E2-92CB-0CCFAFDFDF58}"/>
              </a:ext>
            </a:extLst>
          </p:cNvPr>
          <p:cNvGrpSpPr/>
          <p:nvPr/>
        </p:nvGrpSpPr>
        <p:grpSpPr>
          <a:xfrm>
            <a:off x="3910243" y="4793572"/>
            <a:ext cx="4430597" cy="401603"/>
            <a:chOff x="3910243" y="4548382"/>
            <a:chExt cx="4430597" cy="401603"/>
          </a:xfrm>
        </p:grpSpPr>
        <p:grpSp>
          <p:nvGrpSpPr>
            <p:cNvPr id="57" name="Group 56">
              <a:extLst>
                <a:ext uri="{FF2B5EF4-FFF2-40B4-BE49-F238E27FC236}">
                  <a16:creationId xmlns:a16="http://schemas.microsoft.com/office/drawing/2014/main" id="{B04C3EA4-567E-4A50-B604-49EF79643B30}"/>
                </a:ext>
              </a:extLst>
            </p:cNvPr>
            <p:cNvGrpSpPr/>
            <p:nvPr/>
          </p:nvGrpSpPr>
          <p:grpSpPr>
            <a:xfrm>
              <a:off x="4363660" y="4548382"/>
              <a:ext cx="2468303" cy="401603"/>
              <a:chOff x="5818206" y="4321699"/>
              <a:chExt cx="2457693" cy="677748"/>
            </a:xfrm>
          </p:grpSpPr>
          <p:sp>
            <p:nvSpPr>
              <p:cNvPr id="58" name="TextBox 57">
                <a:extLst>
                  <a:ext uri="{FF2B5EF4-FFF2-40B4-BE49-F238E27FC236}">
                    <a16:creationId xmlns:a16="http://schemas.microsoft.com/office/drawing/2014/main" id="{62EA034F-19DC-4EEA-8F0A-209BEEF2D764}"/>
                  </a:ext>
                </a:extLst>
              </p:cNvPr>
              <p:cNvSpPr txBox="1"/>
              <p:nvPr/>
            </p:nvSpPr>
            <p:spPr>
              <a:xfrm>
                <a:off x="5818206" y="4321699"/>
                <a:ext cx="2457691" cy="268046"/>
              </a:xfrm>
              <a:prstGeom prst="rect">
                <a:avLst/>
              </a:prstGeom>
              <a:noFill/>
            </p:spPr>
            <p:txBody>
              <a:bodyPr wrap="square" lIns="0" tIns="0" rIns="0" bIns="0" rtlCol="0" anchor="b">
                <a:normAutofit fontScale="92500" lnSpcReduction="10000"/>
              </a:bodyPr>
              <a:lstStyle/>
              <a:p>
                <a:r>
                  <a:rPr lang="en-US" sz="1200" b="1" dirty="0">
                    <a:latin typeface="Arial" panose="020B0604020202020204" pitchFamily="34" charset="0"/>
                  </a:rPr>
                  <a:t>Header</a:t>
                </a:r>
                <a:endParaRPr lang="en-PH" sz="1400" b="1" dirty="0">
                  <a:latin typeface="Arial" panose="020B0604020202020204" pitchFamily="34" charset="0"/>
                </a:endParaRPr>
              </a:p>
            </p:txBody>
          </p:sp>
          <p:sp>
            <p:nvSpPr>
              <p:cNvPr id="63" name="TextBox 62">
                <a:extLst>
                  <a:ext uri="{FF2B5EF4-FFF2-40B4-BE49-F238E27FC236}">
                    <a16:creationId xmlns:a16="http://schemas.microsoft.com/office/drawing/2014/main" id="{2C9A2E60-179D-4996-8B79-9CC2F3DA0934}"/>
                  </a:ext>
                </a:extLst>
              </p:cNvPr>
              <p:cNvSpPr txBox="1"/>
              <p:nvPr/>
            </p:nvSpPr>
            <p:spPr>
              <a:xfrm>
                <a:off x="5818208" y="4650351"/>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77" name="TextBox 76">
              <a:extLst>
                <a:ext uri="{FF2B5EF4-FFF2-40B4-BE49-F238E27FC236}">
                  <a16:creationId xmlns:a16="http://schemas.microsoft.com/office/drawing/2014/main" id="{C8EA43A7-39ED-4369-A3E0-BF20AC0619CA}"/>
                </a:ext>
              </a:extLst>
            </p:cNvPr>
            <p:cNvSpPr txBox="1"/>
            <p:nvPr/>
          </p:nvSpPr>
          <p:spPr>
            <a:xfrm>
              <a:off x="7004311" y="4639175"/>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nvGrpSpPr>
            <p:cNvPr id="79" name="Group 78">
              <a:extLst>
                <a:ext uri="{FF2B5EF4-FFF2-40B4-BE49-F238E27FC236}">
                  <a16:creationId xmlns:a16="http://schemas.microsoft.com/office/drawing/2014/main" id="{CDC3AAFF-EEAA-47A9-85D3-DBDBD2C7262C}"/>
                </a:ext>
              </a:extLst>
            </p:cNvPr>
            <p:cNvGrpSpPr/>
            <p:nvPr/>
          </p:nvGrpSpPr>
          <p:grpSpPr>
            <a:xfrm>
              <a:off x="3910243" y="4610639"/>
              <a:ext cx="273143" cy="277077"/>
              <a:chOff x="4973284" y="620228"/>
              <a:chExt cx="1122714" cy="1138885"/>
            </a:xfrm>
          </p:grpSpPr>
          <p:sp>
            <p:nvSpPr>
              <p:cNvPr id="80" name="Oval 79">
                <a:extLst>
                  <a:ext uri="{FF2B5EF4-FFF2-40B4-BE49-F238E27FC236}">
                    <a16:creationId xmlns:a16="http://schemas.microsoft.com/office/drawing/2014/main" id="{FF00B500-752A-41A2-936C-1741BC6CAFBD}"/>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85" name="Oval 84">
                <a:extLst>
                  <a:ext uri="{FF2B5EF4-FFF2-40B4-BE49-F238E27FC236}">
                    <a16:creationId xmlns:a16="http://schemas.microsoft.com/office/drawing/2014/main" id="{BCCEA8B3-505C-4ED5-9DF2-035FD0A60607}"/>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6</a:t>
                </a:r>
                <a:endParaRPr lang="en-PH" sz="800" b="1" dirty="0">
                  <a:latin typeface="Arial" panose="020B0604020202020204" pitchFamily="34" charset="0"/>
                </a:endParaRPr>
              </a:p>
            </p:txBody>
          </p:sp>
        </p:grpSp>
      </p:grpSp>
      <p:grpSp>
        <p:nvGrpSpPr>
          <p:cNvPr id="16" name="Group 15">
            <a:extLst>
              <a:ext uri="{FF2B5EF4-FFF2-40B4-BE49-F238E27FC236}">
                <a16:creationId xmlns:a16="http://schemas.microsoft.com/office/drawing/2014/main" id="{DDC1D3C3-0514-46CC-A5DB-554FACE9DD4E}"/>
              </a:ext>
            </a:extLst>
          </p:cNvPr>
          <p:cNvGrpSpPr/>
          <p:nvPr/>
        </p:nvGrpSpPr>
        <p:grpSpPr>
          <a:xfrm>
            <a:off x="3910243" y="5486937"/>
            <a:ext cx="4430597" cy="401603"/>
            <a:chOff x="3910243" y="5083468"/>
            <a:chExt cx="4430597" cy="401603"/>
          </a:xfrm>
        </p:grpSpPr>
        <p:grpSp>
          <p:nvGrpSpPr>
            <p:cNvPr id="64" name="Group 63">
              <a:extLst>
                <a:ext uri="{FF2B5EF4-FFF2-40B4-BE49-F238E27FC236}">
                  <a16:creationId xmlns:a16="http://schemas.microsoft.com/office/drawing/2014/main" id="{B5550E70-8424-4010-B2E6-5A89ADB45689}"/>
                </a:ext>
              </a:extLst>
            </p:cNvPr>
            <p:cNvGrpSpPr/>
            <p:nvPr/>
          </p:nvGrpSpPr>
          <p:grpSpPr>
            <a:xfrm>
              <a:off x="4363660" y="5083468"/>
              <a:ext cx="2468303" cy="401603"/>
              <a:chOff x="5818206" y="5214395"/>
              <a:chExt cx="2457693" cy="677748"/>
            </a:xfrm>
          </p:grpSpPr>
          <p:sp>
            <p:nvSpPr>
              <p:cNvPr id="69" name="TextBox 68">
                <a:extLst>
                  <a:ext uri="{FF2B5EF4-FFF2-40B4-BE49-F238E27FC236}">
                    <a16:creationId xmlns:a16="http://schemas.microsoft.com/office/drawing/2014/main" id="{DFD7EAD5-AA54-4FD7-809D-4227B2BD4378}"/>
                  </a:ext>
                </a:extLst>
              </p:cNvPr>
              <p:cNvSpPr txBox="1"/>
              <p:nvPr/>
            </p:nvSpPr>
            <p:spPr>
              <a:xfrm>
                <a:off x="5818206" y="5214395"/>
                <a:ext cx="2457691" cy="268046"/>
              </a:xfrm>
              <a:prstGeom prst="rect">
                <a:avLst/>
              </a:prstGeom>
              <a:noFill/>
            </p:spPr>
            <p:txBody>
              <a:bodyPr wrap="square" lIns="0" tIns="0" rIns="0" bIns="0" rtlCol="0" anchor="b">
                <a:normAutofit fontScale="92500" lnSpcReduction="10000"/>
              </a:bodyPr>
              <a:lstStyle/>
              <a:p>
                <a:r>
                  <a:rPr lang="en-US" sz="1200" b="1" dirty="0">
                    <a:latin typeface="Arial" panose="020B0604020202020204" pitchFamily="34" charset="0"/>
                  </a:rPr>
                  <a:t>Header</a:t>
                </a:r>
                <a:endParaRPr lang="en-PH" sz="1400" b="1" dirty="0">
                  <a:latin typeface="Arial" panose="020B0604020202020204" pitchFamily="34" charset="0"/>
                </a:endParaRPr>
              </a:p>
            </p:txBody>
          </p:sp>
          <p:sp>
            <p:nvSpPr>
              <p:cNvPr id="70" name="TextBox 69">
                <a:extLst>
                  <a:ext uri="{FF2B5EF4-FFF2-40B4-BE49-F238E27FC236}">
                    <a16:creationId xmlns:a16="http://schemas.microsoft.com/office/drawing/2014/main" id="{6259C943-B4ED-4F6F-8E32-D030B25CEAE4}"/>
                  </a:ext>
                </a:extLst>
              </p:cNvPr>
              <p:cNvSpPr txBox="1"/>
              <p:nvPr/>
            </p:nvSpPr>
            <p:spPr>
              <a:xfrm>
                <a:off x="5818208" y="5543047"/>
                <a:ext cx="2457691" cy="349096"/>
              </a:xfrm>
              <a:prstGeom prst="rect">
                <a:avLst/>
              </a:prstGeom>
              <a:noFill/>
            </p:spPr>
            <p:txBody>
              <a:bodyPr wrap="square" lIns="0" tIns="0" rIns="0" bIns="0" rtlCol="0" anchor="ctr">
                <a:noAutofit/>
              </a:bodyPr>
              <a:lstStyle/>
              <a:p>
                <a:r>
                  <a:rPr lang="en-US" sz="1050" dirty="0">
                    <a:latin typeface="Arial" panose="020B0604020202020204" pitchFamily="34" charset="0"/>
                  </a:rPr>
                  <a:t>Lorem ipsum dolor sit amet, consectetur</a:t>
                </a:r>
                <a:br>
                  <a:rPr lang="en-US" sz="1050" dirty="0">
                    <a:latin typeface="Arial" panose="020B0604020202020204" pitchFamily="34" charset="0"/>
                  </a:rPr>
                </a:br>
                <a:r>
                  <a:rPr lang="en-US" sz="1050" dirty="0">
                    <a:latin typeface="Arial" panose="020B0604020202020204" pitchFamily="34" charset="0"/>
                  </a:rPr>
                  <a:t>adipiscing elit</a:t>
                </a:r>
                <a:endParaRPr lang="en-PH" sz="1050" dirty="0">
                  <a:latin typeface="Arial" panose="020B0604020202020204" pitchFamily="34" charset="0"/>
                </a:endParaRPr>
              </a:p>
            </p:txBody>
          </p:sp>
        </p:grpSp>
        <p:sp>
          <p:nvSpPr>
            <p:cNvPr id="78" name="TextBox 77">
              <a:extLst>
                <a:ext uri="{FF2B5EF4-FFF2-40B4-BE49-F238E27FC236}">
                  <a16:creationId xmlns:a16="http://schemas.microsoft.com/office/drawing/2014/main" id="{E26B8513-F965-46A5-AD02-28C0A35B8981}"/>
                </a:ext>
              </a:extLst>
            </p:cNvPr>
            <p:cNvSpPr txBox="1"/>
            <p:nvPr/>
          </p:nvSpPr>
          <p:spPr>
            <a:xfrm>
              <a:off x="7004311" y="5204848"/>
              <a:ext cx="1336529" cy="158832"/>
            </a:xfrm>
            <a:prstGeom prst="rect">
              <a:avLst/>
            </a:prstGeom>
            <a:noFill/>
          </p:spPr>
          <p:txBody>
            <a:bodyPr wrap="square" lIns="0" tIns="0" rIns="0" bIns="0" rtlCol="0" anchor="b">
              <a:noAutofit/>
            </a:bodyPr>
            <a:lstStyle/>
            <a:p>
              <a:pPr algn="ctr"/>
              <a:r>
                <a:rPr lang="en-US" sz="1400" b="1" dirty="0">
                  <a:solidFill>
                    <a:schemeClr val="accent6"/>
                  </a:solidFill>
                  <a:latin typeface="Arial" panose="020B0604020202020204" pitchFamily="34" charset="0"/>
                </a:rPr>
                <a:t>XX:XX-XX:XX</a:t>
              </a:r>
              <a:endParaRPr lang="en-PH" sz="1400" b="1" dirty="0">
                <a:solidFill>
                  <a:schemeClr val="accent6"/>
                </a:solidFill>
                <a:latin typeface="Arial" panose="020B0604020202020204" pitchFamily="34" charset="0"/>
              </a:endParaRPr>
            </a:p>
          </p:txBody>
        </p:sp>
        <p:grpSp>
          <p:nvGrpSpPr>
            <p:cNvPr id="86" name="Group 85">
              <a:extLst>
                <a:ext uri="{FF2B5EF4-FFF2-40B4-BE49-F238E27FC236}">
                  <a16:creationId xmlns:a16="http://schemas.microsoft.com/office/drawing/2014/main" id="{C57B1FCC-F9AD-426B-A319-DD74A72AF81A}"/>
                </a:ext>
              </a:extLst>
            </p:cNvPr>
            <p:cNvGrpSpPr/>
            <p:nvPr/>
          </p:nvGrpSpPr>
          <p:grpSpPr>
            <a:xfrm>
              <a:off x="3910243" y="5145725"/>
              <a:ext cx="273143" cy="277077"/>
              <a:chOff x="4973284" y="620228"/>
              <a:chExt cx="1122714" cy="1138885"/>
            </a:xfrm>
          </p:grpSpPr>
          <p:sp>
            <p:nvSpPr>
              <p:cNvPr id="87" name="Oval 86">
                <a:extLst>
                  <a:ext uri="{FF2B5EF4-FFF2-40B4-BE49-F238E27FC236}">
                    <a16:creationId xmlns:a16="http://schemas.microsoft.com/office/drawing/2014/main" id="{3D268647-D705-424F-B8F9-1204E2EBCE89}"/>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1000" dirty="0">
                  <a:latin typeface="Arial" panose="020B0604020202020204" pitchFamily="34" charset="0"/>
                </a:endParaRPr>
              </a:p>
            </p:txBody>
          </p:sp>
          <p:sp>
            <p:nvSpPr>
              <p:cNvPr id="88" name="Oval 87">
                <a:extLst>
                  <a:ext uri="{FF2B5EF4-FFF2-40B4-BE49-F238E27FC236}">
                    <a16:creationId xmlns:a16="http://schemas.microsoft.com/office/drawing/2014/main" id="{133B27B5-39F5-4839-8660-E2F6B43A1037}"/>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rmAutofit fontScale="85000" lnSpcReduction="20000"/>
              </a:bodyPr>
              <a:lstStyle/>
              <a:p>
                <a:pPr algn="ctr"/>
                <a:r>
                  <a:rPr lang="en-US" sz="800" b="1" dirty="0">
                    <a:latin typeface="Arial" panose="020B0604020202020204" pitchFamily="34" charset="0"/>
                  </a:rPr>
                  <a:t>7</a:t>
                </a:r>
                <a:endParaRPr lang="en-PH" sz="800" b="1" dirty="0">
                  <a:latin typeface="Arial" panose="020B0604020202020204" pitchFamily="34" charset="0"/>
                </a:endParaRPr>
              </a:p>
            </p:txBody>
          </p:sp>
        </p:grpSp>
      </p:grpSp>
      <p:sp>
        <p:nvSpPr>
          <p:cNvPr id="89" name="TextBox 88">
            <a:extLst>
              <a:ext uri="{FF2B5EF4-FFF2-40B4-BE49-F238E27FC236}">
                <a16:creationId xmlns:a16="http://schemas.microsoft.com/office/drawing/2014/main" id="{A8728831-2C81-4555-A1A2-34B252142322}"/>
              </a:ext>
            </a:extLst>
          </p:cNvPr>
          <p:cNvSpPr txBox="1"/>
          <p:nvPr/>
        </p:nvSpPr>
        <p:spPr>
          <a:xfrm>
            <a:off x="3901045" y="883735"/>
            <a:ext cx="1843268" cy="201035"/>
          </a:xfrm>
          <a:prstGeom prst="rect">
            <a:avLst/>
          </a:prstGeom>
          <a:noFill/>
        </p:spPr>
        <p:txBody>
          <a:bodyPr wrap="square" lIns="0" tIns="0" rIns="0" bIns="0" rtlCol="0" anchor="b">
            <a:noAutofit/>
          </a:bodyPr>
          <a:lstStyle/>
          <a:p>
            <a:r>
              <a:rPr lang="en-US" sz="1600" b="1" dirty="0">
                <a:solidFill>
                  <a:schemeClr val="accent1"/>
                </a:solidFill>
                <a:latin typeface="Arial" panose="020B0604020202020204" pitchFamily="34" charset="0"/>
              </a:rPr>
              <a:t>Activities</a:t>
            </a:r>
            <a:endParaRPr lang="en-PH" sz="1600" b="1" dirty="0">
              <a:solidFill>
                <a:schemeClr val="accent1"/>
              </a:solidFill>
              <a:latin typeface="Arial" panose="020B0604020202020204" pitchFamily="34" charset="0"/>
            </a:endParaRPr>
          </a:p>
        </p:txBody>
      </p:sp>
      <p:sp>
        <p:nvSpPr>
          <p:cNvPr id="90" name="TextBox 89">
            <a:extLst>
              <a:ext uri="{FF2B5EF4-FFF2-40B4-BE49-F238E27FC236}">
                <a16:creationId xmlns:a16="http://schemas.microsoft.com/office/drawing/2014/main" id="{8E9EC54A-FA28-4ABE-89DF-10643ECDF70D}"/>
              </a:ext>
            </a:extLst>
          </p:cNvPr>
          <p:cNvSpPr txBox="1"/>
          <p:nvPr/>
        </p:nvSpPr>
        <p:spPr>
          <a:xfrm>
            <a:off x="6750937" y="883735"/>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1"/>
                </a:solidFill>
                <a:latin typeface="Arial" panose="020B0604020202020204" pitchFamily="34" charset="0"/>
              </a:rPr>
              <a:t>Time</a:t>
            </a:r>
            <a:endParaRPr lang="en-PH" sz="16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391974824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itle 64">
            <a:extLst>
              <a:ext uri="{FF2B5EF4-FFF2-40B4-BE49-F238E27FC236}">
                <a16:creationId xmlns:a16="http://schemas.microsoft.com/office/drawing/2014/main" id="{DF62722E-C031-432C-AE6B-0B70AA2FA49E}"/>
              </a:ext>
            </a:extLst>
          </p:cNvPr>
          <p:cNvSpPr>
            <a:spLocks noGrp="1"/>
          </p:cNvSpPr>
          <p:nvPr>
            <p:ph type="title"/>
          </p:nvPr>
        </p:nvSpPr>
        <p:spPr/>
        <p:txBody>
          <a:bodyPr>
            <a:normAutofit/>
          </a:bodyPr>
          <a:lstStyle/>
          <a:p>
            <a:r>
              <a:rPr dirty="0"/>
              <a:t>Five Column Horizontal Split Chevron</a:t>
            </a:r>
            <a:endParaRPr lang="en-PH" dirty="0"/>
          </a:p>
        </p:txBody>
      </p:sp>
      <p:sp>
        <p:nvSpPr>
          <p:cNvPr id="3" name="Slide Number Placeholder 2">
            <a:extLst>
              <a:ext uri="{FF2B5EF4-FFF2-40B4-BE49-F238E27FC236}">
                <a16:creationId xmlns:a16="http://schemas.microsoft.com/office/drawing/2014/main" id="{7E15FB19-25B0-4BD9-9E5C-8AFBCFEF5E76}"/>
              </a:ext>
            </a:extLst>
          </p:cNvPr>
          <p:cNvSpPr>
            <a:spLocks noGrp="1"/>
          </p:cNvSpPr>
          <p:nvPr>
            <p:ph type="sldNum" sz="quarter" idx="12"/>
          </p:nvPr>
        </p:nvSpPr>
        <p:spPr/>
        <p:txBody>
          <a:bodyPr/>
          <a:lstStyle/>
          <a:p>
            <a:fld id="{40FCC99B-2112-4769-A0F7-9B55781EDC8A}" type="slidenum">
              <a:rPr lang="en-PH" smtClean="0"/>
              <a:t>60</a:t>
            </a:fld>
            <a:endParaRPr lang="en-PH" dirty="0"/>
          </a:p>
        </p:txBody>
      </p:sp>
      <p:sp>
        <p:nvSpPr>
          <p:cNvPr id="9" name="Freeform: Shape 8">
            <a:extLst>
              <a:ext uri="{FF2B5EF4-FFF2-40B4-BE49-F238E27FC236}">
                <a16:creationId xmlns:a16="http://schemas.microsoft.com/office/drawing/2014/main" id="{9CC1DC1C-AFA7-4B48-BEFD-F77AD86EE373}"/>
              </a:ext>
            </a:extLst>
          </p:cNvPr>
          <p:cNvSpPr/>
          <p:nvPr/>
        </p:nvSpPr>
        <p:spPr>
          <a:xfrm>
            <a:off x="611187" y="2473525"/>
            <a:ext cx="1564364" cy="161938"/>
          </a:xfrm>
          <a:custGeom>
            <a:avLst/>
            <a:gdLst>
              <a:gd name="connsiteX0" fmla="*/ 0 w 2204070"/>
              <a:gd name="connsiteY0" fmla="*/ 0 h 215917"/>
              <a:gd name="connsiteX1" fmla="*/ 2204070 w 2204070"/>
              <a:gd name="connsiteY1" fmla="*/ 0 h 215917"/>
              <a:gd name="connsiteX2" fmla="*/ 2165235 w 2204070"/>
              <a:gd name="connsiteY2" fmla="*/ 215917 h 215917"/>
              <a:gd name="connsiteX3" fmla="*/ 0 w 2204070"/>
              <a:gd name="connsiteY3" fmla="*/ 215917 h 215917"/>
              <a:gd name="connsiteX4" fmla="*/ 0 w 220407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070" h="215917">
                <a:moveTo>
                  <a:pt x="0" y="0"/>
                </a:moveTo>
                <a:lnTo>
                  <a:pt x="2204070" y="0"/>
                </a:lnTo>
                <a:lnTo>
                  <a:pt x="2165235" y="215917"/>
                </a:lnTo>
                <a:lnTo>
                  <a:pt x="0" y="215917"/>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0" name="Freeform: Shape 9">
            <a:extLst>
              <a:ext uri="{FF2B5EF4-FFF2-40B4-BE49-F238E27FC236}">
                <a16:creationId xmlns:a16="http://schemas.microsoft.com/office/drawing/2014/main" id="{7BDD807D-7444-4CC9-B798-931FD5BF01CA}"/>
              </a:ext>
            </a:extLst>
          </p:cNvPr>
          <p:cNvSpPr/>
          <p:nvPr/>
        </p:nvSpPr>
        <p:spPr>
          <a:xfrm>
            <a:off x="2193307" y="2473525"/>
            <a:ext cx="1564209" cy="161938"/>
          </a:xfrm>
          <a:custGeom>
            <a:avLst/>
            <a:gdLst>
              <a:gd name="connsiteX0" fmla="*/ 40994 w 2203850"/>
              <a:gd name="connsiteY0" fmla="*/ 0 h 215917"/>
              <a:gd name="connsiteX1" fmla="*/ 2203850 w 2203850"/>
              <a:gd name="connsiteY1" fmla="*/ 0 h 215917"/>
              <a:gd name="connsiteX2" fmla="*/ 2162855 w 2203850"/>
              <a:gd name="connsiteY2" fmla="*/ 215917 h 215917"/>
              <a:gd name="connsiteX3" fmla="*/ 0 w 2203850"/>
              <a:gd name="connsiteY3" fmla="*/ 215917 h 215917"/>
              <a:gd name="connsiteX4" fmla="*/ 40994 w 220385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50" h="215917">
                <a:moveTo>
                  <a:pt x="40994" y="0"/>
                </a:moveTo>
                <a:lnTo>
                  <a:pt x="2203850" y="0"/>
                </a:lnTo>
                <a:lnTo>
                  <a:pt x="2162855"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1" name="Freeform: Shape 10">
            <a:extLst>
              <a:ext uri="{FF2B5EF4-FFF2-40B4-BE49-F238E27FC236}">
                <a16:creationId xmlns:a16="http://schemas.microsoft.com/office/drawing/2014/main" id="{8F39C0FC-E92D-4D10-8DF5-A957F975ACFB}"/>
              </a:ext>
            </a:extLst>
          </p:cNvPr>
          <p:cNvSpPr/>
          <p:nvPr/>
        </p:nvSpPr>
        <p:spPr>
          <a:xfrm>
            <a:off x="3778541" y="2473525"/>
            <a:ext cx="1564209" cy="161938"/>
          </a:xfrm>
          <a:custGeom>
            <a:avLst/>
            <a:gdLst>
              <a:gd name="connsiteX0" fmla="*/ 40995 w 2203850"/>
              <a:gd name="connsiteY0" fmla="*/ 0 h 215917"/>
              <a:gd name="connsiteX1" fmla="*/ 2203850 w 2203850"/>
              <a:gd name="connsiteY1" fmla="*/ 0 h 215917"/>
              <a:gd name="connsiteX2" fmla="*/ 2162855 w 2203850"/>
              <a:gd name="connsiteY2" fmla="*/ 215917 h 215917"/>
              <a:gd name="connsiteX3" fmla="*/ 0 w 2203850"/>
              <a:gd name="connsiteY3" fmla="*/ 215917 h 215917"/>
              <a:gd name="connsiteX4" fmla="*/ 40995 w 220385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50" h="215917">
                <a:moveTo>
                  <a:pt x="40995" y="0"/>
                </a:moveTo>
                <a:lnTo>
                  <a:pt x="2203850" y="0"/>
                </a:lnTo>
                <a:lnTo>
                  <a:pt x="2162855"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2" name="Freeform: Shape 11">
            <a:extLst>
              <a:ext uri="{FF2B5EF4-FFF2-40B4-BE49-F238E27FC236}">
                <a16:creationId xmlns:a16="http://schemas.microsoft.com/office/drawing/2014/main" id="{A55643BE-8FFE-42DD-B593-7B5E589E7BC0}"/>
              </a:ext>
            </a:extLst>
          </p:cNvPr>
          <p:cNvSpPr/>
          <p:nvPr/>
        </p:nvSpPr>
        <p:spPr>
          <a:xfrm>
            <a:off x="5363774" y="2473525"/>
            <a:ext cx="1564208" cy="161938"/>
          </a:xfrm>
          <a:custGeom>
            <a:avLst/>
            <a:gdLst>
              <a:gd name="connsiteX0" fmla="*/ 40995 w 2203849"/>
              <a:gd name="connsiteY0" fmla="*/ 0 h 215917"/>
              <a:gd name="connsiteX1" fmla="*/ 2203849 w 2203849"/>
              <a:gd name="connsiteY1" fmla="*/ 0 h 215917"/>
              <a:gd name="connsiteX2" fmla="*/ 2162855 w 2203849"/>
              <a:gd name="connsiteY2" fmla="*/ 215917 h 215917"/>
              <a:gd name="connsiteX3" fmla="*/ 0 w 2203849"/>
              <a:gd name="connsiteY3" fmla="*/ 215917 h 215917"/>
              <a:gd name="connsiteX4" fmla="*/ 40995 w 2203849"/>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49" h="215917">
                <a:moveTo>
                  <a:pt x="40995" y="0"/>
                </a:moveTo>
                <a:lnTo>
                  <a:pt x="2203849" y="0"/>
                </a:lnTo>
                <a:lnTo>
                  <a:pt x="2162855"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3" name="Freeform: Shape 12">
            <a:extLst>
              <a:ext uri="{FF2B5EF4-FFF2-40B4-BE49-F238E27FC236}">
                <a16:creationId xmlns:a16="http://schemas.microsoft.com/office/drawing/2014/main" id="{3D9EB130-0D86-469C-A1D6-65BED9A91090}"/>
              </a:ext>
            </a:extLst>
          </p:cNvPr>
          <p:cNvSpPr/>
          <p:nvPr/>
        </p:nvSpPr>
        <p:spPr>
          <a:xfrm>
            <a:off x="6949010" y="2473525"/>
            <a:ext cx="1564208" cy="161938"/>
          </a:xfrm>
          <a:custGeom>
            <a:avLst/>
            <a:gdLst>
              <a:gd name="connsiteX0" fmla="*/ 40994 w 2203849"/>
              <a:gd name="connsiteY0" fmla="*/ 0 h 215917"/>
              <a:gd name="connsiteX1" fmla="*/ 2203849 w 2203849"/>
              <a:gd name="connsiteY1" fmla="*/ 0 h 215917"/>
              <a:gd name="connsiteX2" fmla="*/ 2162855 w 2203849"/>
              <a:gd name="connsiteY2" fmla="*/ 215917 h 215917"/>
              <a:gd name="connsiteX3" fmla="*/ 0 w 2203849"/>
              <a:gd name="connsiteY3" fmla="*/ 215917 h 215917"/>
              <a:gd name="connsiteX4" fmla="*/ 40994 w 2203849"/>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49" h="215917">
                <a:moveTo>
                  <a:pt x="40994" y="0"/>
                </a:moveTo>
                <a:lnTo>
                  <a:pt x="2203849" y="0"/>
                </a:lnTo>
                <a:lnTo>
                  <a:pt x="2162855"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4" name="Freeform: Shape 13">
            <a:extLst>
              <a:ext uri="{FF2B5EF4-FFF2-40B4-BE49-F238E27FC236}">
                <a16:creationId xmlns:a16="http://schemas.microsoft.com/office/drawing/2014/main" id="{347ACCD7-CAC0-4E6A-B4B5-0D0928B5D7E0}"/>
              </a:ext>
            </a:extLst>
          </p:cNvPr>
          <p:cNvSpPr/>
          <p:nvPr/>
        </p:nvSpPr>
        <p:spPr>
          <a:xfrm>
            <a:off x="2193300" y="2181844"/>
            <a:ext cx="1575864" cy="291685"/>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50 w 2220272"/>
              <a:gd name="connsiteY3" fmla="*/ 388913 h 388913"/>
              <a:gd name="connsiteX4" fmla="*/ 40994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50"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350" dirty="0"/>
              <a:t>Header</a:t>
            </a:r>
            <a:endParaRPr lang="en-PH" sz="1350" dirty="0"/>
          </a:p>
        </p:txBody>
      </p:sp>
      <p:sp>
        <p:nvSpPr>
          <p:cNvPr id="15" name="Freeform: Shape 14">
            <a:extLst>
              <a:ext uri="{FF2B5EF4-FFF2-40B4-BE49-F238E27FC236}">
                <a16:creationId xmlns:a16="http://schemas.microsoft.com/office/drawing/2014/main" id="{86CF114D-4D58-4264-8460-BA32CCE6907D}"/>
              </a:ext>
            </a:extLst>
          </p:cNvPr>
          <p:cNvSpPr/>
          <p:nvPr/>
        </p:nvSpPr>
        <p:spPr>
          <a:xfrm>
            <a:off x="3778538" y="2181844"/>
            <a:ext cx="1575864" cy="291685"/>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50 w 2220272"/>
              <a:gd name="connsiteY3" fmla="*/ 388913 h 388913"/>
              <a:gd name="connsiteX4" fmla="*/ 40995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50"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350" dirty="0"/>
              <a:t>Header</a:t>
            </a:r>
            <a:endParaRPr lang="en-PH" sz="1350" dirty="0"/>
          </a:p>
        </p:txBody>
      </p:sp>
      <p:sp>
        <p:nvSpPr>
          <p:cNvPr id="16" name="Freeform: Shape 15">
            <a:extLst>
              <a:ext uri="{FF2B5EF4-FFF2-40B4-BE49-F238E27FC236}">
                <a16:creationId xmlns:a16="http://schemas.microsoft.com/office/drawing/2014/main" id="{3CD9C3F1-7246-4F83-8E64-3FB9F93A811E}"/>
              </a:ext>
            </a:extLst>
          </p:cNvPr>
          <p:cNvSpPr/>
          <p:nvPr/>
        </p:nvSpPr>
        <p:spPr>
          <a:xfrm>
            <a:off x="5363775" y="2181844"/>
            <a:ext cx="1575864" cy="291685"/>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49 w 2220272"/>
              <a:gd name="connsiteY3" fmla="*/ 388913 h 388913"/>
              <a:gd name="connsiteX4" fmla="*/ 40995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49"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350" dirty="0"/>
              <a:t>Header</a:t>
            </a:r>
            <a:endParaRPr lang="en-PH" sz="1350" dirty="0"/>
          </a:p>
        </p:txBody>
      </p:sp>
      <p:sp>
        <p:nvSpPr>
          <p:cNvPr id="17" name="Freeform: Shape 16">
            <a:extLst>
              <a:ext uri="{FF2B5EF4-FFF2-40B4-BE49-F238E27FC236}">
                <a16:creationId xmlns:a16="http://schemas.microsoft.com/office/drawing/2014/main" id="{9393F0D2-9125-4783-B7D9-6AA3FEA8F5E9}"/>
              </a:ext>
            </a:extLst>
          </p:cNvPr>
          <p:cNvSpPr/>
          <p:nvPr/>
        </p:nvSpPr>
        <p:spPr>
          <a:xfrm>
            <a:off x="6949010" y="2181844"/>
            <a:ext cx="1575864" cy="291685"/>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49 w 2220272"/>
              <a:gd name="connsiteY3" fmla="*/ 388913 h 388913"/>
              <a:gd name="connsiteX4" fmla="*/ 40994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49"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350" dirty="0"/>
              <a:t>Header</a:t>
            </a:r>
            <a:endParaRPr lang="en-PH" sz="1350" dirty="0"/>
          </a:p>
        </p:txBody>
      </p:sp>
      <p:sp>
        <p:nvSpPr>
          <p:cNvPr id="18" name="Freeform: Shape 17">
            <a:extLst>
              <a:ext uri="{FF2B5EF4-FFF2-40B4-BE49-F238E27FC236}">
                <a16:creationId xmlns:a16="http://schemas.microsoft.com/office/drawing/2014/main" id="{37CA64BB-5D63-4DCA-8D74-6131E09BD9F3}"/>
              </a:ext>
            </a:extLst>
          </p:cNvPr>
          <p:cNvSpPr/>
          <p:nvPr/>
        </p:nvSpPr>
        <p:spPr>
          <a:xfrm>
            <a:off x="611188" y="2182528"/>
            <a:ext cx="1575349" cy="290999"/>
          </a:xfrm>
          <a:custGeom>
            <a:avLst/>
            <a:gdLst>
              <a:gd name="connsiteX0" fmla="*/ 0 w 2219545"/>
              <a:gd name="connsiteY0" fmla="*/ 0 h 387999"/>
              <a:gd name="connsiteX1" fmla="*/ 2165235 w 2219545"/>
              <a:gd name="connsiteY1" fmla="*/ 0 h 387999"/>
              <a:gd name="connsiteX2" fmla="*/ 2219545 w 2219545"/>
              <a:gd name="connsiteY2" fmla="*/ 301958 h 387999"/>
              <a:gd name="connsiteX3" fmla="*/ 2204070 w 2219545"/>
              <a:gd name="connsiteY3" fmla="*/ 387999 h 387999"/>
              <a:gd name="connsiteX4" fmla="*/ 0 w 2219545"/>
              <a:gd name="connsiteY4" fmla="*/ 387999 h 387999"/>
              <a:gd name="connsiteX5" fmla="*/ 0 w 2219545"/>
              <a:gd name="connsiteY5" fmla="*/ 0 h 38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9545" h="387999">
                <a:moveTo>
                  <a:pt x="0" y="0"/>
                </a:moveTo>
                <a:lnTo>
                  <a:pt x="2165235" y="0"/>
                </a:lnTo>
                <a:lnTo>
                  <a:pt x="2219545" y="301958"/>
                </a:lnTo>
                <a:lnTo>
                  <a:pt x="2204070" y="387999"/>
                </a:lnTo>
                <a:lnTo>
                  <a:pt x="0" y="387999"/>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350" dirty="0"/>
              <a:t>Header</a:t>
            </a:r>
            <a:endParaRPr lang="en-PH" sz="1350" dirty="0"/>
          </a:p>
        </p:txBody>
      </p:sp>
      <p:sp>
        <p:nvSpPr>
          <p:cNvPr id="4" name="Text Placeholder 4">
            <a:extLst>
              <a:ext uri="{FF2B5EF4-FFF2-40B4-BE49-F238E27FC236}">
                <a16:creationId xmlns:a16="http://schemas.microsoft.com/office/drawing/2014/main" id="{40D6B2AD-D81D-4B11-B409-AE67A7AE8DAD}"/>
              </a:ext>
            </a:extLst>
          </p:cNvPr>
          <p:cNvSpPr txBox="1">
            <a:spLocks/>
          </p:cNvSpPr>
          <p:nvPr/>
        </p:nvSpPr>
        <p:spPr>
          <a:xfrm>
            <a:off x="734291" y="2903180"/>
            <a:ext cx="1281659" cy="2912109"/>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200" dirty="0"/>
              <a:t>Lorem ipsum dolor sit a met, constituter adipiscing elite. Aenean commode ligula egret dolor. Aenean masa. Cum sociis antique pentises et magmas dis parturient mantes, masseter ridicules mus. </a:t>
            </a:r>
          </a:p>
        </p:txBody>
      </p:sp>
      <p:sp>
        <p:nvSpPr>
          <p:cNvPr id="5" name="Text Placeholder 5">
            <a:extLst>
              <a:ext uri="{FF2B5EF4-FFF2-40B4-BE49-F238E27FC236}">
                <a16:creationId xmlns:a16="http://schemas.microsoft.com/office/drawing/2014/main" id="{F50C8FB6-7299-4FB0-AA30-33C8D6F4C271}"/>
              </a:ext>
            </a:extLst>
          </p:cNvPr>
          <p:cNvSpPr txBox="1">
            <a:spLocks/>
          </p:cNvSpPr>
          <p:nvPr/>
        </p:nvSpPr>
        <p:spPr>
          <a:xfrm>
            <a:off x="2315074" y="2903180"/>
            <a:ext cx="1281659" cy="2912109"/>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200" dirty="0"/>
              <a:t>Lorem ipsum dolor sit a met, constituter adipiscing elite. Aenean commode ligula egret dolor. Aenean masa. Cum sociis antique pentises et magmas dis parturient mantes, masseter ridicules mus. </a:t>
            </a:r>
          </a:p>
        </p:txBody>
      </p:sp>
      <p:sp>
        <p:nvSpPr>
          <p:cNvPr id="6" name="Text Placeholder 28">
            <a:extLst>
              <a:ext uri="{FF2B5EF4-FFF2-40B4-BE49-F238E27FC236}">
                <a16:creationId xmlns:a16="http://schemas.microsoft.com/office/drawing/2014/main" id="{E33EB964-32DB-415A-B705-E7D3AAEBE6B5}"/>
              </a:ext>
            </a:extLst>
          </p:cNvPr>
          <p:cNvSpPr txBox="1">
            <a:spLocks/>
          </p:cNvSpPr>
          <p:nvPr/>
        </p:nvSpPr>
        <p:spPr>
          <a:xfrm>
            <a:off x="3902976" y="2903180"/>
            <a:ext cx="1281659" cy="2912109"/>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200" dirty="0"/>
              <a:t>Lorem ipsum dolor sit a met, constituter adipiscing elite. Aenean commode ligula egret dolor. Aenean masa. Cum sociis antique pentises et magmas dis parturient mantes, masseter ridicules mus. </a:t>
            </a:r>
          </a:p>
        </p:txBody>
      </p:sp>
      <p:sp>
        <p:nvSpPr>
          <p:cNvPr id="7" name="Text Placeholder 28">
            <a:extLst>
              <a:ext uri="{FF2B5EF4-FFF2-40B4-BE49-F238E27FC236}">
                <a16:creationId xmlns:a16="http://schemas.microsoft.com/office/drawing/2014/main" id="{50C4B74A-452B-447F-BBAE-3A948EF97A48}"/>
              </a:ext>
            </a:extLst>
          </p:cNvPr>
          <p:cNvSpPr txBox="1">
            <a:spLocks/>
          </p:cNvSpPr>
          <p:nvPr/>
        </p:nvSpPr>
        <p:spPr>
          <a:xfrm>
            <a:off x="5486552" y="2903180"/>
            <a:ext cx="1281659" cy="2912109"/>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200" dirty="0"/>
              <a:t>Lorem ipsum dolor sit a met, constituter adipiscing elite. Aenean commode ligula egret dolor. Aenean masa. Cum sociis antique pentises et magmas dis parturient mantes, masseter ridicules mus. </a:t>
            </a:r>
          </a:p>
        </p:txBody>
      </p:sp>
      <p:sp>
        <p:nvSpPr>
          <p:cNvPr id="8" name="Text Placeholder 28">
            <a:extLst>
              <a:ext uri="{FF2B5EF4-FFF2-40B4-BE49-F238E27FC236}">
                <a16:creationId xmlns:a16="http://schemas.microsoft.com/office/drawing/2014/main" id="{DA9B73D1-D2E3-493B-8D66-20A1312C5505}"/>
              </a:ext>
            </a:extLst>
          </p:cNvPr>
          <p:cNvSpPr txBox="1">
            <a:spLocks/>
          </p:cNvSpPr>
          <p:nvPr/>
        </p:nvSpPr>
        <p:spPr>
          <a:xfrm>
            <a:off x="7072096" y="2903180"/>
            <a:ext cx="1281659" cy="2912109"/>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200" dirty="0"/>
              <a:t>Lorem ipsum dolor sit a met, constituter adipiscing elite. Aenean commode ligula egret dolor. Aenean masa. Cum sociis antique pentises et magmas dis parturient mantes, masseter ridicules mus. </a:t>
            </a:r>
          </a:p>
        </p:txBody>
      </p:sp>
      <p:sp>
        <p:nvSpPr>
          <p:cNvPr id="19" name="Rectangle 18">
            <a:extLst>
              <a:ext uri="{FF2B5EF4-FFF2-40B4-BE49-F238E27FC236}">
                <a16:creationId xmlns:a16="http://schemas.microsoft.com/office/drawing/2014/main" id="{F7A6A3B3-A4AA-4FA8-B120-330C435B2A09}"/>
              </a:ext>
            </a:extLst>
          </p:cNvPr>
          <p:cNvSpPr/>
          <p:nvPr/>
        </p:nvSpPr>
        <p:spPr>
          <a:xfrm>
            <a:off x="611190" y="2632672"/>
            <a:ext cx="152786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0" name="Rectangle 19">
            <a:extLst>
              <a:ext uri="{FF2B5EF4-FFF2-40B4-BE49-F238E27FC236}">
                <a16:creationId xmlns:a16="http://schemas.microsoft.com/office/drawing/2014/main" id="{FB94F566-7933-4964-B9BF-332A095FD72D}"/>
              </a:ext>
            </a:extLst>
          </p:cNvPr>
          <p:cNvSpPr/>
          <p:nvPr/>
        </p:nvSpPr>
        <p:spPr>
          <a:xfrm>
            <a:off x="2191971" y="2632676"/>
            <a:ext cx="152786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1" name="Rectangle 20">
            <a:extLst>
              <a:ext uri="{FF2B5EF4-FFF2-40B4-BE49-F238E27FC236}">
                <a16:creationId xmlns:a16="http://schemas.microsoft.com/office/drawing/2014/main" id="{55AB0BD7-A8FA-4924-AB9A-C88FE097461D}"/>
              </a:ext>
            </a:extLst>
          </p:cNvPr>
          <p:cNvSpPr/>
          <p:nvPr/>
        </p:nvSpPr>
        <p:spPr>
          <a:xfrm>
            <a:off x="3779873" y="2632676"/>
            <a:ext cx="152786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2" name="Rectangle 21">
            <a:extLst>
              <a:ext uri="{FF2B5EF4-FFF2-40B4-BE49-F238E27FC236}">
                <a16:creationId xmlns:a16="http://schemas.microsoft.com/office/drawing/2014/main" id="{E8E3D433-2DC4-43BB-B0D1-DF5247C649F9}"/>
              </a:ext>
            </a:extLst>
          </p:cNvPr>
          <p:cNvSpPr/>
          <p:nvPr/>
        </p:nvSpPr>
        <p:spPr>
          <a:xfrm>
            <a:off x="5363448" y="2632676"/>
            <a:ext cx="152786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sp>
        <p:nvSpPr>
          <p:cNvPr id="23" name="Rectangle 22">
            <a:extLst>
              <a:ext uri="{FF2B5EF4-FFF2-40B4-BE49-F238E27FC236}">
                <a16:creationId xmlns:a16="http://schemas.microsoft.com/office/drawing/2014/main" id="{6A218E69-D2A7-4A97-A8B5-EF8C32E2A2E4}"/>
              </a:ext>
            </a:extLst>
          </p:cNvPr>
          <p:cNvSpPr/>
          <p:nvPr/>
        </p:nvSpPr>
        <p:spPr>
          <a:xfrm>
            <a:off x="6948994" y="2632676"/>
            <a:ext cx="152786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p>
        </p:txBody>
      </p:sp>
      <p:grpSp>
        <p:nvGrpSpPr>
          <p:cNvPr id="30" name="Group 29">
            <a:extLst>
              <a:ext uri="{FF2B5EF4-FFF2-40B4-BE49-F238E27FC236}">
                <a16:creationId xmlns:a16="http://schemas.microsoft.com/office/drawing/2014/main" id="{582ECB76-C41D-4E70-B6D0-D74C1A129B9C}"/>
              </a:ext>
            </a:extLst>
          </p:cNvPr>
          <p:cNvGrpSpPr/>
          <p:nvPr/>
        </p:nvGrpSpPr>
        <p:grpSpPr>
          <a:xfrm>
            <a:off x="1084135" y="1511369"/>
            <a:ext cx="629454" cy="509221"/>
            <a:chOff x="4947610" y="1300974"/>
            <a:chExt cx="1113950" cy="901172"/>
          </a:xfrm>
        </p:grpSpPr>
        <p:grpSp>
          <p:nvGrpSpPr>
            <p:cNvPr id="31" name="Group 30">
              <a:extLst>
                <a:ext uri="{FF2B5EF4-FFF2-40B4-BE49-F238E27FC236}">
                  <a16:creationId xmlns:a16="http://schemas.microsoft.com/office/drawing/2014/main" id="{A51F818B-252E-4100-AC78-6C14B5530B45}"/>
                </a:ext>
              </a:extLst>
            </p:cNvPr>
            <p:cNvGrpSpPr/>
            <p:nvPr/>
          </p:nvGrpSpPr>
          <p:grpSpPr>
            <a:xfrm>
              <a:off x="4947610" y="1300974"/>
              <a:ext cx="1113950" cy="901172"/>
              <a:chOff x="4947610" y="1300974"/>
              <a:chExt cx="1113950" cy="901172"/>
            </a:xfrm>
          </p:grpSpPr>
          <p:sp>
            <p:nvSpPr>
              <p:cNvPr id="35" name="Rectangle: Rounded Corners 34">
                <a:extLst>
                  <a:ext uri="{FF2B5EF4-FFF2-40B4-BE49-F238E27FC236}">
                    <a16:creationId xmlns:a16="http://schemas.microsoft.com/office/drawing/2014/main" id="{864A7786-509D-47AC-8A01-3088C6A2CE48}"/>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36" name="Rectangle: Rounded Corners 35">
                <a:extLst>
                  <a:ext uri="{FF2B5EF4-FFF2-40B4-BE49-F238E27FC236}">
                    <a16:creationId xmlns:a16="http://schemas.microsoft.com/office/drawing/2014/main" id="{FD0EA1E4-5E7A-49A4-9FEA-C4B606A6D3D3}"/>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32" name="Group 31">
              <a:extLst>
                <a:ext uri="{FF2B5EF4-FFF2-40B4-BE49-F238E27FC236}">
                  <a16:creationId xmlns:a16="http://schemas.microsoft.com/office/drawing/2014/main" id="{8EC81A7E-00BD-4997-A21B-7C829BA0F6BA}"/>
                </a:ext>
              </a:extLst>
            </p:cNvPr>
            <p:cNvGrpSpPr/>
            <p:nvPr/>
          </p:nvGrpSpPr>
          <p:grpSpPr>
            <a:xfrm>
              <a:off x="5086026" y="1439388"/>
              <a:ext cx="624341" cy="624341"/>
              <a:chOff x="1649691" y="3230880"/>
              <a:chExt cx="914400" cy="914400"/>
            </a:xfrm>
          </p:grpSpPr>
          <p:sp>
            <p:nvSpPr>
              <p:cNvPr id="33" name="Accent">
                <a:extLst>
                  <a:ext uri="{FF2B5EF4-FFF2-40B4-BE49-F238E27FC236}">
                    <a16:creationId xmlns:a16="http://schemas.microsoft.com/office/drawing/2014/main" id="{29C9371C-978D-4FCD-BBB6-3956D15E1AE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34" name="Outline">
                <a:extLst>
                  <a:ext uri="{FF2B5EF4-FFF2-40B4-BE49-F238E27FC236}">
                    <a16:creationId xmlns:a16="http://schemas.microsoft.com/office/drawing/2014/main" id="{99AE456D-5869-497C-BD83-7A35318A77CE}"/>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37" name="Group 36">
            <a:extLst>
              <a:ext uri="{FF2B5EF4-FFF2-40B4-BE49-F238E27FC236}">
                <a16:creationId xmlns:a16="http://schemas.microsoft.com/office/drawing/2014/main" id="{99B92BD7-D8A8-4F57-B58A-249C959EAD71}"/>
              </a:ext>
            </a:extLst>
          </p:cNvPr>
          <p:cNvGrpSpPr/>
          <p:nvPr/>
        </p:nvGrpSpPr>
        <p:grpSpPr>
          <a:xfrm>
            <a:off x="2668655" y="1511371"/>
            <a:ext cx="629454" cy="509221"/>
            <a:chOff x="4947610" y="1300974"/>
            <a:chExt cx="1113950" cy="901172"/>
          </a:xfrm>
        </p:grpSpPr>
        <p:grpSp>
          <p:nvGrpSpPr>
            <p:cNvPr id="38" name="Group 37">
              <a:extLst>
                <a:ext uri="{FF2B5EF4-FFF2-40B4-BE49-F238E27FC236}">
                  <a16:creationId xmlns:a16="http://schemas.microsoft.com/office/drawing/2014/main" id="{B30E5AA6-00C5-4369-9B6E-5EB1EB2AFFB7}"/>
                </a:ext>
              </a:extLst>
            </p:cNvPr>
            <p:cNvGrpSpPr/>
            <p:nvPr/>
          </p:nvGrpSpPr>
          <p:grpSpPr>
            <a:xfrm>
              <a:off x="4947610" y="1300974"/>
              <a:ext cx="1113950" cy="901172"/>
              <a:chOff x="4947610" y="1300974"/>
              <a:chExt cx="1113950" cy="901172"/>
            </a:xfrm>
          </p:grpSpPr>
          <p:sp>
            <p:nvSpPr>
              <p:cNvPr id="42" name="Rectangle: Rounded Corners 41">
                <a:extLst>
                  <a:ext uri="{FF2B5EF4-FFF2-40B4-BE49-F238E27FC236}">
                    <a16:creationId xmlns:a16="http://schemas.microsoft.com/office/drawing/2014/main" id="{4DEFF1A1-BCC9-4722-A281-783245CB9C2B}"/>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43" name="Rectangle: Rounded Corners 42">
                <a:extLst>
                  <a:ext uri="{FF2B5EF4-FFF2-40B4-BE49-F238E27FC236}">
                    <a16:creationId xmlns:a16="http://schemas.microsoft.com/office/drawing/2014/main" id="{27AA3019-6C2D-4733-86ED-CB7A07ED3163}"/>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39" name="Group 38">
              <a:extLst>
                <a:ext uri="{FF2B5EF4-FFF2-40B4-BE49-F238E27FC236}">
                  <a16:creationId xmlns:a16="http://schemas.microsoft.com/office/drawing/2014/main" id="{E5FBAB9C-7162-4038-BC51-BFCD44A86E3A}"/>
                </a:ext>
              </a:extLst>
            </p:cNvPr>
            <p:cNvGrpSpPr/>
            <p:nvPr/>
          </p:nvGrpSpPr>
          <p:grpSpPr>
            <a:xfrm>
              <a:off x="5086026" y="1439388"/>
              <a:ext cx="624341" cy="624341"/>
              <a:chOff x="1649691" y="3230880"/>
              <a:chExt cx="914400" cy="914400"/>
            </a:xfrm>
          </p:grpSpPr>
          <p:sp>
            <p:nvSpPr>
              <p:cNvPr id="40" name="Accent">
                <a:extLst>
                  <a:ext uri="{FF2B5EF4-FFF2-40B4-BE49-F238E27FC236}">
                    <a16:creationId xmlns:a16="http://schemas.microsoft.com/office/drawing/2014/main" id="{AA4B19E2-97BD-4C1B-9160-C3F9F521A85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1" name="Outline">
                <a:extLst>
                  <a:ext uri="{FF2B5EF4-FFF2-40B4-BE49-F238E27FC236}">
                    <a16:creationId xmlns:a16="http://schemas.microsoft.com/office/drawing/2014/main" id="{BDE0B792-0C4F-4F24-8005-44A5AE62D8E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44" name="Group 43">
            <a:extLst>
              <a:ext uri="{FF2B5EF4-FFF2-40B4-BE49-F238E27FC236}">
                <a16:creationId xmlns:a16="http://schemas.microsoft.com/office/drawing/2014/main" id="{36164D72-69A5-49CE-90A1-944A4540897A}"/>
              </a:ext>
            </a:extLst>
          </p:cNvPr>
          <p:cNvGrpSpPr/>
          <p:nvPr/>
        </p:nvGrpSpPr>
        <p:grpSpPr>
          <a:xfrm>
            <a:off x="4253175" y="1511371"/>
            <a:ext cx="629454" cy="509221"/>
            <a:chOff x="4947610" y="1300974"/>
            <a:chExt cx="1113950" cy="901172"/>
          </a:xfrm>
        </p:grpSpPr>
        <p:grpSp>
          <p:nvGrpSpPr>
            <p:cNvPr id="45" name="Group 44">
              <a:extLst>
                <a:ext uri="{FF2B5EF4-FFF2-40B4-BE49-F238E27FC236}">
                  <a16:creationId xmlns:a16="http://schemas.microsoft.com/office/drawing/2014/main" id="{5D020810-C2C2-4F26-B6A5-FFB71C2E7200}"/>
                </a:ext>
              </a:extLst>
            </p:cNvPr>
            <p:cNvGrpSpPr/>
            <p:nvPr/>
          </p:nvGrpSpPr>
          <p:grpSpPr>
            <a:xfrm>
              <a:off x="4947610" y="1300974"/>
              <a:ext cx="1113950" cy="901172"/>
              <a:chOff x="4947610" y="1300974"/>
              <a:chExt cx="1113950" cy="901172"/>
            </a:xfrm>
          </p:grpSpPr>
          <p:sp>
            <p:nvSpPr>
              <p:cNvPr id="49" name="Rectangle: Rounded Corners 48">
                <a:extLst>
                  <a:ext uri="{FF2B5EF4-FFF2-40B4-BE49-F238E27FC236}">
                    <a16:creationId xmlns:a16="http://schemas.microsoft.com/office/drawing/2014/main" id="{82A169CD-797E-4F19-ADDB-D5D488CD6EC5}"/>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50" name="Rectangle: Rounded Corners 49">
                <a:extLst>
                  <a:ext uri="{FF2B5EF4-FFF2-40B4-BE49-F238E27FC236}">
                    <a16:creationId xmlns:a16="http://schemas.microsoft.com/office/drawing/2014/main" id="{7CACBD81-9B3D-4163-8E17-D2EE323A9A3F}"/>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6" name="Group 45">
              <a:extLst>
                <a:ext uri="{FF2B5EF4-FFF2-40B4-BE49-F238E27FC236}">
                  <a16:creationId xmlns:a16="http://schemas.microsoft.com/office/drawing/2014/main" id="{A053F985-7F92-4AFC-AF46-6492CCB908D4}"/>
                </a:ext>
              </a:extLst>
            </p:cNvPr>
            <p:cNvGrpSpPr/>
            <p:nvPr/>
          </p:nvGrpSpPr>
          <p:grpSpPr>
            <a:xfrm>
              <a:off x="5086026" y="1439388"/>
              <a:ext cx="624341" cy="624341"/>
              <a:chOff x="1649691" y="3230880"/>
              <a:chExt cx="914400" cy="914400"/>
            </a:xfrm>
          </p:grpSpPr>
          <p:sp>
            <p:nvSpPr>
              <p:cNvPr id="47" name="Accent">
                <a:extLst>
                  <a:ext uri="{FF2B5EF4-FFF2-40B4-BE49-F238E27FC236}">
                    <a16:creationId xmlns:a16="http://schemas.microsoft.com/office/drawing/2014/main" id="{CE914E02-7FD6-4417-B352-3DDE7BA9E65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8" name="Outline">
                <a:extLst>
                  <a:ext uri="{FF2B5EF4-FFF2-40B4-BE49-F238E27FC236}">
                    <a16:creationId xmlns:a16="http://schemas.microsoft.com/office/drawing/2014/main" id="{37A771E3-B5FE-4594-AC32-A28CFF3F2A4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1" name="Group 50">
            <a:extLst>
              <a:ext uri="{FF2B5EF4-FFF2-40B4-BE49-F238E27FC236}">
                <a16:creationId xmlns:a16="http://schemas.microsoft.com/office/drawing/2014/main" id="{9679607C-BC8E-41AA-A4C8-CB3CE5D6092C}"/>
              </a:ext>
            </a:extLst>
          </p:cNvPr>
          <p:cNvGrpSpPr/>
          <p:nvPr/>
        </p:nvGrpSpPr>
        <p:grpSpPr>
          <a:xfrm>
            <a:off x="5837695" y="1511371"/>
            <a:ext cx="629454" cy="509221"/>
            <a:chOff x="4947610" y="1300974"/>
            <a:chExt cx="1113950" cy="901172"/>
          </a:xfrm>
        </p:grpSpPr>
        <p:grpSp>
          <p:nvGrpSpPr>
            <p:cNvPr id="52" name="Group 51">
              <a:extLst>
                <a:ext uri="{FF2B5EF4-FFF2-40B4-BE49-F238E27FC236}">
                  <a16:creationId xmlns:a16="http://schemas.microsoft.com/office/drawing/2014/main" id="{27AFB11C-2991-4FB7-BA18-838CD5FE1EBE}"/>
                </a:ext>
              </a:extLst>
            </p:cNvPr>
            <p:cNvGrpSpPr/>
            <p:nvPr/>
          </p:nvGrpSpPr>
          <p:grpSpPr>
            <a:xfrm>
              <a:off x="4947610" y="1300974"/>
              <a:ext cx="1113950" cy="901172"/>
              <a:chOff x="4947610" y="1300974"/>
              <a:chExt cx="1113950" cy="901172"/>
            </a:xfrm>
          </p:grpSpPr>
          <p:sp>
            <p:nvSpPr>
              <p:cNvPr id="56" name="Rectangle: Rounded Corners 55">
                <a:extLst>
                  <a:ext uri="{FF2B5EF4-FFF2-40B4-BE49-F238E27FC236}">
                    <a16:creationId xmlns:a16="http://schemas.microsoft.com/office/drawing/2014/main" id="{DDDD32E1-AD7C-43D0-A16F-AD3108A01A71}"/>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57" name="Rectangle: Rounded Corners 56">
                <a:extLst>
                  <a:ext uri="{FF2B5EF4-FFF2-40B4-BE49-F238E27FC236}">
                    <a16:creationId xmlns:a16="http://schemas.microsoft.com/office/drawing/2014/main" id="{4EE19C2E-9464-481E-AD98-42B3CB7FDBEC}"/>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53" name="Group 52">
              <a:extLst>
                <a:ext uri="{FF2B5EF4-FFF2-40B4-BE49-F238E27FC236}">
                  <a16:creationId xmlns:a16="http://schemas.microsoft.com/office/drawing/2014/main" id="{991CC94B-7BF7-4070-9AF4-79957FCD816E}"/>
                </a:ext>
              </a:extLst>
            </p:cNvPr>
            <p:cNvGrpSpPr/>
            <p:nvPr/>
          </p:nvGrpSpPr>
          <p:grpSpPr>
            <a:xfrm>
              <a:off x="5086026" y="1439388"/>
              <a:ext cx="624341" cy="624341"/>
              <a:chOff x="1649691" y="3230880"/>
              <a:chExt cx="914400" cy="914400"/>
            </a:xfrm>
          </p:grpSpPr>
          <p:sp>
            <p:nvSpPr>
              <p:cNvPr id="54" name="Accent">
                <a:extLst>
                  <a:ext uri="{FF2B5EF4-FFF2-40B4-BE49-F238E27FC236}">
                    <a16:creationId xmlns:a16="http://schemas.microsoft.com/office/drawing/2014/main" id="{3D9F8ED3-7FD3-4601-8011-8DE129C0542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5" name="Outline">
                <a:extLst>
                  <a:ext uri="{FF2B5EF4-FFF2-40B4-BE49-F238E27FC236}">
                    <a16:creationId xmlns:a16="http://schemas.microsoft.com/office/drawing/2014/main" id="{B108CCFA-B78F-4F3C-8866-860D7694197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8" name="Group 57">
            <a:extLst>
              <a:ext uri="{FF2B5EF4-FFF2-40B4-BE49-F238E27FC236}">
                <a16:creationId xmlns:a16="http://schemas.microsoft.com/office/drawing/2014/main" id="{E36F1C93-4965-4FDC-BCF7-7E5425E80AE8}"/>
              </a:ext>
            </a:extLst>
          </p:cNvPr>
          <p:cNvGrpSpPr/>
          <p:nvPr/>
        </p:nvGrpSpPr>
        <p:grpSpPr>
          <a:xfrm>
            <a:off x="7422215" y="1511371"/>
            <a:ext cx="629454" cy="509221"/>
            <a:chOff x="4947610" y="1300974"/>
            <a:chExt cx="1113950" cy="901172"/>
          </a:xfrm>
        </p:grpSpPr>
        <p:grpSp>
          <p:nvGrpSpPr>
            <p:cNvPr id="59" name="Group 58">
              <a:extLst>
                <a:ext uri="{FF2B5EF4-FFF2-40B4-BE49-F238E27FC236}">
                  <a16:creationId xmlns:a16="http://schemas.microsoft.com/office/drawing/2014/main" id="{9ABB3407-DFCE-4A7E-A455-64A05FE35477}"/>
                </a:ext>
              </a:extLst>
            </p:cNvPr>
            <p:cNvGrpSpPr/>
            <p:nvPr/>
          </p:nvGrpSpPr>
          <p:grpSpPr>
            <a:xfrm>
              <a:off x="4947610" y="1300974"/>
              <a:ext cx="1113950" cy="901172"/>
              <a:chOff x="4947610" y="1300974"/>
              <a:chExt cx="1113950" cy="901172"/>
            </a:xfrm>
          </p:grpSpPr>
          <p:sp>
            <p:nvSpPr>
              <p:cNvPr id="63" name="Rectangle: Rounded Corners 62">
                <a:extLst>
                  <a:ext uri="{FF2B5EF4-FFF2-40B4-BE49-F238E27FC236}">
                    <a16:creationId xmlns:a16="http://schemas.microsoft.com/office/drawing/2014/main" id="{241E15EC-D123-41F1-89D8-F35BC1E0A27D}"/>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64" name="Rectangle: Rounded Corners 63">
                <a:extLst>
                  <a:ext uri="{FF2B5EF4-FFF2-40B4-BE49-F238E27FC236}">
                    <a16:creationId xmlns:a16="http://schemas.microsoft.com/office/drawing/2014/main" id="{535542DC-E40B-4947-91BB-1B727DDC3C5B}"/>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60" name="Group 59">
              <a:extLst>
                <a:ext uri="{FF2B5EF4-FFF2-40B4-BE49-F238E27FC236}">
                  <a16:creationId xmlns:a16="http://schemas.microsoft.com/office/drawing/2014/main" id="{C004C58C-BC75-488D-8D2E-465E7F353625}"/>
                </a:ext>
              </a:extLst>
            </p:cNvPr>
            <p:cNvGrpSpPr/>
            <p:nvPr/>
          </p:nvGrpSpPr>
          <p:grpSpPr>
            <a:xfrm>
              <a:off x="5086026" y="1439388"/>
              <a:ext cx="624341" cy="624341"/>
              <a:chOff x="1649691" y="3230880"/>
              <a:chExt cx="914400" cy="914400"/>
            </a:xfrm>
          </p:grpSpPr>
          <p:sp>
            <p:nvSpPr>
              <p:cNvPr id="61" name="Accent">
                <a:extLst>
                  <a:ext uri="{FF2B5EF4-FFF2-40B4-BE49-F238E27FC236}">
                    <a16:creationId xmlns:a16="http://schemas.microsoft.com/office/drawing/2014/main" id="{775AC686-0006-4A39-85EC-674756D5EA3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2" name="Outline">
                <a:extLst>
                  <a:ext uri="{FF2B5EF4-FFF2-40B4-BE49-F238E27FC236}">
                    <a16:creationId xmlns:a16="http://schemas.microsoft.com/office/drawing/2014/main" id="{08086412-6DE4-4CD3-858C-42D73E63358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8100497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Title 86">
            <a:extLst>
              <a:ext uri="{FF2B5EF4-FFF2-40B4-BE49-F238E27FC236}">
                <a16:creationId xmlns:a16="http://schemas.microsoft.com/office/drawing/2014/main" id="{57601DCE-98A5-4C38-B10F-75EC1A4A3A37}"/>
              </a:ext>
            </a:extLst>
          </p:cNvPr>
          <p:cNvSpPr>
            <a:spLocks noGrp="1"/>
          </p:cNvSpPr>
          <p:nvPr>
            <p:ph type="title"/>
          </p:nvPr>
        </p:nvSpPr>
        <p:spPr/>
        <p:txBody>
          <a:bodyPr>
            <a:normAutofit/>
          </a:bodyPr>
          <a:lstStyle/>
          <a:p>
            <a:r>
              <a:rPr dirty="0"/>
              <a:t>Six Column Horizontal Split Chevron</a:t>
            </a:r>
            <a:endParaRPr lang="en-PH" dirty="0"/>
          </a:p>
        </p:txBody>
      </p:sp>
      <p:sp>
        <p:nvSpPr>
          <p:cNvPr id="3" name="Slide Number Placeholder 2">
            <a:extLst>
              <a:ext uri="{FF2B5EF4-FFF2-40B4-BE49-F238E27FC236}">
                <a16:creationId xmlns:a16="http://schemas.microsoft.com/office/drawing/2014/main" id="{FF6A5D5A-10F7-4FEB-97EF-252AE01F821A}"/>
              </a:ext>
            </a:extLst>
          </p:cNvPr>
          <p:cNvSpPr>
            <a:spLocks noGrp="1"/>
          </p:cNvSpPr>
          <p:nvPr>
            <p:ph type="sldNum" sz="quarter" idx="12"/>
          </p:nvPr>
        </p:nvSpPr>
        <p:spPr/>
        <p:txBody>
          <a:bodyPr/>
          <a:lstStyle/>
          <a:p>
            <a:fld id="{40FCC99B-2112-4769-A0F7-9B55781EDC8A}" type="slidenum">
              <a:rPr lang="en-PH" smtClean="0"/>
              <a:t>61</a:t>
            </a:fld>
            <a:endParaRPr lang="en-PH" dirty="0"/>
          </a:p>
        </p:txBody>
      </p:sp>
      <p:sp>
        <p:nvSpPr>
          <p:cNvPr id="5" name="Text Placeholder 4">
            <a:extLst>
              <a:ext uri="{FF2B5EF4-FFF2-40B4-BE49-F238E27FC236}">
                <a16:creationId xmlns:a16="http://schemas.microsoft.com/office/drawing/2014/main" id="{7AD946C2-0002-4A4C-9CE7-DF4B9713A162}"/>
              </a:ext>
            </a:extLst>
          </p:cNvPr>
          <p:cNvSpPr txBox="1">
            <a:spLocks/>
          </p:cNvSpPr>
          <p:nvPr/>
        </p:nvSpPr>
        <p:spPr>
          <a:xfrm>
            <a:off x="713497" y="2878551"/>
            <a:ext cx="1065174" cy="2931775"/>
          </a:xfrm>
          <a:prstGeom prst="rect">
            <a:avLst/>
          </a:prstGeom>
        </p:spPr>
        <p:txBody>
          <a:bodyPr lIns="0" tIns="0" rIns="0" bIns="0">
            <a:noAutofit/>
          </a:bodyPr>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6" name="Group 5">
            <a:extLst>
              <a:ext uri="{FF2B5EF4-FFF2-40B4-BE49-F238E27FC236}">
                <a16:creationId xmlns:a16="http://schemas.microsoft.com/office/drawing/2014/main" id="{EEA7B354-FF56-46CE-BC24-D0E4C5ED228C}"/>
              </a:ext>
            </a:extLst>
          </p:cNvPr>
          <p:cNvGrpSpPr/>
          <p:nvPr/>
        </p:nvGrpSpPr>
        <p:grpSpPr>
          <a:xfrm>
            <a:off x="611188" y="2181840"/>
            <a:ext cx="1309257" cy="452937"/>
            <a:chOff x="636609" y="1845914"/>
            <a:chExt cx="1869285" cy="603916"/>
          </a:xfrm>
        </p:grpSpPr>
        <p:sp>
          <p:nvSpPr>
            <p:cNvPr id="8" name="Freeform: Shape 7">
              <a:extLst>
                <a:ext uri="{FF2B5EF4-FFF2-40B4-BE49-F238E27FC236}">
                  <a16:creationId xmlns:a16="http://schemas.microsoft.com/office/drawing/2014/main" id="{24FE4C16-C048-4CD0-8C8E-BBB8A7AB4A0D}"/>
                </a:ext>
              </a:extLst>
            </p:cNvPr>
            <p:cNvSpPr/>
            <p:nvPr/>
          </p:nvSpPr>
          <p:spPr>
            <a:xfrm>
              <a:off x="636609" y="2233913"/>
              <a:ext cx="1856251" cy="215917"/>
            </a:xfrm>
            <a:custGeom>
              <a:avLst/>
              <a:gdLst>
                <a:gd name="connsiteX0" fmla="*/ 0 w 2204070"/>
                <a:gd name="connsiteY0" fmla="*/ 0 h 215917"/>
                <a:gd name="connsiteX1" fmla="*/ 2204070 w 2204070"/>
                <a:gd name="connsiteY1" fmla="*/ 0 h 215917"/>
                <a:gd name="connsiteX2" fmla="*/ 2165235 w 2204070"/>
                <a:gd name="connsiteY2" fmla="*/ 215917 h 215917"/>
                <a:gd name="connsiteX3" fmla="*/ 0 w 2204070"/>
                <a:gd name="connsiteY3" fmla="*/ 215917 h 215917"/>
                <a:gd name="connsiteX4" fmla="*/ 0 w 220407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4070" h="215917">
                  <a:moveTo>
                    <a:pt x="0" y="0"/>
                  </a:moveTo>
                  <a:lnTo>
                    <a:pt x="2204070" y="0"/>
                  </a:lnTo>
                  <a:lnTo>
                    <a:pt x="2165235" y="215917"/>
                  </a:lnTo>
                  <a:lnTo>
                    <a:pt x="0" y="215917"/>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9" name="Freeform: Shape 8">
              <a:extLst>
                <a:ext uri="{FF2B5EF4-FFF2-40B4-BE49-F238E27FC236}">
                  <a16:creationId xmlns:a16="http://schemas.microsoft.com/office/drawing/2014/main" id="{64E6FFA1-1BE8-49C9-B2D0-6D7E4E134220}"/>
                </a:ext>
              </a:extLst>
            </p:cNvPr>
            <p:cNvSpPr/>
            <p:nvPr/>
          </p:nvSpPr>
          <p:spPr>
            <a:xfrm>
              <a:off x="636610" y="1845914"/>
              <a:ext cx="1869284" cy="387999"/>
            </a:xfrm>
            <a:custGeom>
              <a:avLst/>
              <a:gdLst>
                <a:gd name="connsiteX0" fmla="*/ 0 w 2219545"/>
                <a:gd name="connsiteY0" fmla="*/ 0 h 387999"/>
                <a:gd name="connsiteX1" fmla="*/ 2165235 w 2219545"/>
                <a:gd name="connsiteY1" fmla="*/ 0 h 387999"/>
                <a:gd name="connsiteX2" fmla="*/ 2219545 w 2219545"/>
                <a:gd name="connsiteY2" fmla="*/ 301958 h 387999"/>
                <a:gd name="connsiteX3" fmla="*/ 2204070 w 2219545"/>
                <a:gd name="connsiteY3" fmla="*/ 387999 h 387999"/>
                <a:gd name="connsiteX4" fmla="*/ 0 w 2219545"/>
                <a:gd name="connsiteY4" fmla="*/ 387999 h 387999"/>
                <a:gd name="connsiteX5" fmla="*/ 0 w 2219545"/>
                <a:gd name="connsiteY5" fmla="*/ 0 h 38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9545" h="387999">
                  <a:moveTo>
                    <a:pt x="0" y="0"/>
                  </a:moveTo>
                  <a:lnTo>
                    <a:pt x="2165235" y="0"/>
                  </a:lnTo>
                  <a:lnTo>
                    <a:pt x="2219545" y="301958"/>
                  </a:lnTo>
                  <a:lnTo>
                    <a:pt x="2204070" y="387999"/>
                  </a:lnTo>
                  <a:lnTo>
                    <a:pt x="0" y="387999"/>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7" name="Rectangle 6">
            <a:extLst>
              <a:ext uri="{FF2B5EF4-FFF2-40B4-BE49-F238E27FC236}">
                <a16:creationId xmlns:a16="http://schemas.microsoft.com/office/drawing/2014/main" id="{9E6A0904-499C-45C3-8E77-27C1EB027713}"/>
              </a:ext>
            </a:extLst>
          </p:cNvPr>
          <p:cNvSpPr/>
          <p:nvPr/>
        </p:nvSpPr>
        <p:spPr>
          <a:xfrm>
            <a:off x="611194" y="2632676"/>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11" name="Text Placeholder 5">
            <a:extLst>
              <a:ext uri="{FF2B5EF4-FFF2-40B4-BE49-F238E27FC236}">
                <a16:creationId xmlns:a16="http://schemas.microsoft.com/office/drawing/2014/main" id="{83054E3A-B34C-4BB7-8D4A-A69CC0A965CF}"/>
              </a:ext>
            </a:extLst>
          </p:cNvPr>
          <p:cNvSpPr txBox="1">
            <a:spLocks/>
          </p:cNvSpPr>
          <p:nvPr/>
        </p:nvSpPr>
        <p:spPr>
          <a:xfrm>
            <a:off x="2031769" y="2887641"/>
            <a:ext cx="1065174" cy="2931775"/>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12" name="Group 11">
            <a:extLst>
              <a:ext uri="{FF2B5EF4-FFF2-40B4-BE49-F238E27FC236}">
                <a16:creationId xmlns:a16="http://schemas.microsoft.com/office/drawing/2014/main" id="{D5E08665-0DFC-472A-A12D-AA781427871C}"/>
              </a:ext>
            </a:extLst>
          </p:cNvPr>
          <p:cNvGrpSpPr/>
          <p:nvPr/>
        </p:nvGrpSpPr>
        <p:grpSpPr>
          <a:xfrm>
            <a:off x="1930567" y="2181844"/>
            <a:ext cx="1309685" cy="453623"/>
            <a:chOff x="2513920" y="1845000"/>
            <a:chExt cx="1869897" cy="604830"/>
          </a:xfrm>
        </p:grpSpPr>
        <p:sp>
          <p:nvSpPr>
            <p:cNvPr id="14" name="Freeform: Shape 13">
              <a:extLst>
                <a:ext uri="{FF2B5EF4-FFF2-40B4-BE49-F238E27FC236}">
                  <a16:creationId xmlns:a16="http://schemas.microsoft.com/office/drawing/2014/main" id="{9A2D9976-B870-4B13-930F-BFEC8070D229}"/>
                </a:ext>
              </a:extLst>
            </p:cNvPr>
            <p:cNvSpPr/>
            <p:nvPr/>
          </p:nvSpPr>
          <p:spPr>
            <a:xfrm>
              <a:off x="2513920" y="2233913"/>
              <a:ext cx="1856066" cy="215917"/>
            </a:xfrm>
            <a:custGeom>
              <a:avLst/>
              <a:gdLst>
                <a:gd name="connsiteX0" fmla="*/ 40994 w 2203850"/>
                <a:gd name="connsiteY0" fmla="*/ 0 h 215917"/>
                <a:gd name="connsiteX1" fmla="*/ 2203850 w 2203850"/>
                <a:gd name="connsiteY1" fmla="*/ 0 h 215917"/>
                <a:gd name="connsiteX2" fmla="*/ 2162855 w 2203850"/>
                <a:gd name="connsiteY2" fmla="*/ 215917 h 215917"/>
                <a:gd name="connsiteX3" fmla="*/ 0 w 2203850"/>
                <a:gd name="connsiteY3" fmla="*/ 215917 h 215917"/>
                <a:gd name="connsiteX4" fmla="*/ 40994 w 220385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50" h="215917">
                  <a:moveTo>
                    <a:pt x="40994" y="0"/>
                  </a:moveTo>
                  <a:lnTo>
                    <a:pt x="2203850" y="0"/>
                  </a:lnTo>
                  <a:lnTo>
                    <a:pt x="2162855"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15" name="Freeform: Shape 14">
              <a:extLst>
                <a:ext uri="{FF2B5EF4-FFF2-40B4-BE49-F238E27FC236}">
                  <a16:creationId xmlns:a16="http://schemas.microsoft.com/office/drawing/2014/main" id="{B8FFC033-4F68-40DF-860A-7E8C0AE0A06D}"/>
                </a:ext>
              </a:extLst>
            </p:cNvPr>
            <p:cNvSpPr/>
            <p:nvPr/>
          </p:nvSpPr>
          <p:spPr>
            <a:xfrm>
              <a:off x="2513920" y="1845000"/>
              <a:ext cx="1869897" cy="388913"/>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50 w 2220272"/>
                <a:gd name="connsiteY3" fmla="*/ 388913 h 388913"/>
                <a:gd name="connsiteX4" fmla="*/ 40994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50"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13" name="Rectangle 12">
            <a:extLst>
              <a:ext uri="{FF2B5EF4-FFF2-40B4-BE49-F238E27FC236}">
                <a16:creationId xmlns:a16="http://schemas.microsoft.com/office/drawing/2014/main" id="{780AFAE5-6ABE-48B0-801C-61BE12A48679}"/>
              </a:ext>
            </a:extLst>
          </p:cNvPr>
          <p:cNvSpPr/>
          <p:nvPr/>
        </p:nvSpPr>
        <p:spPr>
          <a:xfrm>
            <a:off x="1929465" y="2632678"/>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17" name="Text Placeholder 28">
            <a:extLst>
              <a:ext uri="{FF2B5EF4-FFF2-40B4-BE49-F238E27FC236}">
                <a16:creationId xmlns:a16="http://schemas.microsoft.com/office/drawing/2014/main" id="{4EAB09D6-2D41-4AE8-B62F-C21601495F78}"/>
              </a:ext>
            </a:extLst>
          </p:cNvPr>
          <p:cNvSpPr txBox="1">
            <a:spLocks/>
          </p:cNvSpPr>
          <p:nvPr/>
        </p:nvSpPr>
        <p:spPr>
          <a:xfrm>
            <a:off x="3352685" y="2878551"/>
            <a:ext cx="1065174" cy="2931775"/>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18" name="Group 17">
            <a:extLst>
              <a:ext uri="{FF2B5EF4-FFF2-40B4-BE49-F238E27FC236}">
                <a16:creationId xmlns:a16="http://schemas.microsoft.com/office/drawing/2014/main" id="{8A7F4904-5E86-4A3E-9C0A-CBDE8B7F1C56}"/>
              </a:ext>
            </a:extLst>
          </p:cNvPr>
          <p:cNvGrpSpPr/>
          <p:nvPr/>
        </p:nvGrpSpPr>
        <p:grpSpPr>
          <a:xfrm>
            <a:off x="3249268" y="2181844"/>
            <a:ext cx="1309685" cy="453623"/>
            <a:chOff x="4394937" y="1845000"/>
            <a:chExt cx="1869897" cy="604830"/>
          </a:xfrm>
        </p:grpSpPr>
        <p:sp>
          <p:nvSpPr>
            <p:cNvPr id="20" name="Freeform: Shape 19">
              <a:extLst>
                <a:ext uri="{FF2B5EF4-FFF2-40B4-BE49-F238E27FC236}">
                  <a16:creationId xmlns:a16="http://schemas.microsoft.com/office/drawing/2014/main" id="{61F3B4ED-2134-4B47-B4FA-100AC7A21109}"/>
                </a:ext>
              </a:extLst>
            </p:cNvPr>
            <p:cNvSpPr/>
            <p:nvPr/>
          </p:nvSpPr>
          <p:spPr>
            <a:xfrm>
              <a:off x="4394937" y="2233913"/>
              <a:ext cx="1856066" cy="215917"/>
            </a:xfrm>
            <a:custGeom>
              <a:avLst/>
              <a:gdLst>
                <a:gd name="connsiteX0" fmla="*/ 40995 w 2203850"/>
                <a:gd name="connsiteY0" fmla="*/ 0 h 215917"/>
                <a:gd name="connsiteX1" fmla="*/ 2203850 w 2203850"/>
                <a:gd name="connsiteY1" fmla="*/ 0 h 215917"/>
                <a:gd name="connsiteX2" fmla="*/ 2162855 w 2203850"/>
                <a:gd name="connsiteY2" fmla="*/ 215917 h 215917"/>
                <a:gd name="connsiteX3" fmla="*/ 0 w 2203850"/>
                <a:gd name="connsiteY3" fmla="*/ 215917 h 215917"/>
                <a:gd name="connsiteX4" fmla="*/ 40995 w 2203850"/>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50" h="215917">
                  <a:moveTo>
                    <a:pt x="40995" y="0"/>
                  </a:moveTo>
                  <a:lnTo>
                    <a:pt x="2203850" y="0"/>
                  </a:lnTo>
                  <a:lnTo>
                    <a:pt x="2162855"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21" name="Freeform: Shape 20">
              <a:extLst>
                <a:ext uri="{FF2B5EF4-FFF2-40B4-BE49-F238E27FC236}">
                  <a16:creationId xmlns:a16="http://schemas.microsoft.com/office/drawing/2014/main" id="{3CE36720-ADAE-4ABA-A52D-34FD305DB252}"/>
                </a:ext>
              </a:extLst>
            </p:cNvPr>
            <p:cNvSpPr/>
            <p:nvPr/>
          </p:nvSpPr>
          <p:spPr>
            <a:xfrm>
              <a:off x="4394937" y="1845000"/>
              <a:ext cx="1869897" cy="388913"/>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50 w 2220272"/>
                <a:gd name="connsiteY3" fmla="*/ 388913 h 388913"/>
                <a:gd name="connsiteX4" fmla="*/ 40995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50"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19" name="Rectangle 18">
            <a:extLst>
              <a:ext uri="{FF2B5EF4-FFF2-40B4-BE49-F238E27FC236}">
                <a16:creationId xmlns:a16="http://schemas.microsoft.com/office/drawing/2014/main" id="{DE095C01-A0AD-4C8A-B972-13442777C113}"/>
              </a:ext>
            </a:extLst>
          </p:cNvPr>
          <p:cNvSpPr/>
          <p:nvPr/>
        </p:nvSpPr>
        <p:spPr>
          <a:xfrm>
            <a:off x="3250381" y="2632678"/>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23" name="Text Placeholder 28">
            <a:extLst>
              <a:ext uri="{FF2B5EF4-FFF2-40B4-BE49-F238E27FC236}">
                <a16:creationId xmlns:a16="http://schemas.microsoft.com/office/drawing/2014/main" id="{EA8E6688-E2FA-4EB8-B97C-CABCAAF09581}"/>
              </a:ext>
            </a:extLst>
          </p:cNvPr>
          <p:cNvSpPr txBox="1">
            <a:spLocks/>
          </p:cNvSpPr>
          <p:nvPr/>
        </p:nvSpPr>
        <p:spPr>
          <a:xfrm>
            <a:off x="4670277" y="2903181"/>
            <a:ext cx="1065174" cy="2931775"/>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24" name="Group 23">
            <a:extLst>
              <a:ext uri="{FF2B5EF4-FFF2-40B4-BE49-F238E27FC236}">
                <a16:creationId xmlns:a16="http://schemas.microsoft.com/office/drawing/2014/main" id="{F9F3732A-8A67-422B-AC44-36EB6E1FF3A5}"/>
              </a:ext>
            </a:extLst>
          </p:cNvPr>
          <p:cNvGrpSpPr/>
          <p:nvPr/>
        </p:nvGrpSpPr>
        <p:grpSpPr>
          <a:xfrm>
            <a:off x="4568239" y="2181844"/>
            <a:ext cx="1309685" cy="453623"/>
            <a:chOff x="6275955" y="1845000"/>
            <a:chExt cx="1869897" cy="604830"/>
          </a:xfrm>
        </p:grpSpPr>
        <p:sp>
          <p:nvSpPr>
            <p:cNvPr id="26" name="Freeform: Shape 25">
              <a:extLst>
                <a:ext uri="{FF2B5EF4-FFF2-40B4-BE49-F238E27FC236}">
                  <a16:creationId xmlns:a16="http://schemas.microsoft.com/office/drawing/2014/main" id="{513BF924-488D-40BB-A392-1F114E1A4B36}"/>
                </a:ext>
              </a:extLst>
            </p:cNvPr>
            <p:cNvSpPr/>
            <p:nvPr/>
          </p:nvSpPr>
          <p:spPr>
            <a:xfrm>
              <a:off x="6275956" y="2233913"/>
              <a:ext cx="1856065" cy="215917"/>
            </a:xfrm>
            <a:custGeom>
              <a:avLst/>
              <a:gdLst>
                <a:gd name="connsiteX0" fmla="*/ 40995 w 2203849"/>
                <a:gd name="connsiteY0" fmla="*/ 0 h 215917"/>
                <a:gd name="connsiteX1" fmla="*/ 2203849 w 2203849"/>
                <a:gd name="connsiteY1" fmla="*/ 0 h 215917"/>
                <a:gd name="connsiteX2" fmla="*/ 2162855 w 2203849"/>
                <a:gd name="connsiteY2" fmla="*/ 215917 h 215917"/>
                <a:gd name="connsiteX3" fmla="*/ 0 w 2203849"/>
                <a:gd name="connsiteY3" fmla="*/ 215917 h 215917"/>
                <a:gd name="connsiteX4" fmla="*/ 40995 w 2203849"/>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49" h="215917">
                  <a:moveTo>
                    <a:pt x="40995" y="0"/>
                  </a:moveTo>
                  <a:lnTo>
                    <a:pt x="2203849" y="0"/>
                  </a:lnTo>
                  <a:lnTo>
                    <a:pt x="2162855" y="215917"/>
                  </a:lnTo>
                  <a:lnTo>
                    <a:pt x="0" y="215917"/>
                  </a:lnTo>
                  <a:lnTo>
                    <a:pt x="4099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27" name="Freeform: Shape 26">
              <a:extLst>
                <a:ext uri="{FF2B5EF4-FFF2-40B4-BE49-F238E27FC236}">
                  <a16:creationId xmlns:a16="http://schemas.microsoft.com/office/drawing/2014/main" id="{8E637E9A-0474-43BE-B567-B985076C8C7E}"/>
                </a:ext>
              </a:extLst>
            </p:cNvPr>
            <p:cNvSpPr/>
            <p:nvPr/>
          </p:nvSpPr>
          <p:spPr>
            <a:xfrm>
              <a:off x="6275955" y="1845000"/>
              <a:ext cx="1869897" cy="388913"/>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49 w 2220272"/>
                <a:gd name="connsiteY3" fmla="*/ 388913 h 388913"/>
                <a:gd name="connsiteX4" fmla="*/ 40995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49" y="388913"/>
                  </a:lnTo>
                  <a:lnTo>
                    <a:pt x="40995"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25" name="Rectangle 24">
            <a:extLst>
              <a:ext uri="{FF2B5EF4-FFF2-40B4-BE49-F238E27FC236}">
                <a16:creationId xmlns:a16="http://schemas.microsoft.com/office/drawing/2014/main" id="{F8304E24-B81B-4BF4-8B36-CC6BB235D9DC}"/>
              </a:ext>
            </a:extLst>
          </p:cNvPr>
          <p:cNvSpPr/>
          <p:nvPr/>
        </p:nvSpPr>
        <p:spPr>
          <a:xfrm>
            <a:off x="4567972" y="2632678"/>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29" name="Text Placeholder 28">
            <a:extLst>
              <a:ext uri="{FF2B5EF4-FFF2-40B4-BE49-F238E27FC236}">
                <a16:creationId xmlns:a16="http://schemas.microsoft.com/office/drawing/2014/main" id="{4F05B29A-7675-4614-A43E-4EDF6603E63A}"/>
              </a:ext>
            </a:extLst>
          </p:cNvPr>
          <p:cNvSpPr txBox="1">
            <a:spLocks/>
          </p:cNvSpPr>
          <p:nvPr/>
        </p:nvSpPr>
        <p:spPr>
          <a:xfrm>
            <a:off x="5989247" y="2903181"/>
            <a:ext cx="1065174" cy="2931775"/>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30" name="Group 29">
            <a:extLst>
              <a:ext uri="{FF2B5EF4-FFF2-40B4-BE49-F238E27FC236}">
                <a16:creationId xmlns:a16="http://schemas.microsoft.com/office/drawing/2014/main" id="{8DF93D71-D0B4-43C4-A3B4-C78850805A54}"/>
              </a:ext>
            </a:extLst>
          </p:cNvPr>
          <p:cNvGrpSpPr/>
          <p:nvPr/>
        </p:nvGrpSpPr>
        <p:grpSpPr>
          <a:xfrm>
            <a:off x="5886955" y="2181844"/>
            <a:ext cx="1309685" cy="453623"/>
            <a:chOff x="8156972" y="1845000"/>
            <a:chExt cx="1869897" cy="604830"/>
          </a:xfrm>
        </p:grpSpPr>
        <p:sp>
          <p:nvSpPr>
            <p:cNvPr id="32" name="Freeform: Shape 31">
              <a:extLst>
                <a:ext uri="{FF2B5EF4-FFF2-40B4-BE49-F238E27FC236}">
                  <a16:creationId xmlns:a16="http://schemas.microsoft.com/office/drawing/2014/main" id="{1A4DEF0E-84F5-4702-ADED-91A69AB19F86}"/>
                </a:ext>
              </a:extLst>
            </p:cNvPr>
            <p:cNvSpPr/>
            <p:nvPr/>
          </p:nvSpPr>
          <p:spPr>
            <a:xfrm>
              <a:off x="8156973" y="2233913"/>
              <a:ext cx="1856065" cy="215917"/>
            </a:xfrm>
            <a:custGeom>
              <a:avLst/>
              <a:gdLst>
                <a:gd name="connsiteX0" fmla="*/ 40994 w 2203849"/>
                <a:gd name="connsiteY0" fmla="*/ 0 h 215917"/>
                <a:gd name="connsiteX1" fmla="*/ 2203849 w 2203849"/>
                <a:gd name="connsiteY1" fmla="*/ 0 h 215917"/>
                <a:gd name="connsiteX2" fmla="*/ 2162855 w 2203849"/>
                <a:gd name="connsiteY2" fmla="*/ 215917 h 215917"/>
                <a:gd name="connsiteX3" fmla="*/ 0 w 2203849"/>
                <a:gd name="connsiteY3" fmla="*/ 215917 h 215917"/>
                <a:gd name="connsiteX4" fmla="*/ 40994 w 2203849"/>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49" h="215917">
                  <a:moveTo>
                    <a:pt x="40994" y="0"/>
                  </a:moveTo>
                  <a:lnTo>
                    <a:pt x="2203849" y="0"/>
                  </a:lnTo>
                  <a:lnTo>
                    <a:pt x="2162855"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33" name="Freeform: Shape 32">
              <a:extLst>
                <a:ext uri="{FF2B5EF4-FFF2-40B4-BE49-F238E27FC236}">
                  <a16:creationId xmlns:a16="http://schemas.microsoft.com/office/drawing/2014/main" id="{1F7C4BAA-9376-479B-A48B-0DA5B854D1B8}"/>
                </a:ext>
              </a:extLst>
            </p:cNvPr>
            <p:cNvSpPr/>
            <p:nvPr/>
          </p:nvSpPr>
          <p:spPr>
            <a:xfrm>
              <a:off x="8156972" y="1845000"/>
              <a:ext cx="1869897" cy="388913"/>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49 w 2220272"/>
                <a:gd name="connsiteY3" fmla="*/ 388913 h 388913"/>
                <a:gd name="connsiteX4" fmla="*/ 40994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49"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31" name="Rectangle 30">
            <a:extLst>
              <a:ext uri="{FF2B5EF4-FFF2-40B4-BE49-F238E27FC236}">
                <a16:creationId xmlns:a16="http://schemas.microsoft.com/office/drawing/2014/main" id="{8932ACDF-D534-420B-959C-3E2C4506F87F}"/>
              </a:ext>
            </a:extLst>
          </p:cNvPr>
          <p:cNvSpPr/>
          <p:nvPr/>
        </p:nvSpPr>
        <p:spPr>
          <a:xfrm>
            <a:off x="5886943" y="2632678"/>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sp>
        <p:nvSpPr>
          <p:cNvPr id="35" name="Text Placeholder 28">
            <a:extLst>
              <a:ext uri="{FF2B5EF4-FFF2-40B4-BE49-F238E27FC236}">
                <a16:creationId xmlns:a16="http://schemas.microsoft.com/office/drawing/2014/main" id="{4F044BF7-E6F5-4246-A03B-6FDFB53DDD8D}"/>
              </a:ext>
            </a:extLst>
          </p:cNvPr>
          <p:cNvSpPr txBox="1">
            <a:spLocks/>
          </p:cNvSpPr>
          <p:nvPr/>
        </p:nvSpPr>
        <p:spPr>
          <a:xfrm>
            <a:off x="7307960" y="2903181"/>
            <a:ext cx="1065174" cy="2931775"/>
          </a:xfrm>
          <a:prstGeom prst="rect">
            <a:avLst/>
          </a:prstGeom>
        </p:spPr>
        <p:txBody>
          <a:bodyPr lIns="0" tIns="0" rIns="0" bIns="0"/>
          <a:lst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PH" sz="1000" dirty="0"/>
              <a:t>Lorem ipsum dolor sit a met, constituter adipiscing elite. Aenean commode ligula egret dolor. Aenean masa.</a:t>
            </a:r>
          </a:p>
          <a:p>
            <a:pPr algn="ctr"/>
            <a:endParaRPr lang="en-PH" sz="1000" dirty="0"/>
          </a:p>
          <a:p>
            <a:pPr algn="ctr"/>
            <a:r>
              <a:rPr lang="en-PH" sz="1000" dirty="0"/>
              <a:t> Cum sociis antique pentises et magmas dis parturient mantes, masseter ridicules mus. </a:t>
            </a:r>
          </a:p>
        </p:txBody>
      </p:sp>
      <p:grpSp>
        <p:nvGrpSpPr>
          <p:cNvPr id="36" name="Group 35">
            <a:extLst>
              <a:ext uri="{FF2B5EF4-FFF2-40B4-BE49-F238E27FC236}">
                <a16:creationId xmlns:a16="http://schemas.microsoft.com/office/drawing/2014/main" id="{D5709192-A38E-494D-9C3C-FF133A3E2542}"/>
              </a:ext>
            </a:extLst>
          </p:cNvPr>
          <p:cNvGrpSpPr/>
          <p:nvPr/>
        </p:nvGrpSpPr>
        <p:grpSpPr>
          <a:xfrm>
            <a:off x="7205665" y="2181844"/>
            <a:ext cx="1309685" cy="453623"/>
            <a:chOff x="10051839" y="1845000"/>
            <a:chExt cx="1869897" cy="604830"/>
          </a:xfrm>
        </p:grpSpPr>
        <p:sp>
          <p:nvSpPr>
            <p:cNvPr id="38" name="Freeform: Shape 37">
              <a:extLst>
                <a:ext uri="{FF2B5EF4-FFF2-40B4-BE49-F238E27FC236}">
                  <a16:creationId xmlns:a16="http://schemas.microsoft.com/office/drawing/2014/main" id="{817ABCC0-7786-4C89-A6DA-D09D48EDE962}"/>
                </a:ext>
              </a:extLst>
            </p:cNvPr>
            <p:cNvSpPr/>
            <p:nvPr/>
          </p:nvSpPr>
          <p:spPr>
            <a:xfrm>
              <a:off x="10051840" y="2233913"/>
              <a:ext cx="1856065" cy="215917"/>
            </a:xfrm>
            <a:custGeom>
              <a:avLst/>
              <a:gdLst>
                <a:gd name="connsiteX0" fmla="*/ 40994 w 2203849"/>
                <a:gd name="connsiteY0" fmla="*/ 0 h 215917"/>
                <a:gd name="connsiteX1" fmla="*/ 2203849 w 2203849"/>
                <a:gd name="connsiteY1" fmla="*/ 0 h 215917"/>
                <a:gd name="connsiteX2" fmla="*/ 2162855 w 2203849"/>
                <a:gd name="connsiteY2" fmla="*/ 215917 h 215917"/>
                <a:gd name="connsiteX3" fmla="*/ 0 w 2203849"/>
                <a:gd name="connsiteY3" fmla="*/ 215917 h 215917"/>
                <a:gd name="connsiteX4" fmla="*/ 40994 w 2203849"/>
                <a:gd name="connsiteY4" fmla="*/ 0 h 2159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3849" h="215917">
                  <a:moveTo>
                    <a:pt x="40994" y="0"/>
                  </a:moveTo>
                  <a:lnTo>
                    <a:pt x="2203849" y="0"/>
                  </a:lnTo>
                  <a:lnTo>
                    <a:pt x="2162855" y="215917"/>
                  </a:lnTo>
                  <a:lnTo>
                    <a:pt x="0" y="215917"/>
                  </a:lnTo>
                  <a:lnTo>
                    <a:pt x="40994"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900" dirty="0"/>
                <a:t>xxx</a:t>
              </a:r>
              <a:endParaRPr lang="en-PH" sz="900" dirty="0"/>
            </a:p>
          </p:txBody>
        </p:sp>
        <p:sp>
          <p:nvSpPr>
            <p:cNvPr id="39" name="Freeform: Shape 38">
              <a:extLst>
                <a:ext uri="{FF2B5EF4-FFF2-40B4-BE49-F238E27FC236}">
                  <a16:creationId xmlns:a16="http://schemas.microsoft.com/office/drawing/2014/main" id="{2BD5C849-56C0-428E-A927-15C94ACAF175}"/>
                </a:ext>
              </a:extLst>
            </p:cNvPr>
            <p:cNvSpPr/>
            <p:nvPr/>
          </p:nvSpPr>
          <p:spPr>
            <a:xfrm>
              <a:off x="10051839" y="1845000"/>
              <a:ext cx="1869897" cy="388913"/>
            </a:xfrm>
            <a:custGeom>
              <a:avLst/>
              <a:gdLst>
                <a:gd name="connsiteX0" fmla="*/ 0 w 2220272"/>
                <a:gd name="connsiteY0" fmla="*/ 0 h 388913"/>
                <a:gd name="connsiteX1" fmla="*/ 2162855 w 2220272"/>
                <a:gd name="connsiteY1" fmla="*/ 0 h 388913"/>
                <a:gd name="connsiteX2" fmla="*/ 2220272 w 2220272"/>
                <a:gd name="connsiteY2" fmla="*/ 302415 h 388913"/>
                <a:gd name="connsiteX3" fmla="*/ 2203849 w 2220272"/>
                <a:gd name="connsiteY3" fmla="*/ 388913 h 388913"/>
                <a:gd name="connsiteX4" fmla="*/ 40994 w 2220272"/>
                <a:gd name="connsiteY4" fmla="*/ 388913 h 388913"/>
                <a:gd name="connsiteX5" fmla="*/ 57417 w 2220272"/>
                <a:gd name="connsiteY5" fmla="*/ 302415 h 388913"/>
                <a:gd name="connsiteX6" fmla="*/ 0 w 2220272"/>
                <a:gd name="connsiteY6" fmla="*/ 0 h 38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0272" h="388913">
                  <a:moveTo>
                    <a:pt x="0" y="0"/>
                  </a:moveTo>
                  <a:lnTo>
                    <a:pt x="2162855" y="0"/>
                  </a:lnTo>
                  <a:lnTo>
                    <a:pt x="2220272" y="302415"/>
                  </a:lnTo>
                  <a:lnTo>
                    <a:pt x="2203849" y="388913"/>
                  </a:lnTo>
                  <a:lnTo>
                    <a:pt x="40994" y="388913"/>
                  </a:lnTo>
                  <a:lnTo>
                    <a:pt x="57417" y="30241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sz="1400" dirty="0"/>
                <a:t>Header</a:t>
              </a:r>
              <a:endParaRPr lang="en-PH" sz="1400" dirty="0"/>
            </a:p>
          </p:txBody>
        </p:sp>
      </p:grpSp>
      <p:sp>
        <p:nvSpPr>
          <p:cNvPr id="37" name="Rectangle 36">
            <a:extLst>
              <a:ext uri="{FF2B5EF4-FFF2-40B4-BE49-F238E27FC236}">
                <a16:creationId xmlns:a16="http://schemas.microsoft.com/office/drawing/2014/main" id="{6DCF3C80-0270-4F4F-A503-8A1419737E83}"/>
              </a:ext>
            </a:extLst>
          </p:cNvPr>
          <p:cNvSpPr/>
          <p:nvPr/>
        </p:nvSpPr>
        <p:spPr>
          <a:xfrm>
            <a:off x="7205656" y="2632678"/>
            <a:ext cx="1269791" cy="3501903"/>
          </a:xfrm>
          <a:prstGeom prst="rect">
            <a:avLst/>
          </a:prstGeom>
          <a:noFill/>
          <a:ln w="9525">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p>
        </p:txBody>
      </p:sp>
      <p:grpSp>
        <p:nvGrpSpPr>
          <p:cNvPr id="45" name="Group 44">
            <a:extLst>
              <a:ext uri="{FF2B5EF4-FFF2-40B4-BE49-F238E27FC236}">
                <a16:creationId xmlns:a16="http://schemas.microsoft.com/office/drawing/2014/main" id="{EAF51B9A-371D-4136-B8D0-CBD2B550E3B1}"/>
              </a:ext>
            </a:extLst>
          </p:cNvPr>
          <p:cNvGrpSpPr/>
          <p:nvPr/>
        </p:nvGrpSpPr>
        <p:grpSpPr>
          <a:xfrm>
            <a:off x="951089" y="1511369"/>
            <a:ext cx="629454" cy="509221"/>
            <a:chOff x="4947610" y="1300974"/>
            <a:chExt cx="1113950" cy="901172"/>
          </a:xfrm>
        </p:grpSpPr>
        <p:grpSp>
          <p:nvGrpSpPr>
            <p:cNvPr id="46" name="Group 45">
              <a:extLst>
                <a:ext uri="{FF2B5EF4-FFF2-40B4-BE49-F238E27FC236}">
                  <a16:creationId xmlns:a16="http://schemas.microsoft.com/office/drawing/2014/main" id="{8EF372E0-0A05-40A8-8C27-B30F690B30D3}"/>
                </a:ext>
              </a:extLst>
            </p:cNvPr>
            <p:cNvGrpSpPr/>
            <p:nvPr/>
          </p:nvGrpSpPr>
          <p:grpSpPr>
            <a:xfrm>
              <a:off x="4947610" y="1300974"/>
              <a:ext cx="1113950" cy="901172"/>
              <a:chOff x="4947610" y="1300974"/>
              <a:chExt cx="1113950" cy="901172"/>
            </a:xfrm>
          </p:grpSpPr>
          <p:sp>
            <p:nvSpPr>
              <p:cNvPr id="50" name="Rectangle: Rounded Corners 49">
                <a:extLst>
                  <a:ext uri="{FF2B5EF4-FFF2-40B4-BE49-F238E27FC236}">
                    <a16:creationId xmlns:a16="http://schemas.microsoft.com/office/drawing/2014/main" id="{7182EB0B-6C79-4BCD-B9A7-2D4BB71FFE5A}"/>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51" name="Rectangle: Rounded Corners 50">
                <a:extLst>
                  <a:ext uri="{FF2B5EF4-FFF2-40B4-BE49-F238E27FC236}">
                    <a16:creationId xmlns:a16="http://schemas.microsoft.com/office/drawing/2014/main" id="{F3A5464C-CD90-4904-93D8-B5163C1927D1}"/>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47" name="Group 46">
              <a:extLst>
                <a:ext uri="{FF2B5EF4-FFF2-40B4-BE49-F238E27FC236}">
                  <a16:creationId xmlns:a16="http://schemas.microsoft.com/office/drawing/2014/main" id="{E4673C2D-D34A-4ADD-99E4-77911077C52D}"/>
                </a:ext>
              </a:extLst>
            </p:cNvPr>
            <p:cNvGrpSpPr/>
            <p:nvPr/>
          </p:nvGrpSpPr>
          <p:grpSpPr>
            <a:xfrm>
              <a:off x="5086026" y="1439388"/>
              <a:ext cx="624341" cy="624341"/>
              <a:chOff x="1649691" y="3230880"/>
              <a:chExt cx="914400" cy="914400"/>
            </a:xfrm>
          </p:grpSpPr>
          <p:sp>
            <p:nvSpPr>
              <p:cNvPr id="48" name="Accent">
                <a:extLst>
                  <a:ext uri="{FF2B5EF4-FFF2-40B4-BE49-F238E27FC236}">
                    <a16:creationId xmlns:a16="http://schemas.microsoft.com/office/drawing/2014/main" id="{7FF1F5F1-DC85-4C68-921D-21851EFAF2A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49" name="Outline">
                <a:extLst>
                  <a:ext uri="{FF2B5EF4-FFF2-40B4-BE49-F238E27FC236}">
                    <a16:creationId xmlns:a16="http://schemas.microsoft.com/office/drawing/2014/main" id="{DACBCE2D-84D2-475B-8096-8CB97BEF9EE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2" name="Group 51">
            <a:extLst>
              <a:ext uri="{FF2B5EF4-FFF2-40B4-BE49-F238E27FC236}">
                <a16:creationId xmlns:a16="http://schemas.microsoft.com/office/drawing/2014/main" id="{AB2AB0E9-51DF-4B5E-92CC-FBF36B06E43C}"/>
              </a:ext>
            </a:extLst>
          </p:cNvPr>
          <p:cNvGrpSpPr/>
          <p:nvPr/>
        </p:nvGrpSpPr>
        <p:grpSpPr>
          <a:xfrm>
            <a:off x="2270027" y="1511371"/>
            <a:ext cx="629454" cy="509221"/>
            <a:chOff x="4947610" y="1300974"/>
            <a:chExt cx="1113950" cy="901172"/>
          </a:xfrm>
        </p:grpSpPr>
        <p:grpSp>
          <p:nvGrpSpPr>
            <p:cNvPr id="53" name="Group 52">
              <a:extLst>
                <a:ext uri="{FF2B5EF4-FFF2-40B4-BE49-F238E27FC236}">
                  <a16:creationId xmlns:a16="http://schemas.microsoft.com/office/drawing/2014/main" id="{56348AD0-83B9-4B57-B1DB-94D1EE608BEE}"/>
                </a:ext>
              </a:extLst>
            </p:cNvPr>
            <p:cNvGrpSpPr/>
            <p:nvPr/>
          </p:nvGrpSpPr>
          <p:grpSpPr>
            <a:xfrm>
              <a:off x="4947610" y="1300974"/>
              <a:ext cx="1113950" cy="901172"/>
              <a:chOff x="4947610" y="1300974"/>
              <a:chExt cx="1113950" cy="901172"/>
            </a:xfrm>
          </p:grpSpPr>
          <p:sp>
            <p:nvSpPr>
              <p:cNvPr id="57" name="Rectangle: Rounded Corners 56">
                <a:extLst>
                  <a:ext uri="{FF2B5EF4-FFF2-40B4-BE49-F238E27FC236}">
                    <a16:creationId xmlns:a16="http://schemas.microsoft.com/office/drawing/2014/main" id="{80C03475-06BA-4945-83D3-8C7FE8C16A41}"/>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58" name="Rectangle: Rounded Corners 57">
                <a:extLst>
                  <a:ext uri="{FF2B5EF4-FFF2-40B4-BE49-F238E27FC236}">
                    <a16:creationId xmlns:a16="http://schemas.microsoft.com/office/drawing/2014/main" id="{31EC9DE2-6D6D-4D68-847B-7C937DC79D41}"/>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54" name="Group 53">
              <a:extLst>
                <a:ext uri="{FF2B5EF4-FFF2-40B4-BE49-F238E27FC236}">
                  <a16:creationId xmlns:a16="http://schemas.microsoft.com/office/drawing/2014/main" id="{063FD2B9-C518-49CC-93B7-B058AB3C3C8A}"/>
                </a:ext>
              </a:extLst>
            </p:cNvPr>
            <p:cNvGrpSpPr/>
            <p:nvPr/>
          </p:nvGrpSpPr>
          <p:grpSpPr>
            <a:xfrm>
              <a:off x="5086026" y="1439388"/>
              <a:ext cx="624341" cy="624341"/>
              <a:chOff x="1649691" y="3230880"/>
              <a:chExt cx="914400" cy="914400"/>
            </a:xfrm>
          </p:grpSpPr>
          <p:sp>
            <p:nvSpPr>
              <p:cNvPr id="55" name="Accent">
                <a:extLst>
                  <a:ext uri="{FF2B5EF4-FFF2-40B4-BE49-F238E27FC236}">
                    <a16:creationId xmlns:a16="http://schemas.microsoft.com/office/drawing/2014/main" id="{4861909F-DADC-4F2A-9788-ADE096A309B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56" name="Outline">
                <a:extLst>
                  <a:ext uri="{FF2B5EF4-FFF2-40B4-BE49-F238E27FC236}">
                    <a16:creationId xmlns:a16="http://schemas.microsoft.com/office/drawing/2014/main" id="{BAAD2A17-DA9A-41D1-BC76-05862263FE9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59" name="Group 58">
            <a:extLst>
              <a:ext uri="{FF2B5EF4-FFF2-40B4-BE49-F238E27FC236}">
                <a16:creationId xmlns:a16="http://schemas.microsoft.com/office/drawing/2014/main" id="{D08F1A87-A5F8-447B-99DD-9B25E8FAF08D}"/>
              </a:ext>
            </a:extLst>
          </p:cNvPr>
          <p:cNvGrpSpPr/>
          <p:nvPr/>
        </p:nvGrpSpPr>
        <p:grpSpPr>
          <a:xfrm>
            <a:off x="3588965" y="1511371"/>
            <a:ext cx="629454" cy="509221"/>
            <a:chOff x="4947610" y="1300974"/>
            <a:chExt cx="1113950" cy="901172"/>
          </a:xfrm>
        </p:grpSpPr>
        <p:grpSp>
          <p:nvGrpSpPr>
            <p:cNvPr id="60" name="Group 59">
              <a:extLst>
                <a:ext uri="{FF2B5EF4-FFF2-40B4-BE49-F238E27FC236}">
                  <a16:creationId xmlns:a16="http://schemas.microsoft.com/office/drawing/2014/main" id="{8447119E-546E-4ECA-A87A-41F54932A0FC}"/>
                </a:ext>
              </a:extLst>
            </p:cNvPr>
            <p:cNvGrpSpPr/>
            <p:nvPr/>
          </p:nvGrpSpPr>
          <p:grpSpPr>
            <a:xfrm>
              <a:off x="4947610" y="1300974"/>
              <a:ext cx="1113950" cy="901172"/>
              <a:chOff x="4947610" y="1300974"/>
              <a:chExt cx="1113950" cy="901172"/>
            </a:xfrm>
          </p:grpSpPr>
          <p:sp>
            <p:nvSpPr>
              <p:cNvPr id="64" name="Rectangle: Rounded Corners 63">
                <a:extLst>
                  <a:ext uri="{FF2B5EF4-FFF2-40B4-BE49-F238E27FC236}">
                    <a16:creationId xmlns:a16="http://schemas.microsoft.com/office/drawing/2014/main" id="{310F3EE7-CB0F-4689-8060-BD48E8611276}"/>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65" name="Rectangle: Rounded Corners 64">
                <a:extLst>
                  <a:ext uri="{FF2B5EF4-FFF2-40B4-BE49-F238E27FC236}">
                    <a16:creationId xmlns:a16="http://schemas.microsoft.com/office/drawing/2014/main" id="{B6BC4B9C-E861-4C94-8D56-ADB66CC33E1A}"/>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61" name="Group 60">
              <a:extLst>
                <a:ext uri="{FF2B5EF4-FFF2-40B4-BE49-F238E27FC236}">
                  <a16:creationId xmlns:a16="http://schemas.microsoft.com/office/drawing/2014/main" id="{350B3FFF-F60F-42E2-8467-8381DAE3B5FE}"/>
                </a:ext>
              </a:extLst>
            </p:cNvPr>
            <p:cNvGrpSpPr/>
            <p:nvPr/>
          </p:nvGrpSpPr>
          <p:grpSpPr>
            <a:xfrm>
              <a:off x="5086026" y="1439388"/>
              <a:ext cx="624341" cy="624341"/>
              <a:chOff x="1649691" y="3230880"/>
              <a:chExt cx="914400" cy="914400"/>
            </a:xfrm>
          </p:grpSpPr>
          <p:sp>
            <p:nvSpPr>
              <p:cNvPr id="62" name="Accent">
                <a:extLst>
                  <a:ext uri="{FF2B5EF4-FFF2-40B4-BE49-F238E27FC236}">
                    <a16:creationId xmlns:a16="http://schemas.microsoft.com/office/drawing/2014/main" id="{45FC4196-4579-4FB2-B801-B74DEC4450D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63" name="Outline">
                <a:extLst>
                  <a:ext uri="{FF2B5EF4-FFF2-40B4-BE49-F238E27FC236}">
                    <a16:creationId xmlns:a16="http://schemas.microsoft.com/office/drawing/2014/main" id="{72296FEA-9380-4792-B816-E10F63DAACC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66" name="Group 65">
            <a:extLst>
              <a:ext uri="{FF2B5EF4-FFF2-40B4-BE49-F238E27FC236}">
                <a16:creationId xmlns:a16="http://schemas.microsoft.com/office/drawing/2014/main" id="{B3B6F934-7A56-4BB4-B88E-706D1AAEE590}"/>
              </a:ext>
            </a:extLst>
          </p:cNvPr>
          <p:cNvGrpSpPr/>
          <p:nvPr/>
        </p:nvGrpSpPr>
        <p:grpSpPr>
          <a:xfrm>
            <a:off x="4907903" y="1511371"/>
            <a:ext cx="629454" cy="509221"/>
            <a:chOff x="4947610" y="1300974"/>
            <a:chExt cx="1113950" cy="901172"/>
          </a:xfrm>
        </p:grpSpPr>
        <p:grpSp>
          <p:nvGrpSpPr>
            <p:cNvPr id="67" name="Group 66">
              <a:extLst>
                <a:ext uri="{FF2B5EF4-FFF2-40B4-BE49-F238E27FC236}">
                  <a16:creationId xmlns:a16="http://schemas.microsoft.com/office/drawing/2014/main" id="{B940F2D2-57BD-4F9C-812B-065F435F968F}"/>
                </a:ext>
              </a:extLst>
            </p:cNvPr>
            <p:cNvGrpSpPr/>
            <p:nvPr/>
          </p:nvGrpSpPr>
          <p:grpSpPr>
            <a:xfrm>
              <a:off x="4947610" y="1300974"/>
              <a:ext cx="1113950" cy="901172"/>
              <a:chOff x="4947610" y="1300974"/>
              <a:chExt cx="1113950" cy="901172"/>
            </a:xfrm>
          </p:grpSpPr>
          <p:sp>
            <p:nvSpPr>
              <p:cNvPr id="71" name="Rectangle: Rounded Corners 70">
                <a:extLst>
                  <a:ext uri="{FF2B5EF4-FFF2-40B4-BE49-F238E27FC236}">
                    <a16:creationId xmlns:a16="http://schemas.microsoft.com/office/drawing/2014/main" id="{CBCD0ADB-A3B4-4C2F-A968-5A16C026CA8C}"/>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72" name="Rectangle: Rounded Corners 71">
                <a:extLst>
                  <a:ext uri="{FF2B5EF4-FFF2-40B4-BE49-F238E27FC236}">
                    <a16:creationId xmlns:a16="http://schemas.microsoft.com/office/drawing/2014/main" id="{DBA99B4E-79D6-45DB-B427-AA89E2A6B23C}"/>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68" name="Group 67">
              <a:extLst>
                <a:ext uri="{FF2B5EF4-FFF2-40B4-BE49-F238E27FC236}">
                  <a16:creationId xmlns:a16="http://schemas.microsoft.com/office/drawing/2014/main" id="{1AAB8AB8-D19C-4228-BD09-152211C9692C}"/>
                </a:ext>
              </a:extLst>
            </p:cNvPr>
            <p:cNvGrpSpPr/>
            <p:nvPr/>
          </p:nvGrpSpPr>
          <p:grpSpPr>
            <a:xfrm>
              <a:off x="5086026" y="1439388"/>
              <a:ext cx="624341" cy="624341"/>
              <a:chOff x="1649691" y="3230880"/>
              <a:chExt cx="914400" cy="914400"/>
            </a:xfrm>
          </p:grpSpPr>
          <p:sp>
            <p:nvSpPr>
              <p:cNvPr id="69" name="Accent">
                <a:extLst>
                  <a:ext uri="{FF2B5EF4-FFF2-40B4-BE49-F238E27FC236}">
                    <a16:creationId xmlns:a16="http://schemas.microsoft.com/office/drawing/2014/main" id="{81A3FEC6-E73A-46E9-9426-04D0290988E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0" name="Outline">
                <a:extLst>
                  <a:ext uri="{FF2B5EF4-FFF2-40B4-BE49-F238E27FC236}">
                    <a16:creationId xmlns:a16="http://schemas.microsoft.com/office/drawing/2014/main" id="{910C1704-0D14-4596-9141-F7879E89297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73" name="Group 72">
            <a:extLst>
              <a:ext uri="{FF2B5EF4-FFF2-40B4-BE49-F238E27FC236}">
                <a16:creationId xmlns:a16="http://schemas.microsoft.com/office/drawing/2014/main" id="{BDF5D3C8-A756-4721-8F17-7162EB553F50}"/>
              </a:ext>
            </a:extLst>
          </p:cNvPr>
          <p:cNvGrpSpPr/>
          <p:nvPr/>
        </p:nvGrpSpPr>
        <p:grpSpPr>
          <a:xfrm>
            <a:off x="6226841" y="1511371"/>
            <a:ext cx="629454" cy="509221"/>
            <a:chOff x="4947610" y="1300974"/>
            <a:chExt cx="1113950" cy="901172"/>
          </a:xfrm>
        </p:grpSpPr>
        <p:grpSp>
          <p:nvGrpSpPr>
            <p:cNvPr id="74" name="Group 73">
              <a:extLst>
                <a:ext uri="{FF2B5EF4-FFF2-40B4-BE49-F238E27FC236}">
                  <a16:creationId xmlns:a16="http://schemas.microsoft.com/office/drawing/2014/main" id="{D998FBBE-C1CA-480C-B5E2-F3BE8F073954}"/>
                </a:ext>
              </a:extLst>
            </p:cNvPr>
            <p:cNvGrpSpPr/>
            <p:nvPr/>
          </p:nvGrpSpPr>
          <p:grpSpPr>
            <a:xfrm>
              <a:off x="4947610" y="1300974"/>
              <a:ext cx="1113950" cy="901172"/>
              <a:chOff x="4947610" y="1300974"/>
              <a:chExt cx="1113950" cy="901172"/>
            </a:xfrm>
          </p:grpSpPr>
          <p:sp>
            <p:nvSpPr>
              <p:cNvPr id="78" name="Rectangle: Rounded Corners 77">
                <a:extLst>
                  <a:ext uri="{FF2B5EF4-FFF2-40B4-BE49-F238E27FC236}">
                    <a16:creationId xmlns:a16="http://schemas.microsoft.com/office/drawing/2014/main" id="{D0F72C47-EFA3-4578-A02F-C160296AC5F3}"/>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79" name="Rectangle: Rounded Corners 78">
                <a:extLst>
                  <a:ext uri="{FF2B5EF4-FFF2-40B4-BE49-F238E27FC236}">
                    <a16:creationId xmlns:a16="http://schemas.microsoft.com/office/drawing/2014/main" id="{D2F9F604-DE75-4183-B689-565165075A6C}"/>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75" name="Group 74">
              <a:extLst>
                <a:ext uri="{FF2B5EF4-FFF2-40B4-BE49-F238E27FC236}">
                  <a16:creationId xmlns:a16="http://schemas.microsoft.com/office/drawing/2014/main" id="{97C7CED5-03DB-48FA-A878-E60D0BA7609F}"/>
                </a:ext>
              </a:extLst>
            </p:cNvPr>
            <p:cNvGrpSpPr/>
            <p:nvPr/>
          </p:nvGrpSpPr>
          <p:grpSpPr>
            <a:xfrm>
              <a:off x="5086026" y="1439388"/>
              <a:ext cx="624341" cy="624341"/>
              <a:chOff x="1649691" y="3230880"/>
              <a:chExt cx="914400" cy="914400"/>
            </a:xfrm>
          </p:grpSpPr>
          <p:sp>
            <p:nvSpPr>
              <p:cNvPr id="76" name="Accent">
                <a:extLst>
                  <a:ext uri="{FF2B5EF4-FFF2-40B4-BE49-F238E27FC236}">
                    <a16:creationId xmlns:a16="http://schemas.microsoft.com/office/drawing/2014/main" id="{C26D853B-2A89-4C4D-AAF2-616972876EA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77" name="Outline">
                <a:extLst>
                  <a:ext uri="{FF2B5EF4-FFF2-40B4-BE49-F238E27FC236}">
                    <a16:creationId xmlns:a16="http://schemas.microsoft.com/office/drawing/2014/main" id="{A6943B84-E266-400D-A519-85DD88F1CA0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grpSp>
        <p:nvGrpSpPr>
          <p:cNvPr id="80" name="Group 79">
            <a:extLst>
              <a:ext uri="{FF2B5EF4-FFF2-40B4-BE49-F238E27FC236}">
                <a16:creationId xmlns:a16="http://schemas.microsoft.com/office/drawing/2014/main" id="{EE431084-614E-41F2-B4EF-56584475EB8B}"/>
              </a:ext>
            </a:extLst>
          </p:cNvPr>
          <p:cNvGrpSpPr/>
          <p:nvPr/>
        </p:nvGrpSpPr>
        <p:grpSpPr>
          <a:xfrm>
            <a:off x="7545780" y="1511371"/>
            <a:ext cx="629454" cy="509221"/>
            <a:chOff x="4947610" y="1300974"/>
            <a:chExt cx="1113950" cy="901172"/>
          </a:xfrm>
        </p:grpSpPr>
        <p:grpSp>
          <p:nvGrpSpPr>
            <p:cNvPr id="81" name="Group 80">
              <a:extLst>
                <a:ext uri="{FF2B5EF4-FFF2-40B4-BE49-F238E27FC236}">
                  <a16:creationId xmlns:a16="http://schemas.microsoft.com/office/drawing/2014/main" id="{899EBA67-7830-4C97-93A4-E20657BB5B76}"/>
                </a:ext>
              </a:extLst>
            </p:cNvPr>
            <p:cNvGrpSpPr/>
            <p:nvPr/>
          </p:nvGrpSpPr>
          <p:grpSpPr>
            <a:xfrm>
              <a:off x="4947610" y="1300974"/>
              <a:ext cx="1113950" cy="901172"/>
              <a:chOff x="4947610" y="1300974"/>
              <a:chExt cx="1113950" cy="901172"/>
            </a:xfrm>
          </p:grpSpPr>
          <p:sp>
            <p:nvSpPr>
              <p:cNvPr id="85" name="Rectangle: Rounded Corners 84">
                <a:extLst>
                  <a:ext uri="{FF2B5EF4-FFF2-40B4-BE49-F238E27FC236}">
                    <a16:creationId xmlns:a16="http://schemas.microsoft.com/office/drawing/2014/main" id="{AC6A90EE-419F-40D0-AF75-EEF3DF2ECDB5}"/>
                  </a:ext>
                </a:extLst>
              </p:cNvPr>
              <p:cNvSpPr/>
              <p:nvPr/>
            </p:nvSpPr>
            <p:spPr>
              <a:xfrm rot="2700000">
                <a:off x="5160388"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sp>
            <p:nvSpPr>
              <p:cNvPr id="86" name="Rectangle: Rounded Corners 85">
                <a:extLst>
                  <a:ext uri="{FF2B5EF4-FFF2-40B4-BE49-F238E27FC236}">
                    <a16:creationId xmlns:a16="http://schemas.microsoft.com/office/drawing/2014/main" id="{789F6713-3117-4F31-9968-A8AD63548A5B}"/>
                  </a:ext>
                </a:extLst>
              </p:cNvPr>
              <p:cNvSpPr/>
              <p:nvPr/>
            </p:nvSpPr>
            <p:spPr>
              <a:xfrm rot="2700000">
                <a:off x="4947611" y="1300973"/>
                <a:ext cx="901172" cy="901173"/>
              </a:xfrm>
              <a:prstGeom prst="roundRect">
                <a:avLst/>
              </a:prstGeom>
              <a:solidFill>
                <a:srgbClr val="FFFFFF"/>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dirty="0">
                  <a:solidFill>
                    <a:srgbClr val="FFFFFF"/>
                  </a:solidFill>
                </a:endParaRPr>
              </a:p>
            </p:txBody>
          </p:sp>
        </p:grpSp>
        <p:grpSp>
          <p:nvGrpSpPr>
            <p:cNvPr id="82" name="Group 81">
              <a:extLst>
                <a:ext uri="{FF2B5EF4-FFF2-40B4-BE49-F238E27FC236}">
                  <a16:creationId xmlns:a16="http://schemas.microsoft.com/office/drawing/2014/main" id="{E5E238E3-835F-4EC7-BF8C-686C2F9590EB}"/>
                </a:ext>
              </a:extLst>
            </p:cNvPr>
            <p:cNvGrpSpPr/>
            <p:nvPr/>
          </p:nvGrpSpPr>
          <p:grpSpPr>
            <a:xfrm>
              <a:off x="5086026" y="1439388"/>
              <a:ext cx="624341" cy="624341"/>
              <a:chOff x="1649691" y="3230880"/>
              <a:chExt cx="914400" cy="914400"/>
            </a:xfrm>
          </p:grpSpPr>
          <p:sp>
            <p:nvSpPr>
              <p:cNvPr id="83" name="Accent">
                <a:extLst>
                  <a:ext uri="{FF2B5EF4-FFF2-40B4-BE49-F238E27FC236}">
                    <a16:creationId xmlns:a16="http://schemas.microsoft.com/office/drawing/2014/main" id="{7E4DA988-0823-480F-9DA3-08C38E762697}"/>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500" dirty="0">
                  <a:solidFill>
                    <a:schemeClr val="bg1"/>
                  </a:solidFill>
                  <a:latin typeface="Arial" panose="020B0604020202020204" pitchFamily="34" charset="0"/>
                </a:endParaRPr>
              </a:p>
            </p:txBody>
          </p:sp>
          <p:sp>
            <p:nvSpPr>
              <p:cNvPr id="84" name="Outline">
                <a:extLst>
                  <a:ext uri="{FF2B5EF4-FFF2-40B4-BE49-F238E27FC236}">
                    <a16:creationId xmlns:a16="http://schemas.microsoft.com/office/drawing/2014/main" id="{4D9384FD-008A-4A17-BBFE-12EC1451A63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500" dirty="0">
                  <a:solidFill>
                    <a:schemeClr val="bg1"/>
                  </a:solidFill>
                  <a:latin typeface="Arial" panose="020B0604020202020204" pitchFamily="34" charset="0"/>
                </a:endParaRPr>
              </a:p>
            </p:txBody>
          </p:sp>
        </p:grpSp>
      </p:grpSp>
    </p:spTree>
    <p:extLst>
      <p:ext uri="{BB962C8B-B14F-4D97-AF65-F5344CB8AC3E}">
        <p14:creationId xmlns:p14="http://schemas.microsoft.com/office/powerpoint/2010/main" val="211254438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D12DFA9-9140-4780-B008-B72C654A2261}"/>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62</a:t>
            </a:fld>
            <a:endParaRPr lang="en-PH" dirty="0"/>
          </a:p>
        </p:txBody>
      </p:sp>
      <p:sp>
        <p:nvSpPr>
          <p:cNvPr id="8" name="Subtitle 7">
            <a:extLst>
              <a:ext uri="{FF2B5EF4-FFF2-40B4-BE49-F238E27FC236}">
                <a16:creationId xmlns:a16="http://schemas.microsoft.com/office/drawing/2014/main" id="{6F8AA581-D244-4E13-BF02-4848E572B851}"/>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07661ADA-1D10-4788-94AC-451841C9AB67}"/>
              </a:ext>
            </a:extLst>
          </p:cNvPr>
          <p:cNvSpPr>
            <a:spLocks noGrp="1"/>
          </p:cNvSpPr>
          <p:nvPr>
            <p:ph type="title"/>
          </p:nvPr>
        </p:nvSpPr>
        <p:spPr>
          <a:xfrm>
            <a:off x="628650" y="2546508"/>
            <a:ext cx="7886700" cy="1600556"/>
          </a:xfrm>
        </p:spPr>
        <p:txBody>
          <a:bodyPr/>
          <a:lstStyle/>
          <a:p>
            <a:r>
              <a:rPr lang="en-PH" dirty="0"/>
              <a:t>Row Slides</a:t>
            </a:r>
          </a:p>
        </p:txBody>
      </p:sp>
    </p:spTree>
    <p:extLst>
      <p:ext uri="{BB962C8B-B14F-4D97-AF65-F5344CB8AC3E}">
        <p14:creationId xmlns:p14="http://schemas.microsoft.com/office/powerpoint/2010/main" val="26745363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9DA8D9-0AD5-41FB-8094-221E41FAC212}"/>
              </a:ext>
            </a:extLst>
          </p:cNvPr>
          <p:cNvSpPr>
            <a:spLocks noGrp="1"/>
          </p:cNvSpPr>
          <p:nvPr>
            <p:ph type="title"/>
          </p:nvPr>
        </p:nvSpPr>
        <p:spPr>
          <a:xfrm>
            <a:off x="628650" y="365127"/>
            <a:ext cx="7886700" cy="618100"/>
          </a:xfrm>
        </p:spPr>
        <p:txBody>
          <a:bodyPr>
            <a:normAutofit/>
          </a:bodyPr>
          <a:lstStyle/>
          <a:p>
            <a:r>
              <a:rPr lang="en-PH" dirty="0"/>
              <a:t>Basic Three Row Slides</a:t>
            </a:r>
          </a:p>
        </p:txBody>
      </p:sp>
      <p:sp>
        <p:nvSpPr>
          <p:cNvPr id="15" name="Slide Number Placeholder 14">
            <a:extLst>
              <a:ext uri="{FF2B5EF4-FFF2-40B4-BE49-F238E27FC236}">
                <a16:creationId xmlns:a16="http://schemas.microsoft.com/office/drawing/2014/main" id="{33EED479-D1C1-4735-ADFF-ACA85501A1D9}"/>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63</a:t>
            </a:fld>
            <a:endParaRPr lang="en-PH" dirty="0"/>
          </a:p>
        </p:txBody>
      </p:sp>
      <p:sp>
        <p:nvSpPr>
          <p:cNvPr id="4" name="Oval 3">
            <a:extLst>
              <a:ext uri="{FF2B5EF4-FFF2-40B4-BE49-F238E27FC236}">
                <a16:creationId xmlns:a16="http://schemas.microsoft.com/office/drawing/2014/main" id="{A1823E86-FE60-455E-902D-8CDA67713918}"/>
              </a:ext>
            </a:extLst>
          </p:cNvPr>
          <p:cNvSpPr/>
          <p:nvPr/>
        </p:nvSpPr>
        <p:spPr>
          <a:xfrm>
            <a:off x="611300" y="2512395"/>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sp>
        <p:nvSpPr>
          <p:cNvPr id="14" name="Oval 13">
            <a:extLst>
              <a:ext uri="{FF2B5EF4-FFF2-40B4-BE49-F238E27FC236}">
                <a16:creationId xmlns:a16="http://schemas.microsoft.com/office/drawing/2014/main" id="{C774D657-707C-45FD-98E7-B50F628F5557}"/>
              </a:ext>
            </a:extLst>
          </p:cNvPr>
          <p:cNvSpPr/>
          <p:nvPr/>
        </p:nvSpPr>
        <p:spPr>
          <a:xfrm>
            <a:off x="611300" y="3948487"/>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sp>
        <p:nvSpPr>
          <p:cNvPr id="16" name="Oval 15">
            <a:extLst>
              <a:ext uri="{FF2B5EF4-FFF2-40B4-BE49-F238E27FC236}">
                <a16:creationId xmlns:a16="http://schemas.microsoft.com/office/drawing/2014/main" id="{55F47D80-E8E8-4ECF-8E85-F59A569B44A8}"/>
              </a:ext>
            </a:extLst>
          </p:cNvPr>
          <p:cNvSpPr/>
          <p:nvPr/>
        </p:nvSpPr>
        <p:spPr>
          <a:xfrm>
            <a:off x="611300" y="5384578"/>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sp>
        <p:nvSpPr>
          <p:cNvPr id="3" name="Text Placeholder 11">
            <a:extLst>
              <a:ext uri="{FF2B5EF4-FFF2-40B4-BE49-F238E27FC236}">
                <a16:creationId xmlns:a16="http://schemas.microsoft.com/office/drawing/2014/main" id="{4C2E005A-DBB8-4948-8AE3-6D2AC2180E91}"/>
              </a:ext>
            </a:extLst>
          </p:cNvPr>
          <p:cNvSpPr txBox="1">
            <a:spLocks/>
          </p:cNvSpPr>
          <p:nvPr/>
        </p:nvSpPr>
        <p:spPr>
          <a:xfrm>
            <a:off x="2232530" y="2044186"/>
            <a:ext cx="6483211" cy="1195498"/>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45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a:t>
            </a:r>
          </a:p>
        </p:txBody>
      </p:sp>
      <p:sp>
        <p:nvSpPr>
          <p:cNvPr id="6" name="Text Placeholder 11">
            <a:extLst>
              <a:ext uri="{FF2B5EF4-FFF2-40B4-BE49-F238E27FC236}">
                <a16:creationId xmlns:a16="http://schemas.microsoft.com/office/drawing/2014/main" id="{F82C093A-3623-49F7-BD3F-9606D6EB1E21}"/>
              </a:ext>
            </a:extLst>
          </p:cNvPr>
          <p:cNvSpPr txBox="1">
            <a:spLocks/>
          </p:cNvSpPr>
          <p:nvPr/>
        </p:nvSpPr>
        <p:spPr>
          <a:xfrm>
            <a:off x="2232530" y="3468920"/>
            <a:ext cx="6483211" cy="1195498"/>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45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a:t>
            </a:r>
          </a:p>
        </p:txBody>
      </p:sp>
      <p:sp>
        <p:nvSpPr>
          <p:cNvPr id="7" name="Text Placeholder 11">
            <a:extLst>
              <a:ext uri="{FF2B5EF4-FFF2-40B4-BE49-F238E27FC236}">
                <a16:creationId xmlns:a16="http://schemas.microsoft.com/office/drawing/2014/main" id="{D08E5619-F733-4B9B-AB60-4266987358F0}"/>
              </a:ext>
            </a:extLst>
          </p:cNvPr>
          <p:cNvSpPr txBox="1">
            <a:spLocks/>
          </p:cNvSpPr>
          <p:nvPr/>
        </p:nvSpPr>
        <p:spPr>
          <a:xfrm>
            <a:off x="2232530" y="4893656"/>
            <a:ext cx="6483211" cy="1195498"/>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45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450"/>
              </a:spcBef>
              <a:buClr>
                <a:schemeClr val="accent1"/>
              </a:buClr>
            </a:pPr>
            <a:r>
              <a:rPr lang="en-PH" sz="1400" dirty="0">
                <a:latin typeface="Arial" panose="020B0604020202020204" pitchFamily="34" charset="0"/>
              </a:rPr>
              <a:t>Aenean a elit justo. Vivamus laoreet, lorem id iaculis mattis, </a:t>
            </a:r>
          </a:p>
        </p:txBody>
      </p:sp>
      <p:sp>
        <p:nvSpPr>
          <p:cNvPr id="8" name="Text Placeholder 8">
            <a:extLst>
              <a:ext uri="{FF2B5EF4-FFF2-40B4-BE49-F238E27FC236}">
                <a16:creationId xmlns:a16="http://schemas.microsoft.com/office/drawing/2014/main" id="{EAD5A482-16D9-4770-828D-5DE964596E32}"/>
              </a:ext>
            </a:extLst>
          </p:cNvPr>
          <p:cNvSpPr txBox="1">
            <a:spLocks/>
          </p:cNvSpPr>
          <p:nvPr/>
        </p:nvSpPr>
        <p:spPr>
          <a:xfrm>
            <a:off x="945009" y="2044186"/>
            <a:ext cx="1169934" cy="1195498"/>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9" name="Text Placeholder 8">
            <a:extLst>
              <a:ext uri="{FF2B5EF4-FFF2-40B4-BE49-F238E27FC236}">
                <a16:creationId xmlns:a16="http://schemas.microsoft.com/office/drawing/2014/main" id="{41556573-85B6-4F08-B377-8D97A65A0E9B}"/>
              </a:ext>
            </a:extLst>
          </p:cNvPr>
          <p:cNvSpPr txBox="1">
            <a:spLocks/>
          </p:cNvSpPr>
          <p:nvPr/>
        </p:nvSpPr>
        <p:spPr>
          <a:xfrm>
            <a:off x="945009" y="3468923"/>
            <a:ext cx="1169934" cy="1240919"/>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sp>
        <p:nvSpPr>
          <p:cNvPr id="10" name="Text Placeholder 8">
            <a:extLst>
              <a:ext uri="{FF2B5EF4-FFF2-40B4-BE49-F238E27FC236}">
                <a16:creationId xmlns:a16="http://schemas.microsoft.com/office/drawing/2014/main" id="{B48481C9-A9BA-4E8C-A8AF-459512D7EF06}"/>
              </a:ext>
            </a:extLst>
          </p:cNvPr>
          <p:cNvSpPr txBox="1">
            <a:spLocks/>
          </p:cNvSpPr>
          <p:nvPr/>
        </p:nvSpPr>
        <p:spPr>
          <a:xfrm>
            <a:off x="945009" y="4893659"/>
            <a:ext cx="1169934" cy="1240919"/>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accent1"/>
                </a:solidFill>
                <a:latin typeface="Arial" panose="020B0604020202020204" pitchFamily="34" charset="0"/>
              </a:rPr>
              <a:t>H</a:t>
            </a:r>
            <a:r>
              <a:rPr lang="en-PH" sz="1800" dirty="0">
                <a:solidFill>
                  <a:schemeClr val="accent1"/>
                </a:solidFill>
                <a:latin typeface="Arial" panose="020B0604020202020204" pitchFamily="34" charset="0"/>
              </a:rPr>
              <a:t>eader</a:t>
            </a:r>
          </a:p>
        </p:txBody>
      </p:sp>
      <p:cxnSp>
        <p:nvCxnSpPr>
          <p:cNvPr id="12" name="Straight Connector 11">
            <a:extLst>
              <a:ext uri="{FF2B5EF4-FFF2-40B4-BE49-F238E27FC236}">
                <a16:creationId xmlns:a16="http://schemas.microsoft.com/office/drawing/2014/main" id="{08B236E2-B11C-46DD-9967-4D280127FE25}"/>
              </a:ext>
            </a:extLst>
          </p:cNvPr>
          <p:cNvCxnSpPr/>
          <p:nvPr/>
        </p:nvCxnSpPr>
        <p:spPr>
          <a:xfrm>
            <a:off x="611192" y="4779037"/>
            <a:ext cx="810450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FC058CA-1DA3-46BA-81CA-5BB1DC7ADE05}"/>
              </a:ext>
            </a:extLst>
          </p:cNvPr>
          <p:cNvCxnSpPr/>
          <p:nvPr/>
        </p:nvCxnSpPr>
        <p:spPr>
          <a:xfrm>
            <a:off x="611192" y="3354303"/>
            <a:ext cx="810450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7" name="Text Placeholder 8">
            <a:extLst>
              <a:ext uri="{FF2B5EF4-FFF2-40B4-BE49-F238E27FC236}">
                <a16:creationId xmlns:a16="http://schemas.microsoft.com/office/drawing/2014/main" id="{0783F335-D956-4542-8564-A60DA91B96A3}"/>
              </a:ext>
            </a:extLst>
          </p:cNvPr>
          <p:cNvSpPr txBox="1">
            <a:spLocks/>
          </p:cNvSpPr>
          <p:nvPr/>
        </p:nvSpPr>
        <p:spPr>
          <a:xfrm>
            <a:off x="611300" y="1511369"/>
            <a:ext cx="5371244"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1"/>
                </a:solidFill>
                <a:latin typeface="Arial" panose="020B0604020202020204" pitchFamily="34" charset="0"/>
              </a:rPr>
              <a:t>H</a:t>
            </a:r>
            <a:r>
              <a:rPr lang="en-PH" sz="2100" dirty="0">
                <a:solidFill>
                  <a:schemeClr val="accent1"/>
                </a:solidFill>
                <a:latin typeface="Arial" panose="020B0604020202020204" pitchFamily="34" charset="0"/>
              </a:rPr>
              <a:t>eader</a:t>
            </a:r>
          </a:p>
        </p:txBody>
      </p:sp>
      <p:cxnSp>
        <p:nvCxnSpPr>
          <p:cNvPr id="18" name="Straight Connector 17">
            <a:extLst>
              <a:ext uri="{FF2B5EF4-FFF2-40B4-BE49-F238E27FC236}">
                <a16:creationId xmlns:a16="http://schemas.microsoft.com/office/drawing/2014/main" id="{06A00816-6543-40D0-927D-4E3D7EC7E6C9}"/>
              </a:ext>
            </a:extLst>
          </p:cNvPr>
          <p:cNvCxnSpPr>
            <a:cxnSpLocks/>
          </p:cNvCxnSpPr>
          <p:nvPr/>
        </p:nvCxnSpPr>
        <p:spPr>
          <a:xfrm>
            <a:off x="611188" y="1880910"/>
            <a:ext cx="8104549"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99296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7E20013-F3EC-4CE2-A25E-605B01AE6529}"/>
              </a:ext>
            </a:extLst>
          </p:cNvPr>
          <p:cNvSpPr>
            <a:spLocks noGrp="1"/>
          </p:cNvSpPr>
          <p:nvPr>
            <p:ph type="title"/>
          </p:nvPr>
        </p:nvSpPr>
        <p:spPr>
          <a:xfrm>
            <a:off x="628650" y="365127"/>
            <a:ext cx="7886700" cy="618100"/>
          </a:xfrm>
        </p:spPr>
        <p:txBody>
          <a:bodyPr>
            <a:normAutofit/>
          </a:bodyPr>
          <a:lstStyle/>
          <a:p>
            <a:r>
              <a:rPr lang="en-PH" dirty="0"/>
              <a:t>Visual Three Row Slides</a:t>
            </a:r>
          </a:p>
        </p:txBody>
      </p:sp>
      <p:sp>
        <p:nvSpPr>
          <p:cNvPr id="3" name="Slide Number Placeholder 2">
            <a:extLst>
              <a:ext uri="{FF2B5EF4-FFF2-40B4-BE49-F238E27FC236}">
                <a16:creationId xmlns:a16="http://schemas.microsoft.com/office/drawing/2014/main" id="{5FD284D3-E5B6-420C-8E41-DA040DD3E96B}"/>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64</a:t>
            </a:fld>
            <a:endParaRPr lang="en-PH" dirty="0"/>
          </a:p>
        </p:txBody>
      </p:sp>
      <p:sp>
        <p:nvSpPr>
          <p:cNvPr id="44" name="Rectangle: Top Corners Rounded 43">
            <a:extLst>
              <a:ext uri="{FF2B5EF4-FFF2-40B4-BE49-F238E27FC236}">
                <a16:creationId xmlns:a16="http://schemas.microsoft.com/office/drawing/2014/main" id="{4457B97F-E773-4918-9995-A2A387379D26}"/>
              </a:ext>
            </a:extLst>
          </p:cNvPr>
          <p:cNvSpPr/>
          <p:nvPr/>
        </p:nvSpPr>
        <p:spPr>
          <a:xfrm>
            <a:off x="1263243" y="1790666"/>
            <a:ext cx="2232781"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Arial" panose="020B0604020202020204" pitchFamily="34" charset="0"/>
              </a:rPr>
              <a:t>Column Header</a:t>
            </a:r>
            <a:endParaRPr lang="en-PH" sz="1600" dirty="0">
              <a:latin typeface="Arial" panose="020B0604020202020204" pitchFamily="34" charset="0"/>
            </a:endParaRPr>
          </a:p>
        </p:txBody>
      </p:sp>
      <p:sp>
        <p:nvSpPr>
          <p:cNvPr id="45" name="Rectangle: Top Corners Rounded 44">
            <a:extLst>
              <a:ext uri="{FF2B5EF4-FFF2-40B4-BE49-F238E27FC236}">
                <a16:creationId xmlns:a16="http://schemas.microsoft.com/office/drawing/2014/main" id="{E7E927BC-DEFD-4535-BDC5-32BF16CEA65D}"/>
              </a:ext>
            </a:extLst>
          </p:cNvPr>
          <p:cNvSpPr/>
          <p:nvPr/>
        </p:nvSpPr>
        <p:spPr>
          <a:xfrm>
            <a:off x="3494192" y="1790666"/>
            <a:ext cx="5021158"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Arial" panose="020B0604020202020204" pitchFamily="34" charset="0"/>
              </a:rPr>
              <a:t>Column Header</a:t>
            </a:r>
            <a:endParaRPr lang="en-PH" sz="1600" dirty="0">
              <a:latin typeface="Arial" panose="020B0604020202020204" pitchFamily="34" charset="0"/>
            </a:endParaRPr>
          </a:p>
        </p:txBody>
      </p:sp>
      <p:sp>
        <p:nvSpPr>
          <p:cNvPr id="5" name="Rectangle: Top Corners Rounded 4">
            <a:extLst>
              <a:ext uri="{FF2B5EF4-FFF2-40B4-BE49-F238E27FC236}">
                <a16:creationId xmlns:a16="http://schemas.microsoft.com/office/drawing/2014/main" id="{3EF693C8-F543-49AE-8A8D-AAE34378D111}"/>
              </a:ext>
            </a:extLst>
          </p:cNvPr>
          <p:cNvSpPr/>
          <p:nvPr/>
        </p:nvSpPr>
        <p:spPr>
          <a:xfrm rot="5400000">
            <a:off x="4259882" y="-810535"/>
            <a:ext cx="1217375" cy="7210661"/>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6" name="Rectangle 5">
            <a:extLst>
              <a:ext uri="{FF2B5EF4-FFF2-40B4-BE49-F238E27FC236}">
                <a16:creationId xmlns:a16="http://schemas.microsoft.com/office/drawing/2014/main" id="{10F0AFA8-5A36-4BF8-A5C6-3F2BE3CD146B}"/>
              </a:ext>
            </a:extLst>
          </p:cNvPr>
          <p:cNvSpPr/>
          <p:nvPr/>
        </p:nvSpPr>
        <p:spPr>
          <a:xfrm>
            <a:off x="611188" y="2345655"/>
            <a:ext cx="584712" cy="894445"/>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7" name="Trapezoid 101">
            <a:extLst>
              <a:ext uri="{FF2B5EF4-FFF2-40B4-BE49-F238E27FC236}">
                <a16:creationId xmlns:a16="http://schemas.microsoft.com/office/drawing/2014/main" id="{87295E24-244E-43D9-ADE8-6FA864BBEA8D}"/>
              </a:ext>
            </a:extLst>
          </p:cNvPr>
          <p:cNvSpPr/>
          <p:nvPr/>
        </p:nvSpPr>
        <p:spPr>
          <a:xfrm rot="16200000">
            <a:off x="674504" y="2759417"/>
            <a:ext cx="1106705" cy="70769"/>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2" name="Rectangle: Top Corners Rounded 11">
            <a:extLst>
              <a:ext uri="{FF2B5EF4-FFF2-40B4-BE49-F238E27FC236}">
                <a16:creationId xmlns:a16="http://schemas.microsoft.com/office/drawing/2014/main" id="{C1FD92AA-5D36-4340-AC40-5FBFF7AAF949}"/>
              </a:ext>
            </a:extLst>
          </p:cNvPr>
          <p:cNvSpPr/>
          <p:nvPr/>
        </p:nvSpPr>
        <p:spPr>
          <a:xfrm rot="5400000">
            <a:off x="4259888" y="555016"/>
            <a:ext cx="1217375" cy="7210658"/>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13" name="Rectangle 12">
            <a:extLst>
              <a:ext uri="{FF2B5EF4-FFF2-40B4-BE49-F238E27FC236}">
                <a16:creationId xmlns:a16="http://schemas.microsoft.com/office/drawing/2014/main" id="{7B9E0827-3892-4887-A392-0B604169B5B2}"/>
              </a:ext>
            </a:extLst>
          </p:cNvPr>
          <p:cNvSpPr/>
          <p:nvPr/>
        </p:nvSpPr>
        <p:spPr>
          <a:xfrm>
            <a:off x="611188" y="3711203"/>
            <a:ext cx="584712" cy="894445"/>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14" name="Trapezoid 101">
            <a:extLst>
              <a:ext uri="{FF2B5EF4-FFF2-40B4-BE49-F238E27FC236}">
                <a16:creationId xmlns:a16="http://schemas.microsoft.com/office/drawing/2014/main" id="{1210A890-5D51-40E4-9BEF-A3FF43686EC9}"/>
              </a:ext>
            </a:extLst>
          </p:cNvPr>
          <p:cNvSpPr/>
          <p:nvPr/>
        </p:nvSpPr>
        <p:spPr>
          <a:xfrm rot="16200000">
            <a:off x="674504" y="4124964"/>
            <a:ext cx="1106705" cy="70769"/>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20" name="Rectangle: Top Corners Rounded 19">
            <a:extLst>
              <a:ext uri="{FF2B5EF4-FFF2-40B4-BE49-F238E27FC236}">
                <a16:creationId xmlns:a16="http://schemas.microsoft.com/office/drawing/2014/main" id="{1C3BC60F-A179-41A4-98BD-DCCCD9A6E07F}"/>
              </a:ext>
            </a:extLst>
          </p:cNvPr>
          <p:cNvSpPr/>
          <p:nvPr/>
        </p:nvSpPr>
        <p:spPr>
          <a:xfrm rot="5400000">
            <a:off x="4259888" y="1920562"/>
            <a:ext cx="1217375" cy="7210659"/>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21" name="Rectangle 20">
            <a:extLst>
              <a:ext uri="{FF2B5EF4-FFF2-40B4-BE49-F238E27FC236}">
                <a16:creationId xmlns:a16="http://schemas.microsoft.com/office/drawing/2014/main" id="{63DF3B42-6406-456E-BBB9-98A7459F55C2}"/>
              </a:ext>
            </a:extLst>
          </p:cNvPr>
          <p:cNvSpPr/>
          <p:nvPr/>
        </p:nvSpPr>
        <p:spPr>
          <a:xfrm>
            <a:off x="611188" y="5076750"/>
            <a:ext cx="584712" cy="894445"/>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solidFill>
                <a:srgbClr val="FFFFFF"/>
              </a:solidFill>
              <a:latin typeface="Arial" panose="020B0604020202020204" pitchFamily="34" charset="0"/>
            </a:endParaRPr>
          </a:p>
        </p:txBody>
      </p:sp>
      <p:sp>
        <p:nvSpPr>
          <p:cNvPr id="22" name="Trapezoid 101">
            <a:extLst>
              <a:ext uri="{FF2B5EF4-FFF2-40B4-BE49-F238E27FC236}">
                <a16:creationId xmlns:a16="http://schemas.microsoft.com/office/drawing/2014/main" id="{7E56C573-3252-4615-A1F8-16F66650243D}"/>
              </a:ext>
            </a:extLst>
          </p:cNvPr>
          <p:cNvSpPr/>
          <p:nvPr/>
        </p:nvSpPr>
        <p:spPr>
          <a:xfrm rot="16200000">
            <a:off x="674504" y="5490512"/>
            <a:ext cx="1106705" cy="70769"/>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6" name="Rectangle 35">
            <a:extLst>
              <a:ext uri="{FF2B5EF4-FFF2-40B4-BE49-F238E27FC236}">
                <a16:creationId xmlns:a16="http://schemas.microsoft.com/office/drawing/2014/main" id="{272EFEB4-8033-499E-814E-3A0168CEABA0}"/>
              </a:ext>
            </a:extLst>
          </p:cNvPr>
          <p:cNvSpPr/>
          <p:nvPr/>
        </p:nvSpPr>
        <p:spPr>
          <a:xfrm>
            <a:off x="1364916" y="2241449"/>
            <a:ext cx="1978415" cy="110670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400" dirty="0">
                <a:solidFill>
                  <a:schemeClr val="accent1"/>
                </a:solidFill>
                <a:latin typeface="Arial" panose="020B0604020202020204" pitchFamily="34" charset="0"/>
              </a:rPr>
              <a:t>Lorem ipsum dolor sit amet, consectetur adipiscing elit.</a:t>
            </a:r>
            <a:endParaRPr lang="en-US" sz="1400" dirty="0">
              <a:solidFill>
                <a:schemeClr val="accent1"/>
              </a:solidFill>
              <a:latin typeface="Arial" panose="020B0604020202020204" pitchFamily="34" charset="0"/>
              <a:sym typeface="Franklin Gothic Book" panose="020B0503020102020204" pitchFamily="34" charset="0"/>
            </a:endParaRPr>
          </a:p>
        </p:txBody>
      </p:sp>
      <p:sp>
        <p:nvSpPr>
          <p:cNvPr id="37" name="Rectangle 36">
            <a:extLst>
              <a:ext uri="{FF2B5EF4-FFF2-40B4-BE49-F238E27FC236}">
                <a16:creationId xmlns:a16="http://schemas.microsoft.com/office/drawing/2014/main" id="{D1C1D070-B103-437D-A136-56CC84E505E7}"/>
              </a:ext>
            </a:extLst>
          </p:cNvPr>
          <p:cNvSpPr/>
          <p:nvPr/>
        </p:nvSpPr>
        <p:spPr>
          <a:xfrm>
            <a:off x="1364916" y="3606993"/>
            <a:ext cx="1978415" cy="110670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400" dirty="0">
                <a:solidFill>
                  <a:schemeClr val="accent1"/>
                </a:solidFill>
                <a:latin typeface="Arial" panose="020B0604020202020204" pitchFamily="34" charset="0"/>
              </a:rPr>
              <a:t>Lorem ipsum dolor sit amet, consectetur adipiscing elit.</a:t>
            </a:r>
            <a:endParaRPr lang="en-US" sz="1400" dirty="0">
              <a:solidFill>
                <a:schemeClr val="accent1"/>
              </a:solidFill>
              <a:latin typeface="Arial" panose="020B0604020202020204" pitchFamily="34" charset="0"/>
              <a:sym typeface="Franklin Gothic Book" panose="020B0503020102020204" pitchFamily="34" charset="0"/>
            </a:endParaRPr>
          </a:p>
        </p:txBody>
      </p:sp>
      <p:sp>
        <p:nvSpPr>
          <p:cNvPr id="38" name="Rectangle 37">
            <a:extLst>
              <a:ext uri="{FF2B5EF4-FFF2-40B4-BE49-F238E27FC236}">
                <a16:creationId xmlns:a16="http://schemas.microsoft.com/office/drawing/2014/main" id="{9BD75D47-F5C9-4904-B754-6F9CC30C72B1}"/>
              </a:ext>
            </a:extLst>
          </p:cNvPr>
          <p:cNvSpPr/>
          <p:nvPr/>
        </p:nvSpPr>
        <p:spPr>
          <a:xfrm>
            <a:off x="1364916" y="4972541"/>
            <a:ext cx="1978415" cy="110670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400" dirty="0">
                <a:solidFill>
                  <a:schemeClr val="accent1"/>
                </a:solidFill>
                <a:latin typeface="Arial" panose="020B0604020202020204" pitchFamily="34" charset="0"/>
              </a:rPr>
              <a:t>Lorem ipsum dolor sit amet, consectetur adipiscing elit.</a:t>
            </a:r>
            <a:endParaRPr lang="en-US" sz="1400" dirty="0">
              <a:solidFill>
                <a:schemeClr val="accent1"/>
              </a:solidFill>
              <a:latin typeface="Arial" panose="020B0604020202020204" pitchFamily="34" charset="0"/>
              <a:sym typeface="Franklin Gothic Book" panose="020B0503020102020204" pitchFamily="34" charset="0"/>
            </a:endParaRPr>
          </a:p>
        </p:txBody>
      </p:sp>
      <p:sp>
        <p:nvSpPr>
          <p:cNvPr id="40" name="TextBox 39">
            <a:extLst>
              <a:ext uri="{FF2B5EF4-FFF2-40B4-BE49-F238E27FC236}">
                <a16:creationId xmlns:a16="http://schemas.microsoft.com/office/drawing/2014/main" id="{220E2151-20CA-4FD4-B638-EEF17E38CA66}"/>
              </a:ext>
            </a:extLst>
          </p:cNvPr>
          <p:cNvSpPr txBox="1"/>
          <p:nvPr/>
        </p:nvSpPr>
        <p:spPr>
          <a:xfrm>
            <a:off x="3494190" y="2241449"/>
            <a:ext cx="4979713" cy="110670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Aenean a elit justo. Vivamus laoreet, lorem id iaculis mattis, neque diam blandit nulla, et rhoncus diam augue</a:t>
            </a:r>
          </a:p>
        </p:txBody>
      </p:sp>
      <p:sp>
        <p:nvSpPr>
          <p:cNvPr id="41" name="TextBox 40">
            <a:extLst>
              <a:ext uri="{FF2B5EF4-FFF2-40B4-BE49-F238E27FC236}">
                <a16:creationId xmlns:a16="http://schemas.microsoft.com/office/drawing/2014/main" id="{6ABF2DB4-22E3-44EE-AB99-8949937C6504}"/>
              </a:ext>
            </a:extLst>
          </p:cNvPr>
          <p:cNvSpPr txBox="1"/>
          <p:nvPr/>
        </p:nvSpPr>
        <p:spPr>
          <a:xfrm>
            <a:off x="3494190" y="4972541"/>
            <a:ext cx="4979713" cy="110670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Aenean a elit justo. Vivamus laoreet, lorem id iaculis mattis, neque diam blandit nulla, et rhoncus diam augue</a:t>
            </a:r>
          </a:p>
        </p:txBody>
      </p:sp>
      <p:sp>
        <p:nvSpPr>
          <p:cNvPr id="42" name="TextBox 41">
            <a:extLst>
              <a:ext uri="{FF2B5EF4-FFF2-40B4-BE49-F238E27FC236}">
                <a16:creationId xmlns:a16="http://schemas.microsoft.com/office/drawing/2014/main" id="{270B0061-5BEF-4067-8995-394F926AA13A}"/>
              </a:ext>
            </a:extLst>
          </p:cNvPr>
          <p:cNvSpPr txBox="1"/>
          <p:nvPr/>
        </p:nvSpPr>
        <p:spPr>
          <a:xfrm>
            <a:off x="3494190" y="3606993"/>
            <a:ext cx="4979713" cy="110670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400" dirty="0">
                <a:solidFill>
                  <a:schemeClr val="tx1"/>
                </a:solidFill>
                <a:latin typeface="Arial" panose="020B0604020202020204" pitchFamily="34" charset="0"/>
              </a:rPr>
              <a:t>Aenean a elit justo. Vivamus laoreet, lorem id iaculis mattis, neque diam blandit nulla, et rhoncus diam augue</a:t>
            </a:r>
          </a:p>
        </p:txBody>
      </p:sp>
      <p:pic>
        <p:nvPicPr>
          <p:cNvPr id="46" name="Graphic 45" descr="Single gear with solid fill">
            <a:extLst>
              <a:ext uri="{FF2B5EF4-FFF2-40B4-BE49-F238E27FC236}">
                <a16:creationId xmlns:a16="http://schemas.microsoft.com/office/drawing/2014/main" id="{CAE58501-C4C2-44EF-A28A-3DEF6713CC00}"/>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0472" y="2580477"/>
            <a:ext cx="426141" cy="424800"/>
          </a:xfrm>
          <a:prstGeom prst="rect">
            <a:avLst/>
          </a:prstGeom>
        </p:spPr>
      </p:pic>
      <p:pic>
        <p:nvPicPr>
          <p:cNvPr id="47" name="Graphic 46" descr="Single gear with solid fill">
            <a:extLst>
              <a:ext uri="{FF2B5EF4-FFF2-40B4-BE49-F238E27FC236}">
                <a16:creationId xmlns:a16="http://schemas.microsoft.com/office/drawing/2014/main" id="{E3BEE933-D49E-4276-BD69-5E55F13DDB3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0472" y="3946025"/>
            <a:ext cx="426141" cy="424800"/>
          </a:xfrm>
          <a:prstGeom prst="rect">
            <a:avLst/>
          </a:prstGeom>
        </p:spPr>
      </p:pic>
      <p:pic>
        <p:nvPicPr>
          <p:cNvPr id="48" name="Graphic 47" descr="Single gear with solid fill">
            <a:extLst>
              <a:ext uri="{FF2B5EF4-FFF2-40B4-BE49-F238E27FC236}">
                <a16:creationId xmlns:a16="http://schemas.microsoft.com/office/drawing/2014/main" id="{6C0C48E0-E826-4441-9EB5-50CDB99A37D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90472" y="5311572"/>
            <a:ext cx="426141" cy="424800"/>
          </a:xfrm>
          <a:prstGeom prst="rect">
            <a:avLst/>
          </a:prstGeom>
        </p:spPr>
      </p:pic>
    </p:spTree>
    <p:extLst>
      <p:ext uri="{BB962C8B-B14F-4D97-AF65-F5344CB8AC3E}">
        <p14:creationId xmlns:p14="http://schemas.microsoft.com/office/powerpoint/2010/main" val="320940545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9DA8D9-0AD5-41FB-8094-221E41FAC212}"/>
              </a:ext>
            </a:extLst>
          </p:cNvPr>
          <p:cNvSpPr>
            <a:spLocks noGrp="1"/>
          </p:cNvSpPr>
          <p:nvPr>
            <p:ph type="title"/>
          </p:nvPr>
        </p:nvSpPr>
        <p:spPr>
          <a:xfrm>
            <a:off x="628650" y="365127"/>
            <a:ext cx="7886700" cy="618100"/>
          </a:xfrm>
        </p:spPr>
        <p:txBody>
          <a:bodyPr>
            <a:normAutofit/>
          </a:bodyPr>
          <a:lstStyle/>
          <a:p>
            <a:r>
              <a:rPr lang="en-PH" dirty="0"/>
              <a:t>Basic Four Row Slides</a:t>
            </a:r>
          </a:p>
        </p:txBody>
      </p:sp>
      <p:sp>
        <p:nvSpPr>
          <p:cNvPr id="11" name="Slide Number Placeholder 10">
            <a:extLst>
              <a:ext uri="{FF2B5EF4-FFF2-40B4-BE49-F238E27FC236}">
                <a16:creationId xmlns:a16="http://schemas.microsoft.com/office/drawing/2014/main" id="{6ED8A7C6-3247-4FE7-AB41-C9AA729FB05A}"/>
              </a:ext>
            </a:extLst>
          </p:cNvPr>
          <p:cNvSpPr>
            <a:spLocks noGrp="1"/>
          </p:cNvSpPr>
          <p:nvPr>
            <p:ph type="sldNum" sz="quarter" idx="12"/>
          </p:nvPr>
        </p:nvSpPr>
        <p:spPr/>
        <p:txBody>
          <a:bodyPr/>
          <a:lstStyle/>
          <a:p>
            <a:fld id="{40FCC99B-2112-4769-A0F7-9B55781EDC8A}" type="slidenum">
              <a:rPr lang="en-PH" smtClean="0"/>
              <a:t>65</a:t>
            </a:fld>
            <a:endParaRPr lang="en-PH" dirty="0"/>
          </a:p>
        </p:txBody>
      </p:sp>
      <p:sp>
        <p:nvSpPr>
          <p:cNvPr id="17" name="Oval 16">
            <a:extLst>
              <a:ext uri="{FF2B5EF4-FFF2-40B4-BE49-F238E27FC236}">
                <a16:creationId xmlns:a16="http://schemas.microsoft.com/office/drawing/2014/main" id="{383D7237-60E4-429A-96A2-40D9322E7021}"/>
              </a:ext>
            </a:extLst>
          </p:cNvPr>
          <p:cNvSpPr/>
          <p:nvPr/>
        </p:nvSpPr>
        <p:spPr>
          <a:xfrm>
            <a:off x="628650" y="2355448"/>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sp>
        <p:nvSpPr>
          <p:cNvPr id="19" name="Oval 18">
            <a:extLst>
              <a:ext uri="{FF2B5EF4-FFF2-40B4-BE49-F238E27FC236}">
                <a16:creationId xmlns:a16="http://schemas.microsoft.com/office/drawing/2014/main" id="{CEB0AC0E-B571-4427-A44C-C2239D266DA5}"/>
              </a:ext>
            </a:extLst>
          </p:cNvPr>
          <p:cNvSpPr/>
          <p:nvPr/>
        </p:nvSpPr>
        <p:spPr>
          <a:xfrm>
            <a:off x="628650" y="3419461"/>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sp>
        <p:nvSpPr>
          <p:cNvPr id="20" name="Oval 19">
            <a:extLst>
              <a:ext uri="{FF2B5EF4-FFF2-40B4-BE49-F238E27FC236}">
                <a16:creationId xmlns:a16="http://schemas.microsoft.com/office/drawing/2014/main" id="{384ACAF6-2F95-465C-B361-6920EFEC8DA0}"/>
              </a:ext>
            </a:extLst>
          </p:cNvPr>
          <p:cNvSpPr/>
          <p:nvPr/>
        </p:nvSpPr>
        <p:spPr>
          <a:xfrm>
            <a:off x="628650" y="4483474"/>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sp>
        <p:nvSpPr>
          <p:cNvPr id="21" name="Oval 20">
            <a:extLst>
              <a:ext uri="{FF2B5EF4-FFF2-40B4-BE49-F238E27FC236}">
                <a16:creationId xmlns:a16="http://schemas.microsoft.com/office/drawing/2014/main" id="{7F1D2046-52C3-42A0-813C-F0A824FC6241}"/>
              </a:ext>
            </a:extLst>
          </p:cNvPr>
          <p:cNvSpPr/>
          <p:nvPr/>
        </p:nvSpPr>
        <p:spPr>
          <a:xfrm>
            <a:off x="628650" y="5547487"/>
            <a:ext cx="259080" cy="25908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4</a:t>
            </a:r>
            <a:endParaRPr lang="en-PH" sz="1200" dirty="0">
              <a:latin typeface="Arial" panose="020B0604020202020204" pitchFamily="34" charset="0"/>
            </a:endParaRPr>
          </a:p>
        </p:txBody>
      </p:sp>
      <p:sp>
        <p:nvSpPr>
          <p:cNvPr id="3" name="Text Placeholder 11">
            <a:extLst>
              <a:ext uri="{FF2B5EF4-FFF2-40B4-BE49-F238E27FC236}">
                <a16:creationId xmlns:a16="http://schemas.microsoft.com/office/drawing/2014/main" id="{4C2E005A-DBB8-4948-8AE3-6D2AC2180E91}"/>
              </a:ext>
            </a:extLst>
          </p:cNvPr>
          <p:cNvSpPr txBox="1">
            <a:spLocks/>
          </p:cNvSpPr>
          <p:nvPr/>
        </p:nvSpPr>
        <p:spPr>
          <a:xfrm>
            <a:off x="2232530" y="2044191"/>
            <a:ext cx="6483211" cy="881603"/>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a:t>
            </a:r>
          </a:p>
        </p:txBody>
      </p:sp>
      <p:sp>
        <p:nvSpPr>
          <p:cNvPr id="6" name="Text Placeholder 11">
            <a:extLst>
              <a:ext uri="{FF2B5EF4-FFF2-40B4-BE49-F238E27FC236}">
                <a16:creationId xmlns:a16="http://schemas.microsoft.com/office/drawing/2014/main" id="{F82C093A-3623-49F7-BD3F-9606D6EB1E21}"/>
              </a:ext>
            </a:extLst>
          </p:cNvPr>
          <p:cNvSpPr txBox="1">
            <a:spLocks/>
          </p:cNvSpPr>
          <p:nvPr/>
        </p:nvSpPr>
        <p:spPr>
          <a:xfrm>
            <a:off x="2232530" y="3102620"/>
            <a:ext cx="6483211" cy="881603"/>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a:t>
            </a:r>
          </a:p>
        </p:txBody>
      </p:sp>
      <p:sp>
        <p:nvSpPr>
          <p:cNvPr id="7" name="Text Placeholder 11">
            <a:extLst>
              <a:ext uri="{FF2B5EF4-FFF2-40B4-BE49-F238E27FC236}">
                <a16:creationId xmlns:a16="http://schemas.microsoft.com/office/drawing/2014/main" id="{D08E5619-F733-4B9B-AB60-4266987358F0}"/>
              </a:ext>
            </a:extLst>
          </p:cNvPr>
          <p:cNvSpPr txBox="1">
            <a:spLocks/>
          </p:cNvSpPr>
          <p:nvPr/>
        </p:nvSpPr>
        <p:spPr>
          <a:xfrm>
            <a:off x="2232530" y="4161053"/>
            <a:ext cx="6483211" cy="881603"/>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a:t>
            </a:r>
          </a:p>
        </p:txBody>
      </p:sp>
      <p:sp>
        <p:nvSpPr>
          <p:cNvPr id="8" name="Text Placeholder 8">
            <a:extLst>
              <a:ext uri="{FF2B5EF4-FFF2-40B4-BE49-F238E27FC236}">
                <a16:creationId xmlns:a16="http://schemas.microsoft.com/office/drawing/2014/main" id="{EAD5A482-16D9-4770-828D-5DE964596E32}"/>
              </a:ext>
            </a:extLst>
          </p:cNvPr>
          <p:cNvSpPr txBox="1">
            <a:spLocks/>
          </p:cNvSpPr>
          <p:nvPr/>
        </p:nvSpPr>
        <p:spPr>
          <a:xfrm>
            <a:off x="945013" y="2044187"/>
            <a:ext cx="1169935" cy="881603"/>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9" name="Text Placeholder 8">
            <a:extLst>
              <a:ext uri="{FF2B5EF4-FFF2-40B4-BE49-F238E27FC236}">
                <a16:creationId xmlns:a16="http://schemas.microsoft.com/office/drawing/2014/main" id="{41556573-85B6-4F08-B377-8D97A65A0E9B}"/>
              </a:ext>
            </a:extLst>
          </p:cNvPr>
          <p:cNvSpPr txBox="1">
            <a:spLocks/>
          </p:cNvSpPr>
          <p:nvPr/>
        </p:nvSpPr>
        <p:spPr>
          <a:xfrm>
            <a:off x="945013" y="3080291"/>
            <a:ext cx="1169935" cy="915099"/>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0" name="Text Placeholder 8">
            <a:extLst>
              <a:ext uri="{FF2B5EF4-FFF2-40B4-BE49-F238E27FC236}">
                <a16:creationId xmlns:a16="http://schemas.microsoft.com/office/drawing/2014/main" id="{B48481C9-A9BA-4E8C-A8AF-459512D7EF06}"/>
              </a:ext>
            </a:extLst>
          </p:cNvPr>
          <p:cNvSpPr txBox="1">
            <a:spLocks/>
          </p:cNvSpPr>
          <p:nvPr/>
        </p:nvSpPr>
        <p:spPr>
          <a:xfrm>
            <a:off x="945013" y="4149885"/>
            <a:ext cx="1169935" cy="915099"/>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4" name="Text Placeholder 11">
            <a:extLst>
              <a:ext uri="{FF2B5EF4-FFF2-40B4-BE49-F238E27FC236}">
                <a16:creationId xmlns:a16="http://schemas.microsoft.com/office/drawing/2014/main" id="{5AAB0D3D-8CCB-4946-A70B-99F01953DB20}"/>
              </a:ext>
            </a:extLst>
          </p:cNvPr>
          <p:cNvSpPr txBox="1">
            <a:spLocks/>
          </p:cNvSpPr>
          <p:nvPr/>
        </p:nvSpPr>
        <p:spPr>
          <a:xfrm>
            <a:off x="2232530" y="5219477"/>
            <a:ext cx="6483211" cy="881603"/>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4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neque diam blandit nulla, et rhoncus diam augue </a:t>
            </a:r>
          </a:p>
          <a:p>
            <a:pPr marL="205959" indent="-136910">
              <a:spcBef>
                <a:spcPts val="0"/>
              </a:spcBef>
              <a:buClr>
                <a:schemeClr val="accent1"/>
              </a:buClr>
            </a:pPr>
            <a:r>
              <a:rPr lang="en-PH" sz="1400" dirty="0">
                <a:latin typeface="Arial" panose="020B0604020202020204" pitchFamily="34" charset="0"/>
              </a:rPr>
              <a:t>Aenean a elit justo. Vivamus laoreet, lorem id iaculis mattis, </a:t>
            </a:r>
          </a:p>
        </p:txBody>
      </p:sp>
      <p:sp>
        <p:nvSpPr>
          <p:cNvPr id="15" name="Text Placeholder 8">
            <a:extLst>
              <a:ext uri="{FF2B5EF4-FFF2-40B4-BE49-F238E27FC236}">
                <a16:creationId xmlns:a16="http://schemas.microsoft.com/office/drawing/2014/main" id="{3708596A-E649-4D5C-8762-901EEEAD64B7}"/>
              </a:ext>
            </a:extLst>
          </p:cNvPr>
          <p:cNvSpPr txBox="1">
            <a:spLocks/>
          </p:cNvSpPr>
          <p:nvPr/>
        </p:nvSpPr>
        <p:spPr>
          <a:xfrm>
            <a:off x="945013" y="5219478"/>
            <a:ext cx="1169935" cy="915099"/>
          </a:xfrm>
          <a:prstGeom prst="rect">
            <a:avLst/>
          </a:prstGeom>
        </p:spPr>
        <p:txBody>
          <a:bodyPr lIns="0" tIns="0" rIns="0" bIns="0" anchor="ctr">
            <a:normAutofit/>
          </a:bodyP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cxnSp>
        <p:nvCxnSpPr>
          <p:cNvPr id="12" name="Straight Connector 11">
            <a:extLst>
              <a:ext uri="{FF2B5EF4-FFF2-40B4-BE49-F238E27FC236}">
                <a16:creationId xmlns:a16="http://schemas.microsoft.com/office/drawing/2014/main" id="{08B236E2-B11C-46DD-9967-4D280127FE25}"/>
              </a:ext>
            </a:extLst>
          </p:cNvPr>
          <p:cNvCxnSpPr/>
          <p:nvPr/>
        </p:nvCxnSpPr>
        <p:spPr>
          <a:xfrm>
            <a:off x="611192" y="4072633"/>
            <a:ext cx="810450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FC058CA-1DA3-46BA-81CA-5BB1DC7ADE05}"/>
              </a:ext>
            </a:extLst>
          </p:cNvPr>
          <p:cNvCxnSpPr/>
          <p:nvPr/>
        </p:nvCxnSpPr>
        <p:spPr>
          <a:xfrm>
            <a:off x="611192" y="3014203"/>
            <a:ext cx="810450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0F20789-2225-40D3-990A-65F219D102C8}"/>
              </a:ext>
            </a:extLst>
          </p:cNvPr>
          <p:cNvCxnSpPr/>
          <p:nvPr/>
        </p:nvCxnSpPr>
        <p:spPr>
          <a:xfrm>
            <a:off x="611192" y="5131062"/>
            <a:ext cx="810450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Text Placeholder 8">
            <a:extLst>
              <a:ext uri="{FF2B5EF4-FFF2-40B4-BE49-F238E27FC236}">
                <a16:creationId xmlns:a16="http://schemas.microsoft.com/office/drawing/2014/main" id="{2A9876CA-7321-491F-8E1C-BA0365BBE462}"/>
              </a:ext>
            </a:extLst>
          </p:cNvPr>
          <p:cNvSpPr txBox="1">
            <a:spLocks/>
          </p:cNvSpPr>
          <p:nvPr/>
        </p:nvSpPr>
        <p:spPr>
          <a:xfrm>
            <a:off x="611300" y="1511369"/>
            <a:ext cx="5371244"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1"/>
                </a:solidFill>
                <a:latin typeface="Arial" panose="020B0604020202020204" pitchFamily="34" charset="0"/>
              </a:rPr>
              <a:t>H</a:t>
            </a:r>
            <a:r>
              <a:rPr lang="en-PH" sz="2100" dirty="0">
                <a:solidFill>
                  <a:schemeClr val="accent1"/>
                </a:solidFill>
                <a:latin typeface="Arial" panose="020B0604020202020204" pitchFamily="34" charset="0"/>
              </a:rPr>
              <a:t>eader</a:t>
            </a:r>
          </a:p>
        </p:txBody>
      </p:sp>
      <p:cxnSp>
        <p:nvCxnSpPr>
          <p:cNvPr id="24" name="Straight Connector 23">
            <a:extLst>
              <a:ext uri="{FF2B5EF4-FFF2-40B4-BE49-F238E27FC236}">
                <a16:creationId xmlns:a16="http://schemas.microsoft.com/office/drawing/2014/main" id="{89E441D3-CE1B-4578-93E0-7A519296A436}"/>
              </a:ext>
            </a:extLst>
          </p:cNvPr>
          <p:cNvCxnSpPr>
            <a:cxnSpLocks/>
          </p:cNvCxnSpPr>
          <p:nvPr/>
        </p:nvCxnSpPr>
        <p:spPr>
          <a:xfrm>
            <a:off x="611188" y="1880910"/>
            <a:ext cx="8104549"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84049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7E20013-F3EC-4CE2-A25E-605B01AE6529}"/>
              </a:ext>
            </a:extLst>
          </p:cNvPr>
          <p:cNvSpPr>
            <a:spLocks noGrp="1"/>
          </p:cNvSpPr>
          <p:nvPr>
            <p:ph type="title"/>
          </p:nvPr>
        </p:nvSpPr>
        <p:spPr>
          <a:xfrm>
            <a:off x="628650" y="365127"/>
            <a:ext cx="7886700" cy="618100"/>
          </a:xfrm>
        </p:spPr>
        <p:txBody>
          <a:bodyPr>
            <a:normAutofit/>
          </a:bodyPr>
          <a:lstStyle/>
          <a:p>
            <a:r>
              <a:rPr lang="en-PH" dirty="0"/>
              <a:t>Visual Four Row Slides</a:t>
            </a:r>
          </a:p>
        </p:txBody>
      </p:sp>
      <p:sp>
        <p:nvSpPr>
          <p:cNvPr id="3" name="Slide Number Placeholder 2">
            <a:extLst>
              <a:ext uri="{FF2B5EF4-FFF2-40B4-BE49-F238E27FC236}">
                <a16:creationId xmlns:a16="http://schemas.microsoft.com/office/drawing/2014/main" id="{5FD284D3-E5B6-420C-8E41-DA040DD3E96B}"/>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66</a:t>
            </a:fld>
            <a:endParaRPr lang="en-PH" dirty="0"/>
          </a:p>
        </p:txBody>
      </p:sp>
      <p:sp>
        <p:nvSpPr>
          <p:cNvPr id="44" name="Rectangle: Top Corners Rounded 43">
            <a:extLst>
              <a:ext uri="{FF2B5EF4-FFF2-40B4-BE49-F238E27FC236}">
                <a16:creationId xmlns:a16="http://schemas.microsoft.com/office/drawing/2014/main" id="{4457B97F-E773-4918-9995-A2A387379D26}"/>
              </a:ext>
            </a:extLst>
          </p:cNvPr>
          <p:cNvSpPr/>
          <p:nvPr/>
        </p:nvSpPr>
        <p:spPr>
          <a:xfrm>
            <a:off x="1288790" y="1790666"/>
            <a:ext cx="2227848"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Arial" panose="020B0604020202020204" pitchFamily="34" charset="0"/>
              </a:rPr>
              <a:t>Column Header</a:t>
            </a:r>
            <a:endParaRPr lang="en-PH" sz="1600" dirty="0">
              <a:latin typeface="Arial" panose="020B0604020202020204" pitchFamily="34" charset="0"/>
            </a:endParaRPr>
          </a:p>
        </p:txBody>
      </p:sp>
      <p:sp>
        <p:nvSpPr>
          <p:cNvPr id="45" name="Rectangle: Top Corners Rounded 44">
            <a:extLst>
              <a:ext uri="{FF2B5EF4-FFF2-40B4-BE49-F238E27FC236}">
                <a16:creationId xmlns:a16="http://schemas.microsoft.com/office/drawing/2014/main" id="{E7E927BC-DEFD-4535-BDC5-32BF16CEA65D}"/>
              </a:ext>
            </a:extLst>
          </p:cNvPr>
          <p:cNvSpPr/>
          <p:nvPr/>
        </p:nvSpPr>
        <p:spPr>
          <a:xfrm>
            <a:off x="3514810" y="1790666"/>
            <a:ext cx="5010065"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dirty="0">
                <a:latin typeface="Arial" panose="020B0604020202020204" pitchFamily="34" charset="0"/>
              </a:rPr>
              <a:t>Column Header</a:t>
            </a:r>
            <a:endParaRPr lang="en-PH" sz="1600" dirty="0">
              <a:latin typeface="Arial" panose="020B0604020202020204" pitchFamily="34" charset="0"/>
            </a:endParaRPr>
          </a:p>
        </p:txBody>
      </p:sp>
      <p:sp>
        <p:nvSpPr>
          <p:cNvPr id="5" name="Rectangle: Top Corners Rounded 4">
            <a:extLst>
              <a:ext uri="{FF2B5EF4-FFF2-40B4-BE49-F238E27FC236}">
                <a16:creationId xmlns:a16="http://schemas.microsoft.com/office/drawing/2014/main" id="{3EF693C8-F543-49AE-8A8D-AAE34378D111}"/>
              </a:ext>
            </a:extLst>
          </p:cNvPr>
          <p:cNvSpPr/>
          <p:nvPr/>
        </p:nvSpPr>
        <p:spPr>
          <a:xfrm rot="5400000">
            <a:off x="4433880" y="-958985"/>
            <a:ext cx="904543" cy="7194731"/>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6" name="Rectangle 5">
            <a:extLst>
              <a:ext uri="{FF2B5EF4-FFF2-40B4-BE49-F238E27FC236}">
                <a16:creationId xmlns:a16="http://schemas.microsoft.com/office/drawing/2014/main" id="{10F0AFA8-5A36-4BF8-A5C6-3F2BE3CD146B}"/>
              </a:ext>
            </a:extLst>
          </p:cNvPr>
          <p:cNvSpPr/>
          <p:nvPr/>
        </p:nvSpPr>
        <p:spPr>
          <a:xfrm>
            <a:off x="638175" y="2304656"/>
            <a:ext cx="583420" cy="66459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7" name="Trapezoid 101">
            <a:extLst>
              <a:ext uri="{FF2B5EF4-FFF2-40B4-BE49-F238E27FC236}">
                <a16:creationId xmlns:a16="http://schemas.microsoft.com/office/drawing/2014/main" id="{87295E24-244E-43D9-ADE8-6FA864BBEA8D}"/>
              </a:ext>
            </a:extLst>
          </p:cNvPr>
          <p:cNvSpPr/>
          <p:nvPr/>
        </p:nvSpPr>
        <p:spPr>
          <a:xfrm rot="16200000">
            <a:off x="842327" y="2603080"/>
            <a:ext cx="822315"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12" name="Rectangle: Top Corners Rounded 11">
            <a:extLst>
              <a:ext uri="{FF2B5EF4-FFF2-40B4-BE49-F238E27FC236}">
                <a16:creationId xmlns:a16="http://schemas.microsoft.com/office/drawing/2014/main" id="{C1FD92AA-5D36-4340-AC40-5FBFF7AAF949}"/>
              </a:ext>
            </a:extLst>
          </p:cNvPr>
          <p:cNvSpPr/>
          <p:nvPr/>
        </p:nvSpPr>
        <p:spPr>
          <a:xfrm rot="5400000">
            <a:off x="4433887" y="55657"/>
            <a:ext cx="904543" cy="7194728"/>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13" name="Rectangle 12">
            <a:extLst>
              <a:ext uri="{FF2B5EF4-FFF2-40B4-BE49-F238E27FC236}">
                <a16:creationId xmlns:a16="http://schemas.microsoft.com/office/drawing/2014/main" id="{7B9E0827-3892-4887-A392-0B604169B5B2}"/>
              </a:ext>
            </a:extLst>
          </p:cNvPr>
          <p:cNvSpPr/>
          <p:nvPr/>
        </p:nvSpPr>
        <p:spPr>
          <a:xfrm>
            <a:off x="638175" y="3319296"/>
            <a:ext cx="583420" cy="66459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14" name="Trapezoid 101">
            <a:extLst>
              <a:ext uri="{FF2B5EF4-FFF2-40B4-BE49-F238E27FC236}">
                <a16:creationId xmlns:a16="http://schemas.microsoft.com/office/drawing/2014/main" id="{1210A890-5D51-40E4-9BEF-A3FF43686EC9}"/>
              </a:ext>
            </a:extLst>
          </p:cNvPr>
          <p:cNvSpPr/>
          <p:nvPr/>
        </p:nvSpPr>
        <p:spPr>
          <a:xfrm rot="16200000">
            <a:off x="842327" y="3617720"/>
            <a:ext cx="822315"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20" name="Rectangle: Top Corners Rounded 19">
            <a:extLst>
              <a:ext uri="{FF2B5EF4-FFF2-40B4-BE49-F238E27FC236}">
                <a16:creationId xmlns:a16="http://schemas.microsoft.com/office/drawing/2014/main" id="{1C3BC60F-A179-41A4-98BD-DCCCD9A6E07F}"/>
              </a:ext>
            </a:extLst>
          </p:cNvPr>
          <p:cNvSpPr/>
          <p:nvPr/>
        </p:nvSpPr>
        <p:spPr>
          <a:xfrm rot="5400000">
            <a:off x="4433887" y="1070297"/>
            <a:ext cx="904543" cy="7194729"/>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21" name="Rectangle 20">
            <a:extLst>
              <a:ext uri="{FF2B5EF4-FFF2-40B4-BE49-F238E27FC236}">
                <a16:creationId xmlns:a16="http://schemas.microsoft.com/office/drawing/2014/main" id="{63DF3B42-6406-456E-BBB9-98A7459F55C2}"/>
              </a:ext>
            </a:extLst>
          </p:cNvPr>
          <p:cNvSpPr/>
          <p:nvPr/>
        </p:nvSpPr>
        <p:spPr>
          <a:xfrm>
            <a:off x="638175" y="4333936"/>
            <a:ext cx="583420" cy="66459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22" name="Trapezoid 101">
            <a:extLst>
              <a:ext uri="{FF2B5EF4-FFF2-40B4-BE49-F238E27FC236}">
                <a16:creationId xmlns:a16="http://schemas.microsoft.com/office/drawing/2014/main" id="{7E56C573-3252-4615-A1F8-16F66650243D}"/>
              </a:ext>
            </a:extLst>
          </p:cNvPr>
          <p:cNvSpPr/>
          <p:nvPr/>
        </p:nvSpPr>
        <p:spPr>
          <a:xfrm rot="16200000">
            <a:off x="842327" y="4632360"/>
            <a:ext cx="822315"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28" name="Rectangle: Top Corners Rounded 27">
            <a:extLst>
              <a:ext uri="{FF2B5EF4-FFF2-40B4-BE49-F238E27FC236}">
                <a16:creationId xmlns:a16="http://schemas.microsoft.com/office/drawing/2014/main" id="{BFC4BAA3-5E25-43CC-8D5B-AB17DE40221B}"/>
              </a:ext>
            </a:extLst>
          </p:cNvPr>
          <p:cNvSpPr/>
          <p:nvPr/>
        </p:nvSpPr>
        <p:spPr>
          <a:xfrm rot="5400000">
            <a:off x="4433887" y="2084944"/>
            <a:ext cx="904543" cy="7194728"/>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29" name="Rectangle 28">
            <a:extLst>
              <a:ext uri="{FF2B5EF4-FFF2-40B4-BE49-F238E27FC236}">
                <a16:creationId xmlns:a16="http://schemas.microsoft.com/office/drawing/2014/main" id="{79BC0568-8ADD-4504-B3F9-72B9C2A680FF}"/>
              </a:ext>
            </a:extLst>
          </p:cNvPr>
          <p:cNvSpPr/>
          <p:nvPr/>
        </p:nvSpPr>
        <p:spPr>
          <a:xfrm>
            <a:off x="638175" y="5348575"/>
            <a:ext cx="583420" cy="66459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30" name="Trapezoid 101">
            <a:extLst>
              <a:ext uri="{FF2B5EF4-FFF2-40B4-BE49-F238E27FC236}">
                <a16:creationId xmlns:a16="http://schemas.microsoft.com/office/drawing/2014/main" id="{C753D52F-BE3A-4D39-A8CD-93BA3C317B09}"/>
              </a:ext>
            </a:extLst>
          </p:cNvPr>
          <p:cNvSpPr/>
          <p:nvPr/>
        </p:nvSpPr>
        <p:spPr>
          <a:xfrm rot="16200000">
            <a:off x="842327" y="5647001"/>
            <a:ext cx="822315"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6" name="Rectangle 35">
            <a:extLst>
              <a:ext uri="{FF2B5EF4-FFF2-40B4-BE49-F238E27FC236}">
                <a16:creationId xmlns:a16="http://schemas.microsoft.com/office/drawing/2014/main" id="{272EFEB4-8033-499E-814E-3A0168CEABA0}"/>
              </a:ext>
            </a:extLst>
          </p:cNvPr>
          <p:cNvSpPr/>
          <p:nvPr/>
        </p:nvSpPr>
        <p:spPr>
          <a:xfrm>
            <a:off x="1390238" y="2227231"/>
            <a:ext cx="1974044" cy="82231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200" dirty="0">
                <a:solidFill>
                  <a:schemeClr val="accent1"/>
                </a:solidFill>
                <a:latin typeface="Arial" panose="020B0604020202020204" pitchFamily="34" charset="0"/>
              </a:rPr>
              <a:t>Lorem ipsum dolor sit amet, consectetur adipiscing elit.</a:t>
            </a:r>
            <a:endParaRPr lang="en-US" sz="1200" dirty="0">
              <a:solidFill>
                <a:schemeClr val="accent1"/>
              </a:solidFill>
              <a:latin typeface="Arial" panose="020B0604020202020204" pitchFamily="34" charset="0"/>
              <a:sym typeface="Franklin Gothic Book" panose="020B0503020102020204" pitchFamily="34" charset="0"/>
            </a:endParaRPr>
          </a:p>
        </p:txBody>
      </p:sp>
      <p:sp>
        <p:nvSpPr>
          <p:cNvPr id="37" name="Rectangle 36">
            <a:extLst>
              <a:ext uri="{FF2B5EF4-FFF2-40B4-BE49-F238E27FC236}">
                <a16:creationId xmlns:a16="http://schemas.microsoft.com/office/drawing/2014/main" id="{D1C1D070-B103-437D-A136-56CC84E505E7}"/>
              </a:ext>
            </a:extLst>
          </p:cNvPr>
          <p:cNvSpPr/>
          <p:nvPr/>
        </p:nvSpPr>
        <p:spPr>
          <a:xfrm>
            <a:off x="1390238" y="3241870"/>
            <a:ext cx="1974044" cy="82231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200" dirty="0">
                <a:solidFill>
                  <a:schemeClr val="accent1"/>
                </a:solidFill>
                <a:latin typeface="Arial" panose="020B0604020202020204" pitchFamily="34" charset="0"/>
              </a:rPr>
              <a:t>Lorem ipsum dolor sit amet, consectetur adipiscing elit.</a:t>
            </a:r>
            <a:endParaRPr lang="en-US" sz="1200" dirty="0">
              <a:solidFill>
                <a:schemeClr val="accent1"/>
              </a:solidFill>
              <a:latin typeface="Arial" panose="020B0604020202020204" pitchFamily="34" charset="0"/>
              <a:sym typeface="Franklin Gothic Book" panose="020B0503020102020204" pitchFamily="34" charset="0"/>
            </a:endParaRPr>
          </a:p>
        </p:txBody>
      </p:sp>
      <p:sp>
        <p:nvSpPr>
          <p:cNvPr id="38" name="Rectangle 37">
            <a:extLst>
              <a:ext uri="{FF2B5EF4-FFF2-40B4-BE49-F238E27FC236}">
                <a16:creationId xmlns:a16="http://schemas.microsoft.com/office/drawing/2014/main" id="{9BD75D47-F5C9-4904-B754-6F9CC30C72B1}"/>
              </a:ext>
            </a:extLst>
          </p:cNvPr>
          <p:cNvSpPr/>
          <p:nvPr/>
        </p:nvSpPr>
        <p:spPr>
          <a:xfrm>
            <a:off x="1390238" y="4256508"/>
            <a:ext cx="1974044" cy="82231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200" dirty="0">
                <a:solidFill>
                  <a:schemeClr val="accent1"/>
                </a:solidFill>
                <a:latin typeface="Arial" panose="020B0604020202020204" pitchFamily="34" charset="0"/>
              </a:rPr>
              <a:t>Lorem ipsum dolor sit amet, consectetur adipiscing elit.</a:t>
            </a:r>
            <a:endParaRPr lang="en-US" sz="1200" dirty="0">
              <a:solidFill>
                <a:schemeClr val="accent1"/>
              </a:solidFill>
              <a:latin typeface="Arial" panose="020B0604020202020204" pitchFamily="34" charset="0"/>
              <a:sym typeface="Franklin Gothic Book" panose="020B0503020102020204" pitchFamily="34" charset="0"/>
            </a:endParaRPr>
          </a:p>
        </p:txBody>
      </p:sp>
      <p:sp>
        <p:nvSpPr>
          <p:cNvPr id="39" name="Rectangle 38">
            <a:extLst>
              <a:ext uri="{FF2B5EF4-FFF2-40B4-BE49-F238E27FC236}">
                <a16:creationId xmlns:a16="http://schemas.microsoft.com/office/drawing/2014/main" id="{1FCCC506-06A2-4CD0-B046-46A57D1408CC}"/>
              </a:ext>
            </a:extLst>
          </p:cNvPr>
          <p:cNvSpPr/>
          <p:nvPr/>
        </p:nvSpPr>
        <p:spPr>
          <a:xfrm>
            <a:off x="1390238" y="5271153"/>
            <a:ext cx="1974044" cy="822315"/>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200" dirty="0">
                <a:solidFill>
                  <a:schemeClr val="accent1"/>
                </a:solidFill>
                <a:latin typeface="Arial" panose="020B0604020202020204" pitchFamily="34" charset="0"/>
              </a:rPr>
              <a:t>Lorem ipsum dolor sit amet, consectetur adipiscing elit.</a:t>
            </a:r>
            <a:endParaRPr lang="en-US" sz="1200" dirty="0">
              <a:solidFill>
                <a:schemeClr val="accent1"/>
              </a:solidFill>
              <a:latin typeface="Arial" panose="020B0604020202020204" pitchFamily="34" charset="0"/>
              <a:sym typeface="Franklin Gothic Book" panose="020B0503020102020204" pitchFamily="34" charset="0"/>
            </a:endParaRPr>
          </a:p>
        </p:txBody>
      </p:sp>
      <p:sp>
        <p:nvSpPr>
          <p:cNvPr id="40" name="TextBox 39">
            <a:extLst>
              <a:ext uri="{FF2B5EF4-FFF2-40B4-BE49-F238E27FC236}">
                <a16:creationId xmlns:a16="http://schemas.microsoft.com/office/drawing/2014/main" id="{220E2151-20CA-4FD4-B638-EEF17E38CA66}"/>
              </a:ext>
            </a:extLst>
          </p:cNvPr>
          <p:cNvSpPr txBox="1"/>
          <p:nvPr/>
        </p:nvSpPr>
        <p:spPr>
          <a:xfrm>
            <a:off x="3514808" y="2227231"/>
            <a:ext cx="4968711" cy="82231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Lorem ipsum dolor sit amet, consectetur adipiscing elit. Curabitur purus</a:t>
            </a:r>
          </a:p>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Aenean a elit justo. Vivamus laoreet, lorem id iaculis mattis, neque diam blandit nulla, et rhoncus diam augue</a:t>
            </a:r>
          </a:p>
        </p:txBody>
      </p:sp>
      <p:sp>
        <p:nvSpPr>
          <p:cNvPr id="41" name="TextBox 40">
            <a:extLst>
              <a:ext uri="{FF2B5EF4-FFF2-40B4-BE49-F238E27FC236}">
                <a16:creationId xmlns:a16="http://schemas.microsoft.com/office/drawing/2014/main" id="{6ABF2DB4-22E3-44EE-AB99-8949937C6504}"/>
              </a:ext>
            </a:extLst>
          </p:cNvPr>
          <p:cNvSpPr txBox="1"/>
          <p:nvPr/>
        </p:nvSpPr>
        <p:spPr>
          <a:xfrm>
            <a:off x="3514808" y="4256508"/>
            <a:ext cx="4968711" cy="82231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Lorem ipsum dolor sit amet, consectetur adipiscing elit. Curabitur purus</a:t>
            </a:r>
          </a:p>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Aenean a elit justo. Vivamus laoreet, lorem id iaculis mattis, neque diam blandit nulla, et rhoncus diam augue</a:t>
            </a:r>
          </a:p>
        </p:txBody>
      </p:sp>
      <p:sp>
        <p:nvSpPr>
          <p:cNvPr id="42" name="TextBox 41">
            <a:extLst>
              <a:ext uri="{FF2B5EF4-FFF2-40B4-BE49-F238E27FC236}">
                <a16:creationId xmlns:a16="http://schemas.microsoft.com/office/drawing/2014/main" id="{270B0061-5BEF-4067-8995-394F926AA13A}"/>
              </a:ext>
            </a:extLst>
          </p:cNvPr>
          <p:cNvSpPr txBox="1"/>
          <p:nvPr/>
        </p:nvSpPr>
        <p:spPr>
          <a:xfrm>
            <a:off x="3514808" y="3241870"/>
            <a:ext cx="4968711" cy="82231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Lorem ipsum dolor sit amet, consectetur adipiscing elit. Curabitur purus</a:t>
            </a:r>
          </a:p>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Aenean a elit justo. Vivamus laoreet, lorem id iaculis mattis, neque diam blandit nulla, et rhoncus diam augue</a:t>
            </a:r>
          </a:p>
        </p:txBody>
      </p:sp>
      <p:sp>
        <p:nvSpPr>
          <p:cNvPr id="43" name="TextBox 42">
            <a:extLst>
              <a:ext uri="{FF2B5EF4-FFF2-40B4-BE49-F238E27FC236}">
                <a16:creationId xmlns:a16="http://schemas.microsoft.com/office/drawing/2014/main" id="{D2EC4E75-6D12-4664-8862-E106D4D2448E}"/>
              </a:ext>
            </a:extLst>
          </p:cNvPr>
          <p:cNvSpPr txBox="1"/>
          <p:nvPr/>
        </p:nvSpPr>
        <p:spPr>
          <a:xfrm>
            <a:off x="3514808" y="5271150"/>
            <a:ext cx="4968711" cy="822315"/>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Lorem ipsum dolor sit amet, consectetur adipiscing elit. Curabitur purus</a:t>
            </a:r>
          </a:p>
          <a:p>
            <a:pPr marL="242976" lvl="1" indent="-161984">
              <a:buClr>
                <a:schemeClr val="accent1"/>
              </a:buClr>
              <a:buSzPct val="100000"/>
              <a:buFont typeface="Trebuchet MS" panose="020B0603020202020204" pitchFamily="34" charset="0"/>
              <a:buChar char="•"/>
            </a:pPr>
            <a:r>
              <a:rPr lang="en-US" sz="1200" dirty="0">
                <a:solidFill>
                  <a:schemeClr val="tx1"/>
                </a:solidFill>
                <a:latin typeface="Arial" panose="020B0604020202020204" pitchFamily="34" charset="0"/>
              </a:rPr>
              <a:t>Aenean a elit justo. Vivamus laoreet, lorem id iaculis mattis, neque diam blandit nulla, et rhoncus diam augue</a:t>
            </a:r>
          </a:p>
        </p:txBody>
      </p:sp>
      <p:pic>
        <p:nvPicPr>
          <p:cNvPr id="46" name="Graphic 45" descr="Single gear with solid fill">
            <a:extLst>
              <a:ext uri="{FF2B5EF4-FFF2-40B4-BE49-F238E27FC236}">
                <a16:creationId xmlns:a16="http://schemas.microsoft.com/office/drawing/2014/main" id="{CAE58501-C4C2-44EF-A28A-3DEF6713CC00}"/>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8904" y="2449754"/>
            <a:ext cx="374620" cy="374400"/>
          </a:xfrm>
          <a:prstGeom prst="rect">
            <a:avLst/>
          </a:prstGeom>
        </p:spPr>
      </p:pic>
      <p:pic>
        <p:nvPicPr>
          <p:cNvPr id="47" name="Graphic 46" descr="Single gear with solid fill">
            <a:extLst>
              <a:ext uri="{FF2B5EF4-FFF2-40B4-BE49-F238E27FC236}">
                <a16:creationId xmlns:a16="http://schemas.microsoft.com/office/drawing/2014/main" id="{E3BEE933-D49E-4276-BD69-5E55F13DDB3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8904" y="3464394"/>
            <a:ext cx="374620" cy="374400"/>
          </a:xfrm>
          <a:prstGeom prst="rect">
            <a:avLst/>
          </a:prstGeom>
        </p:spPr>
      </p:pic>
      <p:pic>
        <p:nvPicPr>
          <p:cNvPr id="48" name="Graphic 47" descr="Single gear with solid fill">
            <a:extLst>
              <a:ext uri="{FF2B5EF4-FFF2-40B4-BE49-F238E27FC236}">
                <a16:creationId xmlns:a16="http://schemas.microsoft.com/office/drawing/2014/main" id="{6C0C48E0-E826-4441-9EB5-50CDB99A37D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8904" y="4479034"/>
            <a:ext cx="374620" cy="374400"/>
          </a:xfrm>
          <a:prstGeom prst="rect">
            <a:avLst/>
          </a:prstGeom>
        </p:spPr>
      </p:pic>
      <p:pic>
        <p:nvPicPr>
          <p:cNvPr id="49" name="Graphic 48" descr="Single gear with solid fill">
            <a:extLst>
              <a:ext uri="{FF2B5EF4-FFF2-40B4-BE49-F238E27FC236}">
                <a16:creationId xmlns:a16="http://schemas.microsoft.com/office/drawing/2014/main" id="{2347D39A-9920-45D6-877B-CFF4F7DA34E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8904" y="5493673"/>
            <a:ext cx="374620" cy="374400"/>
          </a:xfrm>
          <a:prstGeom prst="rect">
            <a:avLst/>
          </a:prstGeom>
        </p:spPr>
      </p:pic>
    </p:spTree>
    <p:extLst>
      <p:ext uri="{BB962C8B-B14F-4D97-AF65-F5344CB8AC3E}">
        <p14:creationId xmlns:p14="http://schemas.microsoft.com/office/powerpoint/2010/main" val="31895620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9DA8D9-0AD5-41FB-8094-221E41FAC212}"/>
              </a:ext>
            </a:extLst>
          </p:cNvPr>
          <p:cNvSpPr>
            <a:spLocks noGrp="1"/>
          </p:cNvSpPr>
          <p:nvPr>
            <p:ph type="title"/>
          </p:nvPr>
        </p:nvSpPr>
        <p:spPr>
          <a:xfrm>
            <a:off x="628650" y="365127"/>
            <a:ext cx="7886700" cy="618100"/>
          </a:xfrm>
        </p:spPr>
        <p:txBody>
          <a:bodyPr>
            <a:normAutofit/>
          </a:bodyPr>
          <a:lstStyle/>
          <a:p>
            <a:r>
              <a:rPr lang="en-PH" dirty="0"/>
              <a:t>Basic Five Row Slides</a:t>
            </a:r>
          </a:p>
        </p:txBody>
      </p:sp>
      <p:sp>
        <p:nvSpPr>
          <p:cNvPr id="11" name="Slide Number Placeholder 10">
            <a:extLst>
              <a:ext uri="{FF2B5EF4-FFF2-40B4-BE49-F238E27FC236}">
                <a16:creationId xmlns:a16="http://schemas.microsoft.com/office/drawing/2014/main" id="{E391A8AF-7567-4888-BA8B-EFE117344823}"/>
              </a:ext>
            </a:extLst>
          </p:cNvPr>
          <p:cNvSpPr>
            <a:spLocks noGrp="1"/>
          </p:cNvSpPr>
          <p:nvPr>
            <p:ph type="sldNum" sz="quarter" idx="12"/>
          </p:nvPr>
        </p:nvSpPr>
        <p:spPr/>
        <p:txBody>
          <a:bodyPr/>
          <a:lstStyle/>
          <a:p>
            <a:fld id="{40FCC99B-2112-4769-A0F7-9B55781EDC8A}" type="slidenum">
              <a:rPr lang="en-PH" smtClean="0"/>
              <a:t>67</a:t>
            </a:fld>
            <a:endParaRPr lang="en-PH" dirty="0"/>
          </a:p>
        </p:txBody>
      </p:sp>
      <p:sp>
        <p:nvSpPr>
          <p:cNvPr id="20" name="Oval 19">
            <a:extLst>
              <a:ext uri="{FF2B5EF4-FFF2-40B4-BE49-F238E27FC236}">
                <a16:creationId xmlns:a16="http://schemas.microsoft.com/office/drawing/2014/main" id="{CDCFC6F1-C300-49A2-BAE2-75E471AA80E1}"/>
              </a:ext>
            </a:extLst>
          </p:cNvPr>
          <p:cNvSpPr/>
          <p:nvPr/>
        </p:nvSpPr>
        <p:spPr>
          <a:xfrm>
            <a:off x="628650" y="2289059"/>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sp>
        <p:nvSpPr>
          <p:cNvPr id="22" name="Oval 21">
            <a:extLst>
              <a:ext uri="{FF2B5EF4-FFF2-40B4-BE49-F238E27FC236}">
                <a16:creationId xmlns:a16="http://schemas.microsoft.com/office/drawing/2014/main" id="{3886E6D6-FF46-4FB2-BBE2-40509A1BB253}"/>
              </a:ext>
            </a:extLst>
          </p:cNvPr>
          <p:cNvSpPr/>
          <p:nvPr/>
        </p:nvSpPr>
        <p:spPr>
          <a:xfrm>
            <a:off x="628650" y="3131313"/>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sp>
        <p:nvSpPr>
          <p:cNvPr id="23" name="Oval 22">
            <a:extLst>
              <a:ext uri="{FF2B5EF4-FFF2-40B4-BE49-F238E27FC236}">
                <a16:creationId xmlns:a16="http://schemas.microsoft.com/office/drawing/2014/main" id="{DD09F996-8A61-4859-B3CC-254910333C12}"/>
              </a:ext>
            </a:extLst>
          </p:cNvPr>
          <p:cNvSpPr/>
          <p:nvPr/>
        </p:nvSpPr>
        <p:spPr>
          <a:xfrm>
            <a:off x="628650" y="3973567"/>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sp>
        <p:nvSpPr>
          <p:cNvPr id="24" name="Oval 23">
            <a:extLst>
              <a:ext uri="{FF2B5EF4-FFF2-40B4-BE49-F238E27FC236}">
                <a16:creationId xmlns:a16="http://schemas.microsoft.com/office/drawing/2014/main" id="{F9E8A2A9-6D09-4DF1-95C6-85C80245EC6E}"/>
              </a:ext>
            </a:extLst>
          </p:cNvPr>
          <p:cNvSpPr/>
          <p:nvPr/>
        </p:nvSpPr>
        <p:spPr>
          <a:xfrm>
            <a:off x="628650" y="4815821"/>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4</a:t>
            </a:r>
            <a:endParaRPr lang="en-PH" sz="1200" dirty="0">
              <a:latin typeface="Arial" panose="020B0604020202020204" pitchFamily="34" charset="0"/>
            </a:endParaRPr>
          </a:p>
        </p:txBody>
      </p:sp>
      <p:sp>
        <p:nvSpPr>
          <p:cNvPr id="25" name="Oval 24">
            <a:extLst>
              <a:ext uri="{FF2B5EF4-FFF2-40B4-BE49-F238E27FC236}">
                <a16:creationId xmlns:a16="http://schemas.microsoft.com/office/drawing/2014/main" id="{A969EF5B-3738-414E-BBD1-9C26CF8342B8}"/>
              </a:ext>
            </a:extLst>
          </p:cNvPr>
          <p:cNvSpPr/>
          <p:nvPr/>
        </p:nvSpPr>
        <p:spPr>
          <a:xfrm>
            <a:off x="628650" y="5658075"/>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5</a:t>
            </a:r>
            <a:endParaRPr lang="en-PH" sz="1200" dirty="0">
              <a:latin typeface="Arial" panose="020B0604020202020204" pitchFamily="34" charset="0"/>
            </a:endParaRPr>
          </a:p>
        </p:txBody>
      </p:sp>
      <p:sp>
        <p:nvSpPr>
          <p:cNvPr id="3" name="Text Placeholder 11">
            <a:extLst>
              <a:ext uri="{FF2B5EF4-FFF2-40B4-BE49-F238E27FC236}">
                <a16:creationId xmlns:a16="http://schemas.microsoft.com/office/drawing/2014/main" id="{4C2E005A-DBB8-4948-8AE3-6D2AC2180E91}"/>
              </a:ext>
            </a:extLst>
          </p:cNvPr>
          <p:cNvSpPr txBox="1">
            <a:spLocks/>
          </p:cNvSpPr>
          <p:nvPr/>
        </p:nvSpPr>
        <p:spPr>
          <a:xfrm>
            <a:off x="2246499" y="2044191"/>
            <a:ext cx="6469242"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6" name="Text Placeholder 11">
            <a:extLst>
              <a:ext uri="{FF2B5EF4-FFF2-40B4-BE49-F238E27FC236}">
                <a16:creationId xmlns:a16="http://schemas.microsoft.com/office/drawing/2014/main" id="{F82C093A-3623-49F7-BD3F-9606D6EB1E21}"/>
              </a:ext>
            </a:extLst>
          </p:cNvPr>
          <p:cNvSpPr txBox="1">
            <a:spLocks/>
          </p:cNvSpPr>
          <p:nvPr/>
        </p:nvSpPr>
        <p:spPr>
          <a:xfrm>
            <a:off x="2246499" y="2883082"/>
            <a:ext cx="6469242"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7" name="Text Placeholder 11">
            <a:extLst>
              <a:ext uri="{FF2B5EF4-FFF2-40B4-BE49-F238E27FC236}">
                <a16:creationId xmlns:a16="http://schemas.microsoft.com/office/drawing/2014/main" id="{D08E5619-F733-4B9B-AB60-4266987358F0}"/>
              </a:ext>
            </a:extLst>
          </p:cNvPr>
          <p:cNvSpPr txBox="1">
            <a:spLocks/>
          </p:cNvSpPr>
          <p:nvPr/>
        </p:nvSpPr>
        <p:spPr>
          <a:xfrm>
            <a:off x="2246499" y="3721977"/>
            <a:ext cx="6469242"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8" name="Text Placeholder 8">
            <a:extLst>
              <a:ext uri="{FF2B5EF4-FFF2-40B4-BE49-F238E27FC236}">
                <a16:creationId xmlns:a16="http://schemas.microsoft.com/office/drawing/2014/main" id="{EAD5A482-16D9-4770-828D-5DE964596E32}"/>
              </a:ext>
            </a:extLst>
          </p:cNvPr>
          <p:cNvSpPr txBox="1">
            <a:spLocks/>
          </p:cNvSpPr>
          <p:nvPr/>
        </p:nvSpPr>
        <p:spPr>
          <a:xfrm>
            <a:off x="961756" y="2044187"/>
            <a:ext cx="1167414"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9" name="Text Placeholder 8">
            <a:extLst>
              <a:ext uri="{FF2B5EF4-FFF2-40B4-BE49-F238E27FC236}">
                <a16:creationId xmlns:a16="http://schemas.microsoft.com/office/drawing/2014/main" id="{41556573-85B6-4F08-B377-8D97A65A0E9B}"/>
              </a:ext>
            </a:extLst>
          </p:cNvPr>
          <p:cNvSpPr txBox="1">
            <a:spLocks/>
          </p:cNvSpPr>
          <p:nvPr/>
        </p:nvSpPr>
        <p:spPr>
          <a:xfrm>
            <a:off x="961756" y="2862905"/>
            <a:ext cx="1167414" cy="734823"/>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0" name="Text Placeholder 8">
            <a:extLst>
              <a:ext uri="{FF2B5EF4-FFF2-40B4-BE49-F238E27FC236}">
                <a16:creationId xmlns:a16="http://schemas.microsoft.com/office/drawing/2014/main" id="{B48481C9-A9BA-4E8C-A8AF-459512D7EF06}"/>
              </a:ext>
            </a:extLst>
          </p:cNvPr>
          <p:cNvSpPr txBox="1">
            <a:spLocks/>
          </p:cNvSpPr>
          <p:nvPr/>
        </p:nvSpPr>
        <p:spPr>
          <a:xfrm>
            <a:off x="961756" y="3708520"/>
            <a:ext cx="1167414" cy="734823"/>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4" name="Text Placeholder 11">
            <a:extLst>
              <a:ext uri="{FF2B5EF4-FFF2-40B4-BE49-F238E27FC236}">
                <a16:creationId xmlns:a16="http://schemas.microsoft.com/office/drawing/2014/main" id="{5AAB0D3D-8CCB-4946-A70B-99F01953DB20}"/>
              </a:ext>
            </a:extLst>
          </p:cNvPr>
          <p:cNvSpPr txBox="1">
            <a:spLocks/>
          </p:cNvSpPr>
          <p:nvPr/>
        </p:nvSpPr>
        <p:spPr>
          <a:xfrm>
            <a:off x="2246499" y="4560867"/>
            <a:ext cx="6469242"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15" name="Text Placeholder 8">
            <a:extLst>
              <a:ext uri="{FF2B5EF4-FFF2-40B4-BE49-F238E27FC236}">
                <a16:creationId xmlns:a16="http://schemas.microsoft.com/office/drawing/2014/main" id="{3708596A-E649-4D5C-8762-901EEEAD64B7}"/>
              </a:ext>
            </a:extLst>
          </p:cNvPr>
          <p:cNvSpPr txBox="1">
            <a:spLocks/>
          </p:cNvSpPr>
          <p:nvPr/>
        </p:nvSpPr>
        <p:spPr>
          <a:xfrm>
            <a:off x="961756" y="4554135"/>
            <a:ext cx="1167414" cy="734823"/>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sp>
        <p:nvSpPr>
          <p:cNvPr id="17" name="Text Placeholder 11">
            <a:extLst>
              <a:ext uri="{FF2B5EF4-FFF2-40B4-BE49-F238E27FC236}">
                <a16:creationId xmlns:a16="http://schemas.microsoft.com/office/drawing/2014/main" id="{7A5131EF-88B8-4DE0-9B47-15BF8AE1670E}"/>
              </a:ext>
            </a:extLst>
          </p:cNvPr>
          <p:cNvSpPr txBox="1">
            <a:spLocks/>
          </p:cNvSpPr>
          <p:nvPr/>
        </p:nvSpPr>
        <p:spPr>
          <a:xfrm>
            <a:off x="2246499" y="5399758"/>
            <a:ext cx="6469242" cy="70792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18" name="Text Placeholder 8">
            <a:extLst>
              <a:ext uri="{FF2B5EF4-FFF2-40B4-BE49-F238E27FC236}">
                <a16:creationId xmlns:a16="http://schemas.microsoft.com/office/drawing/2014/main" id="{1C152DA9-0220-44D0-9779-785DE7AC763E}"/>
              </a:ext>
            </a:extLst>
          </p:cNvPr>
          <p:cNvSpPr txBox="1">
            <a:spLocks/>
          </p:cNvSpPr>
          <p:nvPr/>
        </p:nvSpPr>
        <p:spPr>
          <a:xfrm>
            <a:off x="961756" y="5399754"/>
            <a:ext cx="1167414" cy="734823"/>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cxnSp>
        <p:nvCxnSpPr>
          <p:cNvPr id="12" name="Straight Connector 11">
            <a:extLst>
              <a:ext uri="{FF2B5EF4-FFF2-40B4-BE49-F238E27FC236}">
                <a16:creationId xmlns:a16="http://schemas.microsoft.com/office/drawing/2014/main" id="{08B236E2-B11C-46DD-9967-4D280127FE25}"/>
              </a:ext>
            </a:extLst>
          </p:cNvPr>
          <p:cNvCxnSpPr/>
          <p:nvPr/>
        </p:nvCxnSpPr>
        <p:spPr>
          <a:xfrm>
            <a:off x="628654" y="3656488"/>
            <a:ext cx="808704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FC058CA-1DA3-46BA-81CA-5BB1DC7ADE05}"/>
              </a:ext>
            </a:extLst>
          </p:cNvPr>
          <p:cNvCxnSpPr/>
          <p:nvPr/>
        </p:nvCxnSpPr>
        <p:spPr>
          <a:xfrm>
            <a:off x="628654" y="2817596"/>
            <a:ext cx="808704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0F20789-2225-40D3-990A-65F219D102C8}"/>
              </a:ext>
            </a:extLst>
          </p:cNvPr>
          <p:cNvCxnSpPr/>
          <p:nvPr/>
        </p:nvCxnSpPr>
        <p:spPr>
          <a:xfrm>
            <a:off x="628654" y="4495379"/>
            <a:ext cx="808704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9C389D0-FEFD-49CA-A5ED-48D35F9CCA23}"/>
              </a:ext>
            </a:extLst>
          </p:cNvPr>
          <p:cNvCxnSpPr/>
          <p:nvPr/>
        </p:nvCxnSpPr>
        <p:spPr>
          <a:xfrm>
            <a:off x="628654" y="5334271"/>
            <a:ext cx="8087042"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8">
            <a:extLst>
              <a:ext uri="{FF2B5EF4-FFF2-40B4-BE49-F238E27FC236}">
                <a16:creationId xmlns:a16="http://schemas.microsoft.com/office/drawing/2014/main" id="{EF4C5013-566F-4516-A3D7-A09EE4A9E39D}"/>
              </a:ext>
            </a:extLst>
          </p:cNvPr>
          <p:cNvSpPr txBox="1">
            <a:spLocks/>
          </p:cNvSpPr>
          <p:nvPr/>
        </p:nvSpPr>
        <p:spPr>
          <a:xfrm>
            <a:off x="628762" y="1511369"/>
            <a:ext cx="5359671"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1"/>
                </a:solidFill>
                <a:latin typeface="Arial" panose="020B0604020202020204" pitchFamily="34" charset="0"/>
              </a:rPr>
              <a:t>H</a:t>
            </a:r>
            <a:r>
              <a:rPr lang="en-PH" sz="2100" dirty="0">
                <a:solidFill>
                  <a:schemeClr val="accent1"/>
                </a:solidFill>
                <a:latin typeface="Arial" panose="020B0604020202020204" pitchFamily="34" charset="0"/>
              </a:rPr>
              <a:t>eader</a:t>
            </a:r>
          </a:p>
        </p:txBody>
      </p:sp>
      <p:cxnSp>
        <p:nvCxnSpPr>
          <p:cNvPr id="27" name="Straight Connector 26">
            <a:extLst>
              <a:ext uri="{FF2B5EF4-FFF2-40B4-BE49-F238E27FC236}">
                <a16:creationId xmlns:a16="http://schemas.microsoft.com/office/drawing/2014/main" id="{80E328D2-4912-4661-AF36-1BFA72F3F3A2}"/>
              </a:ext>
            </a:extLst>
          </p:cNvPr>
          <p:cNvCxnSpPr>
            <a:cxnSpLocks/>
          </p:cNvCxnSpPr>
          <p:nvPr/>
        </p:nvCxnSpPr>
        <p:spPr>
          <a:xfrm>
            <a:off x="628650" y="1880910"/>
            <a:ext cx="8087087"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48013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7E20013-F3EC-4CE2-A25E-605B01AE6529}"/>
              </a:ext>
            </a:extLst>
          </p:cNvPr>
          <p:cNvSpPr>
            <a:spLocks noGrp="1"/>
          </p:cNvSpPr>
          <p:nvPr>
            <p:ph type="title"/>
          </p:nvPr>
        </p:nvSpPr>
        <p:spPr/>
        <p:txBody>
          <a:bodyPr>
            <a:normAutofit/>
          </a:bodyPr>
          <a:lstStyle/>
          <a:p>
            <a:r>
              <a:rPr lang="en-PH" dirty="0"/>
              <a:t>Visual Five Row Slides</a:t>
            </a:r>
          </a:p>
        </p:txBody>
      </p:sp>
      <p:sp>
        <p:nvSpPr>
          <p:cNvPr id="3" name="Slide Number Placeholder 2">
            <a:extLst>
              <a:ext uri="{FF2B5EF4-FFF2-40B4-BE49-F238E27FC236}">
                <a16:creationId xmlns:a16="http://schemas.microsoft.com/office/drawing/2014/main" id="{5FD284D3-E5B6-420C-8E41-DA040DD3E96B}"/>
              </a:ext>
            </a:extLst>
          </p:cNvPr>
          <p:cNvSpPr>
            <a:spLocks noGrp="1"/>
          </p:cNvSpPr>
          <p:nvPr>
            <p:ph type="sldNum" sz="quarter" idx="12"/>
          </p:nvPr>
        </p:nvSpPr>
        <p:spPr/>
        <p:txBody>
          <a:bodyPr/>
          <a:lstStyle/>
          <a:p>
            <a:fld id="{40FCC99B-2112-4769-A0F7-9B55781EDC8A}" type="slidenum">
              <a:rPr lang="en-PH" smtClean="0"/>
              <a:t>68</a:t>
            </a:fld>
            <a:endParaRPr lang="en-PH" dirty="0"/>
          </a:p>
        </p:txBody>
      </p:sp>
      <p:sp>
        <p:nvSpPr>
          <p:cNvPr id="44" name="Rectangle: Top Corners Rounded 43">
            <a:extLst>
              <a:ext uri="{FF2B5EF4-FFF2-40B4-BE49-F238E27FC236}">
                <a16:creationId xmlns:a16="http://schemas.microsoft.com/office/drawing/2014/main" id="{4457B97F-E773-4918-9995-A2A387379D26}"/>
              </a:ext>
            </a:extLst>
          </p:cNvPr>
          <p:cNvSpPr/>
          <p:nvPr/>
        </p:nvSpPr>
        <p:spPr>
          <a:xfrm>
            <a:off x="1279263" y="1790666"/>
            <a:ext cx="2227848"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latin typeface="Arial" panose="020B0604020202020204" pitchFamily="34" charset="0"/>
              </a:rPr>
              <a:t>Column Header</a:t>
            </a:r>
            <a:endParaRPr lang="en-PH" sz="1350" dirty="0">
              <a:latin typeface="Arial" panose="020B0604020202020204" pitchFamily="34" charset="0"/>
            </a:endParaRPr>
          </a:p>
        </p:txBody>
      </p:sp>
      <p:sp>
        <p:nvSpPr>
          <p:cNvPr id="45" name="Rectangle: Top Corners Rounded 44">
            <a:extLst>
              <a:ext uri="{FF2B5EF4-FFF2-40B4-BE49-F238E27FC236}">
                <a16:creationId xmlns:a16="http://schemas.microsoft.com/office/drawing/2014/main" id="{E7E927BC-DEFD-4535-BDC5-32BF16CEA65D}"/>
              </a:ext>
            </a:extLst>
          </p:cNvPr>
          <p:cNvSpPr/>
          <p:nvPr/>
        </p:nvSpPr>
        <p:spPr>
          <a:xfrm>
            <a:off x="3505284" y="1790666"/>
            <a:ext cx="5010065"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latin typeface="Arial" panose="020B0604020202020204" pitchFamily="34" charset="0"/>
              </a:rPr>
              <a:t>Column Header</a:t>
            </a:r>
            <a:endParaRPr lang="en-PH" sz="1350" dirty="0">
              <a:latin typeface="Arial" panose="020B0604020202020204" pitchFamily="34" charset="0"/>
            </a:endParaRPr>
          </a:p>
        </p:txBody>
      </p:sp>
      <p:sp>
        <p:nvSpPr>
          <p:cNvPr id="5" name="Rectangle: Top Corners Rounded 4">
            <a:extLst>
              <a:ext uri="{FF2B5EF4-FFF2-40B4-BE49-F238E27FC236}">
                <a16:creationId xmlns:a16="http://schemas.microsoft.com/office/drawing/2014/main" id="{3EF693C8-F543-49AE-8A8D-AAE34378D111}"/>
              </a:ext>
            </a:extLst>
          </p:cNvPr>
          <p:cNvSpPr/>
          <p:nvPr/>
        </p:nvSpPr>
        <p:spPr>
          <a:xfrm rot="5400000">
            <a:off x="4510161" y="-1044794"/>
            <a:ext cx="732926" cy="7194732"/>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6" name="Rectangle 5">
            <a:extLst>
              <a:ext uri="{FF2B5EF4-FFF2-40B4-BE49-F238E27FC236}">
                <a16:creationId xmlns:a16="http://schemas.microsoft.com/office/drawing/2014/main" id="{10F0AFA8-5A36-4BF8-A5C6-3F2BE3CD146B}"/>
              </a:ext>
            </a:extLst>
          </p:cNvPr>
          <p:cNvSpPr/>
          <p:nvPr/>
        </p:nvSpPr>
        <p:spPr>
          <a:xfrm>
            <a:off x="628648" y="2283325"/>
            <a:ext cx="583420" cy="53850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latin typeface="Arial" panose="020B0604020202020204" pitchFamily="34" charset="0"/>
            </a:endParaRPr>
          </a:p>
        </p:txBody>
      </p:sp>
      <p:sp>
        <p:nvSpPr>
          <p:cNvPr id="7" name="Trapezoid 101">
            <a:extLst>
              <a:ext uri="{FF2B5EF4-FFF2-40B4-BE49-F238E27FC236}">
                <a16:creationId xmlns:a16="http://schemas.microsoft.com/office/drawing/2014/main" id="{87295E24-244E-43D9-ADE8-6FA864BBEA8D}"/>
              </a:ext>
            </a:extLst>
          </p:cNvPr>
          <p:cNvSpPr/>
          <p:nvPr/>
        </p:nvSpPr>
        <p:spPr>
          <a:xfrm rot="16200000">
            <a:off x="910803" y="2517271"/>
            <a:ext cx="666297"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6" name="Rectangle 35">
            <a:extLst>
              <a:ext uri="{FF2B5EF4-FFF2-40B4-BE49-F238E27FC236}">
                <a16:creationId xmlns:a16="http://schemas.microsoft.com/office/drawing/2014/main" id="{272EFEB4-8033-499E-814E-3A0168CEABA0}"/>
              </a:ext>
            </a:extLst>
          </p:cNvPr>
          <p:cNvSpPr/>
          <p:nvPr/>
        </p:nvSpPr>
        <p:spPr>
          <a:xfrm>
            <a:off x="1380711" y="2219423"/>
            <a:ext cx="1974044" cy="66629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100" dirty="0">
                <a:solidFill>
                  <a:schemeClr val="accent1"/>
                </a:solidFill>
                <a:latin typeface="Arial" panose="020B0604020202020204" pitchFamily="34" charset="0"/>
              </a:rPr>
              <a:t>Lorem ipsum dolor sit amet, consectetur adipiscing elit.</a:t>
            </a:r>
            <a:endParaRPr lang="en-US" sz="1100" dirty="0">
              <a:solidFill>
                <a:schemeClr val="accent1"/>
              </a:solidFill>
              <a:latin typeface="Arial" panose="020B0604020202020204" pitchFamily="34" charset="0"/>
              <a:sym typeface="Franklin Gothic Book" panose="020B0503020102020204" pitchFamily="34" charset="0"/>
            </a:endParaRPr>
          </a:p>
        </p:txBody>
      </p:sp>
      <p:sp>
        <p:nvSpPr>
          <p:cNvPr id="40" name="TextBox 39">
            <a:extLst>
              <a:ext uri="{FF2B5EF4-FFF2-40B4-BE49-F238E27FC236}">
                <a16:creationId xmlns:a16="http://schemas.microsoft.com/office/drawing/2014/main" id="{220E2151-20CA-4FD4-B638-EEF17E38CA66}"/>
              </a:ext>
            </a:extLst>
          </p:cNvPr>
          <p:cNvSpPr txBox="1"/>
          <p:nvPr/>
        </p:nvSpPr>
        <p:spPr>
          <a:xfrm>
            <a:off x="3505282" y="2219423"/>
            <a:ext cx="4968712" cy="66629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Aenean a elit justo. Vivamus laoreet, lorem id iaculis mattis, neque diam blandit nulla, et rhoncus diam augue</a:t>
            </a:r>
          </a:p>
        </p:txBody>
      </p:sp>
      <p:sp>
        <p:nvSpPr>
          <p:cNvPr id="20" name="Rectangle: Top Corners Rounded 19">
            <a:extLst>
              <a:ext uri="{FF2B5EF4-FFF2-40B4-BE49-F238E27FC236}">
                <a16:creationId xmlns:a16="http://schemas.microsoft.com/office/drawing/2014/main" id="{1C3BC60F-A179-41A4-98BD-DCCCD9A6E07F}"/>
              </a:ext>
            </a:extLst>
          </p:cNvPr>
          <p:cNvSpPr/>
          <p:nvPr/>
        </p:nvSpPr>
        <p:spPr>
          <a:xfrm rot="5400000">
            <a:off x="4510167" y="562976"/>
            <a:ext cx="732926" cy="7194730"/>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21" name="Rectangle 20">
            <a:extLst>
              <a:ext uri="{FF2B5EF4-FFF2-40B4-BE49-F238E27FC236}">
                <a16:creationId xmlns:a16="http://schemas.microsoft.com/office/drawing/2014/main" id="{63DF3B42-6406-456E-BBB9-98A7459F55C2}"/>
              </a:ext>
            </a:extLst>
          </p:cNvPr>
          <p:cNvSpPr/>
          <p:nvPr/>
        </p:nvSpPr>
        <p:spPr>
          <a:xfrm>
            <a:off x="628648" y="3889936"/>
            <a:ext cx="583420" cy="53850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latin typeface="Arial" panose="020B0604020202020204" pitchFamily="34" charset="0"/>
            </a:endParaRPr>
          </a:p>
        </p:txBody>
      </p:sp>
      <p:sp>
        <p:nvSpPr>
          <p:cNvPr id="22" name="Trapezoid 101">
            <a:extLst>
              <a:ext uri="{FF2B5EF4-FFF2-40B4-BE49-F238E27FC236}">
                <a16:creationId xmlns:a16="http://schemas.microsoft.com/office/drawing/2014/main" id="{7E56C573-3252-4615-A1F8-16F66650243D}"/>
              </a:ext>
            </a:extLst>
          </p:cNvPr>
          <p:cNvSpPr/>
          <p:nvPr/>
        </p:nvSpPr>
        <p:spPr>
          <a:xfrm rot="16200000">
            <a:off x="910803" y="4125040"/>
            <a:ext cx="666297"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8" name="Rectangle 37">
            <a:extLst>
              <a:ext uri="{FF2B5EF4-FFF2-40B4-BE49-F238E27FC236}">
                <a16:creationId xmlns:a16="http://schemas.microsoft.com/office/drawing/2014/main" id="{9BD75D47-F5C9-4904-B754-6F9CC30C72B1}"/>
              </a:ext>
            </a:extLst>
          </p:cNvPr>
          <p:cNvSpPr/>
          <p:nvPr/>
        </p:nvSpPr>
        <p:spPr>
          <a:xfrm>
            <a:off x="1380711" y="3827191"/>
            <a:ext cx="1974044" cy="66629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100" dirty="0">
                <a:solidFill>
                  <a:schemeClr val="accent1"/>
                </a:solidFill>
                <a:latin typeface="Arial" panose="020B0604020202020204" pitchFamily="34" charset="0"/>
              </a:rPr>
              <a:t>Lorem ipsum dolor sit amet, consectetur adipiscing elit.</a:t>
            </a:r>
            <a:endParaRPr lang="en-US" sz="1100" dirty="0">
              <a:solidFill>
                <a:schemeClr val="accent1"/>
              </a:solidFill>
              <a:latin typeface="Arial" panose="020B0604020202020204" pitchFamily="34" charset="0"/>
              <a:sym typeface="Franklin Gothic Book" panose="020B0503020102020204" pitchFamily="34" charset="0"/>
            </a:endParaRPr>
          </a:p>
        </p:txBody>
      </p:sp>
      <p:sp>
        <p:nvSpPr>
          <p:cNvPr id="41" name="TextBox 40">
            <a:extLst>
              <a:ext uri="{FF2B5EF4-FFF2-40B4-BE49-F238E27FC236}">
                <a16:creationId xmlns:a16="http://schemas.microsoft.com/office/drawing/2014/main" id="{6ABF2DB4-22E3-44EE-AB99-8949937C6504}"/>
              </a:ext>
            </a:extLst>
          </p:cNvPr>
          <p:cNvSpPr txBox="1"/>
          <p:nvPr/>
        </p:nvSpPr>
        <p:spPr>
          <a:xfrm>
            <a:off x="3505282" y="3827191"/>
            <a:ext cx="4968712" cy="66629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Aenean a elit justo. Vivamus laoreet, lorem id iaculis mattis, neque diam blandit nulla, et rhoncus diam augue</a:t>
            </a:r>
          </a:p>
        </p:txBody>
      </p:sp>
      <p:sp>
        <p:nvSpPr>
          <p:cNvPr id="12" name="Rectangle: Top Corners Rounded 11">
            <a:extLst>
              <a:ext uri="{FF2B5EF4-FFF2-40B4-BE49-F238E27FC236}">
                <a16:creationId xmlns:a16="http://schemas.microsoft.com/office/drawing/2014/main" id="{C1FD92AA-5D36-4340-AC40-5FBFF7AAF949}"/>
              </a:ext>
            </a:extLst>
          </p:cNvPr>
          <p:cNvSpPr/>
          <p:nvPr/>
        </p:nvSpPr>
        <p:spPr>
          <a:xfrm rot="5400000">
            <a:off x="4510163" y="-240909"/>
            <a:ext cx="732926" cy="7194729"/>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13" name="Rectangle 12">
            <a:extLst>
              <a:ext uri="{FF2B5EF4-FFF2-40B4-BE49-F238E27FC236}">
                <a16:creationId xmlns:a16="http://schemas.microsoft.com/office/drawing/2014/main" id="{7B9E0827-3892-4887-A392-0B604169B5B2}"/>
              </a:ext>
            </a:extLst>
          </p:cNvPr>
          <p:cNvSpPr/>
          <p:nvPr/>
        </p:nvSpPr>
        <p:spPr>
          <a:xfrm>
            <a:off x="628648" y="3086052"/>
            <a:ext cx="583420" cy="53850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latin typeface="Arial" panose="020B0604020202020204" pitchFamily="34" charset="0"/>
            </a:endParaRPr>
          </a:p>
        </p:txBody>
      </p:sp>
      <p:sp>
        <p:nvSpPr>
          <p:cNvPr id="14" name="Trapezoid 101">
            <a:extLst>
              <a:ext uri="{FF2B5EF4-FFF2-40B4-BE49-F238E27FC236}">
                <a16:creationId xmlns:a16="http://schemas.microsoft.com/office/drawing/2014/main" id="{1210A890-5D51-40E4-9BEF-A3FF43686EC9}"/>
              </a:ext>
            </a:extLst>
          </p:cNvPr>
          <p:cNvSpPr/>
          <p:nvPr/>
        </p:nvSpPr>
        <p:spPr>
          <a:xfrm rot="16200000">
            <a:off x="910803" y="3321155"/>
            <a:ext cx="666297"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7" name="Rectangle 36">
            <a:extLst>
              <a:ext uri="{FF2B5EF4-FFF2-40B4-BE49-F238E27FC236}">
                <a16:creationId xmlns:a16="http://schemas.microsoft.com/office/drawing/2014/main" id="{D1C1D070-B103-437D-A136-56CC84E505E7}"/>
              </a:ext>
            </a:extLst>
          </p:cNvPr>
          <p:cNvSpPr/>
          <p:nvPr/>
        </p:nvSpPr>
        <p:spPr>
          <a:xfrm>
            <a:off x="1380711" y="3023307"/>
            <a:ext cx="1974044" cy="66629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100" dirty="0">
                <a:solidFill>
                  <a:schemeClr val="accent1"/>
                </a:solidFill>
                <a:latin typeface="Arial" panose="020B0604020202020204" pitchFamily="34" charset="0"/>
              </a:rPr>
              <a:t>Lorem ipsum dolor sit amet, consectetur adipiscing elit.</a:t>
            </a:r>
            <a:endParaRPr lang="en-US" sz="1100" dirty="0">
              <a:solidFill>
                <a:schemeClr val="accent1"/>
              </a:solidFill>
              <a:latin typeface="Arial" panose="020B0604020202020204" pitchFamily="34" charset="0"/>
              <a:sym typeface="Franklin Gothic Book" panose="020B0503020102020204" pitchFamily="34" charset="0"/>
            </a:endParaRPr>
          </a:p>
        </p:txBody>
      </p:sp>
      <p:sp>
        <p:nvSpPr>
          <p:cNvPr id="42" name="TextBox 41">
            <a:extLst>
              <a:ext uri="{FF2B5EF4-FFF2-40B4-BE49-F238E27FC236}">
                <a16:creationId xmlns:a16="http://schemas.microsoft.com/office/drawing/2014/main" id="{270B0061-5BEF-4067-8995-394F926AA13A}"/>
              </a:ext>
            </a:extLst>
          </p:cNvPr>
          <p:cNvSpPr txBox="1"/>
          <p:nvPr/>
        </p:nvSpPr>
        <p:spPr>
          <a:xfrm>
            <a:off x="3505282" y="3023307"/>
            <a:ext cx="4968712" cy="66629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Aenean a elit justo. Vivamus laoreet, lorem id iaculis mattis, neque diam blandit nulla, et rhoncus diam augue</a:t>
            </a:r>
          </a:p>
        </p:txBody>
      </p:sp>
      <p:sp>
        <p:nvSpPr>
          <p:cNvPr id="28" name="Rectangle: Top Corners Rounded 27">
            <a:extLst>
              <a:ext uri="{FF2B5EF4-FFF2-40B4-BE49-F238E27FC236}">
                <a16:creationId xmlns:a16="http://schemas.microsoft.com/office/drawing/2014/main" id="{BFC4BAA3-5E25-43CC-8D5B-AB17DE40221B}"/>
              </a:ext>
            </a:extLst>
          </p:cNvPr>
          <p:cNvSpPr/>
          <p:nvPr/>
        </p:nvSpPr>
        <p:spPr>
          <a:xfrm rot="5400000">
            <a:off x="4510167" y="1366861"/>
            <a:ext cx="732926" cy="7194729"/>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29" name="Rectangle 28">
            <a:extLst>
              <a:ext uri="{FF2B5EF4-FFF2-40B4-BE49-F238E27FC236}">
                <a16:creationId xmlns:a16="http://schemas.microsoft.com/office/drawing/2014/main" id="{79BC0568-8ADD-4504-B3F9-72B9C2A680FF}"/>
              </a:ext>
            </a:extLst>
          </p:cNvPr>
          <p:cNvSpPr/>
          <p:nvPr/>
        </p:nvSpPr>
        <p:spPr>
          <a:xfrm>
            <a:off x="628648" y="4693820"/>
            <a:ext cx="583420" cy="53850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latin typeface="Arial" panose="020B0604020202020204" pitchFamily="34" charset="0"/>
            </a:endParaRPr>
          </a:p>
        </p:txBody>
      </p:sp>
      <p:sp>
        <p:nvSpPr>
          <p:cNvPr id="30" name="Trapezoid 101">
            <a:extLst>
              <a:ext uri="{FF2B5EF4-FFF2-40B4-BE49-F238E27FC236}">
                <a16:creationId xmlns:a16="http://schemas.microsoft.com/office/drawing/2014/main" id="{C753D52F-BE3A-4D39-A8CD-93BA3C317B09}"/>
              </a:ext>
            </a:extLst>
          </p:cNvPr>
          <p:cNvSpPr/>
          <p:nvPr/>
        </p:nvSpPr>
        <p:spPr>
          <a:xfrm rot="16200000">
            <a:off x="910803" y="4928923"/>
            <a:ext cx="666297"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9" name="Rectangle 38">
            <a:extLst>
              <a:ext uri="{FF2B5EF4-FFF2-40B4-BE49-F238E27FC236}">
                <a16:creationId xmlns:a16="http://schemas.microsoft.com/office/drawing/2014/main" id="{1FCCC506-06A2-4CD0-B046-46A57D1408CC}"/>
              </a:ext>
            </a:extLst>
          </p:cNvPr>
          <p:cNvSpPr/>
          <p:nvPr/>
        </p:nvSpPr>
        <p:spPr>
          <a:xfrm>
            <a:off x="1380711" y="4631076"/>
            <a:ext cx="1974044" cy="66629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100" dirty="0">
                <a:solidFill>
                  <a:schemeClr val="accent1"/>
                </a:solidFill>
                <a:latin typeface="Arial" panose="020B0604020202020204" pitchFamily="34" charset="0"/>
              </a:rPr>
              <a:t>Lorem ipsum dolor sit amet, consectetur adipiscing elit.</a:t>
            </a:r>
            <a:endParaRPr lang="en-US" sz="1100" dirty="0">
              <a:solidFill>
                <a:schemeClr val="accent1"/>
              </a:solidFill>
              <a:latin typeface="Arial" panose="020B0604020202020204" pitchFamily="34" charset="0"/>
              <a:sym typeface="Franklin Gothic Book" panose="020B0503020102020204" pitchFamily="34" charset="0"/>
            </a:endParaRPr>
          </a:p>
        </p:txBody>
      </p:sp>
      <p:sp>
        <p:nvSpPr>
          <p:cNvPr id="43" name="TextBox 42">
            <a:extLst>
              <a:ext uri="{FF2B5EF4-FFF2-40B4-BE49-F238E27FC236}">
                <a16:creationId xmlns:a16="http://schemas.microsoft.com/office/drawing/2014/main" id="{D2EC4E75-6D12-4664-8862-E106D4D2448E}"/>
              </a:ext>
            </a:extLst>
          </p:cNvPr>
          <p:cNvSpPr txBox="1"/>
          <p:nvPr/>
        </p:nvSpPr>
        <p:spPr>
          <a:xfrm>
            <a:off x="3505282" y="4631074"/>
            <a:ext cx="4968712" cy="66629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Aenean a elit justo. Vivamus laoreet, lorem id iaculis mattis, neque diam blandit nulla, et rhoncus diam augue</a:t>
            </a:r>
          </a:p>
        </p:txBody>
      </p:sp>
      <p:sp>
        <p:nvSpPr>
          <p:cNvPr id="32" name="Rectangle: Top Corners Rounded 31">
            <a:extLst>
              <a:ext uri="{FF2B5EF4-FFF2-40B4-BE49-F238E27FC236}">
                <a16:creationId xmlns:a16="http://schemas.microsoft.com/office/drawing/2014/main" id="{46F33121-2602-459B-8A0E-C2DE063A7DBD}"/>
              </a:ext>
            </a:extLst>
          </p:cNvPr>
          <p:cNvSpPr/>
          <p:nvPr/>
        </p:nvSpPr>
        <p:spPr>
          <a:xfrm rot="5400000">
            <a:off x="4510167" y="2170751"/>
            <a:ext cx="732926" cy="7194729"/>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400" dirty="0">
              <a:solidFill>
                <a:srgbClr val="FFFFFF"/>
              </a:solidFill>
              <a:latin typeface="Arial" panose="020B0604020202020204" pitchFamily="34" charset="0"/>
            </a:endParaRPr>
          </a:p>
        </p:txBody>
      </p:sp>
      <p:sp>
        <p:nvSpPr>
          <p:cNvPr id="33" name="Rectangle 32">
            <a:extLst>
              <a:ext uri="{FF2B5EF4-FFF2-40B4-BE49-F238E27FC236}">
                <a16:creationId xmlns:a16="http://schemas.microsoft.com/office/drawing/2014/main" id="{3FCAEE77-C256-4161-A0D4-ACC192D7818D}"/>
              </a:ext>
            </a:extLst>
          </p:cNvPr>
          <p:cNvSpPr/>
          <p:nvPr/>
        </p:nvSpPr>
        <p:spPr>
          <a:xfrm>
            <a:off x="628648" y="5497705"/>
            <a:ext cx="583420" cy="538506"/>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200" dirty="0">
              <a:solidFill>
                <a:srgbClr val="FFFFFF"/>
              </a:solidFill>
              <a:latin typeface="Arial" panose="020B0604020202020204" pitchFamily="34" charset="0"/>
            </a:endParaRPr>
          </a:p>
        </p:txBody>
      </p:sp>
      <p:sp>
        <p:nvSpPr>
          <p:cNvPr id="34" name="Trapezoid 101">
            <a:extLst>
              <a:ext uri="{FF2B5EF4-FFF2-40B4-BE49-F238E27FC236}">
                <a16:creationId xmlns:a16="http://schemas.microsoft.com/office/drawing/2014/main" id="{469493F2-43E1-4CC4-A683-43B3B9DDCAAC}"/>
              </a:ext>
            </a:extLst>
          </p:cNvPr>
          <p:cNvSpPr/>
          <p:nvPr/>
        </p:nvSpPr>
        <p:spPr>
          <a:xfrm rot="16200000">
            <a:off x="910803" y="5732809"/>
            <a:ext cx="666297" cy="70613"/>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00" dirty="0">
              <a:solidFill>
                <a:srgbClr val="FFFFFF"/>
              </a:solidFill>
              <a:latin typeface="Arial" panose="020B0604020202020204" pitchFamily="34" charset="0"/>
            </a:endParaRPr>
          </a:p>
        </p:txBody>
      </p:sp>
      <p:sp>
        <p:nvSpPr>
          <p:cNvPr id="35" name="Rectangle 34">
            <a:extLst>
              <a:ext uri="{FF2B5EF4-FFF2-40B4-BE49-F238E27FC236}">
                <a16:creationId xmlns:a16="http://schemas.microsoft.com/office/drawing/2014/main" id="{0B7DBD62-59E4-4748-85F7-5125F69400D6}"/>
              </a:ext>
            </a:extLst>
          </p:cNvPr>
          <p:cNvSpPr/>
          <p:nvPr/>
        </p:nvSpPr>
        <p:spPr>
          <a:xfrm>
            <a:off x="1380711" y="5434961"/>
            <a:ext cx="1974044" cy="66629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100" dirty="0">
                <a:solidFill>
                  <a:schemeClr val="accent1"/>
                </a:solidFill>
                <a:latin typeface="Arial" panose="020B0604020202020204" pitchFamily="34" charset="0"/>
              </a:rPr>
              <a:t>Lorem ipsum dolor sit amet, consectetur adipiscing elit.</a:t>
            </a:r>
            <a:endParaRPr lang="en-US" sz="1100" dirty="0">
              <a:solidFill>
                <a:schemeClr val="accent1"/>
              </a:solidFill>
              <a:latin typeface="Arial" panose="020B0604020202020204" pitchFamily="34" charset="0"/>
              <a:sym typeface="Franklin Gothic Book" panose="020B0503020102020204" pitchFamily="34" charset="0"/>
            </a:endParaRPr>
          </a:p>
        </p:txBody>
      </p:sp>
      <p:sp>
        <p:nvSpPr>
          <p:cNvPr id="51" name="TextBox 50">
            <a:extLst>
              <a:ext uri="{FF2B5EF4-FFF2-40B4-BE49-F238E27FC236}">
                <a16:creationId xmlns:a16="http://schemas.microsoft.com/office/drawing/2014/main" id="{9320B0C7-B8DC-4C05-870A-A03C0437A2AC}"/>
              </a:ext>
            </a:extLst>
          </p:cNvPr>
          <p:cNvSpPr txBox="1"/>
          <p:nvPr/>
        </p:nvSpPr>
        <p:spPr>
          <a:xfrm>
            <a:off x="3505282" y="5434959"/>
            <a:ext cx="4968712" cy="66629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100" dirty="0">
                <a:solidFill>
                  <a:schemeClr val="tx1"/>
                </a:solidFill>
                <a:latin typeface="Arial" panose="020B0604020202020204" pitchFamily="34" charset="0"/>
              </a:rPr>
              <a:t>Aenean a elit justo. Vivamus laoreet, lorem id iaculis mattis, neque diam blandit nulla, et rhoncus diam augue</a:t>
            </a:r>
          </a:p>
        </p:txBody>
      </p:sp>
      <p:pic>
        <p:nvPicPr>
          <p:cNvPr id="46" name="Graphic 45" descr="Single gear with solid fill">
            <a:extLst>
              <a:ext uri="{FF2B5EF4-FFF2-40B4-BE49-F238E27FC236}">
                <a16:creationId xmlns:a16="http://schemas.microsoft.com/office/drawing/2014/main" id="{CAE58501-C4C2-44EF-A28A-3DEF6713CC00}"/>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649" y="2386978"/>
            <a:ext cx="331416" cy="331200"/>
          </a:xfrm>
          <a:prstGeom prst="rect">
            <a:avLst/>
          </a:prstGeom>
        </p:spPr>
      </p:pic>
      <p:pic>
        <p:nvPicPr>
          <p:cNvPr id="47" name="Graphic 46" descr="Single gear with solid fill">
            <a:extLst>
              <a:ext uri="{FF2B5EF4-FFF2-40B4-BE49-F238E27FC236}">
                <a16:creationId xmlns:a16="http://schemas.microsoft.com/office/drawing/2014/main" id="{E3BEE933-D49E-4276-BD69-5E55F13DDB3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649" y="3190573"/>
            <a:ext cx="331416" cy="331200"/>
          </a:xfrm>
          <a:prstGeom prst="rect">
            <a:avLst/>
          </a:prstGeom>
        </p:spPr>
      </p:pic>
      <p:pic>
        <p:nvPicPr>
          <p:cNvPr id="48" name="Graphic 47" descr="Single gear with solid fill">
            <a:extLst>
              <a:ext uri="{FF2B5EF4-FFF2-40B4-BE49-F238E27FC236}">
                <a16:creationId xmlns:a16="http://schemas.microsoft.com/office/drawing/2014/main" id="{6C0C48E0-E826-4441-9EB5-50CDB99A37D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649" y="3994168"/>
            <a:ext cx="331416" cy="331200"/>
          </a:xfrm>
          <a:prstGeom prst="rect">
            <a:avLst/>
          </a:prstGeom>
        </p:spPr>
      </p:pic>
      <p:pic>
        <p:nvPicPr>
          <p:cNvPr id="49" name="Graphic 48" descr="Single gear with solid fill">
            <a:extLst>
              <a:ext uri="{FF2B5EF4-FFF2-40B4-BE49-F238E27FC236}">
                <a16:creationId xmlns:a16="http://schemas.microsoft.com/office/drawing/2014/main" id="{2347D39A-9920-45D6-877B-CFF4F7DA34E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649" y="4797763"/>
            <a:ext cx="331416" cy="331200"/>
          </a:xfrm>
          <a:prstGeom prst="rect">
            <a:avLst/>
          </a:prstGeom>
        </p:spPr>
      </p:pic>
      <p:pic>
        <p:nvPicPr>
          <p:cNvPr id="52" name="Graphic 51" descr="Single gear with solid fill">
            <a:extLst>
              <a:ext uri="{FF2B5EF4-FFF2-40B4-BE49-F238E27FC236}">
                <a16:creationId xmlns:a16="http://schemas.microsoft.com/office/drawing/2014/main" id="{C817FCD8-A599-403C-9B13-EE2DEACF501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4649" y="5601358"/>
            <a:ext cx="331416" cy="331200"/>
          </a:xfrm>
          <a:prstGeom prst="rect">
            <a:avLst/>
          </a:prstGeom>
        </p:spPr>
      </p:pic>
    </p:spTree>
    <p:extLst>
      <p:ext uri="{BB962C8B-B14F-4D97-AF65-F5344CB8AC3E}">
        <p14:creationId xmlns:p14="http://schemas.microsoft.com/office/powerpoint/2010/main" val="8825600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9DA8D9-0AD5-41FB-8094-221E41FAC212}"/>
              </a:ext>
            </a:extLst>
          </p:cNvPr>
          <p:cNvSpPr>
            <a:spLocks noGrp="1"/>
          </p:cNvSpPr>
          <p:nvPr>
            <p:ph type="title"/>
          </p:nvPr>
        </p:nvSpPr>
        <p:spPr>
          <a:xfrm>
            <a:off x="628650" y="365127"/>
            <a:ext cx="7886700" cy="618100"/>
          </a:xfrm>
        </p:spPr>
        <p:txBody>
          <a:bodyPr>
            <a:normAutofit/>
          </a:bodyPr>
          <a:lstStyle/>
          <a:p>
            <a:r>
              <a:rPr lang="en-PH" dirty="0"/>
              <a:t>Basic Six Row Slides</a:t>
            </a:r>
          </a:p>
        </p:txBody>
      </p:sp>
      <p:sp>
        <p:nvSpPr>
          <p:cNvPr id="5" name="Slide Number Placeholder 4">
            <a:extLst>
              <a:ext uri="{FF2B5EF4-FFF2-40B4-BE49-F238E27FC236}">
                <a16:creationId xmlns:a16="http://schemas.microsoft.com/office/drawing/2014/main" id="{5A8757F0-0434-4626-8E8C-E7A1A72A7F72}"/>
              </a:ext>
            </a:extLst>
          </p:cNvPr>
          <p:cNvSpPr>
            <a:spLocks noGrp="1"/>
          </p:cNvSpPr>
          <p:nvPr>
            <p:ph type="sldNum" sz="quarter" idx="12"/>
          </p:nvPr>
        </p:nvSpPr>
        <p:spPr/>
        <p:txBody>
          <a:bodyPr/>
          <a:lstStyle/>
          <a:p>
            <a:fld id="{40FCC99B-2112-4769-A0F7-9B55781EDC8A}" type="slidenum">
              <a:rPr lang="en-PH" smtClean="0"/>
              <a:t>69</a:t>
            </a:fld>
            <a:endParaRPr lang="en-PH" dirty="0"/>
          </a:p>
        </p:txBody>
      </p:sp>
      <p:sp>
        <p:nvSpPr>
          <p:cNvPr id="25" name="Oval 24">
            <a:extLst>
              <a:ext uri="{FF2B5EF4-FFF2-40B4-BE49-F238E27FC236}">
                <a16:creationId xmlns:a16="http://schemas.microsoft.com/office/drawing/2014/main" id="{85A243BC-2386-44B1-8101-FBEF873A01DC}"/>
              </a:ext>
            </a:extLst>
          </p:cNvPr>
          <p:cNvSpPr/>
          <p:nvPr/>
        </p:nvSpPr>
        <p:spPr>
          <a:xfrm>
            <a:off x="628650" y="2226543"/>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1</a:t>
            </a:r>
            <a:endParaRPr lang="en-PH" sz="1200" dirty="0">
              <a:latin typeface="Arial" panose="020B0604020202020204" pitchFamily="34" charset="0"/>
            </a:endParaRPr>
          </a:p>
        </p:txBody>
      </p:sp>
      <p:sp>
        <p:nvSpPr>
          <p:cNvPr id="26" name="Oval 25">
            <a:extLst>
              <a:ext uri="{FF2B5EF4-FFF2-40B4-BE49-F238E27FC236}">
                <a16:creationId xmlns:a16="http://schemas.microsoft.com/office/drawing/2014/main" id="{272D3935-AAA8-4759-AA5E-FB88CE459A3A}"/>
              </a:ext>
            </a:extLst>
          </p:cNvPr>
          <p:cNvSpPr/>
          <p:nvPr/>
        </p:nvSpPr>
        <p:spPr>
          <a:xfrm>
            <a:off x="628650" y="2925829"/>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2</a:t>
            </a:r>
            <a:endParaRPr lang="en-PH" sz="1200" dirty="0">
              <a:latin typeface="Arial" panose="020B0604020202020204" pitchFamily="34" charset="0"/>
            </a:endParaRPr>
          </a:p>
        </p:txBody>
      </p:sp>
      <p:sp>
        <p:nvSpPr>
          <p:cNvPr id="27" name="Oval 26">
            <a:extLst>
              <a:ext uri="{FF2B5EF4-FFF2-40B4-BE49-F238E27FC236}">
                <a16:creationId xmlns:a16="http://schemas.microsoft.com/office/drawing/2014/main" id="{68A1AD3A-88C1-4B3C-A32F-F4367F88E658}"/>
              </a:ext>
            </a:extLst>
          </p:cNvPr>
          <p:cNvSpPr/>
          <p:nvPr/>
        </p:nvSpPr>
        <p:spPr>
          <a:xfrm>
            <a:off x="628650" y="3625115"/>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3</a:t>
            </a:r>
            <a:endParaRPr lang="en-PH" sz="1200" dirty="0">
              <a:latin typeface="Arial" panose="020B0604020202020204" pitchFamily="34" charset="0"/>
            </a:endParaRPr>
          </a:p>
        </p:txBody>
      </p:sp>
      <p:sp>
        <p:nvSpPr>
          <p:cNvPr id="28" name="Oval 27">
            <a:extLst>
              <a:ext uri="{FF2B5EF4-FFF2-40B4-BE49-F238E27FC236}">
                <a16:creationId xmlns:a16="http://schemas.microsoft.com/office/drawing/2014/main" id="{DF0251D1-3714-4304-BE42-16BACC9EEDBC}"/>
              </a:ext>
            </a:extLst>
          </p:cNvPr>
          <p:cNvSpPr/>
          <p:nvPr/>
        </p:nvSpPr>
        <p:spPr>
          <a:xfrm>
            <a:off x="628650" y="4324401"/>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4</a:t>
            </a:r>
            <a:endParaRPr lang="en-PH" sz="1200" dirty="0">
              <a:latin typeface="Arial" panose="020B0604020202020204" pitchFamily="34" charset="0"/>
            </a:endParaRPr>
          </a:p>
        </p:txBody>
      </p:sp>
      <p:sp>
        <p:nvSpPr>
          <p:cNvPr id="29" name="Oval 28">
            <a:extLst>
              <a:ext uri="{FF2B5EF4-FFF2-40B4-BE49-F238E27FC236}">
                <a16:creationId xmlns:a16="http://schemas.microsoft.com/office/drawing/2014/main" id="{5549DF1F-9B49-442E-B514-9F03C291E349}"/>
              </a:ext>
            </a:extLst>
          </p:cNvPr>
          <p:cNvSpPr/>
          <p:nvPr/>
        </p:nvSpPr>
        <p:spPr>
          <a:xfrm>
            <a:off x="628650" y="5023687"/>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5</a:t>
            </a:r>
            <a:endParaRPr lang="en-PH" sz="1200" dirty="0">
              <a:latin typeface="Arial" panose="020B0604020202020204" pitchFamily="34" charset="0"/>
            </a:endParaRPr>
          </a:p>
        </p:txBody>
      </p:sp>
      <p:sp>
        <p:nvSpPr>
          <p:cNvPr id="30" name="Oval 29">
            <a:extLst>
              <a:ext uri="{FF2B5EF4-FFF2-40B4-BE49-F238E27FC236}">
                <a16:creationId xmlns:a16="http://schemas.microsoft.com/office/drawing/2014/main" id="{CC71232C-719D-4D57-8978-131983652921}"/>
              </a:ext>
            </a:extLst>
          </p:cNvPr>
          <p:cNvSpPr/>
          <p:nvPr/>
        </p:nvSpPr>
        <p:spPr>
          <a:xfrm>
            <a:off x="628650" y="5722972"/>
            <a:ext cx="218181" cy="21818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Arial" panose="020B0604020202020204" pitchFamily="34" charset="0"/>
              </a:rPr>
              <a:t>6</a:t>
            </a:r>
            <a:endParaRPr lang="en-PH" sz="1200" dirty="0">
              <a:latin typeface="Arial" panose="020B0604020202020204" pitchFamily="34" charset="0"/>
            </a:endParaRPr>
          </a:p>
        </p:txBody>
      </p:sp>
      <p:sp>
        <p:nvSpPr>
          <p:cNvPr id="3" name="Text Placeholder 11">
            <a:extLst>
              <a:ext uri="{FF2B5EF4-FFF2-40B4-BE49-F238E27FC236}">
                <a16:creationId xmlns:a16="http://schemas.microsoft.com/office/drawing/2014/main" id="{4C2E005A-DBB8-4948-8AE3-6D2AC2180E91}"/>
              </a:ext>
            </a:extLst>
          </p:cNvPr>
          <p:cNvSpPr txBox="1">
            <a:spLocks/>
          </p:cNvSpPr>
          <p:nvPr/>
        </p:nvSpPr>
        <p:spPr>
          <a:xfrm>
            <a:off x="2192442" y="2044192"/>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6" name="Text Placeholder 11">
            <a:extLst>
              <a:ext uri="{FF2B5EF4-FFF2-40B4-BE49-F238E27FC236}">
                <a16:creationId xmlns:a16="http://schemas.microsoft.com/office/drawing/2014/main" id="{F82C093A-3623-49F7-BD3F-9606D6EB1E21}"/>
              </a:ext>
            </a:extLst>
          </p:cNvPr>
          <p:cNvSpPr txBox="1">
            <a:spLocks/>
          </p:cNvSpPr>
          <p:nvPr/>
        </p:nvSpPr>
        <p:spPr>
          <a:xfrm>
            <a:off x="2192442" y="2745694"/>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7" name="Text Placeholder 11">
            <a:extLst>
              <a:ext uri="{FF2B5EF4-FFF2-40B4-BE49-F238E27FC236}">
                <a16:creationId xmlns:a16="http://schemas.microsoft.com/office/drawing/2014/main" id="{D08E5619-F733-4B9B-AB60-4266987358F0}"/>
              </a:ext>
            </a:extLst>
          </p:cNvPr>
          <p:cNvSpPr txBox="1">
            <a:spLocks/>
          </p:cNvSpPr>
          <p:nvPr/>
        </p:nvSpPr>
        <p:spPr>
          <a:xfrm>
            <a:off x="2192442" y="3447194"/>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8" name="Text Placeholder 8">
            <a:extLst>
              <a:ext uri="{FF2B5EF4-FFF2-40B4-BE49-F238E27FC236}">
                <a16:creationId xmlns:a16="http://schemas.microsoft.com/office/drawing/2014/main" id="{EAD5A482-16D9-4770-828D-5DE964596E32}"/>
              </a:ext>
            </a:extLst>
          </p:cNvPr>
          <p:cNvSpPr txBox="1">
            <a:spLocks/>
          </p:cNvSpPr>
          <p:nvPr/>
        </p:nvSpPr>
        <p:spPr>
          <a:xfrm>
            <a:off x="936759" y="2044191"/>
            <a:ext cx="1141008"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9" name="Text Placeholder 8">
            <a:extLst>
              <a:ext uri="{FF2B5EF4-FFF2-40B4-BE49-F238E27FC236}">
                <a16:creationId xmlns:a16="http://schemas.microsoft.com/office/drawing/2014/main" id="{41556573-85B6-4F08-B377-8D97A65A0E9B}"/>
              </a:ext>
            </a:extLst>
          </p:cNvPr>
          <p:cNvSpPr txBox="1">
            <a:spLocks/>
          </p:cNvSpPr>
          <p:nvPr/>
        </p:nvSpPr>
        <p:spPr>
          <a:xfrm>
            <a:off x="936759" y="2723546"/>
            <a:ext cx="1141008" cy="605030"/>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0" name="Text Placeholder 8">
            <a:extLst>
              <a:ext uri="{FF2B5EF4-FFF2-40B4-BE49-F238E27FC236}">
                <a16:creationId xmlns:a16="http://schemas.microsoft.com/office/drawing/2014/main" id="{B48481C9-A9BA-4E8C-A8AF-459512D7EF06}"/>
              </a:ext>
            </a:extLst>
          </p:cNvPr>
          <p:cNvSpPr txBox="1">
            <a:spLocks/>
          </p:cNvSpPr>
          <p:nvPr/>
        </p:nvSpPr>
        <p:spPr>
          <a:xfrm>
            <a:off x="936759" y="3425047"/>
            <a:ext cx="1141008" cy="605030"/>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4" name="Text Placeholder 11">
            <a:extLst>
              <a:ext uri="{FF2B5EF4-FFF2-40B4-BE49-F238E27FC236}">
                <a16:creationId xmlns:a16="http://schemas.microsoft.com/office/drawing/2014/main" id="{5AAB0D3D-8CCB-4946-A70B-99F01953DB20}"/>
              </a:ext>
            </a:extLst>
          </p:cNvPr>
          <p:cNvSpPr txBox="1">
            <a:spLocks/>
          </p:cNvSpPr>
          <p:nvPr/>
        </p:nvSpPr>
        <p:spPr>
          <a:xfrm>
            <a:off x="2192442" y="4148693"/>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15" name="Text Placeholder 8">
            <a:extLst>
              <a:ext uri="{FF2B5EF4-FFF2-40B4-BE49-F238E27FC236}">
                <a16:creationId xmlns:a16="http://schemas.microsoft.com/office/drawing/2014/main" id="{3708596A-E649-4D5C-8762-901EEEAD64B7}"/>
              </a:ext>
            </a:extLst>
          </p:cNvPr>
          <p:cNvSpPr txBox="1">
            <a:spLocks/>
          </p:cNvSpPr>
          <p:nvPr/>
        </p:nvSpPr>
        <p:spPr>
          <a:xfrm>
            <a:off x="936759" y="4126547"/>
            <a:ext cx="1141008" cy="605030"/>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sp>
        <p:nvSpPr>
          <p:cNvPr id="17" name="Text Placeholder 11">
            <a:extLst>
              <a:ext uri="{FF2B5EF4-FFF2-40B4-BE49-F238E27FC236}">
                <a16:creationId xmlns:a16="http://schemas.microsoft.com/office/drawing/2014/main" id="{7A5131EF-88B8-4DE0-9B47-15BF8AE1670E}"/>
              </a:ext>
            </a:extLst>
          </p:cNvPr>
          <p:cNvSpPr txBox="1">
            <a:spLocks/>
          </p:cNvSpPr>
          <p:nvPr/>
        </p:nvSpPr>
        <p:spPr>
          <a:xfrm>
            <a:off x="2192442" y="4850191"/>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18" name="Text Placeholder 8">
            <a:extLst>
              <a:ext uri="{FF2B5EF4-FFF2-40B4-BE49-F238E27FC236}">
                <a16:creationId xmlns:a16="http://schemas.microsoft.com/office/drawing/2014/main" id="{1C152DA9-0220-44D0-9779-785DE7AC763E}"/>
              </a:ext>
            </a:extLst>
          </p:cNvPr>
          <p:cNvSpPr txBox="1">
            <a:spLocks/>
          </p:cNvSpPr>
          <p:nvPr/>
        </p:nvSpPr>
        <p:spPr>
          <a:xfrm>
            <a:off x="936759" y="4828049"/>
            <a:ext cx="1141008" cy="605030"/>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cxnSp>
        <p:nvCxnSpPr>
          <p:cNvPr id="12" name="Straight Connector 11">
            <a:extLst>
              <a:ext uri="{FF2B5EF4-FFF2-40B4-BE49-F238E27FC236}">
                <a16:creationId xmlns:a16="http://schemas.microsoft.com/office/drawing/2014/main" id="{08B236E2-B11C-46DD-9967-4D280127FE25}"/>
              </a:ext>
            </a:extLst>
          </p:cNvPr>
          <p:cNvCxnSpPr/>
          <p:nvPr/>
        </p:nvCxnSpPr>
        <p:spPr>
          <a:xfrm>
            <a:off x="611192" y="3387877"/>
            <a:ext cx="790411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DFC058CA-1DA3-46BA-81CA-5BB1DC7ADE05}"/>
              </a:ext>
            </a:extLst>
          </p:cNvPr>
          <p:cNvCxnSpPr/>
          <p:nvPr/>
        </p:nvCxnSpPr>
        <p:spPr>
          <a:xfrm>
            <a:off x="611192" y="2686377"/>
            <a:ext cx="790411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0F20789-2225-40D3-990A-65F219D102C8}"/>
              </a:ext>
            </a:extLst>
          </p:cNvPr>
          <p:cNvCxnSpPr/>
          <p:nvPr/>
        </p:nvCxnSpPr>
        <p:spPr>
          <a:xfrm>
            <a:off x="611192" y="4089378"/>
            <a:ext cx="790411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9C389D0-FEFD-49CA-A5ED-48D35F9CCA23}"/>
              </a:ext>
            </a:extLst>
          </p:cNvPr>
          <p:cNvCxnSpPr/>
          <p:nvPr/>
        </p:nvCxnSpPr>
        <p:spPr>
          <a:xfrm>
            <a:off x="611192" y="4790876"/>
            <a:ext cx="790411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20" name="Text Placeholder 11">
            <a:extLst>
              <a:ext uri="{FF2B5EF4-FFF2-40B4-BE49-F238E27FC236}">
                <a16:creationId xmlns:a16="http://schemas.microsoft.com/office/drawing/2014/main" id="{0B64BC10-C81B-4827-B990-702F70989B2F}"/>
              </a:ext>
            </a:extLst>
          </p:cNvPr>
          <p:cNvSpPr txBox="1">
            <a:spLocks/>
          </p:cNvSpPr>
          <p:nvPr/>
        </p:nvSpPr>
        <p:spPr>
          <a:xfrm>
            <a:off x="2192442" y="5551694"/>
            <a:ext cx="6322909" cy="582885"/>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spcBef>
                <a:spcPts val="0"/>
              </a:spcBef>
              <a:buClr>
                <a:schemeClr val="accent1"/>
              </a:buClr>
            </a:pPr>
            <a:r>
              <a:rPr lang="en-PH" sz="1200" dirty="0">
                <a:latin typeface="Arial" panose="020B0604020202020204" pitchFamily="34" charset="0"/>
              </a:rPr>
              <a:t>Lorem ipsum dolor sit amet, consectetur adipiscing elit. Curabitur purus dui</a:t>
            </a:r>
          </a:p>
          <a:p>
            <a:pPr marL="205959" indent="-136910">
              <a:spcBef>
                <a:spcPts val="0"/>
              </a:spcBef>
              <a:buClr>
                <a:schemeClr val="accent1"/>
              </a:buClr>
            </a:pPr>
            <a:r>
              <a:rPr lang="en-PH" sz="1200" dirty="0">
                <a:latin typeface="Arial" panose="020B0604020202020204" pitchFamily="34" charset="0"/>
              </a:rPr>
              <a:t>Aenean a elit justo. Vivamus laoreet, lorem id iaculis mattis, neque diam blandit nulla, </a:t>
            </a:r>
            <a:br>
              <a:rPr lang="en-PH" sz="1200" dirty="0">
                <a:latin typeface="Arial" panose="020B0604020202020204" pitchFamily="34" charset="0"/>
              </a:rPr>
            </a:br>
            <a:r>
              <a:rPr lang="en-PH" sz="1200" dirty="0">
                <a:latin typeface="Arial" panose="020B0604020202020204" pitchFamily="34" charset="0"/>
              </a:rPr>
              <a:t>et rhoncus diam augue</a:t>
            </a:r>
          </a:p>
        </p:txBody>
      </p:sp>
      <p:sp>
        <p:nvSpPr>
          <p:cNvPr id="21" name="Text Placeholder 8">
            <a:extLst>
              <a:ext uri="{FF2B5EF4-FFF2-40B4-BE49-F238E27FC236}">
                <a16:creationId xmlns:a16="http://schemas.microsoft.com/office/drawing/2014/main" id="{81ED4082-E240-4B23-B834-2E8722091658}"/>
              </a:ext>
            </a:extLst>
          </p:cNvPr>
          <p:cNvSpPr txBox="1">
            <a:spLocks/>
          </p:cNvSpPr>
          <p:nvPr/>
        </p:nvSpPr>
        <p:spPr>
          <a:xfrm>
            <a:off x="936759" y="5529547"/>
            <a:ext cx="1141008" cy="605030"/>
          </a:xfrm>
          <a:prstGeom prst="rect">
            <a:avLst/>
          </a:prstGeom>
        </p:spPr>
        <p:txBody>
          <a:bodyPr lIns="0" tIns="0" rIns="0" bIns="0" anchor="ctr"/>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solidFill>
                  <a:schemeClr val="accent1"/>
                </a:solidFill>
                <a:latin typeface="Arial" panose="020B0604020202020204" pitchFamily="34" charset="0"/>
              </a:rPr>
              <a:t>H</a:t>
            </a:r>
            <a:r>
              <a:rPr lang="en-PH" sz="1400" dirty="0">
                <a:solidFill>
                  <a:schemeClr val="accent1"/>
                </a:solidFill>
                <a:latin typeface="Arial" panose="020B0604020202020204" pitchFamily="34" charset="0"/>
              </a:rPr>
              <a:t>eader</a:t>
            </a:r>
          </a:p>
        </p:txBody>
      </p:sp>
      <p:cxnSp>
        <p:nvCxnSpPr>
          <p:cNvPr id="22" name="Straight Connector 21">
            <a:extLst>
              <a:ext uri="{FF2B5EF4-FFF2-40B4-BE49-F238E27FC236}">
                <a16:creationId xmlns:a16="http://schemas.microsoft.com/office/drawing/2014/main" id="{BB8079F0-0BA6-442F-922F-9CAD439E883B}"/>
              </a:ext>
            </a:extLst>
          </p:cNvPr>
          <p:cNvCxnSpPr/>
          <p:nvPr/>
        </p:nvCxnSpPr>
        <p:spPr>
          <a:xfrm>
            <a:off x="611192" y="5492376"/>
            <a:ext cx="7904115"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sp>
        <p:nvSpPr>
          <p:cNvPr id="31" name="Text Placeholder 8">
            <a:extLst>
              <a:ext uri="{FF2B5EF4-FFF2-40B4-BE49-F238E27FC236}">
                <a16:creationId xmlns:a16="http://schemas.microsoft.com/office/drawing/2014/main" id="{3B60A208-A3C2-4568-BAE4-433D138CF2BF}"/>
              </a:ext>
            </a:extLst>
          </p:cNvPr>
          <p:cNvSpPr txBox="1">
            <a:spLocks/>
          </p:cNvSpPr>
          <p:nvPr/>
        </p:nvSpPr>
        <p:spPr>
          <a:xfrm>
            <a:off x="611298" y="1511369"/>
            <a:ext cx="5238437" cy="323822"/>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100" dirty="0">
                <a:solidFill>
                  <a:schemeClr val="accent1"/>
                </a:solidFill>
                <a:latin typeface="Arial" panose="020B0604020202020204" pitchFamily="34" charset="0"/>
              </a:rPr>
              <a:t>H</a:t>
            </a:r>
            <a:r>
              <a:rPr lang="en-PH" sz="2100" dirty="0">
                <a:solidFill>
                  <a:schemeClr val="accent1"/>
                </a:solidFill>
                <a:latin typeface="Arial" panose="020B0604020202020204" pitchFamily="34" charset="0"/>
              </a:rPr>
              <a:t>eader</a:t>
            </a:r>
          </a:p>
        </p:txBody>
      </p:sp>
      <p:cxnSp>
        <p:nvCxnSpPr>
          <p:cNvPr id="32" name="Straight Connector 31">
            <a:extLst>
              <a:ext uri="{FF2B5EF4-FFF2-40B4-BE49-F238E27FC236}">
                <a16:creationId xmlns:a16="http://schemas.microsoft.com/office/drawing/2014/main" id="{0C12ED25-EBA5-4030-92DD-FC057284ED17}"/>
              </a:ext>
            </a:extLst>
          </p:cNvPr>
          <p:cNvCxnSpPr>
            <a:cxnSpLocks/>
          </p:cNvCxnSpPr>
          <p:nvPr/>
        </p:nvCxnSpPr>
        <p:spPr>
          <a:xfrm>
            <a:off x="611188" y="1880910"/>
            <a:ext cx="7904159" cy="0"/>
          </a:xfrm>
          <a:prstGeom prst="line">
            <a:avLst/>
          </a:prstGeom>
          <a:ln w="15875" cap="rnd">
            <a:solidFill>
              <a:schemeClr val="accent1"/>
            </a:solidFill>
            <a:prstDash val="sysDot"/>
            <a:round/>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800580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392B71E9-ACA2-4772-A099-567BC1F4DD2F}"/>
              </a:ext>
            </a:extLst>
          </p:cNvPr>
          <p:cNvSpPr>
            <a:spLocks noGrp="1"/>
          </p:cNvSpPr>
          <p:nvPr>
            <p:ph type="ctrTitle"/>
          </p:nvPr>
        </p:nvSpPr>
        <p:spPr>
          <a:xfrm>
            <a:off x="687712" y="2686055"/>
            <a:ext cx="2560321" cy="1155269"/>
          </a:xfrm>
        </p:spPr>
        <p:txBody>
          <a:bodyPr>
            <a:normAutofit/>
          </a:bodyPr>
          <a:lstStyle/>
          <a:p>
            <a:pPr algn="ctr"/>
            <a:r>
              <a:rPr lang="en-US" b="1" dirty="0"/>
              <a:t>Agenda </a:t>
            </a:r>
            <a:r>
              <a:rPr lang="en-US" sz="1800" dirty="0"/>
              <a:t>Schedule (10 Rows)</a:t>
            </a:r>
            <a:endParaRPr lang="en-PH" sz="1800" dirty="0"/>
          </a:p>
        </p:txBody>
      </p:sp>
      <p:grpSp>
        <p:nvGrpSpPr>
          <p:cNvPr id="28" name="Group 27">
            <a:extLst>
              <a:ext uri="{FF2B5EF4-FFF2-40B4-BE49-F238E27FC236}">
                <a16:creationId xmlns:a16="http://schemas.microsoft.com/office/drawing/2014/main" id="{E3CC9A62-9D98-4A5C-B8B1-3D7E607028A8}"/>
              </a:ext>
            </a:extLst>
          </p:cNvPr>
          <p:cNvGrpSpPr/>
          <p:nvPr/>
        </p:nvGrpSpPr>
        <p:grpSpPr>
          <a:xfrm>
            <a:off x="1558592" y="1982414"/>
            <a:ext cx="818553" cy="818553"/>
            <a:chOff x="6968299" y="3235960"/>
            <a:chExt cx="914400" cy="914400"/>
          </a:xfrm>
          <a:solidFill>
            <a:schemeClr val="bg1"/>
          </a:solidFill>
        </p:grpSpPr>
        <p:sp>
          <p:nvSpPr>
            <p:cNvPr id="29" name="Accent">
              <a:extLst>
                <a:ext uri="{FF2B5EF4-FFF2-40B4-BE49-F238E27FC236}">
                  <a16:creationId xmlns:a16="http://schemas.microsoft.com/office/drawing/2014/main" id="{B7357282-278E-4D30-B745-B8DB34267EAB}"/>
                </a:ext>
              </a:extLst>
            </p:cNvPr>
            <p:cNvSpPr/>
            <p:nvPr/>
          </p:nvSpPr>
          <p:spPr>
            <a:xfrm>
              <a:off x="6968299" y="3235960"/>
              <a:ext cx="914400" cy="914400"/>
            </a:xfrm>
            <a:custGeom>
              <a:avLst/>
              <a:gdLst/>
              <a:ahLst/>
              <a:cxnLst/>
              <a:rect l="0" t="0" r="10000" b="10000"/>
              <a:pathLst>
                <a:path w="10000" h="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grpFill/>
            <a:ln>
              <a:noFill/>
            </a:ln>
          </p:spPr>
          <p:txBody>
            <a:bodyPr/>
            <a:lstStyle/>
            <a:p>
              <a:endParaRPr sz="1350" dirty="0">
                <a:latin typeface="Arial" panose="020B0604020202020204" pitchFamily="34" charset="0"/>
              </a:endParaRPr>
            </a:p>
          </p:txBody>
        </p:sp>
        <p:sp>
          <p:nvSpPr>
            <p:cNvPr id="30" name="Outline">
              <a:extLst>
                <a:ext uri="{FF2B5EF4-FFF2-40B4-BE49-F238E27FC236}">
                  <a16:creationId xmlns:a16="http://schemas.microsoft.com/office/drawing/2014/main" id="{5AEC35B4-C711-489E-B48D-F08DC53AF989}"/>
                </a:ext>
              </a:extLst>
            </p:cNvPr>
            <p:cNvSpPr/>
            <p:nvPr/>
          </p:nvSpPr>
          <p:spPr>
            <a:xfrm>
              <a:off x="6968299" y="3235960"/>
              <a:ext cx="914400" cy="914400"/>
            </a:xfrm>
            <a:custGeom>
              <a:avLst/>
              <a:gdLst/>
              <a:ahLst/>
              <a:cxnLst/>
              <a:rect l="0" t="0" r="10000" b="10000"/>
              <a:pathLst>
                <a:path w="10000" h="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grpFill/>
            <a:ln>
              <a:noFill/>
            </a:ln>
          </p:spPr>
          <p:txBody>
            <a:bodyPr/>
            <a:lstStyle/>
            <a:p>
              <a:endParaRPr sz="1350" dirty="0">
                <a:latin typeface="Arial" panose="020B0604020202020204" pitchFamily="34" charset="0"/>
              </a:endParaRPr>
            </a:p>
          </p:txBody>
        </p:sp>
      </p:grpSp>
      <p:cxnSp>
        <p:nvCxnSpPr>
          <p:cNvPr id="4" name="Straight Connector 3">
            <a:extLst>
              <a:ext uri="{FF2B5EF4-FFF2-40B4-BE49-F238E27FC236}">
                <a16:creationId xmlns:a16="http://schemas.microsoft.com/office/drawing/2014/main" id="{5D934D2F-12AF-4A73-9413-BA1A7E587F86}"/>
              </a:ext>
            </a:extLst>
          </p:cNvPr>
          <p:cNvCxnSpPr/>
          <p:nvPr/>
        </p:nvCxnSpPr>
        <p:spPr>
          <a:xfrm>
            <a:off x="3939663" y="1813847"/>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6F75A709-CFCB-41E2-8229-7A811C259E17}"/>
              </a:ext>
            </a:extLst>
          </p:cNvPr>
          <p:cNvCxnSpPr/>
          <p:nvPr/>
        </p:nvCxnSpPr>
        <p:spPr>
          <a:xfrm>
            <a:off x="3923262" y="2328946"/>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1F7D8E77-0247-4131-AD97-8D0B1EE8F8AA}"/>
              </a:ext>
            </a:extLst>
          </p:cNvPr>
          <p:cNvCxnSpPr/>
          <p:nvPr/>
        </p:nvCxnSpPr>
        <p:spPr>
          <a:xfrm>
            <a:off x="3946165" y="2844045"/>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EDD621-DF02-428C-8496-4D33734105D4}"/>
              </a:ext>
            </a:extLst>
          </p:cNvPr>
          <p:cNvCxnSpPr/>
          <p:nvPr/>
        </p:nvCxnSpPr>
        <p:spPr>
          <a:xfrm>
            <a:off x="3883328" y="3359144"/>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73232CDF-8E3D-497B-86B6-EEC98A132640}"/>
              </a:ext>
            </a:extLst>
          </p:cNvPr>
          <p:cNvGrpSpPr/>
          <p:nvPr/>
        </p:nvGrpSpPr>
        <p:grpSpPr>
          <a:xfrm>
            <a:off x="3914166" y="1421739"/>
            <a:ext cx="265294" cy="269116"/>
            <a:chOff x="4973284" y="620228"/>
            <a:chExt cx="1122714" cy="1138885"/>
          </a:xfrm>
        </p:grpSpPr>
        <p:sp>
          <p:nvSpPr>
            <p:cNvPr id="50" name="Oval 49">
              <a:extLst>
                <a:ext uri="{FF2B5EF4-FFF2-40B4-BE49-F238E27FC236}">
                  <a16:creationId xmlns:a16="http://schemas.microsoft.com/office/drawing/2014/main" id="{788CDDFC-555D-4C5B-89F7-8A49DB2E07B4}"/>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49" name="Oval 48">
              <a:extLst>
                <a:ext uri="{FF2B5EF4-FFF2-40B4-BE49-F238E27FC236}">
                  <a16:creationId xmlns:a16="http://schemas.microsoft.com/office/drawing/2014/main" id="{95E21284-F8AB-48B0-8B8E-7A397F09599C}"/>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1</a:t>
              </a:r>
              <a:endParaRPr lang="en-PH" sz="900" b="1" dirty="0">
                <a:latin typeface="Arial" panose="020B0604020202020204" pitchFamily="34" charset="0"/>
              </a:endParaRPr>
            </a:p>
          </p:txBody>
        </p:sp>
      </p:grpSp>
      <p:cxnSp>
        <p:nvCxnSpPr>
          <p:cNvPr id="75" name="Straight Connector 74">
            <a:extLst>
              <a:ext uri="{FF2B5EF4-FFF2-40B4-BE49-F238E27FC236}">
                <a16:creationId xmlns:a16="http://schemas.microsoft.com/office/drawing/2014/main" id="{81975179-331E-4B08-B743-E01FEAB3614D}"/>
              </a:ext>
            </a:extLst>
          </p:cNvPr>
          <p:cNvCxnSpPr/>
          <p:nvPr/>
        </p:nvCxnSpPr>
        <p:spPr>
          <a:xfrm>
            <a:off x="3883332" y="3874243"/>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E6D7883-796D-4130-8125-2E0D9B3CEC3A}"/>
              </a:ext>
            </a:extLst>
          </p:cNvPr>
          <p:cNvCxnSpPr/>
          <p:nvPr/>
        </p:nvCxnSpPr>
        <p:spPr>
          <a:xfrm>
            <a:off x="3883328" y="4389342"/>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5D2885EF-2587-472A-82CA-38C3818E5D62}"/>
              </a:ext>
            </a:extLst>
          </p:cNvPr>
          <p:cNvCxnSpPr/>
          <p:nvPr/>
        </p:nvCxnSpPr>
        <p:spPr>
          <a:xfrm>
            <a:off x="3883332" y="4904441"/>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C7FDA25C-D8E8-460D-A9C4-53D4EF2002F8}"/>
              </a:ext>
            </a:extLst>
          </p:cNvPr>
          <p:cNvCxnSpPr/>
          <p:nvPr/>
        </p:nvCxnSpPr>
        <p:spPr>
          <a:xfrm>
            <a:off x="3910244" y="5419540"/>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FB39ADEC-DF3C-49DC-A0FF-CA5B0D450A34}"/>
              </a:ext>
            </a:extLst>
          </p:cNvPr>
          <p:cNvCxnSpPr/>
          <p:nvPr/>
        </p:nvCxnSpPr>
        <p:spPr>
          <a:xfrm>
            <a:off x="3939663" y="5875096"/>
            <a:ext cx="4710877"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E54C35E0-7B05-4408-B851-7E9E498DF0DE}"/>
              </a:ext>
            </a:extLst>
          </p:cNvPr>
          <p:cNvGrpSpPr/>
          <p:nvPr/>
        </p:nvGrpSpPr>
        <p:grpSpPr>
          <a:xfrm>
            <a:off x="3914166" y="1930222"/>
            <a:ext cx="265294" cy="269116"/>
            <a:chOff x="4973284" y="620228"/>
            <a:chExt cx="1122714" cy="1138885"/>
          </a:xfrm>
        </p:grpSpPr>
        <p:sp>
          <p:nvSpPr>
            <p:cNvPr id="54" name="Oval 53">
              <a:extLst>
                <a:ext uri="{FF2B5EF4-FFF2-40B4-BE49-F238E27FC236}">
                  <a16:creationId xmlns:a16="http://schemas.microsoft.com/office/drawing/2014/main" id="{D5436DA5-69BA-47B7-9BBB-05A0E9B90BC5}"/>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55" name="Oval 54">
              <a:extLst>
                <a:ext uri="{FF2B5EF4-FFF2-40B4-BE49-F238E27FC236}">
                  <a16:creationId xmlns:a16="http://schemas.microsoft.com/office/drawing/2014/main" id="{3A59A53A-F85F-44D3-A90A-ABFE469EE796}"/>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2</a:t>
              </a:r>
              <a:endParaRPr lang="en-PH" sz="900" b="1" dirty="0">
                <a:latin typeface="Arial" panose="020B0604020202020204" pitchFamily="34" charset="0"/>
              </a:endParaRPr>
            </a:p>
          </p:txBody>
        </p:sp>
      </p:grpSp>
      <p:grpSp>
        <p:nvGrpSpPr>
          <p:cNvPr id="59" name="Group 58">
            <a:extLst>
              <a:ext uri="{FF2B5EF4-FFF2-40B4-BE49-F238E27FC236}">
                <a16:creationId xmlns:a16="http://schemas.microsoft.com/office/drawing/2014/main" id="{1E564D47-8450-409E-8BB5-58EF31FA43CF}"/>
              </a:ext>
            </a:extLst>
          </p:cNvPr>
          <p:cNvGrpSpPr/>
          <p:nvPr/>
        </p:nvGrpSpPr>
        <p:grpSpPr>
          <a:xfrm>
            <a:off x="3914166" y="2438705"/>
            <a:ext cx="265294" cy="269116"/>
            <a:chOff x="4973284" y="620228"/>
            <a:chExt cx="1122714" cy="1138885"/>
          </a:xfrm>
        </p:grpSpPr>
        <p:sp>
          <p:nvSpPr>
            <p:cNvPr id="60" name="Oval 59">
              <a:extLst>
                <a:ext uri="{FF2B5EF4-FFF2-40B4-BE49-F238E27FC236}">
                  <a16:creationId xmlns:a16="http://schemas.microsoft.com/office/drawing/2014/main" id="{87A4A5FE-7FF3-498F-8618-E85198A8C970}"/>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61" name="Oval 60">
              <a:extLst>
                <a:ext uri="{FF2B5EF4-FFF2-40B4-BE49-F238E27FC236}">
                  <a16:creationId xmlns:a16="http://schemas.microsoft.com/office/drawing/2014/main" id="{CB9046BA-2AF0-4ECA-978A-51A8AFEC9A3E}"/>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3</a:t>
              </a:r>
              <a:endParaRPr lang="en-PH" sz="900" b="1" dirty="0">
                <a:latin typeface="Arial" panose="020B0604020202020204" pitchFamily="34" charset="0"/>
              </a:endParaRPr>
            </a:p>
          </p:txBody>
        </p:sp>
      </p:grpSp>
      <p:grpSp>
        <p:nvGrpSpPr>
          <p:cNvPr id="65" name="Group 64">
            <a:extLst>
              <a:ext uri="{FF2B5EF4-FFF2-40B4-BE49-F238E27FC236}">
                <a16:creationId xmlns:a16="http://schemas.microsoft.com/office/drawing/2014/main" id="{1FA78853-2CBE-4CB9-9A53-5C7CADAB1E97}"/>
              </a:ext>
            </a:extLst>
          </p:cNvPr>
          <p:cNvGrpSpPr/>
          <p:nvPr/>
        </p:nvGrpSpPr>
        <p:grpSpPr>
          <a:xfrm>
            <a:off x="3914166" y="2947188"/>
            <a:ext cx="265294" cy="269116"/>
            <a:chOff x="4973284" y="620228"/>
            <a:chExt cx="1122714" cy="1138885"/>
          </a:xfrm>
        </p:grpSpPr>
        <p:sp>
          <p:nvSpPr>
            <p:cNvPr id="66" name="Oval 65">
              <a:extLst>
                <a:ext uri="{FF2B5EF4-FFF2-40B4-BE49-F238E27FC236}">
                  <a16:creationId xmlns:a16="http://schemas.microsoft.com/office/drawing/2014/main" id="{F9138C79-5CF7-4CC6-A725-CA8C69F37382}"/>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67" name="Oval 66">
              <a:extLst>
                <a:ext uri="{FF2B5EF4-FFF2-40B4-BE49-F238E27FC236}">
                  <a16:creationId xmlns:a16="http://schemas.microsoft.com/office/drawing/2014/main" id="{B9D44AAA-05E1-4AB5-B6AE-5D327AAAE7AD}"/>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4</a:t>
              </a:r>
              <a:endParaRPr lang="en-PH" sz="900" b="1" dirty="0">
                <a:latin typeface="Arial" panose="020B0604020202020204" pitchFamily="34" charset="0"/>
              </a:endParaRPr>
            </a:p>
          </p:txBody>
        </p:sp>
      </p:grpSp>
      <p:grpSp>
        <p:nvGrpSpPr>
          <p:cNvPr id="71" name="Group 70">
            <a:extLst>
              <a:ext uri="{FF2B5EF4-FFF2-40B4-BE49-F238E27FC236}">
                <a16:creationId xmlns:a16="http://schemas.microsoft.com/office/drawing/2014/main" id="{79A77876-F645-4627-9F6C-B6B64D8645F6}"/>
              </a:ext>
            </a:extLst>
          </p:cNvPr>
          <p:cNvGrpSpPr/>
          <p:nvPr/>
        </p:nvGrpSpPr>
        <p:grpSpPr>
          <a:xfrm>
            <a:off x="3914166" y="3455671"/>
            <a:ext cx="265294" cy="269116"/>
            <a:chOff x="4973284" y="620228"/>
            <a:chExt cx="1122714" cy="1138885"/>
          </a:xfrm>
        </p:grpSpPr>
        <p:sp>
          <p:nvSpPr>
            <p:cNvPr id="72" name="Oval 71">
              <a:extLst>
                <a:ext uri="{FF2B5EF4-FFF2-40B4-BE49-F238E27FC236}">
                  <a16:creationId xmlns:a16="http://schemas.microsoft.com/office/drawing/2014/main" id="{50B507A9-CD61-400F-88CD-C33E06C06B11}"/>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73" name="Oval 72">
              <a:extLst>
                <a:ext uri="{FF2B5EF4-FFF2-40B4-BE49-F238E27FC236}">
                  <a16:creationId xmlns:a16="http://schemas.microsoft.com/office/drawing/2014/main" id="{4940EE6D-DF93-421A-BDFB-C6E9B4CE30CF}"/>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5</a:t>
              </a:r>
              <a:endParaRPr lang="en-PH" sz="900" b="1" dirty="0">
                <a:latin typeface="Arial" panose="020B0604020202020204" pitchFamily="34" charset="0"/>
              </a:endParaRPr>
            </a:p>
          </p:txBody>
        </p:sp>
      </p:grpSp>
      <p:grpSp>
        <p:nvGrpSpPr>
          <p:cNvPr id="79" name="Group 78">
            <a:extLst>
              <a:ext uri="{FF2B5EF4-FFF2-40B4-BE49-F238E27FC236}">
                <a16:creationId xmlns:a16="http://schemas.microsoft.com/office/drawing/2014/main" id="{CDC3AAFF-EEAA-47A9-85D3-DBDBD2C7262C}"/>
              </a:ext>
            </a:extLst>
          </p:cNvPr>
          <p:cNvGrpSpPr/>
          <p:nvPr/>
        </p:nvGrpSpPr>
        <p:grpSpPr>
          <a:xfrm>
            <a:off x="3914166" y="3964154"/>
            <a:ext cx="265294" cy="269116"/>
            <a:chOff x="4973284" y="620228"/>
            <a:chExt cx="1122714" cy="1138885"/>
          </a:xfrm>
        </p:grpSpPr>
        <p:sp>
          <p:nvSpPr>
            <p:cNvPr id="80" name="Oval 79">
              <a:extLst>
                <a:ext uri="{FF2B5EF4-FFF2-40B4-BE49-F238E27FC236}">
                  <a16:creationId xmlns:a16="http://schemas.microsoft.com/office/drawing/2014/main" id="{FF00B500-752A-41A2-936C-1741BC6CAFBD}"/>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85" name="Oval 84">
              <a:extLst>
                <a:ext uri="{FF2B5EF4-FFF2-40B4-BE49-F238E27FC236}">
                  <a16:creationId xmlns:a16="http://schemas.microsoft.com/office/drawing/2014/main" id="{BCCEA8B3-505C-4ED5-9DF2-035FD0A60607}"/>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6</a:t>
              </a:r>
              <a:endParaRPr lang="en-PH" sz="900" b="1" dirty="0">
                <a:latin typeface="Arial" panose="020B0604020202020204" pitchFamily="34" charset="0"/>
              </a:endParaRPr>
            </a:p>
          </p:txBody>
        </p:sp>
      </p:grpSp>
      <p:grpSp>
        <p:nvGrpSpPr>
          <p:cNvPr id="86" name="Group 85">
            <a:extLst>
              <a:ext uri="{FF2B5EF4-FFF2-40B4-BE49-F238E27FC236}">
                <a16:creationId xmlns:a16="http://schemas.microsoft.com/office/drawing/2014/main" id="{C57B1FCC-F9AD-426B-A319-DD74A72AF81A}"/>
              </a:ext>
            </a:extLst>
          </p:cNvPr>
          <p:cNvGrpSpPr/>
          <p:nvPr/>
        </p:nvGrpSpPr>
        <p:grpSpPr>
          <a:xfrm>
            <a:off x="3897765" y="4472637"/>
            <a:ext cx="265294" cy="269116"/>
            <a:chOff x="4973284" y="620228"/>
            <a:chExt cx="1122714" cy="1138885"/>
          </a:xfrm>
        </p:grpSpPr>
        <p:sp>
          <p:nvSpPr>
            <p:cNvPr id="87" name="Oval 86">
              <a:extLst>
                <a:ext uri="{FF2B5EF4-FFF2-40B4-BE49-F238E27FC236}">
                  <a16:creationId xmlns:a16="http://schemas.microsoft.com/office/drawing/2014/main" id="{3D268647-D705-424F-B8F9-1204E2EBCE89}"/>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88" name="Oval 87">
              <a:extLst>
                <a:ext uri="{FF2B5EF4-FFF2-40B4-BE49-F238E27FC236}">
                  <a16:creationId xmlns:a16="http://schemas.microsoft.com/office/drawing/2014/main" id="{133B27B5-39F5-4839-8660-E2F6B43A1037}"/>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7</a:t>
              </a:r>
              <a:endParaRPr lang="en-PH" sz="900" b="1" dirty="0">
                <a:latin typeface="Arial" panose="020B0604020202020204" pitchFamily="34" charset="0"/>
              </a:endParaRPr>
            </a:p>
          </p:txBody>
        </p:sp>
      </p:grpSp>
      <p:grpSp>
        <p:nvGrpSpPr>
          <p:cNvPr id="132" name="Group 131">
            <a:extLst>
              <a:ext uri="{FF2B5EF4-FFF2-40B4-BE49-F238E27FC236}">
                <a16:creationId xmlns:a16="http://schemas.microsoft.com/office/drawing/2014/main" id="{33B965F0-A838-4597-AE62-6564D05629DB}"/>
              </a:ext>
            </a:extLst>
          </p:cNvPr>
          <p:cNvGrpSpPr/>
          <p:nvPr/>
        </p:nvGrpSpPr>
        <p:grpSpPr>
          <a:xfrm>
            <a:off x="3897765" y="4981120"/>
            <a:ext cx="265294" cy="269116"/>
            <a:chOff x="4973284" y="620228"/>
            <a:chExt cx="1122714" cy="1138885"/>
          </a:xfrm>
        </p:grpSpPr>
        <p:sp>
          <p:nvSpPr>
            <p:cNvPr id="133" name="Oval 132">
              <a:extLst>
                <a:ext uri="{FF2B5EF4-FFF2-40B4-BE49-F238E27FC236}">
                  <a16:creationId xmlns:a16="http://schemas.microsoft.com/office/drawing/2014/main" id="{5AA78BD8-3A50-490C-8BFA-D6B9468851FD}"/>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134" name="Oval 133">
              <a:extLst>
                <a:ext uri="{FF2B5EF4-FFF2-40B4-BE49-F238E27FC236}">
                  <a16:creationId xmlns:a16="http://schemas.microsoft.com/office/drawing/2014/main" id="{EE2A57B7-2161-47D6-9B27-6BB5B0CB6CA8}"/>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8</a:t>
              </a:r>
              <a:endParaRPr lang="en-PH" sz="900" b="1" dirty="0">
                <a:latin typeface="Arial" panose="020B0604020202020204" pitchFamily="34" charset="0"/>
              </a:endParaRPr>
            </a:p>
          </p:txBody>
        </p:sp>
      </p:grpSp>
      <p:grpSp>
        <p:nvGrpSpPr>
          <p:cNvPr id="135" name="Group 134">
            <a:extLst>
              <a:ext uri="{FF2B5EF4-FFF2-40B4-BE49-F238E27FC236}">
                <a16:creationId xmlns:a16="http://schemas.microsoft.com/office/drawing/2014/main" id="{02F5461A-F4CC-46C3-9774-7B927077C427}"/>
              </a:ext>
            </a:extLst>
          </p:cNvPr>
          <p:cNvGrpSpPr/>
          <p:nvPr/>
        </p:nvGrpSpPr>
        <p:grpSpPr>
          <a:xfrm>
            <a:off x="3897765" y="5489603"/>
            <a:ext cx="265294" cy="269116"/>
            <a:chOff x="4973284" y="620228"/>
            <a:chExt cx="1122714" cy="1138885"/>
          </a:xfrm>
        </p:grpSpPr>
        <p:sp>
          <p:nvSpPr>
            <p:cNvPr id="136" name="Oval 135">
              <a:extLst>
                <a:ext uri="{FF2B5EF4-FFF2-40B4-BE49-F238E27FC236}">
                  <a16:creationId xmlns:a16="http://schemas.microsoft.com/office/drawing/2014/main" id="{0CE1A5DD-102E-4F4B-8040-7E59B6BC616E}"/>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137" name="Oval 136">
              <a:extLst>
                <a:ext uri="{FF2B5EF4-FFF2-40B4-BE49-F238E27FC236}">
                  <a16:creationId xmlns:a16="http://schemas.microsoft.com/office/drawing/2014/main" id="{7361FB1F-AB12-41D4-97E5-21B9920D9C4A}"/>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9</a:t>
              </a:r>
              <a:endParaRPr lang="en-PH" sz="900" b="1" dirty="0">
                <a:latin typeface="Arial" panose="020B0604020202020204" pitchFamily="34" charset="0"/>
              </a:endParaRPr>
            </a:p>
          </p:txBody>
        </p:sp>
      </p:grpSp>
      <p:grpSp>
        <p:nvGrpSpPr>
          <p:cNvPr id="64" name="Group 63">
            <a:extLst>
              <a:ext uri="{FF2B5EF4-FFF2-40B4-BE49-F238E27FC236}">
                <a16:creationId xmlns:a16="http://schemas.microsoft.com/office/drawing/2014/main" id="{F15BE967-79E6-4394-94E7-8B74A80CD661}"/>
              </a:ext>
            </a:extLst>
          </p:cNvPr>
          <p:cNvGrpSpPr/>
          <p:nvPr/>
        </p:nvGrpSpPr>
        <p:grpSpPr>
          <a:xfrm>
            <a:off x="4390572" y="1326767"/>
            <a:ext cx="2468303" cy="459061"/>
            <a:chOff x="4390572" y="1300319"/>
            <a:chExt cx="2468303" cy="445275"/>
          </a:xfrm>
        </p:grpSpPr>
        <p:sp>
          <p:nvSpPr>
            <p:cNvPr id="47" name="TextBox 46">
              <a:extLst>
                <a:ext uri="{FF2B5EF4-FFF2-40B4-BE49-F238E27FC236}">
                  <a16:creationId xmlns:a16="http://schemas.microsoft.com/office/drawing/2014/main" id="{ECAA26DA-E5E7-436F-A590-1BD658B1B538}"/>
                </a:ext>
              </a:extLst>
            </p:cNvPr>
            <p:cNvSpPr txBox="1"/>
            <p:nvPr/>
          </p:nvSpPr>
          <p:spPr>
            <a:xfrm>
              <a:off x="4390572" y="1300319"/>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48" name="TextBox 47">
              <a:extLst>
                <a:ext uri="{FF2B5EF4-FFF2-40B4-BE49-F238E27FC236}">
                  <a16:creationId xmlns:a16="http://schemas.microsoft.com/office/drawing/2014/main" id="{C6F7E51E-0540-4EC8-8FFE-CAA51B6D5DDD}"/>
                </a:ext>
              </a:extLst>
            </p:cNvPr>
            <p:cNvSpPr txBox="1"/>
            <p:nvPr/>
          </p:nvSpPr>
          <p:spPr>
            <a:xfrm>
              <a:off x="4390574" y="1455838"/>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74" name="TextBox 73">
            <a:extLst>
              <a:ext uri="{FF2B5EF4-FFF2-40B4-BE49-F238E27FC236}">
                <a16:creationId xmlns:a16="http://schemas.microsoft.com/office/drawing/2014/main" id="{36E5FCC3-77B7-4039-BFD9-A79D34E203B6}"/>
              </a:ext>
            </a:extLst>
          </p:cNvPr>
          <p:cNvSpPr txBox="1"/>
          <p:nvPr/>
        </p:nvSpPr>
        <p:spPr>
          <a:xfrm>
            <a:off x="7004311" y="1491233"/>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sp>
        <p:nvSpPr>
          <p:cNvPr id="82" name="TextBox 81">
            <a:extLst>
              <a:ext uri="{FF2B5EF4-FFF2-40B4-BE49-F238E27FC236}">
                <a16:creationId xmlns:a16="http://schemas.microsoft.com/office/drawing/2014/main" id="{D40CCAA7-EF4F-497E-A6F1-7C55E62C41B2}"/>
              </a:ext>
            </a:extLst>
          </p:cNvPr>
          <p:cNvSpPr txBox="1"/>
          <p:nvPr/>
        </p:nvSpPr>
        <p:spPr>
          <a:xfrm>
            <a:off x="7004311" y="1999716"/>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63" name="Group 62">
            <a:extLst>
              <a:ext uri="{FF2B5EF4-FFF2-40B4-BE49-F238E27FC236}">
                <a16:creationId xmlns:a16="http://schemas.microsoft.com/office/drawing/2014/main" id="{8C34A792-CE78-4599-9F7C-4AA34C9E6CC2}"/>
              </a:ext>
            </a:extLst>
          </p:cNvPr>
          <p:cNvGrpSpPr/>
          <p:nvPr/>
        </p:nvGrpSpPr>
        <p:grpSpPr>
          <a:xfrm>
            <a:off x="4390572" y="1841866"/>
            <a:ext cx="2468303" cy="459061"/>
            <a:chOff x="4390572" y="1819324"/>
            <a:chExt cx="2468303" cy="445275"/>
          </a:xfrm>
        </p:grpSpPr>
        <p:sp>
          <p:nvSpPr>
            <p:cNvPr id="105" name="TextBox 104">
              <a:extLst>
                <a:ext uri="{FF2B5EF4-FFF2-40B4-BE49-F238E27FC236}">
                  <a16:creationId xmlns:a16="http://schemas.microsoft.com/office/drawing/2014/main" id="{A1A815E7-7568-41DD-822B-D97212B3444C}"/>
                </a:ext>
              </a:extLst>
            </p:cNvPr>
            <p:cNvSpPr txBox="1"/>
            <p:nvPr/>
          </p:nvSpPr>
          <p:spPr>
            <a:xfrm>
              <a:off x="4390572" y="1819324"/>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06" name="TextBox 105">
              <a:extLst>
                <a:ext uri="{FF2B5EF4-FFF2-40B4-BE49-F238E27FC236}">
                  <a16:creationId xmlns:a16="http://schemas.microsoft.com/office/drawing/2014/main" id="{56488583-F41F-460C-ACE4-E86786CFA56D}"/>
                </a:ext>
              </a:extLst>
            </p:cNvPr>
            <p:cNvSpPr txBox="1"/>
            <p:nvPr/>
          </p:nvSpPr>
          <p:spPr>
            <a:xfrm>
              <a:off x="4390574" y="1974843"/>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83" name="TextBox 82">
            <a:extLst>
              <a:ext uri="{FF2B5EF4-FFF2-40B4-BE49-F238E27FC236}">
                <a16:creationId xmlns:a16="http://schemas.microsoft.com/office/drawing/2014/main" id="{4F40D8B4-4C48-4CD7-BD1A-EC3359E3A769}"/>
              </a:ext>
            </a:extLst>
          </p:cNvPr>
          <p:cNvSpPr txBox="1"/>
          <p:nvPr/>
        </p:nvSpPr>
        <p:spPr>
          <a:xfrm>
            <a:off x="7004311" y="2508199"/>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58" name="Group 57">
            <a:extLst>
              <a:ext uri="{FF2B5EF4-FFF2-40B4-BE49-F238E27FC236}">
                <a16:creationId xmlns:a16="http://schemas.microsoft.com/office/drawing/2014/main" id="{D66FF060-7890-472E-B3B3-461614ECA2E1}"/>
              </a:ext>
            </a:extLst>
          </p:cNvPr>
          <p:cNvGrpSpPr/>
          <p:nvPr/>
        </p:nvGrpSpPr>
        <p:grpSpPr>
          <a:xfrm>
            <a:off x="4390572" y="2356965"/>
            <a:ext cx="2468303" cy="459061"/>
            <a:chOff x="4390572" y="2338329"/>
            <a:chExt cx="2468303" cy="445275"/>
          </a:xfrm>
        </p:grpSpPr>
        <p:sp>
          <p:nvSpPr>
            <p:cNvPr id="108" name="TextBox 107">
              <a:extLst>
                <a:ext uri="{FF2B5EF4-FFF2-40B4-BE49-F238E27FC236}">
                  <a16:creationId xmlns:a16="http://schemas.microsoft.com/office/drawing/2014/main" id="{D416C393-7242-4039-B6E6-F39A2D3B59E1}"/>
                </a:ext>
              </a:extLst>
            </p:cNvPr>
            <p:cNvSpPr txBox="1"/>
            <p:nvPr/>
          </p:nvSpPr>
          <p:spPr>
            <a:xfrm>
              <a:off x="4390572" y="2338329"/>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09" name="TextBox 108">
              <a:extLst>
                <a:ext uri="{FF2B5EF4-FFF2-40B4-BE49-F238E27FC236}">
                  <a16:creationId xmlns:a16="http://schemas.microsoft.com/office/drawing/2014/main" id="{03D1E71A-3DAD-4013-AECB-39C2DEE97527}"/>
                </a:ext>
              </a:extLst>
            </p:cNvPr>
            <p:cNvSpPr txBox="1"/>
            <p:nvPr/>
          </p:nvSpPr>
          <p:spPr>
            <a:xfrm>
              <a:off x="4390574" y="2493848"/>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84" name="TextBox 83">
            <a:extLst>
              <a:ext uri="{FF2B5EF4-FFF2-40B4-BE49-F238E27FC236}">
                <a16:creationId xmlns:a16="http://schemas.microsoft.com/office/drawing/2014/main" id="{2999AE15-B5F6-4948-8E9C-E5E1BD7B33B0}"/>
              </a:ext>
            </a:extLst>
          </p:cNvPr>
          <p:cNvSpPr txBox="1"/>
          <p:nvPr/>
        </p:nvSpPr>
        <p:spPr>
          <a:xfrm>
            <a:off x="7004311" y="3016682"/>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57" name="Group 56">
            <a:extLst>
              <a:ext uri="{FF2B5EF4-FFF2-40B4-BE49-F238E27FC236}">
                <a16:creationId xmlns:a16="http://schemas.microsoft.com/office/drawing/2014/main" id="{EFE38504-2104-47AE-A602-0EC05E3294C1}"/>
              </a:ext>
            </a:extLst>
          </p:cNvPr>
          <p:cNvGrpSpPr/>
          <p:nvPr/>
        </p:nvGrpSpPr>
        <p:grpSpPr>
          <a:xfrm>
            <a:off x="4390572" y="2872064"/>
            <a:ext cx="2468303" cy="459061"/>
            <a:chOff x="4390572" y="2857334"/>
            <a:chExt cx="2468303" cy="445275"/>
          </a:xfrm>
        </p:grpSpPr>
        <p:sp>
          <p:nvSpPr>
            <p:cNvPr id="111" name="TextBox 110">
              <a:extLst>
                <a:ext uri="{FF2B5EF4-FFF2-40B4-BE49-F238E27FC236}">
                  <a16:creationId xmlns:a16="http://schemas.microsoft.com/office/drawing/2014/main" id="{A482D277-8FCC-4AC2-BE65-E1608C185A92}"/>
                </a:ext>
              </a:extLst>
            </p:cNvPr>
            <p:cNvSpPr txBox="1"/>
            <p:nvPr/>
          </p:nvSpPr>
          <p:spPr>
            <a:xfrm>
              <a:off x="4390572" y="2857334"/>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12" name="TextBox 111">
              <a:extLst>
                <a:ext uri="{FF2B5EF4-FFF2-40B4-BE49-F238E27FC236}">
                  <a16:creationId xmlns:a16="http://schemas.microsoft.com/office/drawing/2014/main" id="{CA215A0E-266C-42CA-9AF5-9BBF7B97FE9F}"/>
                </a:ext>
              </a:extLst>
            </p:cNvPr>
            <p:cNvSpPr txBox="1"/>
            <p:nvPr/>
          </p:nvSpPr>
          <p:spPr>
            <a:xfrm>
              <a:off x="4390574" y="3012853"/>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77" name="TextBox 76">
            <a:extLst>
              <a:ext uri="{FF2B5EF4-FFF2-40B4-BE49-F238E27FC236}">
                <a16:creationId xmlns:a16="http://schemas.microsoft.com/office/drawing/2014/main" id="{C8EA43A7-39ED-4369-A3E0-BF20AC0619CA}"/>
              </a:ext>
            </a:extLst>
          </p:cNvPr>
          <p:cNvSpPr txBox="1"/>
          <p:nvPr/>
        </p:nvSpPr>
        <p:spPr>
          <a:xfrm>
            <a:off x="7004311" y="3525165"/>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46" name="Group 45">
            <a:extLst>
              <a:ext uri="{FF2B5EF4-FFF2-40B4-BE49-F238E27FC236}">
                <a16:creationId xmlns:a16="http://schemas.microsoft.com/office/drawing/2014/main" id="{589FE420-E50C-403A-AE2B-EEFCD8C4CCA6}"/>
              </a:ext>
            </a:extLst>
          </p:cNvPr>
          <p:cNvGrpSpPr/>
          <p:nvPr/>
        </p:nvGrpSpPr>
        <p:grpSpPr>
          <a:xfrm>
            <a:off x="4390572" y="3387163"/>
            <a:ext cx="2468303" cy="459061"/>
            <a:chOff x="4390572" y="3376339"/>
            <a:chExt cx="2468303" cy="445275"/>
          </a:xfrm>
        </p:grpSpPr>
        <p:sp>
          <p:nvSpPr>
            <p:cNvPr id="114" name="TextBox 113">
              <a:extLst>
                <a:ext uri="{FF2B5EF4-FFF2-40B4-BE49-F238E27FC236}">
                  <a16:creationId xmlns:a16="http://schemas.microsoft.com/office/drawing/2014/main" id="{69435391-2525-4D03-B0BC-6D1E3738FA7A}"/>
                </a:ext>
              </a:extLst>
            </p:cNvPr>
            <p:cNvSpPr txBox="1"/>
            <p:nvPr/>
          </p:nvSpPr>
          <p:spPr>
            <a:xfrm>
              <a:off x="4390572" y="3376339"/>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15" name="TextBox 114">
              <a:extLst>
                <a:ext uri="{FF2B5EF4-FFF2-40B4-BE49-F238E27FC236}">
                  <a16:creationId xmlns:a16="http://schemas.microsoft.com/office/drawing/2014/main" id="{946FEB4E-2BCF-427F-AC9B-22E68137950A}"/>
                </a:ext>
              </a:extLst>
            </p:cNvPr>
            <p:cNvSpPr txBox="1"/>
            <p:nvPr/>
          </p:nvSpPr>
          <p:spPr>
            <a:xfrm>
              <a:off x="4390574" y="3531858"/>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78" name="TextBox 77">
            <a:extLst>
              <a:ext uri="{FF2B5EF4-FFF2-40B4-BE49-F238E27FC236}">
                <a16:creationId xmlns:a16="http://schemas.microsoft.com/office/drawing/2014/main" id="{E26B8513-F965-46A5-AD02-28C0A35B8981}"/>
              </a:ext>
            </a:extLst>
          </p:cNvPr>
          <p:cNvSpPr txBox="1"/>
          <p:nvPr/>
        </p:nvSpPr>
        <p:spPr>
          <a:xfrm>
            <a:off x="7004311" y="4033648"/>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44" name="Group 43">
            <a:extLst>
              <a:ext uri="{FF2B5EF4-FFF2-40B4-BE49-F238E27FC236}">
                <a16:creationId xmlns:a16="http://schemas.microsoft.com/office/drawing/2014/main" id="{D94888C7-3501-4A59-9A8D-AC43DCC19F08}"/>
              </a:ext>
            </a:extLst>
          </p:cNvPr>
          <p:cNvGrpSpPr/>
          <p:nvPr/>
        </p:nvGrpSpPr>
        <p:grpSpPr>
          <a:xfrm>
            <a:off x="4390572" y="3902262"/>
            <a:ext cx="2468303" cy="459061"/>
            <a:chOff x="4390572" y="3895344"/>
            <a:chExt cx="2468303" cy="445275"/>
          </a:xfrm>
        </p:grpSpPr>
        <p:sp>
          <p:nvSpPr>
            <p:cNvPr id="117" name="TextBox 116">
              <a:extLst>
                <a:ext uri="{FF2B5EF4-FFF2-40B4-BE49-F238E27FC236}">
                  <a16:creationId xmlns:a16="http://schemas.microsoft.com/office/drawing/2014/main" id="{4BC1F500-7347-47D9-8413-70656586ED87}"/>
                </a:ext>
              </a:extLst>
            </p:cNvPr>
            <p:cNvSpPr txBox="1"/>
            <p:nvPr/>
          </p:nvSpPr>
          <p:spPr>
            <a:xfrm>
              <a:off x="4390572" y="3895344"/>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18" name="TextBox 117">
              <a:extLst>
                <a:ext uri="{FF2B5EF4-FFF2-40B4-BE49-F238E27FC236}">
                  <a16:creationId xmlns:a16="http://schemas.microsoft.com/office/drawing/2014/main" id="{E7CA65DA-227E-4B0F-958A-6BB1CED2C14C}"/>
                </a:ext>
              </a:extLst>
            </p:cNvPr>
            <p:cNvSpPr txBox="1"/>
            <p:nvPr/>
          </p:nvSpPr>
          <p:spPr>
            <a:xfrm>
              <a:off x="4390574" y="4050863"/>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93" name="TextBox 92">
            <a:extLst>
              <a:ext uri="{FF2B5EF4-FFF2-40B4-BE49-F238E27FC236}">
                <a16:creationId xmlns:a16="http://schemas.microsoft.com/office/drawing/2014/main" id="{80B71CCD-D940-4485-808F-828B8DD3427E}"/>
              </a:ext>
            </a:extLst>
          </p:cNvPr>
          <p:cNvSpPr txBox="1"/>
          <p:nvPr/>
        </p:nvSpPr>
        <p:spPr>
          <a:xfrm>
            <a:off x="7004311" y="4542131"/>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43" name="Group 42">
            <a:extLst>
              <a:ext uri="{FF2B5EF4-FFF2-40B4-BE49-F238E27FC236}">
                <a16:creationId xmlns:a16="http://schemas.microsoft.com/office/drawing/2014/main" id="{C7D6444B-4702-44B2-B6A4-112A2D2E059A}"/>
              </a:ext>
            </a:extLst>
          </p:cNvPr>
          <p:cNvGrpSpPr/>
          <p:nvPr/>
        </p:nvGrpSpPr>
        <p:grpSpPr>
          <a:xfrm>
            <a:off x="4390572" y="4417361"/>
            <a:ext cx="2468303" cy="459061"/>
            <a:chOff x="4390572" y="4414349"/>
            <a:chExt cx="2468303" cy="445275"/>
          </a:xfrm>
        </p:grpSpPr>
        <p:sp>
          <p:nvSpPr>
            <p:cNvPr id="120" name="TextBox 119">
              <a:extLst>
                <a:ext uri="{FF2B5EF4-FFF2-40B4-BE49-F238E27FC236}">
                  <a16:creationId xmlns:a16="http://schemas.microsoft.com/office/drawing/2014/main" id="{97A722D2-9E27-46C0-9D03-09C0A9880B79}"/>
                </a:ext>
              </a:extLst>
            </p:cNvPr>
            <p:cNvSpPr txBox="1"/>
            <p:nvPr/>
          </p:nvSpPr>
          <p:spPr>
            <a:xfrm>
              <a:off x="4390572" y="4414349"/>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21" name="TextBox 120">
              <a:extLst>
                <a:ext uri="{FF2B5EF4-FFF2-40B4-BE49-F238E27FC236}">
                  <a16:creationId xmlns:a16="http://schemas.microsoft.com/office/drawing/2014/main" id="{EC4F2A6C-1D88-4553-98CA-655F307E3B6B}"/>
                </a:ext>
              </a:extLst>
            </p:cNvPr>
            <p:cNvSpPr txBox="1"/>
            <p:nvPr/>
          </p:nvSpPr>
          <p:spPr>
            <a:xfrm>
              <a:off x="4390574" y="4569868"/>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102" name="TextBox 101">
            <a:extLst>
              <a:ext uri="{FF2B5EF4-FFF2-40B4-BE49-F238E27FC236}">
                <a16:creationId xmlns:a16="http://schemas.microsoft.com/office/drawing/2014/main" id="{7847C6A5-EAF1-46E5-BC40-25F5DD78C860}"/>
              </a:ext>
            </a:extLst>
          </p:cNvPr>
          <p:cNvSpPr txBox="1"/>
          <p:nvPr/>
        </p:nvSpPr>
        <p:spPr>
          <a:xfrm>
            <a:off x="7004311" y="5050614"/>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42" name="Group 41">
            <a:extLst>
              <a:ext uri="{FF2B5EF4-FFF2-40B4-BE49-F238E27FC236}">
                <a16:creationId xmlns:a16="http://schemas.microsoft.com/office/drawing/2014/main" id="{89AC0B07-6E38-415C-889C-DDAD452CC02A}"/>
              </a:ext>
            </a:extLst>
          </p:cNvPr>
          <p:cNvGrpSpPr/>
          <p:nvPr/>
        </p:nvGrpSpPr>
        <p:grpSpPr>
          <a:xfrm>
            <a:off x="4390572" y="4932460"/>
            <a:ext cx="2468303" cy="459061"/>
            <a:chOff x="4390572" y="4933354"/>
            <a:chExt cx="2468303" cy="445275"/>
          </a:xfrm>
        </p:grpSpPr>
        <p:sp>
          <p:nvSpPr>
            <p:cNvPr id="123" name="TextBox 122">
              <a:extLst>
                <a:ext uri="{FF2B5EF4-FFF2-40B4-BE49-F238E27FC236}">
                  <a16:creationId xmlns:a16="http://schemas.microsoft.com/office/drawing/2014/main" id="{BE9A6C56-ED16-49FE-AF2D-C77B3DADD968}"/>
                </a:ext>
              </a:extLst>
            </p:cNvPr>
            <p:cNvSpPr txBox="1"/>
            <p:nvPr/>
          </p:nvSpPr>
          <p:spPr>
            <a:xfrm>
              <a:off x="4390572" y="4933354"/>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24" name="TextBox 123">
              <a:extLst>
                <a:ext uri="{FF2B5EF4-FFF2-40B4-BE49-F238E27FC236}">
                  <a16:creationId xmlns:a16="http://schemas.microsoft.com/office/drawing/2014/main" id="{51886404-C143-433B-BB24-4A494193AB9F}"/>
                </a:ext>
              </a:extLst>
            </p:cNvPr>
            <p:cNvSpPr txBox="1"/>
            <p:nvPr/>
          </p:nvSpPr>
          <p:spPr>
            <a:xfrm>
              <a:off x="4390574" y="5088873"/>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103" name="TextBox 102">
            <a:extLst>
              <a:ext uri="{FF2B5EF4-FFF2-40B4-BE49-F238E27FC236}">
                <a16:creationId xmlns:a16="http://schemas.microsoft.com/office/drawing/2014/main" id="{AD2FEFA1-7B01-4ED0-B50D-762F8A598864}"/>
              </a:ext>
            </a:extLst>
          </p:cNvPr>
          <p:cNvSpPr txBox="1"/>
          <p:nvPr/>
        </p:nvSpPr>
        <p:spPr>
          <a:xfrm>
            <a:off x="7004311" y="5559097"/>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41" name="Group 40">
            <a:extLst>
              <a:ext uri="{FF2B5EF4-FFF2-40B4-BE49-F238E27FC236}">
                <a16:creationId xmlns:a16="http://schemas.microsoft.com/office/drawing/2014/main" id="{A711A600-B99A-4388-9F66-FDCC43140A29}"/>
              </a:ext>
            </a:extLst>
          </p:cNvPr>
          <p:cNvGrpSpPr/>
          <p:nvPr/>
        </p:nvGrpSpPr>
        <p:grpSpPr>
          <a:xfrm>
            <a:off x="4390572" y="5447559"/>
            <a:ext cx="2468303" cy="399518"/>
            <a:chOff x="4390572" y="5455640"/>
            <a:chExt cx="2468303" cy="387520"/>
          </a:xfrm>
        </p:grpSpPr>
        <p:sp>
          <p:nvSpPr>
            <p:cNvPr id="126" name="TextBox 125">
              <a:extLst>
                <a:ext uri="{FF2B5EF4-FFF2-40B4-BE49-F238E27FC236}">
                  <a16:creationId xmlns:a16="http://schemas.microsoft.com/office/drawing/2014/main" id="{6753CB56-F043-48CB-B5F2-B7D396823DCC}"/>
                </a:ext>
              </a:extLst>
            </p:cNvPr>
            <p:cNvSpPr txBox="1"/>
            <p:nvPr/>
          </p:nvSpPr>
          <p:spPr>
            <a:xfrm>
              <a:off x="4390572" y="5455640"/>
              <a:ext cx="2468301" cy="137153"/>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27" name="TextBox 126">
              <a:extLst>
                <a:ext uri="{FF2B5EF4-FFF2-40B4-BE49-F238E27FC236}">
                  <a16:creationId xmlns:a16="http://schemas.microsoft.com/office/drawing/2014/main" id="{FCA88587-E71D-4155-8E6C-B8AD44103856}"/>
                </a:ext>
              </a:extLst>
            </p:cNvPr>
            <p:cNvSpPr txBox="1"/>
            <p:nvPr/>
          </p:nvSpPr>
          <p:spPr>
            <a:xfrm>
              <a:off x="4390574" y="5589348"/>
              <a:ext cx="2468301" cy="253812"/>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grpSp>
        <p:nvGrpSpPr>
          <p:cNvPr id="40" name="Group 39">
            <a:extLst>
              <a:ext uri="{FF2B5EF4-FFF2-40B4-BE49-F238E27FC236}">
                <a16:creationId xmlns:a16="http://schemas.microsoft.com/office/drawing/2014/main" id="{89BA082D-9A17-4176-8BB3-E273B0EF6683}"/>
              </a:ext>
            </a:extLst>
          </p:cNvPr>
          <p:cNvGrpSpPr/>
          <p:nvPr/>
        </p:nvGrpSpPr>
        <p:grpSpPr>
          <a:xfrm>
            <a:off x="4390572" y="5903111"/>
            <a:ext cx="2468303" cy="459061"/>
            <a:chOff x="4390572" y="5916897"/>
            <a:chExt cx="2468303" cy="445275"/>
          </a:xfrm>
        </p:grpSpPr>
        <p:sp>
          <p:nvSpPr>
            <p:cNvPr id="129" name="TextBox 128">
              <a:extLst>
                <a:ext uri="{FF2B5EF4-FFF2-40B4-BE49-F238E27FC236}">
                  <a16:creationId xmlns:a16="http://schemas.microsoft.com/office/drawing/2014/main" id="{1901EE3D-3B14-4BB5-AA5D-A4B44C7F8E7F}"/>
                </a:ext>
              </a:extLst>
            </p:cNvPr>
            <p:cNvSpPr txBox="1"/>
            <p:nvPr/>
          </p:nvSpPr>
          <p:spPr>
            <a:xfrm>
              <a:off x="4390572" y="5916897"/>
              <a:ext cx="2468301" cy="156576"/>
            </a:xfrm>
            <a:prstGeom prst="rect">
              <a:avLst/>
            </a:prstGeom>
            <a:noFill/>
          </p:spPr>
          <p:txBody>
            <a:bodyPr wrap="square" lIns="0" tIns="0" rIns="0" bIns="0" rtlCol="0" anchor="b">
              <a:noAutofit/>
            </a:bodyPr>
            <a:lstStyle/>
            <a:p>
              <a:r>
                <a:rPr lang="en-US" sz="1000" b="1" dirty="0">
                  <a:latin typeface="Arial" panose="020B0604020202020204" pitchFamily="34" charset="0"/>
                </a:rPr>
                <a:t>Header</a:t>
              </a:r>
              <a:endParaRPr lang="en-PH" sz="1000" b="1" dirty="0">
                <a:latin typeface="Arial" panose="020B0604020202020204" pitchFamily="34" charset="0"/>
              </a:endParaRPr>
            </a:p>
          </p:txBody>
        </p:sp>
        <p:sp>
          <p:nvSpPr>
            <p:cNvPr id="130" name="TextBox 129">
              <a:extLst>
                <a:ext uri="{FF2B5EF4-FFF2-40B4-BE49-F238E27FC236}">
                  <a16:creationId xmlns:a16="http://schemas.microsoft.com/office/drawing/2014/main" id="{49F2536C-F34B-42D4-B214-F5A148BE21FF}"/>
                </a:ext>
              </a:extLst>
            </p:cNvPr>
            <p:cNvSpPr txBox="1"/>
            <p:nvPr/>
          </p:nvSpPr>
          <p:spPr>
            <a:xfrm>
              <a:off x="4390574" y="6072416"/>
              <a:ext cx="2468301" cy="289756"/>
            </a:xfrm>
            <a:prstGeom prst="rect">
              <a:avLst/>
            </a:prstGeom>
            <a:noFill/>
          </p:spPr>
          <p:txBody>
            <a:bodyPr wrap="square" lIns="0" tIns="0" rIns="0" bIns="0" rtlCol="0" anchor="ctr">
              <a:noAutofit/>
            </a:bodyPr>
            <a:lstStyle/>
            <a:p>
              <a:r>
                <a:rPr lang="en-US" sz="900" dirty="0">
                  <a:latin typeface="Arial" panose="020B0604020202020204" pitchFamily="34" charset="0"/>
                </a:rPr>
                <a:t>Lorem ipsum dolor sit amet, consectetur adipiscing elit</a:t>
              </a:r>
              <a:endParaRPr lang="en-PH" sz="900" dirty="0">
                <a:latin typeface="Arial" panose="020B0604020202020204" pitchFamily="34" charset="0"/>
              </a:endParaRPr>
            </a:p>
          </p:txBody>
        </p:sp>
      </p:grpSp>
      <p:sp>
        <p:nvSpPr>
          <p:cNvPr id="131" name="TextBox 130">
            <a:extLst>
              <a:ext uri="{FF2B5EF4-FFF2-40B4-BE49-F238E27FC236}">
                <a16:creationId xmlns:a16="http://schemas.microsoft.com/office/drawing/2014/main" id="{E2E50E62-A432-48F7-AA49-DC7244276B82}"/>
              </a:ext>
            </a:extLst>
          </p:cNvPr>
          <p:cNvSpPr txBox="1"/>
          <p:nvPr/>
        </p:nvSpPr>
        <p:spPr>
          <a:xfrm>
            <a:off x="7004311" y="6067577"/>
            <a:ext cx="1336529" cy="130128"/>
          </a:xfrm>
          <a:prstGeom prst="rect">
            <a:avLst/>
          </a:prstGeom>
          <a:noFill/>
        </p:spPr>
        <p:txBody>
          <a:bodyPr wrap="square" lIns="0" tIns="0" rIns="0" bIns="0" rtlCol="0" anchor="b">
            <a:noAutofit/>
          </a:bodyPr>
          <a:lstStyle/>
          <a:p>
            <a:pPr algn="ctr"/>
            <a:r>
              <a:rPr lang="en-US" sz="1000" b="1" dirty="0">
                <a:solidFill>
                  <a:schemeClr val="accent6"/>
                </a:solidFill>
                <a:latin typeface="Arial" panose="020B0604020202020204" pitchFamily="34" charset="0"/>
              </a:rPr>
              <a:t>XX:XX-XX:XX</a:t>
            </a:r>
            <a:endParaRPr lang="en-PH" sz="1000" b="1" dirty="0">
              <a:solidFill>
                <a:schemeClr val="accent6"/>
              </a:solidFill>
              <a:latin typeface="Arial" panose="020B0604020202020204" pitchFamily="34" charset="0"/>
            </a:endParaRPr>
          </a:p>
        </p:txBody>
      </p:sp>
      <p:grpSp>
        <p:nvGrpSpPr>
          <p:cNvPr id="138" name="Group 137">
            <a:extLst>
              <a:ext uri="{FF2B5EF4-FFF2-40B4-BE49-F238E27FC236}">
                <a16:creationId xmlns:a16="http://schemas.microsoft.com/office/drawing/2014/main" id="{4ADB465C-AC52-430A-B733-463BE3896B26}"/>
              </a:ext>
            </a:extLst>
          </p:cNvPr>
          <p:cNvGrpSpPr/>
          <p:nvPr/>
        </p:nvGrpSpPr>
        <p:grpSpPr>
          <a:xfrm>
            <a:off x="3897765" y="5998083"/>
            <a:ext cx="265294" cy="269116"/>
            <a:chOff x="4973284" y="620228"/>
            <a:chExt cx="1122714" cy="1138885"/>
          </a:xfrm>
        </p:grpSpPr>
        <p:sp>
          <p:nvSpPr>
            <p:cNvPr id="139" name="Oval 138">
              <a:extLst>
                <a:ext uri="{FF2B5EF4-FFF2-40B4-BE49-F238E27FC236}">
                  <a16:creationId xmlns:a16="http://schemas.microsoft.com/office/drawing/2014/main" id="{F3F49F21-133A-4F0E-A0C0-2B0E3195F786}"/>
                </a:ext>
              </a:extLst>
            </p:cNvPr>
            <p:cNvSpPr/>
            <p:nvPr/>
          </p:nvSpPr>
          <p:spPr>
            <a:xfrm>
              <a:off x="4973284" y="620228"/>
              <a:ext cx="1061885" cy="10618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endParaRPr lang="en-PH" sz="900" dirty="0">
                <a:latin typeface="Arial" panose="020B0604020202020204" pitchFamily="34" charset="0"/>
              </a:endParaRPr>
            </a:p>
          </p:txBody>
        </p:sp>
        <p:sp>
          <p:nvSpPr>
            <p:cNvPr id="140" name="Oval 139">
              <a:extLst>
                <a:ext uri="{FF2B5EF4-FFF2-40B4-BE49-F238E27FC236}">
                  <a16:creationId xmlns:a16="http://schemas.microsoft.com/office/drawing/2014/main" id="{1ACD6205-8DBE-4D6D-89C7-3209985EBA71}"/>
                </a:ext>
              </a:extLst>
            </p:cNvPr>
            <p:cNvSpPr/>
            <p:nvPr/>
          </p:nvSpPr>
          <p:spPr>
            <a:xfrm>
              <a:off x="5034113" y="697228"/>
              <a:ext cx="1061885" cy="106188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noAutofit/>
            </a:bodyPr>
            <a:lstStyle/>
            <a:p>
              <a:pPr algn="ctr"/>
              <a:r>
                <a:rPr lang="en-US" sz="900" b="1" dirty="0">
                  <a:latin typeface="Arial" panose="020B0604020202020204" pitchFamily="34" charset="0"/>
                </a:rPr>
                <a:t>10</a:t>
              </a:r>
              <a:endParaRPr lang="en-PH" sz="900" b="1" dirty="0">
                <a:latin typeface="Arial" panose="020B0604020202020204" pitchFamily="34" charset="0"/>
              </a:endParaRPr>
            </a:p>
          </p:txBody>
        </p:sp>
      </p:grpSp>
      <p:sp>
        <p:nvSpPr>
          <p:cNvPr id="91" name="TextBox 90">
            <a:extLst>
              <a:ext uri="{FF2B5EF4-FFF2-40B4-BE49-F238E27FC236}">
                <a16:creationId xmlns:a16="http://schemas.microsoft.com/office/drawing/2014/main" id="{08952005-DA84-4709-BC9B-3660777CE119}"/>
              </a:ext>
            </a:extLst>
          </p:cNvPr>
          <p:cNvSpPr txBox="1"/>
          <p:nvPr/>
        </p:nvSpPr>
        <p:spPr>
          <a:xfrm>
            <a:off x="3901045" y="883735"/>
            <a:ext cx="1843268" cy="201035"/>
          </a:xfrm>
          <a:prstGeom prst="rect">
            <a:avLst/>
          </a:prstGeom>
          <a:noFill/>
        </p:spPr>
        <p:txBody>
          <a:bodyPr wrap="square" lIns="0" tIns="0" rIns="0" bIns="0" rtlCol="0" anchor="b">
            <a:noAutofit/>
          </a:bodyPr>
          <a:lstStyle/>
          <a:p>
            <a:r>
              <a:rPr lang="en-US" sz="1600" b="1" dirty="0">
                <a:solidFill>
                  <a:schemeClr val="accent1"/>
                </a:solidFill>
                <a:latin typeface="Arial" panose="020B0604020202020204" pitchFamily="34" charset="0"/>
              </a:rPr>
              <a:t>Activities</a:t>
            </a:r>
            <a:endParaRPr lang="en-PH" sz="1600" b="1" dirty="0">
              <a:solidFill>
                <a:schemeClr val="accent1"/>
              </a:solidFill>
              <a:latin typeface="Arial" panose="020B0604020202020204" pitchFamily="34" charset="0"/>
            </a:endParaRPr>
          </a:p>
        </p:txBody>
      </p:sp>
      <p:sp>
        <p:nvSpPr>
          <p:cNvPr id="94" name="TextBox 93">
            <a:extLst>
              <a:ext uri="{FF2B5EF4-FFF2-40B4-BE49-F238E27FC236}">
                <a16:creationId xmlns:a16="http://schemas.microsoft.com/office/drawing/2014/main" id="{F558C926-727F-4BF2-A6B6-21B0D0B583D5}"/>
              </a:ext>
            </a:extLst>
          </p:cNvPr>
          <p:cNvSpPr txBox="1"/>
          <p:nvPr/>
        </p:nvSpPr>
        <p:spPr>
          <a:xfrm>
            <a:off x="6750937" y="883735"/>
            <a:ext cx="1843268" cy="201035"/>
          </a:xfrm>
          <a:prstGeom prst="rect">
            <a:avLst/>
          </a:prstGeom>
          <a:noFill/>
        </p:spPr>
        <p:txBody>
          <a:bodyPr wrap="square" lIns="0" tIns="0" rIns="0" bIns="0" rtlCol="0" anchor="b">
            <a:normAutofit fontScale="92500" lnSpcReduction="20000"/>
          </a:bodyPr>
          <a:lstStyle/>
          <a:p>
            <a:pPr algn="ctr"/>
            <a:r>
              <a:rPr lang="en-US" sz="1600" b="1" dirty="0">
                <a:solidFill>
                  <a:schemeClr val="accent1"/>
                </a:solidFill>
                <a:latin typeface="Arial" panose="020B0604020202020204" pitchFamily="34" charset="0"/>
              </a:rPr>
              <a:t>Time</a:t>
            </a:r>
            <a:endParaRPr lang="en-PH" sz="1600" b="1" dirty="0">
              <a:solidFill>
                <a:schemeClr val="accent1"/>
              </a:solidFill>
              <a:latin typeface="Arial" panose="020B0604020202020204" pitchFamily="34" charset="0"/>
            </a:endParaRPr>
          </a:p>
        </p:txBody>
      </p:sp>
    </p:spTree>
    <p:extLst>
      <p:ext uri="{BB962C8B-B14F-4D97-AF65-F5344CB8AC3E}">
        <p14:creationId xmlns:p14="http://schemas.microsoft.com/office/powerpoint/2010/main" val="2954959675"/>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7E20013-F3EC-4CE2-A25E-605B01AE6529}"/>
              </a:ext>
            </a:extLst>
          </p:cNvPr>
          <p:cNvSpPr>
            <a:spLocks noGrp="1"/>
          </p:cNvSpPr>
          <p:nvPr>
            <p:ph type="title"/>
          </p:nvPr>
        </p:nvSpPr>
        <p:spPr/>
        <p:txBody>
          <a:bodyPr>
            <a:normAutofit/>
          </a:bodyPr>
          <a:lstStyle/>
          <a:p>
            <a:r>
              <a:rPr lang="en-PH" dirty="0"/>
              <a:t>Visual Six Row Slides</a:t>
            </a:r>
          </a:p>
        </p:txBody>
      </p:sp>
      <p:sp>
        <p:nvSpPr>
          <p:cNvPr id="3" name="Slide Number Placeholder 2">
            <a:extLst>
              <a:ext uri="{FF2B5EF4-FFF2-40B4-BE49-F238E27FC236}">
                <a16:creationId xmlns:a16="http://schemas.microsoft.com/office/drawing/2014/main" id="{5FD284D3-E5B6-420C-8E41-DA040DD3E96B}"/>
              </a:ext>
            </a:extLst>
          </p:cNvPr>
          <p:cNvSpPr>
            <a:spLocks noGrp="1"/>
          </p:cNvSpPr>
          <p:nvPr>
            <p:ph type="sldNum" sz="quarter" idx="12"/>
          </p:nvPr>
        </p:nvSpPr>
        <p:spPr/>
        <p:txBody>
          <a:bodyPr/>
          <a:lstStyle/>
          <a:p>
            <a:fld id="{40FCC99B-2112-4769-A0F7-9B55781EDC8A}" type="slidenum">
              <a:rPr lang="en-PH" smtClean="0"/>
              <a:t>70</a:t>
            </a:fld>
            <a:endParaRPr lang="en-PH" dirty="0"/>
          </a:p>
        </p:txBody>
      </p:sp>
      <p:sp>
        <p:nvSpPr>
          <p:cNvPr id="44" name="Rectangle: Top Corners Rounded 43">
            <a:extLst>
              <a:ext uri="{FF2B5EF4-FFF2-40B4-BE49-F238E27FC236}">
                <a16:creationId xmlns:a16="http://schemas.microsoft.com/office/drawing/2014/main" id="{4457B97F-E773-4918-9995-A2A387379D26}"/>
              </a:ext>
            </a:extLst>
          </p:cNvPr>
          <p:cNvSpPr/>
          <p:nvPr/>
        </p:nvSpPr>
        <p:spPr>
          <a:xfrm>
            <a:off x="1264029" y="1790666"/>
            <a:ext cx="2235471"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latin typeface="Arial" panose="020B0604020202020204" pitchFamily="34" charset="0"/>
              </a:rPr>
              <a:t>Column Header</a:t>
            </a:r>
            <a:endParaRPr lang="en-PH" sz="1350" dirty="0">
              <a:latin typeface="Arial" panose="020B0604020202020204" pitchFamily="34" charset="0"/>
            </a:endParaRPr>
          </a:p>
        </p:txBody>
      </p:sp>
      <p:sp>
        <p:nvSpPr>
          <p:cNvPr id="45" name="Rectangle: Top Corners Rounded 44">
            <a:extLst>
              <a:ext uri="{FF2B5EF4-FFF2-40B4-BE49-F238E27FC236}">
                <a16:creationId xmlns:a16="http://schemas.microsoft.com/office/drawing/2014/main" id="{E7E927BC-DEFD-4535-BDC5-32BF16CEA65D}"/>
              </a:ext>
            </a:extLst>
          </p:cNvPr>
          <p:cNvSpPr/>
          <p:nvPr/>
        </p:nvSpPr>
        <p:spPr>
          <a:xfrm>
            <a:off x="3497667" y="1790666"/>
            <a:ext cx="5027208" cy="340430"/>
          </a:xfrm>
          <a:prstGeom prst="round2SameRect">
            <a:avLst/>
          </a:prstGeom>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latin typeface="Arial" panose="020B0604020202020204" pitchFamily="34" charset="0"/>
              </a:rPr>
              <a:t>Column Header</a:t>
            </a:r>
            <a:endParaRPr lang="en-PH" sz="1350" dirty="0">
              <a:latin typeface="Arial" panose="020B0604020202020204" pitchFamily="34" charset="0"/>
            </a:endParaRPr>
          </a:p>
        </p:txBody>
      </p:sp>
      <p:sp>
        <p:nvSpPr>
          <p:cNvPr id="5" name="Rectangle: Top Corners Rounded 4">
            <a:extLst>
              <a:ext uri="{FF2B5EF4-FFF2-40B4-BE49-F238E27FC236}">
                <a16:creationId xmlns:a16="http://schemas.microsoft.com/office/drawing/2014/main" id="{3EF693C8-F543-49AE-8A8D-AAE34378D111}"/>
              </a:ext>
            </a:extLst>
          </p:cNvPr>
          <p:cNvSpPr/>
          <p:nvPr/>
        </p:nvSpPr>
        <p:spPr>
          <a:xfrm rot="5400000">
            <a:off x="4578318" y="-1128186"/>
            <a:ext cx="590763" cy="7219350"/>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6" name="Rectangle 5">
            <a:extLst>
              <a:ext uri="{FF2B5EF4-FFF2-40B4-BE49-F238E27FC236}">
                <a16:creationId xmlns:a16="http://schemas.microsoft.com/office/drawing/2014/main" id="{10F0AFA8-5A36-4BF8-A5C6-3F2BE3CD146B}"/>
              </a:ext>
            </a:extLst>
          </p:cNvPr>
          <p:cNvSpPr/>
          <p:nvPr/>
        </p:nvSpPr>
        <p:spPr>
          <a:xfrm>
            <a:off x="611188" y="2263534"/>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7" name="Trapezoid 101">
            <a:extLst>
              <a:ext uri="{FF2B5EF4-FFF2-40B4-BE49-F238E27FC236}">
                <a16:creationId xmlns:a16="http://schemas.microsoft.com/office/drawing/2014/main" id="{87295E24-244E-43D9-ADE8-6FA864BBEA8D}"/>
              </a:ext>
            </a:extLst>
          </p:cNvPr>
          <p:cNvSpPr/>
          <p:nvPr/>
        </p:nvSpPr>
        <p:spPr>
          <a:xfrm rot="16200000">
            <a:off x="960070" y="2446069"/>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6" name="Rectangle 35">
            <a:extLst>
              <a:ext uri="{FF2B5EF4-FFF2-40B4-BE49-F238E27FC236}">
                <a16:creationId xmlns:a16="http://schemas.microsoft.com/office/drawing/2014/main" id="{272EFEB4-8033-499E-814E-3A0168CEABA0}"/>
              </a:ext>
            </a:extLst>
          </p:cNvPr>
          <p:cNvSpPr/>
          <p:nvPr/>
        </p:nvSpPr>
        <p:spPr>
          <a:xfrm>
            <a:off x="1365825" y="2212967"/>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40" name="TextBox 39">
            <a:extLst>
              <a:ext uri="{FF2B5EF4-FFF2-40B4-BE49-F238E27FC236}">
                <a16:creationId xmlns:a16="http://schemas.microsoft.com/office/drawing/2014/main" id="{220E2151-20CA-4FD4-B638-EEF17E38CA66}"/>
              </a:ext>
            </a:extLst>
          </p:cNvPr>
          <p:cNvSpPr txBox="1"/>
          <p:nvPr/>
        </p:nvSpPr>
        <p:spPr>
          <a:xfrm>
            <a:off x="3497665" y="2212967"/>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sp>
        <p:nvSpPr>
          <p:cNvPr id="20" name="Rectangle: Top Corners Rounded 19">
            <a:extLst>
              <a:ext uri="{FF2B5EF4-FFF2-40B4-BE49-F238E27FC236}">
                <a16:creationId xmlns:a16="http://schemas.microsoft.com/office/drawing/2014/main" id="{1C3BC60F-A179-41A4-98BD-DCCCD9A6E07F}"/>
              </a:ext>
            </a:extLst>
          </p:cNvPr>
          <p:cNvSpPr/>
          <p:nvPr/>
        </p:nvSpPr>
        <p:spPr>
          <a:xfrm rot="5400000">
            <a:off x="4578323" y="214895"/>
            <a:ext cx="590763" cy="7219348"/>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21" name="Rectangle 20">
            <a:extLst>
              <a:ext uri="{FF2B5EF4-FFF2-40B4-BE49-F238E27FC236}">
                <a16:creationId xmlns:a16="http://schemas.microsoft.com/office/drawing/2014/main" id="{63DF3B42-6406-456E-BBB9-98A7459F55C2}"/>
              </a:ext>
            </a:extLst>
          </p:cNvPr>
          <p:cNvSpPr/>
          <p:nvPr/>
        </p:nvSpPr>
        <p:spPr>
          <a:xfrm>
            <a:off x="611188" y="3606614"/>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22" name="Trapezoid 101">
            <a:extLst>
              <a:ext uri="{FF2B5EF4-FFF2-40B4-BE49-F238E27FC236}">
                <a16:creationId xmlns:a16="http://schemas.microsoft.com/office/drawing/2014/main" id="{7E56C573-3252-4615-A1F8-16F66650243D}"/>
              </a:ext>
            </a:extLst>
          </p:cNvPr>
          <p:cNvSpPr/>
          <p:nvPr/>
        </p:nvSpPr>
        <p:spPr>
          <a:xfrm rot="16200000">
            <a:off x="960070" y="3789147"/>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8" name="Rectangle 37">
            <a:extLst>
              <a:ext uri="{FF2B5EF4-FFF2-40B4-BE49-F238E27FC236}">
                <a16:creationId xmlns:a16="http://schemas.microsoft.com/office/drawing/2014/main" id="{9BD75D47-F5C9-4904-B754-6F9CC30C72B1}"/>
              </a:ext>
            </a:extLst>
          </p:cNvPr>
          <p:cNvSpPr/>
          <p:nvPr/>
        </p:nvSpPr>
        <p:spPr>
          <a:xfrm>
            <a:off x="1365825" y="3556043"/>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41" name="TextBox 40">
            <a:extLst>
              <a:ext uri="{FF2B5EF4-FFF2-40B4-BE49-F238E27FC236}">
                <a16:creationId xmlns:a16="http://schemas.microsoft.com/office/drawing/2014/main" id="{6ABF2DB4-22E3-44EE-AB99-8949937C6504}"/>
              </a:ext>
            </a:extLst>
          </p:cNvPr>
          <p:cNvSpPr txBox="1"/>
          <p:nvPr/>
        </p:nvSpPr>
        <p:spPr>
          <a:xfrm>
            <a:off x="3497665" y="3556043"/>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sp>
        <p:nvSpPr>
          <p:cNvPr id="12" name="Rectangle: Top Corners Rounded 11">
            <a:extLst>
              <a:ext uri="{FF2B5EF4-FFF2-40B4-BE49-F238E27FC236}">
                <a16:creationId xmlns:a16="http://schemas.microsoft.com/office/drawing/2014/main" id="{C1FD92AA-5D36-4340-AC40-5FBFF7AAF949}"/>
              </a:ext>
            </a:extLst>
          </p:cNvPr>
          <p:cNvSpPr/>
          <p:nvPr/>
        </p:nvSpPr>
        <p:spPr>
          <a:xfrm rot="5400000">
            <a:off x="4578320" y="-456644"/>
            <a:ext cx="590763" cy="7219347"/>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13" name="Rectangle 12">
            <a:extLst>
              <a:ext uri="{FF2B5EF4-FFF2-40B4-BE49-F238E27FC236}">
                <a16:creationId xmlns:a16="http://schemas.microsoft.com/office/drawing/2014/main" id="{7B9E0827-3892-4887-A392-0B604169B5B2}"/>
              </a:ext>
            </a:extLst>
          </p:cNvPr>
          <p:cNvSpPr/>
          <p:nvPr/>
        </p:nvSpPr>
        <p:spPr>
          <a:xfrm>
            <a:off x="611188" y="2935072"/>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14" name="Trapezoid 101">
            <a:extLst>
              <a:ext uri="{FF2B5EF4-FFF2-40B4-BE49-F238E27FC236}">
                <a16:creationId xmlns:a16="http://schemas.microsoft.com/office/drawing/2014/main" id="{1210A890-5D51-40E4-9BEF-A3FF43686EC9}"/>
              </a:ext>
            </a:extLst>
          </p:cNvPr>
          <p:cNvSpPr/>
          <p:nvPr/>
        </p:nvSpPr>
        <p:spPr>
          <a:xfrm rot="16200000">
            <a:off x="960070" y="3117608"/>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7" name="Rectangle 36">
            <a:extLst>
              <a:ext uri="{FF2B5EF4-FFF2-40B4-BE49-F238E27FC236}">
                <a16:creationId xmlns:a16="http://schemas.microsoft.com/office/drawing/2014/main" id="{D1C1D070-B103-437D-A136-56CC84E505E7}"/>
              </a:ext>
            </a:extLst>
          </p:cNvPr>
          <p:cNvSpPr/>
          <p:nvPr/>
        </p:nvSpPr>
        <p:spPr>
          <a:xfrm>
            <a:off x="1365825" y="2884505"/>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42" name="TextBox 41">
            <a:extLst>
              <a:ext uri="{FF2B5EF4-FFF2-40B4-BE49-F238E27FC236}">
                <a16:creationId xmlns:a16="http://schemas.microsoft.com/office/drawing/2014/main" id="{270B0061-5BEF-4067-8995-394F926AA13A}"/>
              </a:ext>
            </a:extLst>
          </p:cNvPr>
          <p:cNvSpPr txBox="1"/>
          <p:nvPr/>
        </p:nvSpPr>
        <p:spPr>
          <a:xfrm>
            <a:off x="3497665" y="2884505"/>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sp>
        <p:nvSpPr>
          <p:cNvPr id="28" name="Rectangle: Top Corners Rounded 27">
            <a:extLst>
              <a:ext uri="{FF2B5EF4-FFF2-40B4-BE49-F238E27FC236}">
                <a16:creationId xmlns:a16="http://schemas.microsoft.com/office/drawing/2014/main" id="{BFC4BAA3-5E25-43CC-8D5B-AB17DE40221B}"/>
              </a:ext>
            </a:extLst>
          </p:cNvPr>
          <p:cNvSpPr/>
          <p:nvPr/>
        </p:nvSpPr>
        <p:spPr>
          <a:xfrm rot="5400000">
            <a:off x="4578323" y="886436"/>
            <a:ext cx="590763" cy="7219347"/>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29" name="Rectangle 28">
            <a:extLst>
              <a:ext uri="{FF2B5EF4-FFF2-40B4-BE49-F238E27FC236}">
                <a16:creationId xmlns:a16="http://schemas.microsoft.com/office/drawing/2014/main" id="{79BC0568-8ADD-4504-B3F9-72B9C2A680FF}"/>
              </a:ext>
            </a:extLst>
          </p:cNvPr>
          <p:cNvSpPr/>
          <p:nvPr/>
        </p:nvSpPr>
        <p:spPr>
          <a:xfrm>
            <a:off x="611188" y="4278152"/>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0" name="Trapezoid 101">
            <a:extLst>
              <a:ext uri="{FF2B5EF4-FFF2-40B4-BE49-F238E27FC236}">
                <a16:creationId xmlns:a16="http://schemas.microsoft.com/office/drawing/2014/main" id="{C753D52F-BE3A-4D39-A8CD-93BA3C317B09}"/>
              </a:ext>
            </a:extLst>
          </p:cNvPr>
          <p:cNvSpPr/>
          <p:nvPr/>
        </p:nvSpPr>
        <p:spPr>
          <a:xfrm rot="16200000">
            <a:off x="960070" y="4460687"/>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9" name="Rectangle 38">
            <a:extLst>
              <a:ext uri="{FF2B5EF4-FFF2-40B4-BE49-F238E27FC236}">
                <a16:creationId xmlns:a16="http://schemas.microsoft.com/office/drawing/2014/main" id="{1FCCC506-06A2-4CD0-B046-46A57D1408CC}"/>
              </a:ext>
            </a:extLst>
          </p:cNvPr>
          <p:cNvSpPr/>
          <p:nvPr/>
        </p:nvSpPr>
        <p:spPr>
          <a:xfrm>
            <a:off x="1365825" y="4227585"/>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43" name="TextBox 42">
            <a:extLst>
              <a:ext uri="{FF2B5EF4-FFF2-40B4-BE49-F238E27FC236}">
                <a16:creationId xmlns:a16="http://schemas.microsoft.com/office/drawing/2014/main" id="{D2EC4E75-6D12-4664-8862-E106D4D2448E}"/>
              </a:ext>
            </a:extLst>
          </p:cNvPr>
          <p:cNvSpPr txBox="1"/>
          <p:nvPr/>
        </p:nvSpPr>
        <p:spPr>
          <a:xfrm>
            <a:off x="3497665" y="4227581"/>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sp>
        <p:nvSpPr>
          <p:cNvPr id="32" name="Rectangle: Top Corners Rounded 31">
            <a:extLst>
              <a:ext uri="{FF2B5EF4-FFF2-40B4-BE49-F238E27FC236}">
                <a16:creationId xmlns:a16="http://schemas.microsoft.com/office/drawing/2014/main" id="{46F33121-2602-459B-8A0E-C2DE063A7DBD}"/>
              </a:ext>
            </a:extLst>
          </p:cNvPr>
          <p:cNvSpPr/>
          <p:nvPr/>
        </p:nvSpPr>
        <p:spPr>
          <a:xfrm rot="5400000">
            <a:off x="4578323" y="1557982"/>
            <a:ext cx="590763" cy="7219347"/>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33" name="Rectangle 32">
            <a:extLst>
              <a:ext uri="{FF2B5EF4-FFF2-40B4-BE49-F238E27FC236}">
                <a16:creationId xmlns:a16="http://schemas.microsoft.com/office/drawing/2014/main" id="{3FCAEE77-C256-4161-A0D4-ACC192D7818D}"/>
              </a:ext>
            </a:extLst>
          </p:cNvPr>
          <p:cNvSpPr/>
          <p:nvPr/>
        </p:nvSpPr>
        <p:spPr>
          <a:xfrm>
            <a:off x="611188" y="4949690"/>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34" name="Trapezoid 101">
            <a:extLst>
              <a:ext uri="{FF2B5EF4-FFF2-40B4-BE49-F238E27FC236}">
                <a16:creationId xmlns:a16="http://schemas.microsoft.com/office/drawing/2014/main" id="{469493F2-43E1-4CC4-A683-43B3B9DDCAAC}"/>
              </a:ext>
            </a:extLst>
          </p:cNvPr>
          <p:cNvSpPr/>
          <p:nvPr/>
        </p:nvSpPr>
        <p:spPr>
          <a:xfrm rot="16200000">
            <a:off x="960070" y="5132227"/>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35" name="Rectangle 34">
            <a:extLst>
              <a:ext uri="{FF2B5EF4-FFF2-40B4-BE49-F238E27FC236}">
                <a16:creationId xmlns:a16="http://schemas.microsoft.com/office/drawing/2014/main" id="{0B7DBD62-59E4-4748-85F7-5125F69400D6}"/>
              </a:ext>
            </a:extLst>
          </p:cNvPr>
          <p:cNvSpPr/>
          <p:nvPr/>
        </p:nvSpPr>
        <p:spPr>
          <a:xfrm>
            <a:off x="1365825" y="4899123"/>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51" name="TextBox 50">
            <a:extLst>
              <a:ext uri="{FF2B5EF4-FFF2-40B4-BE49-F238E27FC236}">
                <a16:creationId xmlns:a16="http://schemas.microsoft.com/office/drawing/2014/main" id="{9320B0C7-B8DC-4C05-870A-A03C0437A2AC}"/>
              </a:ext>
            </a:extLst>
          </p:cNvPr>
          <p:cNvSpPr txBox="1"/>
          <p:nvPr/>
        </p:nvSpPr>
        <p:spPr>
          <a:xfrm>
            <a:off x="3497665" y="4899123"/>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pic>
        <p:nvPicPr>
          <p:cNvPr id="46" name="Graphic 45" descr="Single gear with solid fill">
            <a:extLst>
              <a:ext uri="{FF2B5EF4-FFF2-40B4-BE49-F238E27FC236}">
                <a16:creationId xmlns:a16="http://schemas.microsoft.com/office/drawing/2014/main" id="{CAE58501-C4C2-44EF-A28A-3DEF6713CC00}"/>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3658041"/>
            <a:ext cx="332550" cy="331200"/>
          </a:xfrm>
          <a:prstGeom prst="rect">
            <a:avLst/>
          </a:prstGeom>
        </p:spPr>
      </p:pic>
      <p:pic>
        <p:nvPicPr>
          <p:cNvPr id="47" name="Graphic 46" descr="Single gear with solid fill">
            <a:extLst>
              <a:ext uri="{FF2B5EF4-FFF2-40B4-BE49-F238E27FC236}">
                <a16:creationId xmlns:a16="http://schemas.microsoft.com/office/drawing/2014/main" id="{E3BEE933-D49E-4276-BD69-5E55F13DDB34}"/>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4329581"/>
            <a:ext cx="332550" cy="331200"/>
          </a:xfrm>
          <a:prstGeom prst="rect">
            <a:avLst/>
          </a:prstGeom>
        </p:spPr>
      </p:pic>
      <p:pic>
        <p:nvPicPr>
          <p:cNvPr id="48" name="Graphic 47" descr="Single gear with solid fill">
            <a:extLst>
              <a:ext uri="{FF2B5EF4-FFF2-40B4-BE49-F238E27FC236}">
                <a16:creationId xmlns:a16="http://schemas.microsoft.com/office/drawing/2014/main" id="{6C0C48E0-E826-4441-9EB5-50CDB99A37D9}"/>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5001121"/>
            <a:ext cx="332550" cy="331200"/>
          </a:xfrm>
          <a:prstGeom prst="rect">
            <a:avLst/>
          </a:prstGeom>
        </p:spPr>
      </p:pic>
      <p:sp>
        <p:nvSpPr>
          <p:cNvPr id="53" name="Rectangle: Top Corners Rounded 52">
            <a:extLst>
              <a:ext uri="{FF2B5EF4-FFF2-40B4-BE49-F238E27FC236}">
                <a16:creationId xmlns:a16="http://schemas.microsoft.com/office/drawing/2014/main" id="{E9133A6F-A33C-40D1-99C4-56ED3C64A0FF}"/>
              </a:ext>
            </a:extLst>
          </p:cNvPr>
          <p:cNvSpPr/>
          <p:nvPr/>
        </p:nvSpPr>
        <p:spPr>
          <a:xfrm rot="5400000">
            <a:off x="4578323" y="2229523"/>
            <a:ext cx="590763" cy="7219347"/>
          </a:xfrm>
          <a:prstGeom prst="round2SameRect">
            <a:avLst>
              <a:gd name="adj1" fmla="val 3972"/>
              <a:gd name="adj2" fmla="val 0"/>
            </a:avLst>
          </a:prstGeom>
          <a:noFill/>
          <a:ln w="9525" cap="rnd" cmpd="sng" algn="ctr">
            <a:solidFill>
              <a:schemeClr val="accent1"/>
            </a:solidFill>
            <a:prstDash val="solid"/>
            <a:round/>
            <a:headEnd type="none" w="med" len="med"/>
            <a:tailEnd type="none" w="med" len="med"/>
          </a:ln>
          <a:extLst>
            <a:ext uri="{909E8E84-426E-40DD-AFC4-6F175D3DCCD1}">
              <a14:hiddenFill xmlns:a14="http://schemas.microsoft.com/office/drawing/2010/main">
                <a:solidFill>
                  <a:schemeClr val="bg1">
                    <a:lumMod val="95000"/>
                  </a:schemeClr>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100" dirty="0">
              <a:solidFill>
                <a:srgbClr val="FFFFFF"/>
              </a:solidFill>
              <a:latin typeface="Arial" panose="020B0604020202020204" pitchFamily="34" charset="0"/>
            </a:endParaRPr>
          </a:p>
        </p:txBody>
      </p:sp>
      <p:sp>
        <p:nvSpPr>
          <p:cNvPr id="54" name="Rectangle 53">
            <a:extLst>
              <a:ext uri="{FF2B5EF4-FFF2-40B4-BE49-F238E27FC236}">
                <a16:creationId xmlns:a16="http://schemas.microsoft.com/office/drawing/2014/main" id="{BD481DFF-6923-4DD5-A549-CD8C66865FBA}"/>
              </a:ext>
            </a:extLst>
          </p:cNvPr>
          <p:cNvSpPr/>
          <p:nvPr/>
        </p:nvSpPr>
        <p:spPr>
          <a:xfrm>
            <a:off x="611188" y="5621232"/>
            <a:ext cx="585417" cy="434054"/>
          </a:xfrm>
          <a:prstGeom prst="rect">
            <a:avLst/>
          </a:prstGeom>
          <a:solidFill>
            <a:schemeClr val="bg1"/>
          </a:solidFill>
          <a:ln w="19050" cap="rnd" cmpd="sng" algn="ctr">
            <a:solidFill>
              <a:schemeClr val="accent1"/>
            </a:solidFill>
            <a:prstDash val="solid"/>
            <a:round/>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050" dirty="0">
              <a:solidFill>
                <a:srgbClr val="FFFFFF"/>
              </a:solidFill>
              <a:latin typeface="Arial" panose="020B0604020202020204" pitchFamily="34" charset="0"/>
            </a:endParaRPr>
          </a:p>
        </p:txBody>
      </p:sp>
      <p:sp>
        <p:nvSpPr>
          <p:cNvPr id="55" name="Trapezoid 101">
            <a:extLst>
              <a:ext uri="{FF2B5EF4-FFF2-40B4-BE49-F238E27FC236}">
                <a16:creationId xmlns:a16="http://schemas.microsoft.com/office/drawing/2014/main" id="{FBF52414-EC21-46A6-9A98-BF8D436DEA8E}"/>
              </a:ext>
            </a:extLst>
          </p:cNvPr>
          <p:cNvSpPr/>
          <p:nvPr/>
        </p:nvSpPr>
        <p:spPr>
          <a:xfrm rot="16200000">
            <a:off x="960070" y="5803769"/>
            <a:ext cx="537057" cy="70854"/>
          </a:xfrm>
          <a:custGeom>
            <a:avLst/>
            <a:gdLst>
              <a:gd name="connsiteX0" fmla="*/ 0 w 874422"/>
              <a:gd name="connsiteY0" fmla="*/ 93644 h 93644"/>
              <a:gd name="connsiteX1" fmla="*/ 37477 w 874422"/>
              <a:gd name="connsiteY1" fmla="*/ 0 h 93644"/>
              <a:gd name="connsiteX2" fmla="*/ 836945 w 874422"/>
              <a:gd name="connsiteY2" fmla="*/ 0 h 93644"/>
              <a:gd name="connsiteX3" fmla="*/ 874422 w 874422"/>
              <a:gd name="connsiteY3" fmla="*/ 93644 h 93644"/>
              <a:gd name="connsiteX4" fmla="*/ 0 w 874422"/>
              <a:gd name="connsiteY4" fmla="*/ 93644 h 93644"/>
              <a:gd name="connsiteX0" fmla="*/ 0 w 874422"/>
              <a:gd name="connsiteY0" fmla="*/ 98407 h 98407"/>
              <a:gd name="connsiteX1" fmla="*/ 37477 w 874422"/>
              <a:gd name="connsiteY1" fmla="*/ 4763 h 98407"/>
              <a:gd name="connsiteX2" fmla="*/ 808370 w 874422"/>
              <a:gd name="connsiteY2" fmla="*/ 0 h 98407"/>
              <a:gd name="connsiteX3" fmla="*/ 874422 w 874422"/>
              <a:gd name="connsiteY3" fmla="*/ 98407 h 98407"/>
              <a:gd name="connsiteX4" fmla="*/ 0 w 874422"/>
              <a:gd name="connsiteY4" fmla="*/ 98407 h 98407"/>
              <a:gd name="connsiteX0" fmla="*/ 0 w 874422"/>
              <a:gd name="connsiteY0" fmla="*/ 98407 h 98407"/>
              <a:gd name="connsiteX1" fmla="*/ 89865 w 874422"/>
              <a:gd name="connsiteY1" fmla="*/ 3 h 98407"/>
              <a:gd name="connsiteX2" fmla="*/ 808370 w 874422"/>
              <a:gd name="connsiteY2" fmla="*/ 0 h 98407"/>
              <a:gd name="connsiteX3" fmla="*/ 874422 w 874422"/>
              <a:gd name="connsiteY3" fmla="*/ 98407 h 98407"/>
              <a:gd name="connsiteX4" fmla="*/ 0 w 874422"/>
              <a:gd name="connsiteY4" fmla="*/ 98407 h 98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422" h="98407">
                <a:moveTo>
                  <a:pt x="0" y="98407"/>
                </a:moveTo>
                <a:lnTo>
                  <a:pt x="89865" y="3"/>
                </a:lnTo>
                <a:lnTo>
                  <a:pt x="808370" y="0"/>
                </a:lnTo>
                <a:lnTo>
                  <a:pt x="874422" y="98407"/>
                </a:lnTo>
                <a:lnTo>
                  <a:pt x="0" y="98407"/>
                </a:lnTo>
                <a:close/>
              </a:path>
            </a:pathLst>
          </a:custGeom>
          <a:solidFill>
            <a:schemeClr val="accent1"/>
          </a:solidFill>
          <a:ln w="9525" cap="rnd" cmpd="sng" algn="ctr">
            <a:noFill/>
            <a:prstDash val="solid"/>
            <a:round/>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900" dirty="0">
              <a:solidFill>
                <a:srgbClr val="FFFFFF"/>
              </a:solidFill>
              <a:latin typeface="Arial" panose="020B0604020202020204" pitchFamily="34" charset="0"/>
            </a:endParaRPr>
          </a:p>
        </p:txBody>
      </p:sp>
      <p:sp>
        <p:nvSpPr>
          <p:cNvPr id="56" name="Rectangle 55">
            <a:extLst>
              <a:ext uri="{FF2B5EF4-FFF2-40B4-BE49-F238E27FC236}">
                <a16:creationId xmlns:a16="http://schemas.microsoft.com/office/drawing/2014/main" id="{1CD4AE30-CFD1-4C7E-B94E-A7E4EDA231E8}"/>
              </a:ext>
            </a:extLst>
          </p:cNvPr>
          <p:cNvSpPr/>
          <p:nvPr/>
        </p:nvSpPr>
        <p:spPr>
          <a:xfrm>
            <a:off x="1365825" y="5570665"/>
            <a:ext cx="1980799" cy="537057"/>
          </a:xfrm>
          <a:prstGeom prst="rect">
            <a:avLst/>
          </a:prstGeom>
          <a:noFill/>
          <a:ln w="9525" cap="rnd" cmpd="sng" algn="ctr">
            <a:noFill/>
            <a:prstDash val="solid"/>
            <a:round/>
            <a:headEnd type="none" w="med" len="med"/>
            <a:tailEnd type="none" w="med" len="med"/>
          </a:ln>
          <a:effectLst/>
          <a:extLst>
            <a:ext uri="{909E8E84-426E-40DD-AFC4-6F175D3DCCD1}">
              <a14:hiddenFill xmlns:a14="http://schemas.microsoft.com/office/drawing/2010/main">
                <a:solidFill>
                  <a:srgbClr val="F2F2F2"/>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buFont typeface="Trebuchet MS" panose="020B0603020202020204" pitchFamily="34" charset="0"/>
              <a:buChar char="​"/>
            </a:pPr>
            <a:r>
              <a:rPr lang="en-PH" sz="1000" dirty="0">
                <a:solidFill>
                  <a:schemeClr val="accent1"/>
                </a:solidFill>
                <a:latin typeface="Arial" panose="020B0604020202020204" pitchFamily="34" charset="0"/>
              </a:rPr>
              <a:t>Lorem ipsum dolor sit amet, consectetur adipiscing elit.</a:t>
            </a:r>
            <a:endParaRPr lang="en-US" sz="1000" dirty="0">
              <a:solidFill>
                <a:schemeClr val="accent1"/>
              </a:solidFill>
              <a:latin typeface="Arial" panose="020B0604020202020204" pitchFamily="34" charset="0"/>
              <a:sym typeface="Franklin Gothic Book" panose="020B0503020102020204" pitchFamily="34" charset="0"/>
            </a:endParaRPr>
          </a:p>
        </p:txBody>
      </p:sp>
      <p:sp>
        <p:nvSpPr>
          <p:cNvPr id="57" name="TextBox 56">
            <a:extLst>
              <a:ext uri="{FF2B5EF4-FFF2-40B4-BE49-F238E27FC236}">
                <a16:creationId xmlns:a16="http://schemas.microsoft.com/office/drawing/2014/main" id="{7BCB1CB3-57FF-4E3C-B7EC-D58057CC1E3D}"/>
              </a:ext>
            </a:extLst>
          </p:cNvPr>
          <p:cNvSpPr txBox="1"/>
          <p:nvPr/>
        </p:nvSpPr>
        <p:spPr>
          <a:xfrm>
            <a:off x="3497665" y="5570665"/>
            <a:ext cx="4985713" cy="537057"/>
          </a:xfrm>
          <a:prstGeom prst="rect">
            <a:avLst/>
          </a:prstGeom>
          <a:noFill/>
          <a:ln w="9525" cap="rnd">
            <a:noFill/>
            <a:prstDash val="solid"/>
            <a:round/>
          </a:ln>
          <a:extLst>
            <a:ext uri="{909E8E84-426E-40DD-AFC4-6F175D3DCCD1}">
              <a14:hiddenFill xmlns:a14="http://schemas.microsoft.com/office/drawing/2010/main">
                <a:solidFill>
                  <a:srgbClr val="29BA74"/>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Lorem ipsum dolor sit amet, consectetur adipiscing elit. Curabitur purus dui</a:t>
            </a:r>
          </a:p>
          <a:p>
            <a:pPr marL="242976" lvl="1" indent="-161984">
              <a:buClr>
                <a:schemeClr val="accent1"/>
              </a:buClr>
              <a:buSzPct val="100000"/>
              <a:buFont typeface="Trebuchet MS" panose="020B0603020202020204" pitchFamily="34" charset="0"/>
              <a:buChar char="•"/>
            </a:pPr>
            <a:r>
              <a:rPr lang="en-US" sz="1000" dirty="0">
                <a:solidFill>
                  <a:schemeClr val="tx1"/>
                </a:solidFill>
                <a:latin typeface="Arial" panose="020B0604020202020204" pitchFamily="34" charset="0"/>
              </a:rPr>
              <a:t>Aenean a elit justo. Vivamus laoreet, lorem id iaculis mattis, neque diam blandit nulla, et rhoncus diam augue</a:t>
            </a:r>
          </a:p>
        </p:txBody>
      </p:sp>
      <p:pic>
        <p:nvPicPr>
          <p:cNvPr id="49" name="Graphic 48" descr="Single gear with solid fill">
            <a:extLst>
              <a:ext uri="{FF2B5EF4-FFF2-40B4-BE49-F238E27FC236}">
                <a16:creationId xmlns:a16="http://schemas.microsoft.com/office/drawing/2014/main" id="{2347D39A-9920-45D6-877B-CFF4F7DA34EB}"/>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5672659"/>
            <a:ext cx="332550" cy="331200"/>
          </a:xfrm>
          <a:prstGeom prst="rect">
            <a:avLst/>
          </a:prstGeom>
        </p:spPr>
      </p:pic>
      <p:pic>
        <p:nvPicPr>
          <p:cNvPr id="58" name="Graphic 57" descr="Single gear with solid fill">
            <a:extLst>
              <a:ext uri="{FF2B5EF4-FFF2-40B4-BE49-F238E27FC236}">
                <a16:creationId xmlns:a16="http://schemas.microsoft.com/office/drawing/2014/main" id="{E0B516D3-9EAD-4BE1-9566-DE88CDFF96E1}"/>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2986501"/>
            <a:ext cx="332550" cy="331200"/>
          </a:xfrm>
          <a:prstGeom prst="rect">
            <a:avLst/>
          </a:prstGeom>
        </p:spPr>
      </p:pic>
      <p:pic>
        <p:nvPicPr>
          <p:cNvPr id="59" name="Graphic 58" descr="Single gear with solid fill">
            <a:extLst>
              <a:ext uri="{FF2B5EF4-FFF2-40B4-BE49-F238E27FC236}">
                <a16:creationId xmlns:a16="http://schemas.microsoft.com/office/drawing/2014/main" id="{172E3098-E9D5-49F7-9C52-F1E53C350A81}"/>
              </a:ext>
            </a:extLst>
          </p:cNvPr>
          <p:cNvPicPr>
            <a:picLocks/>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37620" y="2314961"/>
            <a:ext cx="332550" cy="331200"/>
          </a:xfrm>
          <a:prstGeom prst="rect">
            <a:avLst/>
          </a:prstGeom>
        </p:spPr>
      </p:pic>
    </p:spTree>
    <p:extLst>
      <p:ext uri="{BB962C8B-B14F-4D97-AF65-F5344CB8AC3E}">
        <p14:creationId xmlns:p14="http://schemas.microsoft.com/office/powerpoint/2010/main" val="145059272"/>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CA97E67-DC75-485D-8AD9-169008E97D9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71</a:t>
            </a:fld>
            <a:endParaRPr lang="en-PH" dirty="0"/>
          </a:p>
        </p:txBody>
      </p:sp>
      <p:sp>
        <p:nvSpPr>
          <p:cNvPr id="8" name="Subtitle 7">
            <a:extLst>
              <a:ext uri="{FF2B5EF4-FFF2-40B4-BE49-F238E27FC236}">
                <a16:creationId xmlns:a16="http://schemas.microsoft.com/office/drawing/2014/main" id="{1E844980-E1A5-44FC-BB75-B1A2E5B22C28}"/>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4AC7E63F-0ECA-418E-B1A5-0AB260EB2444}"/>
              </a:ext>
            </a:extLst>
          </p:cNvPr>
          <p:cNvSpPr>
            <a:spLocks noGrp="1"/>
          </p:cNvSpPr>
          <p:nvPr>
            <p:ph type="title"/>
          </p:nvPr>
        </p:nvSpPr>
        <p:spPr>
          <a:xfrm>
            <a:off x="628650" y="2546508"/>
            <a:ext cx="7886700" cy="1600556"/>
          </a:xfrm>
        </p:spPr>
        <p:txBody>
          <a:bodyPr/>
          <a:lstStyle/>
          <a:p>
            <a:r>
              <a:rPr lang="en-PH" dirty="0"/>
              <a:t>Rows + Big Icons</a:t>
            </a:r>
          </a:p>
        </p:txBody>
      </p:sp>
    </p:spTree>
    <p:extLst>
      <p:ext uri="{BB962C8B-B14F-4D97-AF65-F5344CB8AC3E}">
        <p14:creationId xmlns:p14="http://schemas.microsoft.com/office/powerpoint/2010/main" val="281911129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D08C24E-F5F0-4933-8CD9-84377196D419}"/>
              </a:ext>
            </a:extLst>
          </p:cNvPr>
          <p:cNvSpPr>
            <a:spLocks noGrp="1"/>
          </p:cNvSpPr>
          <p:nvPr>
            <p:ph type="title"/>
          </p:nvPr>
        </p:nvSpPr>
        <p:spPr/>
        <p:txBody>
          <a:bodyPr>
            <a:normAutofit/>
          </a:bodyPr>
          <a:lstStyle/>
          <a:p>
            <a:r>
              <a:rPr lang="en-PH" dirty="0"/>
              <a:t>Three Rows + Big Icons</a:t>
            </a:r>
          </a:p>
        </p:txBody>
      </p:sp>
      <p:sp>
        <p:nvSpPr>
          <p:cNvPr id="29" name="Slide Number Placeholder 28">
            <a:extLst>
              <a:ext uri="{FF2B5EF4-FFF2-40B4-BE49-F238E27FC236}">
                <a16:creationId xmlns:a16="http://schemas.microsoft.com/office/drawing/2014/main" id="{2E2C9FB5-E88A-4745-A78B-5D2E4EE19FEC}"/>
              </a:ext>
            </a:extLst>
          </p:cNvPr>
          <p:cNvSpPr>
            <a:spLocks noGrp="1"/>
          </p:cNvSpPr>
          <p:nvPr>
            <p:ph type="sldNum" sz="quarter" idx="12"/>
          </p:nvPr>
        </p:nvSpPr>
        <p:spPr/>
        <p:txBody>
          <a:bodyPr/>
          <a:lstStyle/>
          <a:p>
            <a:fld id="{40FCC99B-2112-4769-A0F7-9B55781EDC8A}" type="slidenum">
              <a:rPr lang="en-PH" smtClean="0"/>
              <a:t>72</a:t>
            </a:fld>
            <a:endParaRPr lang="en-PH" dirty="0"/>
          </a:p>
        </p:txBody>
      </p:sp>
      <p:cxnSp>
        <p:nvCxnSpPr>
          <p:cNvPr id="12" name="Straight Connector 11">
            <a:extLst>
              <a:ext uri="{FF2B5EF4-FFF2-40B4-BE49-F238E27FC236}">
                <a16:creationId xmlns:a16="http://schemas.microsoft.com/office/drawing/2014/main" id="{2D726D11-10E4-41D4-B5AF-879F0112BF72}"/>
              </a:ext>
            </a:extLst>
          </p:cNvPr>
          <p:cNvCxnSpPr/>
          <p:nvPr/>
        </p:nvCxnSpPr>
        <p:spPr>
          <a:xfrm>
            <a:off x="3281430" y="4330661"/>
            <a:ext cx="523389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761AC9B-30D5-40EB-AAF9-35CCDD7AC35D}"/>
              </a:ext>
            </a:extLst>
          </p:cNvPr>
          <p:cNvCxnSpPr/>
          <p:nvPr/>
        </p:nvCxnSpPr>
        <p:spPr>
          <a:xfrm>
            <a:off x="3281430" y="2522915"/>
            <a:ext cx="5233894"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4EAB6BBF-CA05-4801-ADCD-0E7D08C7B484}"/>
              </a:ext>
            </a:extLst>
          </p:cNvPr>
          <p:cNvGrpSpPr/>
          <p:nvPr/>
        </p:nvGrpSpPr>
        <p:grpSpPr>
          <a:xfrm>
            <a:off x="4504921" y="979049"/>
            <a:ext cx="4010430" cy="1279986"/>
            <a:chOff x="5835874" y="925345"/>
            <a:chExt cx="5785108" cy="1706648"/>
          </a:xfrm>
        </p:grpSpPr>
        <p:sp>
          <p:nvSpPr>
            <p:cNvPr id="6" name="Text Placeholder 11">
              <a:extLst>
                <a:ext uri="{FF2B5EF4-FFF2-40B4-BE49-F238E27FC236}">
                  <a16:creationId xmlns:a16="http://schemas.microsoft.com/office/drawing/2014/main" id="{2E2D4449-F8C7-4046-B332-9AB405666F0B}"/>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9" name="Text Placeholder 8">
              <a:extLst>
                <a:ext uri="{FF2B5EF4-FFF2-40B4-BE49-F238E27FC236}">
                  <a16:creationId xmlns:a16="http://schemas.microsoft.com/office/drawing/2014/main" id="{5097E952-93B2-4709-BAC3-E10EA108EED8}"/>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25" name="Graphic 24" descr="Single gear with solid fill">
            <a:extLst>
              <a:ext uri="{FF2B5EF4-FFF2-40B4-BE49-F238E27FC236}">
                <a16:creationId xmlns:a16="http://schemas.microsoft.com/office/drawing/2014/main" id="{689D1358-A3DB-49AA-9771-1C26883959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1231861"/>
            <a:ext cx="774368" cy="774368"/>
          </a:xfrm>
          <a:prstGeom prst="rect">
            <a:avLst/>
          </a:prstGeom>
        </p:spPr>
      </p:pic>
      <p:grpSp>
        <p:nvGrpSpPr>
          <p:cNvPr id="17" name="Group 16">
            <a:extLst>
              <a:ext uri="{FF2B5EF4-FFF2-40B4-BE49-F238E27FC236}">
                <a16:creationId xmlns:a16="http://schemas.microsoft.com/office/drawing/2014/main" id="{16013E28-69F9-409F-88B1-C2E6E7C98905}"/>
              </a:ext>
            </a:extLst>
          </p:cNvPr>
          <p:cNvGrpSpPr/>
          <p:nvPr/>
        </p:nvGrpSpPr>
        <p:grpSpPr>
          <a:xfrm>
            <a:off x="4504921" y="2786795"/>
            <a:ext cx="4010430" cy="1279986"/>
            <a:chOff x="5835874" y="925345"/>
            <a:chExt cx="5785108" cy="1706648"/>
          </a:xfrm>
        </p:grpSpPr>
        <p:sp>
          <p:nvSpPr>
            <p:cNvPr id="18" name="Text Placeholder 11">
              <a:extLst>
                <a:ext uri="{FF2B5EF4-FFF2-40B4-BE49-F238E27FC236}">
                  <a16:creationId xmlns:a16="http://schemas.microsoft.com/office/drawing/2014/main" id="{2E56CC00-1DB5-41B3-B8D9-005DCE6B2D78}"/>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19" name="Text Placeholder 8">
              <a:extLst>
                <a:ext uri="{FF2B5EF4-FFF2-40B4-BE49-F238E27FC236}">
                  <a16:creationId xmlns:a16="http://schemas.microsoft.com/office/drawing/2014/main" id="{C3639A3E-1DB2-4B95-A7A0-E79E500503CF}"/>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26" name="Graphic 25" descr="Single gear with solid fill">
            <a:extLst>
              <a:ext uri="{FF2B5EF4-FFF2-40B4-BE49-F238E27FC236}">
                <a16:creationId xmlns:a16="http://schemas.microsoft.com/office/drawing/2014/main" id="{BD0CCD1D-FF47-4F86-AED0-A690F4FED08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3039607"/>
            <a:ext cx="774368" cy="774368"/>
          </a:xfrm>
          <a:prstGeom prst="rect">
            <a:avLst/>
          </a:prstGeom>
        </p:spPr>
      </p:pic>
      <p:grpSp>
        <p:nvGrpSpPr>
          <p:cNvPr id="20" name="Group 19">
            <a:extLst>
              <a:ext uri="{FF2B5EF4-FFF2-40B4-BE49-F238E27FC236}">
                <a16:creationId xmlns:a16="http://schemas.microsoft.com/office/drawing/2014/main" id="{7D1DB192-E0F2-4E12-8875-1B9F5726AD27}"/>
              </a:ext>
            </a:extLst>
          </p:cNvPr>
          <p:cNvGrpSpPr/>
          <p:nvPr/>
        </p:nvGrpSpPr>
        <p:grpSpPr>
          <a:xfrm>
            <a:off x="4504921" y="4594540"/>
            <a:ext cx="4010430" cy="1279986"/>
            <a:chOff x="5835874" y="925345"/>
            <a:chExt cx="5785108" cy="1706648"/>
          </a:xfrm>
        </p:grpSpPr>
        <p:sp>
          <p:nvSpPr>
            <p:cNvPr id="21" name="Text Placeholder 11">
              <a:extLst>
                <a:ext uri="{FF2B5EF4-FFF2-40B4-BE49-F238E27FC236}">
                  <a16:creationId xmlns:a16="http://schemas.microsoft.com/office/drawing/2014/main" id="{F5E6C9EE-FED1-4BC3-9419-7B4B99A84946}"/>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22" name="Text Placeholder 8">
              <a:extLst>
                <a:ext uri="{FF2B5EF4-FFF2-40B4-BE49-F238E27FC236}">
                  <a16:creationId xmlns:a16="http://schemas.microsoft.com/office/drawing/2014/main" id="{5BF13B3B-D3C0-4D0D-9BE4-54246A25935F}"/>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27" name="Graphic 26" descr="Single gear with solid fill">
            <a:extLst>
              <a:ext uri="{FF2B5EF4-FFF2-40B4-BE49-F238E27FC236}">
                <a16:creationId xmlns:a16="http://schemas.microsoft.com/office/drawing/2014/main" id="{32650ACF-29A6-4494-9F55-DD4814B22DB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4847352"/>
            <a:ext cx="774368" cy="774368"/>
          </a:xfrm>
          <a:prstGeom prst="rect">
            <a:avLst/>
          </a:prstGeom>
        </p:spPr>
      </p:pic>
    </p:spTree>
    <p:extLst>
      <p:ext uri="{BB962C8B-B14F-4D97-AF65-F5344CB8AC3E}">
        <p14:creationId xmlns:p14="http://schemas.microsoft.com/office/powerpoint/2010/main" val="55041424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D08C24E-F5F0-4933-8CD9-84377196D419}"/>
              </a:ext>
            </a:extLst>
          </p:cNvPr>
          <p:cNvSpPr>
            <a:spLocks noGrp="1"/>
          </p:cNvSpPr>
          <p:nvPr>
            <p:ph type="title"/>
          </p:nvPr>
        </p:nvSpPr>
        <p:spPr/>
        <p:txBody>
          <a:bodyPr>
            <a:normAutofit/>
          </a:bodyPr>
          <a:lstStyle/>
          <a:p>
            <a:r>
              <a:rPr lang="en-PH" dirty="0"/>
              <a:t>Four Rows + Big Icons</a:t>
            </a:r>
          </a:p>
        </p:txBody>
      </p:sp>
      <p:sp>
        <p:nvSpPr>
          <p:cNvPr id="29" name="Slide Number Placeholder 28">
            <a:extLst>
              <a:ext uri="{FF2B5EF4-FFF2-40B4-BE49-F238E27FC236}">
                <a16:creationId xmlns:a16="http://schemas.microsoft.com/office/drawing/2014/main" id="{2E2C9FB5-E88A-4745-A78B-5D2E4EE19FEC}"/>
              </a:ext>
            </a:extLst>
          </p:cNvPr>
          <p:cNvSpPr>
            <a:spLocks noGrp="1"/>
          </p:cNvSpPr>
          <p:nvPr>
            <p:ph type="sldNum" sz="quarter" idx="12"/>
          </p:nvPr>
        </p:nvSpPr>
        <p:spPr/>
        <p:txBody>
          <a:bodyPr/>
          <a:lstStyle/>
          <a:p>
            <a:fld id="{40FCC99B-2112-4769-A0F7-9B55781EDC8A}" type="slidenum">
              <a:rPr lang="en-PH" smtClean="0"/>
              <a:t>73</a:t>
            </a:fld>
            <a:endParaRPr lang="en-PH" dirty="0"/>
          </a:p>
        </p:txBody>
      </p:sp>
      <p:grpSp>
        <p:nvGrpSpPr>
          <p:cNvPr id="7" name="Group 6">
            <a:extLst>
              <a:ext uri="{FF2B5EF4-FFF2-40B4-BE49-F238E27FC236}">
                <a16:creationId xmlns:a16="http://schemas.microsoft.com/office/drawing/2014/main" id="{C1751065-0651-4818-96BA-67D7A1F6B962}"/>
              </a:ext>
            </a:extLst>
          </p:cNvPr>
          <p:cNvGrpSpPr/>
          <p:nvPr/>
        </p:nvGrpSpPr>
        <p:grpSpPr>
          <a:xfrm>
            <a:off x="4504920" y="529543"/>
            <a:ext cx="4019955" cy="1261123"/>
            <a:chOff x="4504920" y="529543"/>
            <a:chExt cx="4210823" cy="1261123"/>
          </a:xfrm>
        </p:grpSpPr>
        <p:sp>
          <p:nvSpPr>
            <p:cNvPr id="6" name="Text Placeholder 11">
              <a:extLst>
                <a:ext uri="{FF2B5EF4-FFF2-40B4-BE49-F238E27FC236}">
                  <a16:creationId xmlns:a16="http://schemas.microsoft.com/office/drawing/2014/main" id="{2E2D4449-F8C7-4046-B332-9AB405666F0B}"/>
                </a:ext>
              </a:extLst>
            </p:cNvPr>
            <p:cNvSpPr txBox="1">
              <a:spLocks/>
            </p:cNvSpPr>
            <p:nvPr/>
          </p:nvSpPr>
          <p:spPr>
            <a:xfrm>
              <a:off x="4504920" y="799144"/>
              <a:ext cx="4210823" cy="991522"/>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9" name="Text Placeholder 8">
              <a:extLst>
                <a:ext uri="{FF2B5EF4-FFF2-40B4-BE49-F238E27FC236}">
                  <a16:creationId xmlns:a16="http://schemas.microsoft.com/office/drawing/2014/main" id="{5097E952-93B2-4709-BAC3-E10EA108EED8}"/>
                </a:ext>
              </a:extLst>
            </p:cNvPr>
            <p:cNvSpPr txBox="1">
              <a:spLocks/>
            </p:cNvSpPr>
            <p:nvPr/>
          </p:nvSpPr>
          <p:spPr>
            <a:xfrm>
              <a:off x="4504920" y="529543"/>
              <a:ext cx="4210794" cy="256560"/>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grpSp>
        <p:nvGrpSpPr>
          <p:cNvPr id="5" name="Group 4">
            <a:extLst>
              <a:ext uri="{FF2B5EF4-FFF2-40B4-BE49-F238E27FC236}">
                <a16:creationId xmlns:a16="http://schemas.microsoft.com/office/drawing/2014/main" id="{0B3895D1-FCA3-40B9-B02B-1150131CA518}"/>
              </a:ext>
            </a:extLst>
          </p:cNvPr>
          <p:cNvGrpSpPr/>
          <p:nvPr/>
        </p:nvGrpSpPr>
        <p:grpSpPr>
          <a:xfrm>
            <a:off x="4504920" y="2042140"/>
            <a:ext cx="4019955" cy="1261123"/>
            <a:chOff x="4504920" y="2421514"/>
            <a:chExt cx="4210823" cy="1261123"/>
          </a:xfrm>
        </p:grpSpPr>
        <p:sp>
          <p:nvSpPr>
            <p:cNvPr id="18" name="Text Placeholder 11">
              <a:extLst>
                <a:ext uri="{FF2B5EF4-FFF2-40B4-BE49-F238E27FC236}">
                  <a16:creationId xmlns:a16="http://schemas.microsoft.com/office/drawing/2014/main" id="{2E56CC00-1DB5-41B3-B8D9-005DCE6B2D78}"/>
                </a:ext>
              </a:extLst>
            </p:cNvPr>
            <p:cNvSpPr txBox="1">
              <a:spLocks/>
            </p:cNvSpPr>
            <p:nvPr/>
          </p:nvSpPr>
          <p:spPr>
            <a:xfrm>
              <a:off x="4504920" y="2691115"/>
              <a:ext cx="4210823" cy="991522"/>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19" name="Text Placeholder 8">
              <a:extLst>
                <a:ext uri="{FF2B5EF4-FFF2-40B4-BE49-F238E27FC236}">
                  <a16:creationId xmlns:a16="http://schemas.microsoft.com/office/drawing/2014/main" id="{C3639A3E-1DB2-4B95-A7A0-E79E500503CF}"/>
                </a:ext>
              </a:extLst>
            </p:cNvPr>
            <p:cNvSpPr txBox="1">
              <a:spLocks/>
            </p:cNvSpPr>
            <p:nvPr/>
          </p:nvSpPr>
          <p:spPr>
            <a:xfrm>
              <a:off x="4504920" y="2421514"/>
              <a:ext cx="4210794" cy="256560"/>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grpSp>
        <p:nvGrpSpPr>
          <p:cNvPr id="4" name="Group 3">
            <a:extLst>
              <a:ext uri="{FF2B5EF4-FFF2-40B4-BE49-F238E27FC236}">
                <a16:creationId xmlns:a16="http://schemas.microsoft.com/office/drawing/2014/main" id="{0976924F-DB1A-43B7-A413-E1914344FCF3}"/>
              </a:ext>
            </a:extLst>
          </p:cNvPr>
          <p:cNvGrpSpPr/>
          <p:nvPr/>
        </p:nvGrpSpPr>
        <p:grpSpPr>
          <a:xfrm>
            <a:off x="4504920" y="3554737"/>
            <a:ext cx="4019955" cy="1261123"/>
            <a:chOff x="4504920" y="3475114"/>
            <a:chExt cx="4210823" cy="1261123"/>
          </a:xfrm>
        </p:grpSpPr>
        <p:sp>
          <p:nvSpPr>
            <p:cNvPr id="21" name="Text Placeholder 11">
              <a:extLst>
                <a:ext uri="{FF2B5EF4-FFF2-40B4-BE49-F238E27FC236}">
                  <a16:creationId xmlns:a16="http://schemas.microsoft.com/office/drawing/2014/main" id="{F5E6C9EE-FED1-4BC3-9419-7B4B99A84946}"/>
                </a:ext>
              </a:extLst>
            </p:cNvPr>
            <p:cNvSpPr txBox="1">
              <a:spLocks/>
            </p:cNvSpPr>
            <p:nvPr/>
          </p:nvSpPr>
          <p:spPr>
            <a:xfrm>
              <a:off x="4504920" y="3744715"/>
              <a:ext cx="4210823" cy="991522"/>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22" name="Text Placeholder 8">
              <a:extLst>
                <a:ext uri="{FF2B5EF4-FFF2-40B4-BE49-F238E27FC236}">
                  <a16:creationId xmlns:a16="http://schemas.microsoft.com/office/drawing/2014/main" id="{5BF13B3B-D3C0-4D0D-9BE4-54246A25935F}"/>
                </a:ext>
              </a:extLst>
            </p:cNvPr>
            <p:cNvSpPr txBox="1">
              <a:spLocks/>
            </p:cNvSpPr>
            <p:nvPr/>
          </p:nvSpPr>
          <p:spPr>
            <a:xfrm>
              <a:off x="4504920" y="3475114"/>
              <a:ext cx="4210794" cy="256560"/>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25" name="Graphic 24" descr="Single gear with solid fill">
            <a:extLst>
              <a:ext uri="{FF2B5EF4-FFF2-40B4-BE49-F238E27FC236}">
                <a16:creationId xmlns:a16="http://schemas.microsoft.com/office/drawing/2014/main" id="{689D1358-A3DB-49AA-9771-1C26883959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2285517"/>
            <a:ext cx="774368" cy="774368"/>
          </a:xfrm>
          <a:prstGeom prst="rect">
            <a:avLst/>
          </a:prstGeom>
        </p:spPr>
      </p:pic>
      <p:pic>
        <p:nvPicPr>
          <p:cNvPr id="26" name="Graphic 25" descr="Single gear with solid fill">
            <a:extLst>
              <a:ext uri="{FF2B5EF4-FFF2-40B4-BE49-F238E27FC236}">
                <a16:creationId xmlns:a16="http://schemas.microsoft.com/office/drawing/2014/main" id="{BD0CCD1D-FF47-4F86-AED0-A690F4FED08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3798114"/>
            <a:ext cx="774368" cy="774368"/>
          </a:xfrm>
          <a:prstGeom prst="rect">
            <a:avLst/>
          </a:prstGeom>
        </p:spPr>
      </p:pic>
      <p:pic>
        <p:nvPicPr>
          <p:cNvPr id="27" name="Graphic 26" descr="Single gear with solid fill">
            <a:extLst>
              <a:ext uri="{FF2B5EF4-FFF2-40B4-BE49-F238E27FC236}">
                <a16:creationId xmlns:a16="http://schemas.microsoft.com/office/drawing/2014/main" id="{32650ACF-29A6-4494-9F55-DD4814B22DB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5310710"/>
            <a:ext cx="774368" cy="774368"/>
          </a:xfrm>
          <a:prstGeom prst="rect">
            <a:avLst/>
          </a:prstGeom>
        </p:spPr>
      </p:pic>
      <p:cxnSp>
        <p:nvCxnSpPr>
          <p:cNvPr id="12" name="Straight Connector 11">
            <a:extLst>
              <a:ext uri="{FF2B5EF4-FFF2-40B4-BE49-F238E27FC236}">
                <a16:creationId xmlns:a16="http://schemas.microsoft.com/office/drawing/2014/main" id="{2D726D11-10E4-41D4-B5AF-879F0112BF72}"/>
              </a:ext>
            </a:extLst>
          </p:cNvPr>
          <p:cNvCxnSpPr/>
          <p:nvPr/>
        </p:nvCxnSpPr>
        <p:spPr>
          <a:xfrm>
            <a:off x="3281430" y="3429000"/>
            <a:ext cx="5243446"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761AC9B-30D5-40EB-AAF9-35CCDD7AC35D}"/>
              </a:ext>
            </a:extLst>
          </p:cNvPr>
          <p:cNvCxnSpPr/>
          <p:nvPr/>
        </p:nvCxnSpPr>
        <p:spPr>
          <a:xfrm>
            <a:off x="3281430" y="1916403"/>
            <a:ext cx="5243446"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8215814-AEB0-4AEE-B26B-A4C2EF7DC77C}"/>
              </a:ext>
            </a:extLst>
          </p:cNvPr>
          <p:cNvCxnSpPr/>
          <p:nvPr/>
        </p:nvCxnSpPr>
        <p:spPr>
          <a:xfrm>
            <a:off x="3281430" y="4941597"/>
            <a:ext cx="5243446"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3E3B9D4B-4F8B-4078-B305-6A4F4B288101}"/>
              </a:ext>
            </a:extLst>
          </p:cNvPr>
          <p:cNvGrpSpPr/>
          <p:nvPr/>
        </p:nvGrpSpPr>
        <p:grpSpPr>
          <a:xfrm>
            <a:off x="4504920" y="5067333"/>
            <a:ext cx="4019955" cy="1261123"/>
            <a:chOff x="4504920" y="4528717"/>
            <a:chExt cx="4210823" cy="1261123"/>
          </a:xfrm>
        </p:grpSpPr>
        <p:sp>
          <p:nvSpPr>
            <p:cNvPr id="33" name="Text Placeholder 11">
              <a:extLst>
                <a:ext uri="{FF2B5EF4-FFF2-40B4-BE49-F238E27FC236}">
                  <a16:creationId xmlns:a16="http://schemas.microsoft.com/office/drawing/2014/main" id="{185DB727-6FB5-477A-B221-7A5556D9BBA1}"/>
                </a:ext>
              </a:extLst>
            </p:cNvPr>
            <p:cNvSpPr txBox="1">
              <a:spLocks/>
            </p:cNvSpPr>
            <p:nvPr/>
          </p:nvSpPr>
          <p:spPr>
            <a:xfrm>
              <a:off x="4504920" y="4798318"/>
              <a:ext cx="4210823" cy="991522"/>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40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34" name="Text Placeholder 8">
              <a:extLst>
                <a:ext uri="{FF2B5EF4-FFF2-40B4-BE49-F238E27FC236}">
                  <a16:creationId xmlns:a16="http://schemas.microsoft.com/office/drawing/2014/main" id="{5D3BA39E-A799-4BF3-9140-F9032E61BCFC}"/>
                </a:ext>
              </a:extLst>
            </p:cNvPr>
            <p:cNvSpPr txBox="1">
              <a:spLocks/>
            </p:cNvSpPr>
            <p:nvPr/>
          </p:nvSpPr>
          <p:spPr>
            <a:xfrm>
              <a:off x="4504920" y="4528717"/>
              <a:ext cx="4210794" cy="256560"/>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35" name="Graphic 34" descr="Single gear with solid fill">
            <a:extLst>
              <a:ext uri="{FF2B5EF4-FFF2-40B4-BE49-F238E27FC236}">
                <a16:creationId xmlns:a16="http://schemas.microsoft.com/office/drawing/2014/main" id="{14AB15D1-A7A2-481C-9B8F-A2FC019207D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7578" y="772920"/>
            <a:ext cx="774368" cy="774368"/>
          </a:xfrm>
          <a:prstGeom prst="rect">
            <a:avLst/>
          </a:prstGeom>
        </p:spPr>
      </p:pic>
    </p:spTree>
    <p:extLst>
      <p:ext uri="{BB962C8B-B14F-4D97-AF65-F5344CB8AC3E}">
        <p14:creationId xmlns:p14="http://schemas.microsoft.com/office/powerpoint/2010/main" val="221816373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D08C24E-F5F0-4933-8CD9-84377196D419}"/>
              </a:ext>
            </a:extLst>
          </p:cNvPr>
          <p:cNvSpPr>
            <a:spLocks noGrp="1"/>
          </p:cNvSpPr>
          <p:nvPr>
            <p:ph type="title"/>
          </p:nvPr>
        </p:nvSpPr>
        <p:spPr/>
        <p:txBody>
          <a:bodyPr>
            <a:normAutofit/>
          </a:bodyPr>
          <a:lstStyle/>
          <a:p>
            <a:r>
              <a:rPr lang="en-PH" dirty="0"/>
              <a:t>Five Rows + Big Icons</a:t>
            </a:r>
          </a:p>
        </p:txBody>
      </p:sp>
      <p:sp>
        <p:nvSpPr>
          <p:cNvPr id="4" name="Slide Number Placeholder 3">
            <a:extLst>
              <a:ext uri="{FF2B5EF4-FFF2-40B4-BE49-F238E27FC236}">
                <a16:creationId xmlns:a16="http://schemas.microsoft.com/office/drawing/2014/main" id="{00A5A9D4-EA51-4F5A-9499-FB3540BB580E}"/>
              </a:ext>
            </a:extLst>
          </p:cNvPr>
          <p:cNvSpPr>
            <a:spLocks noGrp="1"/>
          </p:cNvSpPr>
          <p:nvPr>
            <p:ph type="sldNum" sz="quarter" idx="12"/>
          </p:nvPr>
        </p:nvSpPr>
        <p:spPr/>
        <p:txBody>
          <a:bodyPr/>
          <a:lstStyle/>
          <a:p>
            <a:fld id="{40FCC99B-2112-4769-A0F7-9B55781EDC8A}" type="slidenum">
              <a:rPr lang="en-PH" smtClean="0"/>
              <a:t>74</a:t>
            </a:fld>
            <a:endParaRPr lang="en-PH" dirty="0"/>
          </a:p>
        </p:txBody>
      </p:sp>
      <p:pic>
        <p:nvPicPr>
          <p:cNvPr id="25" name="Graphic 24" descr="Single gear with solid fill">
            <a:extLst>
              <a:ext uri="{FF2B5EF4-FFF2-40B4-BE49-F238E27FC236}">
                <a16:creationId xmlns:a16="http://schemas.microsoft.com/office/drawing/2014/main" id="{689D1358-A3DB-49AA-9771-1C26883959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137" y="736226"/>
            <a:ext cx="631905" cy="631905"/>
          </a:xfrm>
          <a:prstGeom prst="rect">
            <a:avLst/>
          </a:prstGeom>
        </p:spPr>
      </p:pic>
      <p:pic>
        <p:nvPicPr>
          <p:cNvPr id="26" name="Graphic 25" descr="Single gear with solid fill">
            <a:extLst>
              <a:ext uri="{FF2B5EF4-FFF2-40B4-BE49-F238E27FC236}">
                <a16:creationId xmlns:a16="http://schemas.microsoft.com/office/drawing/2014/main" id="{BD0CCD1D-FF47-4F86-AED0-A690F4FED08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137" y="1924637"/>
            <a:ext cx="631905" cy="631905"/>
          </a:xfrm>
          <a:prstGeom prst="rect">
            <a:avLst/>
          </a:prstGeom>
        </p:spPr>
      </p:pic>
      <p:pic>
        <p:nvPicPr>
          <p:cNvPr id="27" name="Graphic 26" descr="Single gear with solid fill">
            <a:extLst>
              <a:ext uri="{FF2B5EF4-FFF2-40B4-BE49-F238E27FC236}">
                <a16:creationId xmlns:a16="http://schemas.microsoft.com/office/drawing/2014/main" id="{32650ACF-29A6-4494-9F55-DD4814B22DB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137" y="5489869"/>
            <a:ext cx="631905" cy="631905"/>
          </a:xfrm>
          <a:prstGeom prst="rect">
            <a:avLst/>
          </a:prstGeom>
        </p:spPr>
      </p:pic>
      <p:pic>
        <p:nvPicPr>
          <p:cNvPr id="30" name="Graphic 29" descr="Single gear with solid fill">
            <a:extLst>
              <a:ext uri="{FF2B5EF4-FFF2-40B4-BE49-F238E27FC236}">
                <a16:creationId xmlns:a16="http://schemas.microsoft.com/office/drawing/2014/main" id="{5B7B648D-1062-441B-94C1-9EE69413B38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137" y="4301459"/>
            <a:ext cx="631905" cy="631905"/>
          </a:xfrm>
          <a:prstGeom prst="rect">
            <a:avLst/>
          </a:prstGeom>
        </p:spPr>
      </p:pic>
      <p:cxnSp>
        <p:nvCxnSpPr>
          <p:cNvPr id="12" name="Straight Connector 11">
            <a:extLst>
              <a:ext uri="{FF2B5EF4-FFF2-40B4-BE49-F238E27FC236}">
                <a16:creationId xmlns:a16="http://schemas.microsoft.com/office/drawing/2014/main" id="{2D726D11-10E4-41D4-B5AF-879F0112BF72}"/>
              </a:ext>
            </a:extLst>
          </p:cNvPr>
          <p:cNvCxnSpPr/>
          <p:nvPr/>
        </p:nvCxnSpPr>
        <p:spPr>
          <a:xfrm>
            <a:off x="3281429" y="2834795"/>
            <a:ext cx="5233893"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4EAB6BBF-CA05-4801-ADCD-0E7D08C7B484}"/>
              </a:ext>
            </a:extLst>
          </p:cNvPr>
          <p:cNvGrpSpPr/>
          <p:nvPr/>
        </p:nvGrpSpPr>
        <p:grpSpPr>
          <a:xfrm>
            <a:off x="4459803" y="682907"/>
            <a:ext cx="4055547" cy="738543"/>
            <a:chOff x="5835874" y="925345"/>
            <a:chExt cx="5785108" cy="1706648"/>
          </a:xfrm>
        </p:grpSpPr>
        <p:sp>
          <p:nvSpPr>
            <p:cNvPr id="6" name="Text Placeholder 11">
              <a:extLst>
                <a:ext uri="{FF2B5EF4-FFF2-40B4-BE49-F238E27FC236}">
                  <a16:creationId xmlns:a16="http://schemas.microsoft.com/office/drawing/2014/main" id="{2E2D4449-F8C7-4046-B332-9AB405666F0B}"/>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05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9" name="Text Placeholder 8">
              <a:extLst>
                <a:ext uri="{FF2B5EF4-FFF2-40B4-BE49-F238E27FC236}">
                  <a16:creationId xmlns:a16="http://schemas.microsoft.com/office/drawing/2014/main" id="{5097E952-93B2-4709-BAC3-E10EA108EED8}"/>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cxnSp>
        <p:nvCxnSpPr>
          <p:cNvPr id="13" name="Straight Connector 12">
            <a:extLst>
              <a:ext uri="{FF2B5EF4-FFF2-40B4-BE49-F238E27FC236}">
                <a16:creationId xmlns:a16="http://schemas.microsoft.com/office/drawing/2014/main" id="{5761AC9B-30D5-40EB-AAF9-35CCDD7AC35D}"/>
              </a:ext>
            </a:extLst>
          </p:cNvPr>
          <p:cNvCxnSpPr/>
          <p:nvPr/>
        </p:nvCxnSpPr>
        <p:spPr>
          <a:xfrm>
            <a:off x="3281429" y="1646384"/>
            <a:ext cx="5233893"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16013E28-69F9-409F-88B1-C2E6E7C98905}"/>
              </a:ext>
            </a:extLst>
          </p:cNvPr>
          <p:cNvGrpSpPr/>
          <p:nvPr/>
        </p:nvGrpSpPr>
        <p:grpSpPr>
          <a:xfrm>
            <a:off x="4459803" y="1871318"/>
            <a:ext cx="4055547" cy="738543"/>
            <a:chOff x="5835874" y="925345"/>
            <a:chExt cx="5785108" cy="1706648"/>
          </a:xfrm>
        </p:grpSpPr>
        <p:sp>
          <p:nvSpPr>
            <p:cNvPr id="18" name="Text Placeholder 11">
              <a:extLst>
                <a:ext uri="{FF2B5EF4-FFF2-40B4-BE49-F238E27FC236}">
                  <a16:creationId xmlns:a16="http://schemas.microsoft.com/office/drawing/2014/main" id="{2E56CC00-1DB5-41B3-B8D9-005DCE6B2D78}"/>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05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19" name="Text Placeholder 8">
              <a:extLst>
                <a:ext uri="{FF2B5EF4-FFF2-40B4-BE49-F238E27FC236}">
                  <a16:creationId xmlns:a16="http://schemas.microsoft.com/office/drawing/2014/main" id="{C3639A3E-1DB2-4B95-A7A0-E79E500503CF}"/>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grpSp>
        <p:nvGrpSpPr>
          <p:cNvPr id="20" name="Group 19">
            <a:extLst>
              <a:ext uri="{FF2B5EF4-FFF2-40B4-BE49-F238E27FC236}">
                <a16:creationId xmlns:a16="http://schemas.microsoft.com/office/drawing/2014/main" id="{7D1DB192-E0F2-4E12-8875-1B9F5726AD27}"/>
              </a:ext>
            </a:extLst>
          </p:cNvPr>
          <p:cNvGrpSpPr/>
          <p:nvPr/>
        </p:nvGrpSpPr>
        <p:grpSpPr>
          <a:xfrm>
            <a:off x="4459803" y="3059729"/>
            <a:ext cx="4055547" cy="738543"/>
            <a:chOff x="5835874" y="925345"/>
            <a:chExt cx="5785108" cy="1706648"/>
          </a:xfrm>
        </p:grpSpPr>
        <p:sp>
          <p:nvSpPr>
            <p:cNvPr id="21" name="Text Placeholder 11">
              <a:extLst>
                <a:ext uri="{FF2B5EF4-FFF2-40B4-BE49-F238E27FC236}">
                  <a16:creationId xmlns:a16="http://schemas.microsoft.com/office/drawing/2014/main" id="{F5E6C9EE-FED1-4BC3-9419-7B4B99A84946}"/>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05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22" name="Text Placeholder 8">
              <a:extLst>
                <a:ext uri="{FF2B5EF4-FFF2-40B4-BE49-F238E27FC236}">
                  <a16:creationId xmlns:a16="http://schemas.microsoft.com/office/drawing/2014/main" id="{5BF13B3B-D3C0-4D0D-9BE4-54246A25935F}"/>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cxnSp>
        <p:nvCxnSpPr>
          <p:cNvPr id="23" name="Straight Connector 22">
            <a:extLst>
              <a:ext uri="{FF2B5EF4-FFF2-40B4-BE49-F238E27FC236}">
                <a16:creationId xmlns:a16="http://schemas.microsoft.com/office/drawing/2014/main" id="{1258B0CB-DBEC-4FCF-828B-00A3660803D1}"/>
              </a:ext>
            </a:extLst>
          </p:cNvPr>
          <p:cNvCxnSpPr/>
          <p:nvPr/>
        </p:nvCxnSpPr>
        <p:spPr>
          <a:xfrm>
            <a:off x="3281429" y="4023205"/>
            <a:ext cx="5233893"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E7AEAA88-7690-421C-B02A-7B0D567F51E6}"/>
              </a:ext>
            </a:extLst>
          </p:cNvPr>
          <p:cNvGrpSpPr/>
          <p:nvPr/>
        </p:nvGrpSpPr>
        <p:grpSpPr>
          <a:xfrm>
            <a:off x="4459803" y="4248139"/>
            <a:ext cx="4055547" cy="738543"/>
            <a:chOff x="5835874" y="925345"/>
            <a:chExt cx="5785108" cy="1706648"/>
          </a:xfrm>
        </p:grpSpPr>
        <p:sp>
          <p:nvSpPr>
            <p:cNvPr id="28" name="Text Placeholder 11">
              <a:extLst>
                <a:ext uri="{FF2B5EF4-FFF2-40B4-BE49-F238E27FC236}">
                  <a16:creationId xmlns:a16="http://schemas.microsoft.com/office/drawing/2014/main" id="{F6F32AB7-9749-4EB5-969F-B7383FDB9FA1}"/>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05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29" name="Text Placeholder 8">
              <a:extLst>
                <a:ext uri="{FF2B5EF4-FFF2-40B4-BE49-F238E27FC236}">
                  <a16:creationId xmlns:a16="http://schemas.microsoft.com/office/drawing/2014/main" id="{C96D9C37-E417-4455-B991-0644ABA828F8}"/>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cxnSp>
        <p:nvCxnSpPr>
          <p:cNvPr id="31" name="Straight Connector 30">
            <a:extLst>
              <a:ext uri="{FF2B5EF4-FFF2-40B4-BE49-F238E27FC236}">
                <a16:creationId xmlns:a16="http://schemas.microsoft.com/office/drawing/2014/main" id="{E766B3F8-5D6B-420A-BF51-4CB735589F45}"/>
              </a:ext>
            </a:extLst>
          </p:cNvPr>
          <p:cNvCxnSpPr/>
          <p:nvPr/>
        </p:nvCxnSpPr>
        <p:spPr>
          <a:xfrm>
            <a:off x="3281429" y="5211616"/>
            <a:ext cx="5233893" cy="0"/>
          </a:xfrm>
          <a:prstGeom prst="line">
            <a:avLst/>
          </a:prstGeom>
          <a:ln w="9525">
            <a:solidFill>
              <a:schemeClr val="tx1">
                <a:lumMod val="60000"/>
                <a:lumOff val="4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B1657D08-BC2F-4AD0-A97F-36A750F87D7C}"/>
              </a:ext>
            </a:extLst>
          </p:cNvPr>
          <p:cNvGrpSpPr/>
          <p:nvPr/>
        </p:nvGrpSpPr>
        <p:grpSpPr>
          <a:xfrm>
            <a:off x="4459803" y="5436550"/>
            <a:ext cx="4055547" cy="738543"/>
            <a:chOff x="5835874" y="925345"/>
            <a:chExt cx="5785108" cy="1706648"/>
          </a:xfrm>
        </p:grpSpPr>
        <p:sp>
          <p:nvSpPr>
            <p:cNvPr id="33" name="Text Placeholder 11">
              <a:extLst>
                <a:ext uri="{FF2B5EF4-FFF2-40B4-BE49-F238E27FC236}">
                  <a16:creationId xmlns:a16="http://schemas.microsoft.com/office/drawing/2014/main" id="{2C48FAF7-BCAC-4299-AC5F-DA9C09D4D832}"/>
                </a:ext>
              </a:extLst>
            </p:cNvPr>
            <p:cNvSpPr txBox="1">
              <a:spLocks/>
            </p:cNvSpPr>
            <p:nvPr/>
          </p:nvSpPr>
          <p:spPr>
            <a:xfrm>
              <a:off x="5835874" y="1403944"/>
              <a:ext cx="5785108" cy="1228049"/>
            </a:xfrm>
            <a:prstGeom prst="rect">
              <a:avLst/>
            </a:prstGeom>
          </p:spPr>
          <p:txBody>
            <a:bodyPr lIns="0" tIns="0" rIns="0" bIns="0" anchor="t"/>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05959" indent="-136910"/>
              <a:r>
                <a:rPr lang="en-PH" sz="1050" dirty="0">
                  <a:latin typeface="Arial" panose="020B0604020202020204" pitchFamily="34" charset="0"/>
                </a:rPr>
                <a:t>Lorem ipsum dolor sit amet, consectetur adipiscing elit. Curabitur purus dui, euismod quis placerat eget, venenatis nec nibh. Mauris sit. Curabitur purus dui, euismod quis placerat eget, venenatis nec nibh. Mauris sit </a:t>
              </a:r>
            </a:p>
          </p:txBody>
        </p:sp>
        <p:sp>
          <p:nvSpPr>
            <p:cNvPr id="34" name="Text Placeholder 8">
              <a:extLst>
                <a:ext uri="{FF2B5EF4-FFF2-40B4-BE49-F238E27FC236}">
                  <a16:creationId xmlns:a16="http://schemas.microsoft.com/office/drawing/2014/main" id="{F245116A-E980-48B2-B37C-5781460D4C82}"/>
                </a:ext>
              </a:extLst>
            </p:cNvPr>
            <p:cNvSpPr txBox="1">
              <a:spLocks/>
            </p:cNvSpPr>
            <p:nvPr/>
          </p:nvSpPr>
          <p:spPr>
            <a:xfrm>
              <a:off x="5835874" y="925345"/>
              <a:ext cx="5785068" cy="455449"/>
            </a:xfrm>
            <a:prstGeom prst="rect">
              <a:avLst/>
            </a:prstGeom>
          </p:spPr>
          <p:txBody>
            <a:bodyPr lIns="0" tIns="0" rIns="0" bIns="0" anchor="b"/>
            <a:lstStyle>
              <a:lvl1pPr marL="228600" indent="-228600" algn="l" defTabSz="914400" rtl="0" eaLnBrk="1" latinLnBrk="0" hangingPunct="1">
                <a:lnSpc>
                  <a:spcPct val="90000"/>
                </a:lnSpc>
                <a:spcBef>
                  <a:spcPts val="1000"/>
                </a:spcBef>
                <a:buClr>
                  <a:srgbClr val="28B974"/>
                </a:buClr>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dirty="0">
                  <a:solidFill>
                    <a:schemeClr val="accent1"/>
                  </a:solidFill>
                  <a:latin typeface="Arial" panose="020B0604020202020204" pitchFamily="34" charset="0"/>
                </a:rPr>
                <a:t>H</a:t>
              </a:r>
              <a:r>
                <a:rPr lang="en-PH" sz="1600" dirty="0">
                  <a:solidFill>
                    <a:schemeClr val="accent1"/>
                  </a:solidFill>
                  <a:latin typeface="Arial" panose="020B0604020202020204" pitchFamily="34" charset="0"/>
                </a:rPr>
                <a:t>eader</a:t>
              </a:r>
            </a:p>
          </p:txBody>
        </p:sp>
      </p:grpSp>
      <p:pic>
        <p:nvPicPr>
          <p:cNvPr id="35" name="Graphic 34" descr="Single gear with solid fill">
            <a:extLst>
              <a:ext uri="{FF2B5EF4-FFF2-40B4-BE49-F238E27FC236}">
                <a16:creationId xmlns:a16="http://schemas.microsoft.com/office/drawing/2014/main" id="{C1D7CCCF-6BDE-43D6-A2F3-13389AA2881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137" y="3113048"/>
            <a:ext cx="631905" cy="631905"/>
          </a:xfrm>
          <a:prstGeom prst="rect">
            <a:avLst/>
          </a:prstGeom>
        </p:spPr>
      </p:pic>
    </p:spTree>
    <p:extLst>
      <p:ext uri="{BB962C8B-B14F-4D97-AF65-F5344CB8AC3E}">
        <p14:creationId xmlns:p14="http://schemas.microsoft.com/office/powerpoint/2010/main" val="255917945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2ADB52B-5EF6-4FFE-936F-B39DB81D92D8}"/>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75</a:t>
            </a:fld>
            <a:endParaRPr lang="en-PH" dirty="0"/>
          </a:p>
        </p:txBody>
      </p:sp>
      <p:sp>
        <p:nvSpPr>
          <p:cNvPr id="11" name="Subtitle 10">
            <a:extLst>
              <a:ext uri="{FF2B5EF4-FFF2-40B4-BE49-F238E27FC236}">
                <a16:creationId xmlns:a16="http://schemas.microsoft.com/office/drawing/2014/main" id="{8B3874AF-CFE8-4E7D-8254-184456B0088C}"/>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A2A3EC0D-F9C7-427E-A485-1FF5F4CE7E82}"/>
              </a:ext>
            </a:extLst>
          </p:cNvPr>
          <p:cNvSpPr>
            <a:spLocks noGrp="1"/>
          </p:cNvSpPr>
          <p:nvPr>
            <p:ph type="title"/>
          </p:nvPr>
        </p:nvSpPr>
        <p:spPr>
          <a:xfrm>
            <a:off x="628650" y="2546508"/>
            <a:ext cx="7886700" cy="1600556"/>
          </a:xfrm>
        </p:spPr>
        <p:txBody>
          <a:bodyPr>
            <a:normAutofit/>
          </a:bodyPr>
          <a:lstStyle/>
          <a:p>
            <a:r>
              <a:rPr lang="en-PH" dirty="0"/>
              <a:t>Visual Row Slide</a:t>
            </a:r>
          </a:p>
        </p:txBody>
      </p:sp>
    </p:spTree>
    <p:extLst>
      <p:ext uri="{BB962C8B-B14F-4D97-AF65-F5344CB8AC3E}">
        <p14:creationId xmlns:p14="http://schemas.microsoft.com/office/powerpoint/2010/main" val="941050825"/>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Top Corners Rounded 21">
            <a:extLst>
              <a:ext uri="{FF2B5EF4-FFF2-40B4-BE49-F238E27FC236}">
                <a16:creationId xmlns:a16="http://schemas.microsoft.com/office/drawing/2014/main" id="{2BBA76C6-EEFA-4A67-9EA2-EB152E8D784C}"/>
              </a:ext>
            </a:extLst>
          </p:cNvPr>
          <p:cNvSpPr/>
          <p:nvPr/>
        </p:nvSpPr>
        <p:spPr>
          <a:xfrm rot="16200000">
            <a:off x="421755" y="2197226"/>
            <a:ext cx="192285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dirty="0">
                <a:solidFill>
                  <a:schemeClr val="bg2"/>
                </a:solidFill>
                <a:latin typeface="Arial" panose="020B0604020202020204" pitchFamily="34" charset="0"/>
              </a:rPr>
              <a:t>Lorem</a:t>
            </a:r>
            <a:br>
              <a:rPr lang="en-PH" dirty="0">
                <a:solidFill>
                  <a:schemeClr val="bg2"/>
                </a:solidFill>
                <a:latin typeface="Arial" panose="020B0604020202020204" pitchFamily="34" charset="0"/>
              </a:rPr>
            </a:br>
            <a:r>
              <a:rPr lang="en-PH" dirty="0">
                <a:solidFill>
                  <a:schemeClr val="bg2"/>
                </a:solidFill>
                <a:latin typeface="Arial" panose="020B0604020202020204" pitchFamily="34" charset="0"/>
              </a:rPr>
              <a:t>ipsum </a:t>
            </a:r>
          </a:p>
        </p:txBody>
      </p:sp>
      <p:sp>
        <p:nvSpPr>
          <p:cNvPr id="43" name="Rectangle: Top Corners Rounded 42">
            <a:extLst>
              <a:ext uri="{FF2B5EF4-FFF2-40B4-BE49-F238E27FC236}">
                <a16:creationId xmlns:a16="http://schemas.microsoft.com/office/drawing/2014/main" id="{1783171F-2CCE-4721-83FE-2FA41F5BA8F1}"/>
              </a:ext>
            </a:extLst>
          </p:cNvPr>
          <p:cNvSpPr/>
          <p:nvPr/>
        </p:nvSpPr>
        <p:spPr>
          <a:xfrm rot="16200000">
            <a:off x="421755" y="4396064"/>
            <a:ext cx="192285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dirty="0">
                <a:solidFill>
                  <a:schemeClr val="bg2"/>
                </a:solidFill>
                <a:latin typeface="Arial" panose="020B0604020202020204" pitchFamily="34" charset="0"/>
              </a:rPr>
              <a:t>Lorem</a:t>
            </a:r>
            <a:br>
              <a:rPr lang="en-PH" dirty="0">
                <a:solidFill>
                  <a:schemeClr val="bg2"/>
                </a:solidFill>
                <a:latin typeface="Arial" panose="020B0604020202020204" pitchFamily="34" charset="0"/>
              </a:rPr>
            </a:br>
            <a:r>
              <a:rPr lang="en-PH" dirty="0">
                <a:solidFill>
                  <a:schemeClr val="bg2"/>
                </a:solidFill>
                <a:latin typeface="Arial" panose="020B0604020202020204" pitchFamily="34" charset="0"/>
              </a:rPr>
              <a:t>ipsum </a:t>
            </a:r>
          </a:p>
        </p:txBody>
      </p:sp>
      <p:sp>
        <p:nvSpPr>
          <p:cNvPr id="20" name="Title 19">
            <a:extLst>
              <a:ext uri="{FF2B5EF4-FFF2-40B4-BE49-F238E27FC236}">
                <a16:creationId xmlns:a16="http://schemas.microsoft.com/office/drawing/2014/main" id="{FB81D126-7561-4B79-9037-89A5EA7B38F2}"/>
              </a:ext>
            </a:extLst>
          </p:cNvPr>
          <p:cNvSpPr>
            <a:spLocks noGrp="1"/>
          </p:cNvSpPr>
          <p:nvPr>
            <p:ph type="title"/>
          </p:nvPr>
        </p:nvSpPr>
        <p:spPr>
          <a:xfrm>
            <a:off x="628650" y="365127"/>
            <a:ext cx="7886700" cy="618100"/>
          </a:xfrm>
        </p:spPr>
        <p:txBody>
          <a:bodyPr>
            <a:normAutofit/>
          </a:bodyPr>
          <a:lstStyle/>
          <a:p>
            <a:r>
              <a:rPr lang="en-PH" dirty="0"/>
              <a:t>Row Slide (Visualized) – Two Rows</a:t>
            </a:r>
          </a:p>
        </p:txBody>
      </p:sp>
      <p:sp>
        <p:nvSpPr>
          <p:cNvPr id="4" name="Slide Number Placeholder 3">
            <a:extLst>
              <a:ext uri="{FF2B5EF4-FFF2-40B4-BE49-F238E27FC236}">
                <a16:creationId xmlns:a16="http://schemas.microsoft.com/office/drawing/2014/main" id="{848805B2-72BD-4673-9B27-F5EECEC4AABC}"/>
              </a:ext>
            </a:extLst>
          </p:cNvPr>
          <p:cNvSpPr>
            <a:spLocks noGrp="1"/>
          </p:cNvSpPr>
          <p:nvPr>
            <p:ph type="sldNum" sz="quarter" idx="12"/>
          </p:nvPr>
        </p:nvSpPr>
        <p:spPr>
          <a:xfrm>
            <a:off x="6457950" y="6244591"/>
            <a:ext cx="2057400" cy="365125"/>
          </a:xfrm>
        </p:spPr>
        <p:txBody>
          <a:bodyPr/>
          <a:lstStyle/>
          <a:p>
            <a:fld id="{23B09BCE-7A37-4F46-9E89-71BB05C242EB}" type="slidenum">
              <a:rPr lang="en-PH" smtClean="0"/>
              <a:pPr/>
              <a:t>76</a:t>
            </a:fld>
            <a:endParaRPr lang="en-PH" dirty="0"/>
          </a:p>
        </p:txBody>
      </p:sp>
      <p:grpSp>
        <p:nvGrpSpPr>
          <p:cNvPr id="6" name="Group 5">
            <a:extLst>
              <a:ext uri="{FF2B5EF4-FFF2-40B4-BE49-F238E27FC236}">
                <a16:creationId xmlns:a16="http://schemas.microsoft.com/office/drawing/2014/main" id="{FAA6CE1C-36BC-4C07-8868-2E99F679B05F}"/>
              </a:ext>
            </a:extLst>
          </p:cNvPr>
          <p:cNvGrpSpPr/>
          <p:nvPr/>
        </p:nvGrpSpPr>
        <p:grpSpPr>
          <a:xfrm>
            <a:off x="453221" y="2722567"/>
            <a:ext cx="503499" cy="503499"/>
            <a:chOff x="532435" y="1562582"/>
            <a:chExt cx="671332" cy="671332"/>
          </a:xfrm>
        </p:grpSpPr>
        <p:sp>
          <p:nvSpPr>
            <p:cNvPr id="2" name="Oval 1">
              <a:extLst>
                <a:ext uri="{FF2B5EF4-FFF2-40B4-BE49-F238E27FC236}">
                  <a16:creationId xmlns:a16="http://schemas.microsoft.com/office/drawing/2014/main" id="{D7848B72-34F4-4C86-9FE5-E542CEB5430B}"/>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19" name="Group 18">
              <a:extLst>
                <a:ext uri="{FF2B5EF4-FFF2-40B4-BE49-F238E27FC236}">
                  <a16:creationId xmlns:a16="http://schemas.microsoft.com/office/drawing/2014/main" id="{2DDBD469-26B6-4B57-837E-6BF4F589D106}"/>
                </a:ext>
              </a:extLst>
            </p:cNvPr>
            <p:cNvGrpSpPr/>
            <p:nvPr/>
          </p:nvGrpSpPr>
          <p:grpSpPr>
            <a:xfrm>
              <a:off x="633971" y="1664118"/>
              <a:ext cx="468260" cy="468260"/>
              <a:chOff x="1649691" y="3230880"/>
              <a:chExt cx="914400" cy="914400"/>
            </a:xfrm>
          </p:grpSpPr>
          <p:sp>
            <p:nvSpPr>
              <p:cNvPr id="23" name="Accent">
                <a:extLst>
                  <a:ext uri="{FF2B5EF4-FFF2-40B4-BE49-F238E27FC236}">
                    <a16:creationId xmlns:a16="http://schemas.microsoft.com/office/drawing/2014/main" id="{D8CDB530-C47D-4A35-B313-A80FCAFE7DE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24" name="Outline">
                <a:extLst>
                  <a:ext uri="{FF2B5EF4-FFF2-40B4-BE49-F238E27FC236}">
                    <a16:creationId xmlns:a16="http://schemas.microsoft.com/office/drawing/2014/main" id="{533E2E8F-1638-4E3B-A419-73C15D581B6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29" name="Group 28">
            <a:extLst>
              <a:ext uri="{FF2B5EF4-FFF2-40B4-BE49-F238E27FC236}">
                <a16:creationId xmlns:a16="http://schemas.microsoft.com/office/drawing/2014/main" id="{5576042A-E6A3-4A9F-930C-801853E81937}"/>
              </a:ext>
            </a:extLst>
          </p:cNvPr>
          <p:cNvGrpSpPr/>
          <p:nvPr/>
        </p:nvGrpSpPr>
        <p:grpSpPr>
          <a:xfrm>
            <a:off x="453221" y="4921406"/>
            <a:ext cx="503499" cy="503499"/>
            <a:chOff x="532435" y="1562582"/>
            <a:chExt cx="671332" cy="671332"/>
          </a:xfrm>
        </p:grpSpPr>
        <p:sp>
          <p:nvSpPr>
            <p:cNvPr id="30" name="Oval 29">
              <a:extLst>
                <a:ext uri="{FF2B5EF4-FFF2-40B4-BE49-F238E27FC236}">
                  <a16:creationId xmlns:a16="http://schemas.microsoft.com/office/drawing/2014/main" id="{8109C07C-EABC-4230-A6C7-4D64855CF046}"/>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1" name="Group 30">
              <a:extLst>
                <a:ext uri="{FF2B5EF4-FFF2-40B4-BE49-F238E27FC236}">
                  <a16:creationId xmlns:a16="http://schemas.microsoft.com/office/drawing/2014/main" id="{B58BA14D-F8B6-4EF7-9FC7-4ACB30D39E79}"/>
                </a:ext>
              </a:extLst>
            </p:cNvPr>
            <p:cNvGrpSpPr/>
            <p:nvPr/>
          </p:nvGrpSpPr>
          <p:grpSpPr>
            <a:xfrm>
              <a:off x="633971" y="1664118"/>
              <a:ext cx="468260" cy="468260"/>
              <a:chOff x="1649691" y="3230880"/>
              <a:chExt cx="914400" cy="914400"/>
            </a:xfrm>
          </p:grpSpPr>
          <p:sp>
            <p:nvSpPr>
              <p:cNvPr id="32" name="Accent">
                <a:extLst>
                  <a:ext uri="{FF2B5EF4-FFF2-40B4-BE49-F238E27FC236}">
                    <a16:creationId xmlns:a16="http://schemas.microsoft.com/office/drawing/2014/main" id="{1665DB1A-C5F1-4738-A051-C6B21AD845F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33" name="Outline">
                <a:extLst>
                  <a:ext uri="{FF2B5EF4-FFF2-40B4-BE49-F238E27FC236}">
                    <a16:creationId xmlns:a16="http://schemas.microsoft.com/office/drawing/2014/main" id="{AB7BC50C-C722-445D-A464-74B0C592F42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
        <p:nvSpPr>
          <p:cNvPr id="25" name="TextBox 24">
            <a:extLst>
              <a:ext uri="{FF2B5EF4-FFF2-40B4-BE49-F238E27FC236}">
                <a16:creationId xmlns:a16="http://schemas.microsoft.com/office/drawing/2014/main" id="{6396DC5D-877C-4B3E-ADB9-BB944F0A81C0}"/>
              </a:ext>
            </a:extLst>
          </p:cNvPr>
          <p:cNvSpPr txBox="1"/>
          <p:nvPr/>
        </p:nvSpPr>
        <p:spPr>
          <a:xfrm>
            <a:off x="2388877" y="2095370"/>
            <a:ext cx="6126474" cy="1757900"/>
          </a:xfrm>
          <a:prstGeom prst="rect">
            <a:avLst/>
          </a:prstGeom>
          <a:noFill/>
        </p:spPr>
        <p:txBody>
          <a:bodyPr wrap="square" lIns="0" tIns="0" rIns="0" bIns="0" rtlCol="0" anchor="ctr">
            <a:noAutofit/>
          </a:bodyPr>
          <a:lstStyle/>
          <a:p>
            <a:r>
              <a:rPr lang="en-PH" sz="13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p>
          <a:p>
            <a:endParaRPr lang="en-PH" sz="1300" dirty="0">
              <a:latin typeface="Arial" panose="020B0604020202020204" pitchFamily="34" charset="0"/>
            </a:endParaRPr>
          </a:p>
          <a:p>
            <a:r>
              <a:rPr lang="en-PH" sz="1300" dirty="0">
                <a:latin typeface="Arial" panose="020B0604020202020204" pitchFamily="34" charset="0"/>
              </a:rPr>
              <a:t>Mauris sit amet mollis enim. Donec cursus sagittis bibendum. Aenean a elit justo. Vivamus laoreet, lorem id iaculis mattis</a:t>
            </a:r>
          </a:p>
        </p:txBody>
      </p:sp>
      <p:sp>
        <p:nvSpPr>
          <p:cNvPr id="44" name="TextBox 43">
            <a:extLst>
              <a:ext uri="{FF2B5EF4-FFF2-40B4-BE49-F238E27FC236}">
                <a16:creationId xmlns:a16="http://schemas.microsoft.com/office/drawing/2014/main" id="{9D2E0C15-6572-441D-A481-8875F4312380}"/>
              </a:ext>
            </a:extLst>
          </p:cNvPr>
          <p:cNvSpPr txBox="1"/>
          <p:nvPr/>
        </p:nvSpPr>
        <p:spPr>
          <a:xfrm>
            <a:off x="2388874" y="4294208"/>
            <a:ext cx="6149042" cy="1757900"/>
          </a:xfrm>
          <a:prstGeom prst="rect">
            <a:avLst/>
          </a:prstGeom>
          <a:noFill/>
        </p:spPr>
        <p:txBody>
          <a:bodyPr wrap="square" lIns="0" tIns="0" rIns="0" bIns="0" rtlCol="0" anchor="ctr">
            <a:noAutofit/>
          </a:bodyPr>
          <a:lstStyle/>
          <a:p>
            <a:r>
              <a:rPr lang="en-PH" sz="13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p>
          <a:p>
            <a:endParaRPr lang="en-PH" sz="1300" dirty="0">
              <a:latin typeface="Arial" panose="020B0604020202020204" pitchFamily="34" charset="0"/>
            </a:endParaRPr>
          </a:p>
          <a:p>
            <a:r>
              <a:rPr lang="en-PH" sz="1300" dirty="0">
                <a:latin typeface="Arial" panose="020B0604020202020204" pitchFamily="34" charset="0"/>
              </a:rPr>
              <a:t>Mauris sit amet mollis enim. Donec cursus sagittis bibendum. Aenean a elit justo. Vivamus laoreet, lorem id iaculis mattis</a:t>
            </a:r>
          </a:p>
        </p:txBody>
      </p:sp>
      <p:sp>
        <p:nvSpPr>
          <p:cNvPr id="48" name="TextBox 47">
            <a:extLst>
              <a:ext uri="{FF2B5EF4-FFF2-40B4-BE49-F238E27FC236}">
                <a16:creationId xmlns:a16="http://schemas.microsoft.com/office/drawing/2014/main" id="{63D0C851-F586-452E-928C-5C0D49988583}"/>
              </a:ext>
            </a:extLst>
          </p:cNvPr>
          <p:cNvSpPr txBox="1"/>
          <p:nvPr/>
        </p:nvSpPr>
        <p:spPr>
          <a:xfrm>
            <a:off x="2388874" y="1511369"/>
            <a:ext cx="6149042" cy="414463"/>
          </a:xfrm>
          <a:prstGeom prst="rect">
            <a:avLst/>
          </a:prstGeom>
          <a:noFill/>
        </p:spPr>
        <p:txBody>
          <a:bodyPr wrap="square" lIns="0" tIns="0" rIns="0" bIns="0" rtlCol="0" anchor="b">
            <a:normAutofit/>
          </a:bodyPr>
          <a:lstStyle/>
          <a:p>
            <a:r>
              <a:rPr lang="en-PH" b="1" dirty="0">
                <a:solidFill>
                  <a:schemeClr val="accent1"/>
                </a:solidFill>
                <a:latin typeface="Arial" panose="020B0604020202020204" pitchFamily="34" charset="0"/>
              </a:rPr>
              <a:t>Lorem ipsum </a:t>
            </a:r>
          </a:p>
        </p:txBody>
      </p:sp>
      <p:cxnSp>
        <p:nvCxnSpPr>
          <p:cNvPr id="8" name="Straight Connector 7">
            <a:extLst>
              <a:ext uri="{FF2B5EF4-FFF2-40B4-BE49-F238E27FC236}">
                <a16:creationId xmlns:a16="http://schemas.microsoft.com/office/drawing/2014/main" id="{D1531CEE-14FF-4662-B760-DA562C0AC3FD}"/>
              </a:ext>
            </a:extLst>
          </p:cNvPr>
          <p:cNvCxnSpPr>
            <a:cxnSpLocks/>
          </p:cNvCxnSpPr>
          <p:nvPr/>
        </p:nvCxnSpPr>
        <p:spPr>
          <a:xfrm>
            <a:off x="453223" y="4073736"/>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591040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a:extLst>
              <a:ext uri="{FF2B5EF4-FFF2-40B4-BE49-F238E27FC236}">
                <a16:creationId xmlns:a16="http://schemas.microsoft.com/office/drawing/2014/main" id="{FB81D126-7561-4B79-9037-89A5EA7B38F2}"/>
              </a:ext>
            </a:extLst>
          </p:cNvPr>
          <p:cNvSpPr>
            <a:spLocks noGrp="1"/>
          </p:cNvSpPr>
          <p:nvPr>
            <p:ph type="title"/>
          </p:nvPr>
        </p:nvSpPr>
        <p:spPr>
          <a:xfrm>
            <a:off x="628650" y="365127"/>
            <a:ext cx="7886700" cy="618100"/>
          </a:xfrm>
        </p:spPr>
        <p:txBody>
          <a:bodyPr>
            <a:normAutofit/>
          </a:bodyPr>
          <a:lstStyle/>
          <a:p>
            <a:r>
              <a:rPr lang="en-PH" dirty="0"/>
              <a:t>Row Slide (Visualized) – Three Rows</a:t>
            </a:r>
          </a:p>
        </p:txBody>
      </p:sp>
      <p:sp>
        <p:nvSpPr>
          <p:cNvPr id="4" name="Slide Number Placeholder 3">
            <a:extLst>
              <a:ext uri="{FF2B5EF4-FFF2-40B4-BE49-F238E27FC236}">
                <a16:creationId xmlns:a16="http://schemas.microsoft.com/office/drawing/2014/main" id="{848805B2-72BD-4673-9B27-F5EECEC4AABC}"/>
              </a:ext>
            </a:extLst>
          </p:cNvPr>
          <p:cNvSpPr>
            <a:spLocks noGrp="1"/>
          </p:cNvSpPr>
          <p:nvPr>
            <p:ph type="sldNum" sz="quarter" idx="12"/>
          </p:nvPr>
        </p:nvSpPr>
        <p:spPr>
          <a:xfrm>
            <a:off x="6457950" y="6244591"/>
            <a:ext cx="2057400" cy="365125"/>
          </a:xfrm>
        </p:spPr>
        <p:txBody>
          <a:bodyPr/>
          <a:lstStyle/>
          <a:p>
            <a:fld id="{23B09BCE-7A37-4F46-9E89-71BB05C242EB}" type="slidenum">
              <a:rPr lang="en-PH" smtClean="0"/>
              <a:pPr/>
              <a:t>77</a:t>
            </a:fld>
            <a:endParaRPr lang="en-PH" dirty="0"/>
          </a:p>
        </p:txBody>
      </p:sp>
      <p:sp>
        <p:nvSpPr>
          <p:cNvPr id="21" name="Rectangle: Rounded Corners 20">
            <a:extLst>
              <a:ext uri="{FF2B5EF4-FFF2-40B4-BE49-F238E27FC236}">
                <a16:creationId xmlns:a16="http://schemas.microsoft.com/office/drawing/2014/main" id="{D463186D-0A71-4323-8CF8-B98434898E0F}"/>
              </a:ext>
            </a:extLst>
          </p:cNvPr>
          <p:cNvSpPr/>
          <p:nvPr/>
        </p:nvSpPr>
        <p:spPr>
          <a:xfrm>
            <a:off x="1680211" y="2033925"/>
            <a:ext cx="7010568" cy="1324594"/>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22" name="Rectangle: Top Corners Rounded 21">
            <a:extLst>
              <a:ext uri="{FF2B5EF4-FFF2-40B4-BE49-F238E27FC236}">
                <a16:creationId xmlns:a16="http://schemas.microsoft.com/office/drawing/2014/main" id="{2BBA76C6-EEFA-4A67-9EA2-EB152E8D784C}"/>
              </a:ext>
            </a:extLst>
          </p:cNvPr>
          <p:cNvSpPr/>
          <p:nvPr/>
        </p:nvSpPr>
        <p:spPr>
          <a:xfrm rot="16200000">
            <a:off x="720886" y="1919129"/>
            <a:ext cx="1324593"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600" dirty="0">
                <a:solidFill>
                  <a:schemeClr val="bg2"/>
                </a:solidFill>
                <a:latin typeface="Arial" panose="020B0604020202020204" pitchFamily="34" charset="0"/>
              </a:rPr>
              <a:t>Lorem</a:t>
            </a:r>
            <a:br>
              <a:rPr lang="en-PH" sz="1600" dirty="0">
                <a:solidFill>
                  <a:schemeClr val="bg2"/>
                </a:solidFill>
                <a:latin typeface="Arial" panose="020B0604020202020204" pitchFamily="34" charset="0"/>
              </a:rPr>
            </a:br>
            <a:r>
              <a:rPr lang="en-PH" sz="1600" dirty="0">
                <a:solidFill>
                  <a:schemeClr val="bg2"/>
                </a:solidFill>
                <a:latin typeface="Arial" panose="020B0604020202020204" pitchFamily="34" charset="0"/>
              </a:rPr>
              <a:t>ipsum </a:t>
            </a:r>
          </a:p>
        </p:txBody>
      </p:sp>
      <p:sp>
        <p:nvSpPr>
          <p:cNvPr id="25" name="TextBox 24">
            <a:extLst>
              <a:ext uri="{FF2B5EF4-FFF2-40B4-BE49-F238E27FC236}">
                <a16:creationId xmlns:a16="http://schemas.microsoft.com/office/drawing/2014/main" id="{6396DC5D-877C-4B3E-ADB9-BB944F0A81C0}"/>
              </a:ext>
            </a:extLst>
          </p:cNvPr>
          <p:cNvSpPr txBox="1"/>
          <p:nvPr/>
        </p:nvSpPr>
        <p:spPr>
          <a:xfrm>
            <a:off x="2388874" y="2177056"/>
            <a:ext cx="6149042" cy="1038351"/>
          </a:xfrm>
          <a:prstGeom prst="rect">
            <a:avLst/>
          </a:prstGeom>
          <a:noFill/>
        </p:spPr>
        <p:txBody>
          <a:bodyPr wrap="square" lIns="0" tIns="0" rIns="0" bIns="0" rtlCol="0" anchor="ctr">
            <a:normAutofit lnSpcReduction="100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p>
        </p:txBody>
      </p:sp>
      <p:sp>
        <p:nvSpPr>
          <p:cNvPr id="42" name="Rectangle: Rounded Corners 41">
            <a:extLst>
              <a:ext uri="{FF2B5EF4-FFF2-40B4-BE49-F238E27FC236}">
                <a16:creationId xmlns:a16="http://schemas.microsoft.com/office/drawing/2014/main" id="{9FCAE5DB-0EC3-42C4-83A9-DE31C95D5FC0}"/>
              </a:ext>
            </a:extLst>
          </p:cNvPr>
          <p:cNvSpPr/>
          <p:nvPr/>
        </p:nvSpPr>
        <p:spPr>
          <a:xfrm>
            <a:off x="1680211" y="3518893"/>
            <a:ext cx="7010568" cy="1324594"/>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43" name="Rectangle: Top Corners Rounded 42">
            <a:extLst>
              <a:ext uri="{FF2B5EF4-FFF2-40B4-BE49-F238E27FC236}">
                <a16:creationId xmlns:a16="http://schemas.microsoft.com/office/drawing/2014/main" id="{1783171F-2CCE-4721-83FE-2FA41F5BA8F1}"/>
              </a:ext>
            </a:extLst>
          </p:cNvPr>
          <p:cNvSpPr/>
          <p:nvPr/>
        </p:nvSpPr>
        <p:spPr>
          <a:xfrm rot="16200000">
            <a:off x="720886" y="3404101"/>
            <a:ext cx="1324593"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600" dirty="0">
                <a:solidFill>
                  <a:schemeClr val="bg2"/>
                </a:solidFill>
                <a:latin typeface="Arial" panose="020B0604020202020204" pitchFamily="34" charset="0"/>
              </a:rPr>
              <a:t>Lorem</a:t>
            </a:r>
            <a:br>
              <a:rPr lang="en-PH" sz="1600" dirty="0">
                <a:solidFill>
                  <a:schemeClr val="bg2"/>
                </a:solidFill>
                <a:latin typeface="Arial" panose="020B0604020202020204" pitchFamily="34" charset="0"/>
              </a:rPr>
            </a:br>
            <a:r>
              <a:rPr lang="en-PH" sz="1600" dirty="0">
                <a:solidFill>
                  <a:schemeClr val="bg2"/>
                </a:solidFill>
                <a:latin typeface="Arial" panose="020B0604020202020204" pitchFamily="34" charset="0"/>
              </a:rPr>
              <a:t>ipsum </a:t>
            </a:r>
          </a:p>
        </p:txBody>
      </p:sp>
      <p:sp>
        <p:nvSpPr>
          <p:cNvPr id="44" name="TextBox 43">
            <a:extLst>
              <a:ext uri="{FF2B5EF4-FFF2-40B4-BE49-F238E27FC236}">
                <a16:creationId xmlns:a16="http://schemas.microsoft.com/office/drawing/2014/main" id="{9D2E0C15-6572-441D-A481-8875F4312380}"/>
              </a:ext>
            </a:extLst>
          </p:cNvPr>
          <p:cNvSpPr txBox="1"/>
          <p:nvPr/>
        </p:nvSpPr>
        <p:spPr>
          <a:xfrm>
            <a:off x="2388874" y="3662024"/>
            <a:ext cx="6149042" cy="1038351"/>
          </a:xfrm>
          <a:prstGeom prst="rect">
            <a:avLst/>
          </a:prstGeom>
          <a:noFill/>
        </p:spPr>
        <p:txBody>
          <a:bodyPr wrap="square" lIns="0" tIns="0" rIns="0" bIns="0" rtlCol="0" anchor="ctr">
            <a:normAutofit lnSpcReduction="100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p>
        </p:txBody>
      </p:sp>
      <p:sp>
        <p:nvSpPr>
          <p:cNvPr id="24" name="Rectangle: Rounded Corners 23">
            <a:extLst>
              <a:ext uri="{FF2B5EF4-FFF2-40B4-BE49-F238E27FC236}">
                <a16:creationId xmlns:a16="http://schemas.microsoft.com/office/drawing/2014/main" id="{9F81D843-D18A-4377-9494-29965A59ADBC}"/>
              </a:ext>
            </a:extLst>
          </p:cNvPr>
          <p:cNvSpPr/>
          <p:nvPr/>
        </p:nvSpPr>
        <p:spPr>
          <a:xfrm>
            <a:off x="1680211" y="5003861"/>
            <a:ext cx="7010568" cy="1324594"/>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29" name="Rectangle: Top Corners Rounded 28">
            <a:extLst>
              <a:ext uri="{FF2B5EF4-FFF2-40B4-BE49-F238E27FC236}">
                <a16:creationId xmlns:a16="http://schemas.microsoft.com/office/drawing/2014/main" id="{D6A1B740-A9C7-4171-B385-8DED66308C8D}"/>
              </a:ext>
            </a:extLst>
          </p:cNvPr>
          <p:cNvSpPr/>
          <p:nvPr/>
        </p:nvSpPr>
        <p:spPr>
          <a:xfrm rot="16200000">
            <a:off x="720886" y="4889065"/>
            <a:ext cx="1324593"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600" dirty="0">
                <a:solidFill>
                  <a:schemeClr val="bg2"/>
                </a:solidFill>
                <a:latin typeface="Arial" panose="020B0604020202020204" pitchFamily="34" charset="0"/>
              </a:rPr>
              <a:t>Lorem</a:t>
            </a:r>
            <a:br>
              <a:rPr lang="en-PH" sz="1600" dirty="0">
                <a:solidFill>
                  <a:schemeClr val="bg2"/>
                </a:solidFill>
                <a:latin typeface="Arial" panose="020B0604020202020204" pitchFamily="34" charset="0"/>
              </a:rPr>
            </a:br>
            <a:r>
              <a:rPr lang="en-PH" sz="1600" dirty="0">
                <a:solidFill>
                  <a:schemeClr val="bg2"/>
                </a:solidFill>
                <a:latin typeface="Arial" panose="020B0604020202020204" pitchFamily="34" charset="0"/>
              </a:rPr>
              <a:t>ipsum </a:t>
            </a:r>
          </a:p>
        </p:txBody>
      </p:sp>
      <p:sp>
        <p:nvSpPr>
          <p:cNvPr id="30" name="TextBox 29">
            <a:extLst>
              <a:ext uri="{FF2B5EF4-FFF2-40B4-BE49-F238E27FC236}">
                <a16:creationId xmlns:a16="http://schemas.microsoft.com/office/drawing/2014/main" id="{9EF71D12-109D-4839-9E0B-987AC23330DB}"/>
              </a:ext>
            </a:extLst>
          </p:cNvPr>
          <p:cNvSpPr txBox="1"/>
          <p:nvPr/>
        </p:nvSpPr>
        <p:spPr>
          <a:xfrm>
            <a:off x="2388874" y="5146990"/>
            <a:ext cx="6149042" cy="1038351"/>
          </a:xfrm>
          <a:prstGeom prst="rect">
            <a:avLst/>
          </a:prstGeom>
          <a:noFill/>
        </p:spPr>
        <p:txBody>
          <a:bodyPr wrap="square" lIns="0" tIns="0" rIns="0" bIns="0" rtlCol="0" anchor="ctr">
            <a:normAutofit lnSpcReduction="10000"/>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p>
        </p:txBody>
      </p:sp>
      <p:sp>
        <p:nvSpPr>
          <p:cNvPr id="34" name="TextBox 33">
            <a:extLst>
              <a:ext uri="{FF2B5EF4-FFF2-40B4-BE49-F238E27FC236}">
                <a16:creationId xmlns:a16="http://schemas.microsoft.com/office/drawing/2014/main" id="{56DACEA3-DFFC-496B-8F9E-BEC12CB90850}"/>
              </a:ext>
            </a:extLst>
          </p:cNvPr>
          <p:cNvSpPr txBox="1"/>
          <p:nvPr/>
        </p:nvSpPr>
        <p:spPr>
          <a:xfrm>
            <a:off x="2388874" y="1511368"/>
            <a:ext cx="6149042" cy="431844"/>
          </a:xfrm>
          <a:prstGeom prst="rect">
            <a:avLst/>
          </a:prstGeom>
          <a:noFill/>
        </p:spPr>
        <p:txBody>
          <a:bodyPr wrap="square" lIns="0" tIns="0" rIns="0" bIns="0" rtlCol="0" anchor="b">
            <a:normAutofit/>
          </a:bodyPr>
          <a:lstStyle/>
          <a:p>
            <a:r>
              <a:rPr lang="en-PH" sz="1600" b="1" dirty="0">
                <a:solidFill>
                  <a:schemeClr val="accent1"/>
                </a:solidFill>
                <a:latin typeface="Arial" panose="020B0604020202020204" pitchFamily="34" charset="0"/>
              </a:rPr>
              <a:t>Lorem ipsum </a:t>
            </a:r>
          </a:p>
        </p:txBody>
      </p:sp>
      <p:cxnSp>
        <p:nvCxnSpPr>
          <p:cNvPr id="57" name="Straight Connector 56">
            <a:extLst>
              <a:ext uri="{FF2B5EF4-FFF2-40B4-BE49-F238E27FC236}">
                <a16:creationId xmlns:a16="http://schemas.microsoft.com/office/drawing/2014/main" id="{4A3AF83D-C753-4C46-8CA4-5751281CC89A}"/>
              </a:ext>
            </a:extLst>
          </p:cNvPr>
          <p:cNvCxnSpPr>
            <a:cxnSpLocks/>
          </p:cNvCxnSpPr>
          <p:nvPr/>
        </p:nvCxnSpPr>
        <p:spPr>
          <a:xfrm>
            <a:off x="453223" y="3438704"/>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B1DD5FD-8B5C-4EC4-A9BD-703A3AAC72B7}"/>
              </a:ext>
            </a:extLst>
          </p:cNvPr>
          <p:cNvCxnSpPr>
            <a:cxnSpLocks/>
          </p:cNvCxnSpPr>
          <p:nvPr/>
        </p:nvCxnSpPr>
        <p:spPr>
          <a:xfrm>
            <a:off x="453223" y="4923673"/>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E47FDCA3-5287-43DE-A9C1-D0423BB74B49}"/>
              </a:ext>
            </a:extLst>
          </p:cNvPr>
          <p:cNvGrpSpPr/>
          <p:nvPr/>
        </p:nvGrpSpPr>
        <p:grpSpPr>
          <a:xfrm>
            <a:off x="453221" y="2444471"/>
            <a:ext cx="503499" cy="503499"/>
            <a:chOff x="532435" y="1562582"/>
            <a:chExt cx="671332" cy="671332"/>
          </a:xfrm>
        </p:grpSpPr>
        <p:sp>
          <p:nvSpPr>
            <p:cNvPr id="36" name="Oval 35">
              <a:extLst>
                <a:ext uri="{FF2B5EF4-FFF2-40B4-BE49-F238E27FC236}">
                  <a16:creationId xmlns:a16="http://schemas.microsoft.com/office/drawing/2014/main" id="{DD062525-E6CC-4A24-AC1A-AD0A01EC457F}"/>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37" name="Group 36">
              <a:extLst>
                <a:ext uri="{FF2B5EF4-FFF2-40B4-BE49-F238E27FC236}">
                  <a16:creationId xmlns:a16="http://schemas.microsoft.com/office/drawing/2014/main" id="{D8996ADA-279D-49F4-869A-885D9C5BB0DC}"/>
                </a:ext>
              </a:extLst>
            </p:cNvPr>
            <p:cNvGrpSpPr/>
            <p:nvPr/>
          </p:nvGrpSpPr>
          <p:grpSpPr>
            <a:xfrm>
              <a:off x="633971" y="1664118"/>
              <a:ext cx="468260" cy="468260"/>
              <a:chOff x="1649691" y="3230880"/>
              <a:chExt cx="914400" cy="914400"/>
            </a:xfrm>
          </p:grpSpPr>
          <p:sp>
            <p:nvSpPr>
              <p:cNvPr id="38" name="Accent">
                <a:extLst>
                  <a:ext uri="{FF2B5EF4-FFF2-40B4-BE49-F238E27FC236}">
                    <a16:creationId xmlns:a16="http://schemas.microsoft.com/office/drawing/2014/main" id="{568F23D0-9FF2-44AC-8F5F-DB31F8F5F4C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39" name="Outline">
                <a:extLst>
                  <a:ext uri="{FF2B5EF4-FFF2-40B4-BE49-F238E27FC236}">
                    <a16:creationId xmlns:a16="http://schemas.microsoft.com/office/drawing/2014/main" id="{A03B7B05-A5D2-45B1-8B19-D0DF0B0C31F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40" name="Group 39">
            <a:extLst>
              <a:ext uri="{FF2B5EF4-FFF2-40B4-BE49-F238E27FC236}">
                <a16:creationId xmlns:a16="http://schemas.microsoft.com/office/drawing/2014/main" id="{4E8B94C2-E5DD-4E6B-8610-C5FDA5F3DA5C}"/>
              </a:ext>
            </a:extLst>
          </p:cNvPr>
          <p:cNvGrpSpPr/>
          <p:nvPr/>
        </p:nvGrpSpPr>
        <p:grpSpPr>
          <a:xfrm>
            <a:off x="453221" y="3929439"/>
            <a:ext cx="503499" cy="503499"/>
            <a:chOff x="532435" y="1562582"/>
            <a:chExt cx="671332" cy="671332"/>
          </a:xfrm>
        </p:grpSpPr>
        <p:sp>
          <p:nvSpPr>
            <p:cNvPr id="41" name="Oval 40">
              <a:extLst>
                <a:ext uri="{FF2B5EF4-FFF2-40B4-BE49-F238E27FC236}">
                  <a16:creationId xmlns:a16="http://schemas.microsoft.com/office/drawing/2014/main" id="{C4B97197-0B43-42EA-A069-2691FBAF7A4A}"/>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49" name="Group 48">
              <a:extLst>
                <a:ext uri="{FF2B5EF4-FFF2-40B4-BE49-F238E27FC236}">
                  <a16:creationId xmlns:a16="http://schemas.microsoft.com/office/drawing/2014/main" id="{1C9FD515-5FAD-43A2-BA3E-CF0F8FD0C41E}"/>
                </a:ext>
              </a:extLst>
            </p:cNvPr>
            <p:cNvGrpSpPr/>
            <p:nvPr/>
          </p:nvGrpSpPr>
          <p:grpSpPr>
            <a:xfrm>
              <a:off x="633971" y="1664118"/>
              <a:ext cx="468260" cy="468260"/>
              <a:chOff x="1649691" y="3230880"/>
              <a:chExt cx="914400" cy="914400"/>
            </a:xfrm>
          </p:grpSpPr>
          <p:sp>
            <p:nvSpPr>
              <p:cNvPr id="50" name="Accent">
                <a:extLst>
                  <a:ext uri="{FF2B5EF4-FFF2-40B4-BE49-F238E27FC236}">
                    <a16:creationId xmlns:a16="http://schemas.microsoft.com/office/drawing/2014/main" id="{7CFCCD98-928F-4F1C-9026-D049806B600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51" name="Outline">
                <a:extLst>
                  <a:ext uri="{FF2B5EF4-FFF2-40B4-BE49-F238E27FC236}">
                    <a16:creationId xmlns:a16="http://schemas.microsoft.com/office/drawing/2014/main" id="{07D44D51-F29F-4C08-B134-7646E069832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52" name="Group 51">
            <a:extLst>
              <a:ext uri="{FF2B5EF4-FFF2-40B4-BE49-F238E27FC236}">
                <a16:creationId xmlns:a16="http://schemas.microsoft.com/office/drawing/2014/main" id="{87E13527-9D2D-40CC-89F4-2F72A7715EAD}"/>
              </a:ext>
            </a:extLst>
          </p:cNvPr>
          <p:cNvGrpSpPr/>
          <p:nvPr/>
        </p:nvGrpSpPr>
        <p:grpSpPr>
          <a:xfrm>
            <a:off x="453221" y="5414407"/>
            <a:ext cx="503499" cy="503499"/>
            <a:chOff x="532435" y="1562582"/>
            <a:chExt cx="671332" cy="671332"/>
          </a:xfrm>
        </p:grpSpPr>
        <p:sp>
          <p:nvSpPr>
            <p:cNvPr id="53" name="Oval 52">
              <a:extLst>
                <a:ext uri="{FF2B5EF4-FFF2-40B4-BE49-F238E27FC236}">
                  <a16:creationId xmlns:a16="http://schemas.microsoft.com/office/drawing/2014/main" id="{C733FCC3-52A6-4DA5-B785-081F4CF74A68}"/>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54" name="Group 53">
              <a:extLst>
                <a:ext uri="{FF2B5EF4-FFF2-40B4-BE49-F238E27FC236}">
                  <a16:creationId xmlns:a16="http://schemas.microsoft.com/office/drawing/2014/main" id="{F4F788A1-8437-4707-A925-6219CF690598}"/>
                </a:ext>
              </a:extLst>
            </p:cNvPr>
            <p:cNvGrpSpPr/>
            <p:nvPr/>
          </p:nvGrpSpPr>
          <p:grpSpPr>
            <a:xfrm>
              <a:off x="633971" y="1664118"/>
              <a:ext cx="468260" cy="468260"/>
              <a:chOff x="1649691" y="3230880"/>
              <a:chExt cx="914400" cy="914400"/>
            </a:xfrm>
          </p:grpSpPr>
          <p:sp>
            <p:nvSpPr>
              <p:cNvPr id="55" name="Accent">
                <a:extLst>
                  <a:ext uri="{FF2B5EF4-FFF2-40B4-BE49-F238E27FC236}">
                    <a16:creationId xmlns:a16="http://schemas.microsoft.com/office/drawing/2014/main" id="{5C76DBC9-3408-4209-AFAD-BE4761056F8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56" name="Outline">
                <a:extLst>
                  <a:ext uri="{FF2B5EF4-FFF2-40B4-BE49-F238E27FC236}">
                    <a16:creationId xmlns:a16="http://schemas.microsoft.com/office/drawing/2014/main" id="{57A30C20-84B2-4105-B3AD-4EE498224B1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67851554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a:extLst>
              <a:ext uri="{FF2B5EF4-FFF2-40B4-BE49-F238E27FC236}">
                <a16:creationId xmlns:a16="http://schemas.microsoft.com/office/drawing/2014/main" id="{FB81D126-7561-4B79-9037-89A5EA7B38F2}"/>
              </a:ext>
            </a:extLst>
          </p:cNvPr>
          <p:cNvSpPr>
            <a:spLocks noGrp="1"/>
          </p:cNvSpPr>
          <p:nvPr>
            <p:ph type="title"/>
          </p:nvPr>
        </p:nvSpPr>
        <p:spPr>
          <a:xfrm>
            <a:off x="628650" y="365127"/>
            <a:ext cx="7886700" cy="618100"/>
          </a:xfrm>
        </p:spPr>
        <p:txBody>
          <a:bodyPr>
            <a:normAutofit/>
          </a:bodyPr>
          <a:lstStyle/>
          <a:p>
            <a:r>
              <a:rPr lang="en-PH" dirty="0"/>
              <a:t>Row Slide (Visualized) – Four Rows</a:t>
            </a:r>
          </a:p>
        </p:txBody>
      </p:sp>
      <p:sp>
        <p:nvSpPr>
          <p:cNvPr id="4" name="Slide Number Placeholder 3">
            <a:extLst>
              <a:ext uri="{FF2B5EF4-FFF2-40B4-BE49-F238E27FC236}">
                <a16:creationId xmlns:a16="http://schemas.microsoft.com/office/drawing/2014/main" id="{848805B2-72BD-4673-9B27-F5EECEC4AABC}"/>
              </a:ext>
            </a:extLst>
          </p:cNvPr>
          <p:cNvSpPr>
            <a:spLocks noGrp="1"/>
          </p:cNvSpPr>
          <p:nvPr>
            <p:ph type="sldNum" sz="quarter" idx="12"/>
          </p:nvPr>
        </p:nvSpPr>
        <p:spPr>
          <a:xfrm>
            <a:off x="6457950" y="6244591"/>
            <a:ext cx="2057400" cy="365125"/>
          </a:xfrm>
        </p:spPr>
        <p:txBody>
          <a:bodyPr/>
          <a:lstStyle/>
          <a:p>
            <a:fld id="{23B09BCE-7A37-4F46-9E89-71BB05C242EB}" type="slidenum">
              <a:rPr lang="en-PH" smtClean="0"/>
              <a:pPr/>
              <a:t>78</a:t>
            </a:fld>
            <a:endParaRPr lang="en-PH" dirty="0"/>
          </a:p>
        </p:txBody>
      </p:sp>
      <p:sp>
        <p:nvSpPr>
          <p:cNvPr id="21" name="Rectangle: Rounded Corners 20">
            <a:extLst>
              <a:ext uri="{FF2B5EF4-FFF2-40B4-BE49-F238E27FC236}">
                <a16:creationId xmlns:a16="http://schemas.microsoft.com/office/drawing/2014/main" id="{D463186D-0A71-4323-8CF8-B98434898E0F}"/>
              </a:ext>
            </a:extLst>
          </p:cNvPr>
          <p:cNvSpPr/>
          <p:nvPr/>
        </p:nvSpPr>
        <p:spPr>
          <a:xfrm>
            <a:off x="1680211" y="2282764"/>
            <a:ext cx="7010568" cy="896779"/>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22" name="Rectangle: Top Corners Rounded 21">
            <a:extLst>
              <a:ext uri="{FF2B5EF4-FFF2-40B4-BE49-F238E27FC236}">
                <a16:creationId xmlns:a16="http://schemas.microsoft.com/office/drawing/2014/main" id="{2BBA76C6-EEFA-4A67-9EA2-EB152E8D784C}"/>
              </a:ext>
            </a:extLst>
          </p:cNvPr>
          <p:cNvSpPr/>
          <p:nvPr/>
        </p:nvSpPr>
        <p:spPr>
          <a:xfrm rot="16200000">
            <a:off x="934793" y="1954058"/>
            <a:ext cx="896779"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400" dirty="0">
                <a:solidFill>
                  <a:schemeClr val="bg2"/>
                </a:solidFill>
                <a:latin typeface="Arial" panose="020B0604020202020204" pitchFamily="34" charset="0"/>
              </a:rPr>
              <a:t>Lorem</a:t>
            </a:r>
            <a:br>
              <a:rPr lang="en-PH" sz="1400" dirty="0">
                <a:solidFill>
                  <a:schemeClr val="bg2"/>
                </a:solidFill>
                <a:latin typeface="Arial" panose="020B0604020202020204" pitchFamily="34" charset="0"/>
              </a:rPr>
            </a:br>
            <a:r>
              <a:rPr lang="en-PH" sz="1400" dirty="0">
                <a:solidFill>
                  <a:schemeClr val="bg2"/>
                </a:solidFill>
                <a:latin typeface="Arial" panose="020B0604020202020204" pitchFamily="34" charset="0"/>
              </a:rPr>
              <a:t>ipsum </a:t>
            </a:r>
          </a:p>
        </p:txBody>
      </p:sp>
      <p:sp>
        <p:nvSpPr>
          <p:cNvPr id="42" name="Rectangle: Rounded Corners 41">
            <a:extLst>
              <a:ext uri="{FF2B5EF4-FFF2-40B4-BE49-F238E27FC236}">
                <a16:creationId xmlns:a16="http://schemas.microsoft.com/office/drawing/2014/main" id="{9FCAE5DB-0EC3-42C4-83A9-DE31C95D5FC0}"/>
              </a:ext>
            </a:extLst>
          </p:cNvPr>
          <p:cNvSpPr/>
          <p:nvPr/>
        </p:nvSpPr>
        <p:spPr>
          <a:xfrm>
            <a:off x="1680211" y="3332402"/>
            <a:ext cx="7010568" cy="896779"/>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43" name="Rectangle: Top Corners Rounded 42">
            <a:extLst>
              <a:ext uri="{FF2B5EF4-FFF2-40B4-BE49-F238E27FC236}">
                <a16:creationId xmlns:a16="http://schemas.microsoft.com/office/drawing/2014/main" id="{1783171F-2CCE-4721-83FE-2FA41F5BA8F1}"/>
              </a:ext>
            </a:extLst>
          </p:cNvPr>
          <p:cNvSpPr/>
          <p:nvPr/>
        </p:nvSpPr>
        <p:spPr>
          <a:xfrm rot="16200000">
            <a:off x="934793" y="3003696"/>
            <a:ext cx="896779"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400" dirty="0">
                <a:solidFill>
                  <a:schemeClr val="bg2"/>
                </a:solidFill>
                <a:latin typeface="Arial" panose="020B0604020202020204" pitchFamily="34" charset="0"/>
              </a:rPr>
              <a:t>Lorem</a:t>
            </a:r>
            <a:br>
              <a:rPr lang="en-PH" sz="1400" dirty="0">
                <a:solidFill>
                  <a:schemeClr val="bg2"/>
                </a:solidFill>
                <a:latin typeface="Arial" panose="020B0604020202020204" pitchFamily="34" charset="0"/>
              </a:rPr>
            </a:br>
            <a:r>
              <a:rPr lang="en-PH" sz="1400" dirty="0">
                <a:solidFill>
                  <a:schemeClr val="bg2"/>
                </a:solidFill>
                <a:latin typeface="Arial" panose="020B0604020202020204" pitchFamily="34" charset="0"/>
              </a:rPr>
              <a:t>ipsum </a:t>
            </a:r>
          </a:p>
        </p:txBody>
      </p:sp>
      <p:sp>
        <p:nvSpPr>
          <p:cNvPr id="24" name="Rectangle: Rounded Corners 23">
            <a:extLst>
              <a:ext uri="{FF2B5EF4-FFF2-40B4-BE49-F238E27FC236}">
                <a16:creationId xmlns:a16="http://schemas.microsoft.com/office/drawing/2014/main" id="{9F81D843-D18A-4377-9494-29965A59ADBC}"/>
              </a:ext>
            </a:extLst>
          </p:cNvPr>
          <p:cNvSpPr/>
          <p:nvPr/>
        </p:nvSpPr>
        <p:spPr>
          <a:xfrm>
            <a:off x="1680211" y="4382039"/>
            <a:ext cx="7010568" cy="896779"/>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29" name="Rectangle: Top Corners Rounded 28">
            <a:extLst>
              <a:ext uri="{FF2B5EF4-FFF2-40B4-BE49-F238E27FC236}">
                <a16:creationId xmlns:a16="http://schemas.microsoft.com/office/drawing/2014/main" id="{D6A1B740-A9C7-4171-B385-8DED66308C8D}"/>
              </a:ext>
            </a:extLst>
          </p:cNvPr>
          <p:cNvSpPr/>
          <p:nvPr/>
        </p:nvSpPr>
        <p:spPr>
          <a:xfrm rot="16200000">
            <a:off x="934793" y="4053333"/>
            <a:ext cx="896779"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400" dirty="0">
                <a:solidFill>
                  <a:schemeClr val="bg2"/>
                </a:solidFill>
                <a:latin typeface="Arial" panose="020B0604020202020204" pitchFamily="34" charset="0"/>
              </a:rPr>
              <a:t>Lorem</a:t>
            </a:r>
            <a:br>
              <a:rPr lang="en-PH" sz="1400" dirty="0">
                <a:solidFill>
                  <a:schemeClr val="bg2"/>
                </a:solidFill>
                <a:latin typeface="Arial" panose="020B0604020202020204" pitchFamily="34" charset="0"/>
              </a:rPr>
            </a:br>
            <a:r>
              <a:rPr lang="en-PH" sz="1400" dirty="0">
                <a:solidFill>
                  <a:schemeClr val="bg2"/>
                </a:solidFill>
                <a:latin typeface="Arial" panose="020B0604020202020204" pitchFamily="34" charset="0"/>
              </a:rPr>
              <a:t>ipsum </a:t>
            </a:r>
          </a:p>
        </p:txBody>
      </p:sp>
      <p:sp>
        <p:nvSpPr>
          <p:cNvPr id="34" name="Rectangle: Rounded Corners 33">
            <a:extLst>
              <a:ext uri="{FF2B5EF4-FFF2-40B4-BE49-F238E27FC236}">
                <a16:creationId xmlns:a16="http://schemas.microsoft.com/office/drawing/2014/main" id="{E5E5B79D-BF55-4CA0-9C86-E5E1D3BA3033}"/>
              </a:ext>
            </a:extLst>
          </p:cNvPr>
          <p:cNvSpPr/>
          <p:nvPr/>
        </p:nvSpPr>
        <p:spPr>
          <a:xfrm>
            <a:off x="1680212" y="5431677"/>
            <a:ext cx="7010568" cy="896779"/>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400" dirty="0">
              <a:latin typeface="Arial" panose="020B0604020202020204" pitchFamily="34" charset="0"/>
            </a:endParaRPr>
          </a:p>
        </p:txBody>
      </p:sp>
      <p:sp>
        <p:nvSpPr>
          <p:cNvPr id="35" name="Rectangle: Top Corners Rounded 34">
            <a:extLst>
              <a:ext uri="{FF2B5EF4-FFF2-40B4-BE49-F238E27FC236}">
                <a16:creationId xmlns:a16="http://schemas.microsoft.com/office/drawing/2014/main" id="{B3FC4A2F-EC83-4C12-BCF2-144DA54C7971}"/>
              </a:ext>
            </a:extLst>
          </p:cNvPr>
          <p:cNvSpPr/>
          <p:nvPr/>
        </p:nvSpPr>
        <p:spPr>
          <a:xfrm rot="16200000">
            <a:off x="934793" y="5099966"/>
            <a:ext cx="896779"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400" dirty="0">
                <a:solidFill>
                  <a:schemeClr val="bg2"/>
                </a:solidFill>
                <a:latin typeface="Arial" panose="020B0604020202020204" pitchFamily="34" charset="0"/>
              </a:rPr>
              <a:t>Lorem</a:t>
            </a:r>
            <a:br>
              <a:rPr lang="en-PH" sz="1400" dirty="0">
                <a:solidFill>
                  <a:schemeClr val="bg2"/>
                </a:solidFill>
                <a:latin typeface="Arial" panose="020B0604020202020204" pitchFamily="34" charset="0"/>
              </a:rPr>
            </a:br>
            <a:r>
              <a:rPr lang="en-PH" sz="1400" dirty="0">
                <a:solidFill>
                  <a:schemeClr val="bg2"/>
                </a:solidFill>
                <a:latin typeface="Arial" panose="020B0604020202020204" pitchFamily="34" charset="0"/>
              </a:rPr>
              <a:t>ipsum </a:t>
            </a:r>
          </a:p>
        </p:txBody>
      </p:sp>
      <p:sp>
        <p:nvSpPr>
          <p:cNvPr id="36" name="TextBox 35">
            <a:extLst>
              <a:ext uri="{FF2B5EF4-FFF2-40B4-BE49-F238E27FC236}">
                <a16:creationId xmlns:a16="http://schemas.microsoft.com/office/drawing/2014/main" id="{484603D2-5467-4D4F-BDD9-B7F4935449FA}"/>
              </a:ext>
            </a:extLst>
          </p:cNvPr>
          <p:cNvSpPr txBox="1"/>
          <p:nvPr/>
        </p:nvSpPr>
        <p:spPr>
          <a:xfrm>
            <a:off x="2388874" y="5554492"/>
            <a:ext cx="6149042" cy="651144"/>
          </a:xfrm>
          <a:prstGeom prst="rect">
            <a:avLst/>
          </a:prstGeom>
          <a:noFill/>
        </p:spPr>
        <p:txBody>
          <a:bodyPr wrap="square" lIns="0" tIns="0" rIns="0" bIns="0" rtlCol="0" anchor="ctr">
            <a:noAutofit/>
          </a:bodyPr>
          <a:lstStyle/>
          <a:p>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7" name="TextBox 36">
            <a:extLst>
              <a:ext uri="{FF2B5EF4-FFF2-40B4-BE49-F238E27FC236}">
                <a16:creationId xmlns:a16="http://schemas.microsoft.com/office/drawing/2014/main" id="{75829408-21BA-488D-AECF-DBE1D3A5F2E3}"/>
              </a:ext>
            </a:extLst>
          </p:cNvPr>
          <p:cNvSpPr txBox="1"/>
          <p:nvPr/>
        </p:nvSpPr>
        <p:spPr>
          <a:xfrm>
            <a:off x="2388874" y="4504855"/>
            <a:ext cx="6149042" cy="651144"/>
          </a:xfrm>
          <a:prstGeom prst="rect">
            <a:avLst/>
          </a:prstGeom>
          <a:noFill/>
        </p:spPr>
        <p:txBody>
          <a:bodyPr wrap="square" lIns="0" tIns="0" rIns="0" bIns="0" rtlCol="0" anchor="ctr">
            <a:noAutofit/>
          </a:bodyPr>
          <a:lstStyle/>
          <a:p>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8" name="TextBox 37">
            <a:extLst>
              <a:ext uri="{FF2B5EF4-FFF2-40B4-BE49-F238E27FC236}">
                <a16:creationId xmlns:a16="http://schemas.microsoft.com/office/drawing/2014/main" id="{EEF733A2-1DDB-44BF-B285-B380799DF430}"/>
              </a:ext>
            </a:extLst>
          </p:cNvPr>
          <p:cNvSpPr txBox="1"/>
          <p:nvPr/>
        </p:nvSpPr>
        <p:spPr>
          <a:xfrm>
            <a:off x="2388874" y="3455217"/>
            <a:ext cx="6149042" cy="651144"/>
          </a:xfrm>
          <a:prstGeom prst="rect">
            <a:avLst/>
          </a:prstGeom>
          <a:noFill/>
        </p:spPr>
        <p:txBody>
          <a:bodyPr wrap="square" lIns="0" tIns="0" rIns="0" bIns="0" rtlCol="0" anchor="ctr">
            <a:noAutofit/>
          </a:bodyPr>
          <a:lstStyle/>
          <a:p>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9" name="TextBox 38">
            <a:extLst>
              <a:ext uri="{FF2B5EF4-FFF2-40B4-BE49-F238E27FC236}">
                <a16:creationId xmlns:a16="http://schemas.microsoft.com/office/drawing/2014/main" id="{E3C2DE81-0807-44E1-84BE-D595DD85B873}"/>
              </a:ext>
            </a:extLst>
          </p:cNvPr>
          <p:cNvSpPr txBox="1"/>
          <p:nvPr/>
        </p:nvSpPr>
        <p:spPr>
          <a:xfrm>
            <a:off x="2388874" y="2405579"/>
            <a:ext cx="6149042" cy="651144"/>
          </a:xfrm>
          <a:prstGeom prst="rect">
            <a:avLst/>
          </a:prstGeom>
          <a:noFill/>
        </p:spPr>
        <p:txBody>
          <a:bodyPr wrap="square" lIns="0" tIns="0" rIns="0" bIns="0" rtlCol="0" anchor="ctr">
            <a:noAutofit/>
          </a:bodyPr>
          <a:lstStyle/>
          <a:p>
            <a:r>
              <a:rPr lang="en-PH" sz="110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cxnSp>
        <p:nvCxnSpPr>
          <p:cNvPr id="44" name="Straight Connector 43">
            <a:extLst>
              <a:ext uri="{FF2B5EF4-FFF2-40B4-BE49-F238E27FC236}">
                <a16:creationId xmlns:a16="http://schemas.microsoft.com/office/drawing/2014/main" id="{2E3CFFE8-AE92-47B6-BF82-7EC45DFA14F7}"/>
              </a:ext>
            </a:extLst>
          </p:cNvPr>
          <p:cNvCxnSpPr>
            <a:cxnSpLocks/>
          </p:cNvCxnSpPr>
          <p:nvPr/>
        </p:nvCxnSpPr>
        <p:spPr>
          <a:xfrm>
            <a:off x="453223" y="4305606"/>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D8A5509B-030D-443A-999C-435232075D0E}"/>
              </a:ext>
            </a:extLst>
          </p:cNvPr>
          <p:cNvCxnSpPr>
            <a:cxnSpLocks/>
          </p:cNvCxnSpPr>
          <p:nvPr/>
        </p:nvCxnSpPr>
        <p:spPr>
          <a:xfrm>
            <a:off x="453223" y="3255968"/>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71E7F3-244F-49E5-A08C-3C384632B1AC}"/>
              </a:ext>
            </a:extLst>
          </p:cNvPr>
          <p:cNvCxnSpPr>
            <a:cxnSpLocks/>
          </p:cNvCxnSpPr>
          <p:nvPr/>
        </p:nvCxnSpPr>
        <p:spPr>
          <a:xfrm>
            <a:off x="453223" y="5355244"/>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516EBBB6-9227-483A-B2E9-449B2ED57E27}"/>
              </a:ext>
            </a:extLst>
          </p:cNvPr>
          <p:cNvSpPr txBox="1"/>
          <p:nvPr/>
        </p:nvSpPr>
        <p:spPr>
          <a:xfrm>
            <a:off x="2388874" y="1790666"/>
            <a:ext cx="6149042" cy="406670"/>
          </a:xfrm>
          <a:prstGeom prst="rect">
            <a:avLst/>
          </a:prstGeom>
          <a:noFill/>
        </p:spPr>
        <p:txBody>
          <a:bodyPr wrap="square" lIns="0" tIns="0" rIns="0" bIns="0" rtlCol="0" anchor="b">
            <a:normAutofit/>
          </a:bodyPr>
          <a:lstStyle/>
          <a:p>
            <a:r>
              <a:rPr lang="en-PH" sz="1600" b="1" dirty="0">
                <a:solidFill>
                  <a:schemeClr val="accent1"/>
                </a:solidFill>
                <a:latin typeface="Arial" panose="020B0604020202020204" pitchFamily="34" charset="0"/>
              </a:rPr>
              <a:t>Lorem ipsum </a:t>
            </a:r>
          </a:p>
        </p:txBody>
      </p:sp>
      <p:grpSp>
        <p:nvGrpSpPr>
          <p:cNvPr id="52" name="Group 51">
            <a:extLst>
              <a:ext uri="{FF2B5EF4-FFF2-40B4-BE49-F238E27FC236}">
                <a16:creationId xmlns:a16="http://schemas.microsoft.com/office/drawing/2014/main" id="{3014A203-CC3B-4C11-AB11-52ABE726A489}"/>
              </a:ext>
            </a:extLst>
          </p:cNvPr>
          <p:cNvGrpSpPr/>
          <p:nvPr/>
        </p:nvGrpSpPr>
        <p:grpSpPr>
          <a:xfrm>
            <a:off x="453221" y="2479400"/>
            <a:ext cx="503499" cy="503499"/>
            <a:chOff x="532435" y="1562582"/>
            <a:chExt cx="671332" cy="671332"/>
          </a:xfrm>
        </p:grpSpPr>
        <p:sp>
          <p:nvSpPr>
            <p:cNvPr id="53" name="Oval 52">
              <a:extLst>
                <a:ext uri="{FF2B5EF4-FFF2-40B4-BE49-F238E27FC236}">
                  <a16:creationId xmlns:a16="http://schemas.microsoft.com/office/drawing/2014/main" id="{D69463CF-D3DF-4C90-BCCB-4E382B906E34}"/>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54" name="Group 53">
              <a:extLst>
                <a:ext uri="{FF2B5EF4-FFF2-40B4-BE49-F238E27FC236}">
                  <a16:creationId xmlns:a16="http://schemas.microsoft.com/office/drawing/2014/main" id="{9B391D88-29D1-4C36-9462-BB25008AC539}"/>
                </a:ext>
              </a:extLst>
            </p:cNvPr>
            <p:cNvGrpSpPr/>
            <p:nvPr/>
          </p:nvGrpSpPr>
          <p:grpSpPr>
            <a:xfrm>
              <a:off x="633971" y="1664118"/>
              <a:ext cx="468260" cy="468260"/>
              <a:chOff x="1649691" y="3230880"/>
              <a:chExt cx="914400" cy="914400"/>
            </a:xfrm>
          </p:grpSpPr>
          <p:sp>
            <p:nvSpPr>
              <p:cNvPr id="55" name="Accent">
                <a:extLst>
                  <a:ext uri="{FF2B5EF4-FFF2-40B4-BE49-F238E27FC236}">
                    <a16:creationId xmlns:a16="http://schemas.microsoft.com/office/drawing/2014/main" id="{A4BCD6B6-1138-47E7-958B-01CD0E0230D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56" name="Outline">
                <a:extLst>
                  <a:ext uri="{FF2B5EF4-FFF2-40B4-BE49-F238E27FC236}">
                    <a16:creationId xmlns:a16="http://schemas.microsoft.com/office/drawing/2014/main" id="{EA752AC5-882D-43F1-A135-7C6D9C74A93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57" name="Group 56">
            <a:extLst>
              <a:ext uri="{FF2B5EF4-FFF2-40B4-BE49-F238E27FC236}">
                <a16:creationId xmlns:a16="http://schemas.microsoft.com/office/drawing/2014/main" id="{E7432B3F-F711-478A-90CE-9C9E940E21D2}"/>
              </a:ext>
            </a:extLst>
          </p:cNvPr>
          <p:cNvGrpSpPr/>
          <p:nvPr/>
        </p:nvGrpSpPr>
        <p:grpSpPr>
          <a:xfrm>
            <a:off x="453221" y="3528036"/>
            <a:ext cx="503499" cy="503499"/>
            <a:chOff x="532435" y="1562582"/>
            <a:chExt cx="671332" cy="671332"/>
          </a:xfrm>
        </p:grpSpPr>
        <p:sp>
          <p:nvSpPr>
            <p:cNvPr id="58" name="Oval 57">
              <a:extLst>
                <a:ext uri="{FF2B5EF4-FFF2-40B4-BE49-F238E27FC236}">
                  <a16:creationId xmlns:a16="http://schemas.microsoft.com/office/drawing/2014/main" id="{3A2FDB8E-6CAC-4BA1-A941-8F58300FC434}"/>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59" name="Group 58">
              <a:extLst>
                <a:ext uri="{FF2B5EF4-FFF2-40B4-BE49-F238E27FC236}">
                  <a16:creationId xmlns:a16="http://schemas.microsoft.com/office/drawing/2014/main" id="{24053E31-2D27-4569-B438-B16D7FA8F3D9}"/>
                </a:ext>
              </a:extLst>
            </p:cNvPr>
            <p:cNvGrpSpPr/>
            <p:nvPr/>
          </p:nvGrpSpPr>
          <p:grpSpPr>
            <a:xfrm>
              <a:off x="633971" y="1664118"/>
              <a:ext cx="468260" cy="468260"/>
              <a:chOff x="1649691" y="3230880"/>
              <a:chExt cx="914400" cy="914400"/>
            </a:xfrm>
          </p:grpSpPr>
          <p:sp>
            <p:nvSpPr>
              <p:cNvPr id="60" name="Accent">
                <a:extLst>
                  <a:ext uri="{FF2B5EF4-FFF2-40B4-BE49-F238E27FC236}">
                    <a16:creationId xmlns:a16="http://schemas.microsoft.com/office/drawing/2014/main" id="{668FFD35-7481-4976-AA52-7C19A93B419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1" name="Outline">
                <a:extLst>
                  <a:ext uri="{FF2B5EF4-FFF2-40B4-BE49-F238E27FC236}">
                    <a16:creationId xmlns:a16="http://schemas.microsoft.com/office/drawing/2014/main" id="{AA97414F-1349-47CE-B752-FEB18ABE93F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62" name="Group 61">
            <a:extLst>
              <a:ext uri="{FF2B5EF4-FFF2-40B4-BE49-F238E27FC236}">
                <a16:creationId xmlns:a16="http://schemas.microsoft.com/office/drawing/2014/main" id="{DF2FEAD9-4C83-41CF-8CB6-4055672B0ADF}"/>
              </a:ext>
            </a:extLst>
          </p:cNvPr>
          <p:cNvGrpSpPr/>
          <p:nvPr/>
        </p:nvGrpSpPr>
        <p:grpSpPr>
          <a:xfrm>
            <a:off x="453221" y="4576672"/>
            <a:ext cx="503499" cy="503499"/>
            <a:chOff x="532435" y="1562582"/>
            <a:chExt cx="671332" cy="671332"/>
          </a:xfrm>
        </p:grpSpPr>
        <p:sp>
          <p:nvSpPr>
            <p:cNvPr id="63" name="Oval 62">
              <a:extLst>
                <a:ext uri="{FF2B5EF4-FFF2-40B4-BE49-F238E27FC236}">
                  <a16:creationId xmlns:a16="http://schemas.microsoft.com/office/drawing/2014/main" id="{FFDE9583-22F4-4311-9237-C996EA4D5C76}"/>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64" name="Group 63">
              <a:extLst>
                <a:ext uri="{FF2B5EF4-FFF2-40B4-BE49-F238E27FC236}">
                  <a16:creationId xmlns:a16="http://schemas.microsoft.com/office/drawing/2014/main" id="{B77E4608-EE1F-4BC9-A4D0-FFABF8633CBC}"/>
                </a:ext>
              </a:extLst>
            </p:cNvPr>
            <p:cNvGrpSpPr/>
            <p:nvPr/>
          </p:nvGrpSpPr>
          <p:grpSpPr>
            <a:xfrm>
              <a:off x="633971" y="1664118"/>
              <a:ext cx="468260" cy="468260"/>
              <a:chOff x="1649691" y="3230880"/>
              <a:chExt cx="914400" cy="914400"/>
            </a:xfrm>
          </p:grpSpPr>
          <p:sp>
            <p:nvSpPr>
              <p:cNvPr id="65" name="Accent">
                <a:extLst>
                  <a:ext uri="{FF2B5EF4-FFF2-40B4-BE49-F238E27FC236}">
                    <a16:creationId xmlns:a16="http://schemas.microsoft.com/office/drawing/2014/main" id="{D0143185-92E4-46FE-AFB0-2F038274795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6" name="Outline">
                <a:extLst>
                  <a:ext uri="{FF2B5EF4-FFF2-40B4-BE49-F238E27FC236}">
                    <a16:creationId xmlns:a16="http://schemas.microsoft.com/office/drawing/2014/main" id="{317E2A8A-EE85-409B-9307-FB290B742EA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67" name="Group 66">
            <a:extLst>
              <a:ext uri="{FF2B5EF4-FFF2-40B4-BE49-F238E27FC236}">
                <a16:creationId xmlns:a16="http://schemas.microsoft.com/office/drawing/2014/main" id="{61A34034-3184-48E2-AB19-C8AC24BEF23D}"/>
              </a:ext>
            </a:extLst>
          </p:cNvPr>
          <p:cNvGrpSpPr/>
          <p:nvPr/>
        </p:nvGrpSpPr>
        <p:grpSpPr>
          <a:xfrm>
            <a:off x="453221" y="5625308"/>
            <a:ext cx="503499" cy="503499"/>
            <a:chOff x="532435" y="1562582"/>
            <a:chExt cx="671332" cy="671332"/>
          </a:xfrm>
        </p:grpSpPr>
        <p:sp>
          <p:nvSpPr>
            <p:cNvPr id="68" name="Oval 67">
              <a:extLst>
                <a:ext uri="{FF2B5EF4-FFF2-40B4-BE49-F238E27FC236}">
                  <a16:creationId xmlns:a16="http://schemas.microsoft.com/office/drawing/2014/main" id="{9A7DC3EF-C3FF-438C-9FD1-059F8E960328}"/>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69" name="Group 68">
              <a:extLst>
                <a:ext uri="{FF2B5EF4-FFF2-40B4-BE49-F238E27FC236}">
                  <a16:creationId xmlns:a16="http://schemas.microsoft.com/office/drawing/2014/main" id="{76156D41-522F-4FDD-B015-D4C1B5737CB6}"/>
                </a:ext>
              </a:extLst>
            </p:cNvPr>
            <p:cNvGrpSpPr/>
            <p:nvPr/>
          </p:nvGrpSpPr>
          <p:grpSpPr>
            <a:xfrm>
              <a:off x="633971" y="1664118"/>
              <a:ext cx="468260" cy="468260"/>
              <a:chOff x="1649691" y="3230880"/>
              <a:chExt cx="914400" cy="914400"/>
            </a:xfrm>
          </p:grpSpPr>
          <p:sp>
            <p:nvSpPr>
              <p:cNvPr id="70" name="Accent">
                <a:extLst>
                  <a:ext uri="{FF2B5EF4-FFF2-40B4-BE49-F238E27FC236}">
                    <a16:creationId xmlns:a16="http://schemas.microsoft.com/office/drawing/2014/main" id="{31532381-A1B5-4340-9A45-4B9226620F9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1" name="Outline">
                <a:extLst>
                  <a:ext uri="{FF2B5EF4-FFF2-40B4-BE49-F238E27FC236}">
                    <a16:creationId xmlns:a16="http://schemas.microsoft.com/office/drawing/2014/main" id="{A59DDFBD-9DC4-405F-AC12-F4F29A9DADA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4258776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19">
            <a:extLst>
              <a:ext uri="{FF2B5EF4-FFF2-40B4-BE49-F238E27FC236}">
                <a16:creationId xmlns:a16="http://schemas.microsoft.com/office/drawing/2014/main" id="{FB81D126-7561-4B79-9037-89A5EA7B38F2}"/>
              </a:ext>
            </a:extLst>
          </p:cNvPr>
          <p:cNvSpPr>
            <a:spLocks noGrp="1"/>
          </p:cNvSpPr>
          <p:nvPr>
            <p:ph type="title"/>
          </p:nvPr>
        </p:nvSpPr>
        <p:spPr>
          <a:xfrm>
            <a:off x="628650" y="365127"/>
            <a:ext cx="7886700" cy="618100"/>
          </a:xfrm>
        </p:spPr>
        <p:txBody>
          <a:bodyPr>
            <a:normAutofit/>
          </a:bodyPr>
          <a:lstStyle/>
          <a:p>
            <a:r>
              <a:rPr lang="en-PH" dirty="0"/>
              <a:t>Row Slide (Visualized) – Five Rows</a:t>
            </a:r>
          </a:p>
        </p:txBody>
      </p:sp>
      <p:sp>
        <p:nvSpPr>
          <p:cNvPr id="4" name="Slide Number Placeholder 3">
            <a:extLst>
              <a:ext uri="{FF2B5EF4-FFF2-40B4-BE49-F238E27FC236}">
                <a16:creationId xmlns:a16="http://schemas.microsoft.com/office/drawing/2014/main" id="{848805B2-72BD-4673-9B27-F5EECEC4AABC}"/>
              </a:ext>
            </a:extLst>
          </p:cNvPr>
          <p:cNvSpPr>
            <a:spLocks noGrp="1"/>
          </p:cNvSpPr>
          <p:nvPr>
            <p:ph type="sldNum" sz="quarter" idx="12"/>
          </p:nvPr>
        </p:nvSpPr>
        <p:spPr>
          <a:xfrm>
            <a:off x="6457950" y="6244591"/>
            <a:ext cx="2057400" cy="365125"/>
          </a:xfrm>
        </p:spPr>
        <p:txBody>
          <a:bodyPr/>
          <a:lstStyle/>
          <a:p>
            <a:fld id="{23B09BCE-7A37-4F46-9E89-71BB05C242EB}" type="slidenum">
              <a:rPr lang="en-PH" smtClean="0"/>
              <a:pPr/>
              <a:t>79</a:t>
            </a:fld>
            <a:endParaRPr lang="en-PH" dirty="0"/>
          </a:p>
        </p:txBody>
      </p:sp>
      <p:sp>
        <p:nvSpPr>
          <p:cNvPr id="21" name="Rectangle: Rounded Corners 20">
            <a:extLst>
              <a:ext uri="{FF2B5EF4-FFF2-40B4-BE49-F238E27FC236}">
                <a16:creationId xmlns:a16="http://schemas.microsoft.com/office/drawing/2014/main" id="{D463186D-0A71-4323-8CF8-B98434898E0F}"/>
              </a:ext>
            </a:extLst>
          </p:cNvPr>
          <p:cNvSpPr/>
          <p:nvPr/>
        </p:nvSpPr>
        <p:spPr>
          <a:xfrm>
            <a:off x="1680211" y="2282768"/>
            <a:ext cx="7010568" cy="693100"/>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350" dirty="0">
              <a:latin typeface="Arial" panose="020B0604020202020204" pitchFamily="34" charset="0"/>
            </a:endParaRPr>
          </a:p>
        </p:txBody>
      </p:sp>
      <p:sp>
        <p:nvSpPr>
          <p:cNvPr id="22" name="Rectangle: Top Corners Rounded 21">
            <a:extLst>
              <a:ext uri="{FF2B5EF4-FFF2-40B4-BE49-F238E27FC236}">
                <a16:creationId xmlns:a16="http://schemas.microsoft.com/office/drawing/2014/main" id="{2BBA76C6-EEFA-4A67-9EA2-EB152E8D784C}"/>
              </a:ext>
            </a:extLst>
          </p:cNvPr>
          <p:cNvSpPr/>
          <p:nvPr/>
        </p:nvSpPr>
        <p:spPr>
          <a:xfrm rot="16200000">
            <a:off x="1036635" y="1852223"/>
            <a:ext cx="69310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200" dirty="0">
                <a:solidFill>
                  <a:schemeClr val="bg2"/>
                </a:solidFill>
                <a:latin typeface="Arial" panose="020B0604020202020204" pitchFamily="34" charset="0"/>
              </a:rPr>
              <a:t>Lorem</a:t>
            </a:r>
            <a:br>
              <a:rPr lang="en-PH" sz="1200" dirty="0">
                <a:solidFill>
                  <a:schemeClr val="bg2"/>
                </a:solidFill>
                <a:latin typeface="Arial" panose="020B0604020202020204" pitchFamily="34" charset="0"/>
              </a:rPr>
            </a:br>
            <a:r>
              <a:rPr lang="en-PH" sz="1200" dirty="0">
                <a:solidFill>
                  <a:schemeClr val="bg2"/>
                </a:solidFill>
                <a:latin typeface="Arial" panose="020B0604020202020204" pitchFamily="34" charset="0"/>
              </a:rPr>
              <a:t>ipsum </a:t>
            </a:r>
          </a:p>
        </p:txBody>
      </p:sp>
      <p:sp>
        <p:nvSpPr>
          <p:cNvPr id="42" name="Rectangle: Rounded Corners 41">
            <a:extLst>
              <a:ext uri="{FF2B5EF4-FFF2-40B4-BE49-F238E27FC236}">
                <a16:creationId xmlns:a16="http://schemas.microsoft.com/office/drawing/2014/main" id="{9FCAE5DB-0EC3-42C4-83A9-DE31C95D5FC0}"/>
              </a:ext>
            </a:extLst>
          </p:cNvPr>
          <p:cNvSpPr/>
          <p:nvPr/>
        </p:nvSpPr>
        <p:spPr>
          <a:xfrm>
            <a:off x="1680211" y="3120915"/>
            <a:ext cx="7010568" cy="693100"/>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350" dirty="0">
              <a:latin typeface="Arial" panose="020B0604020202020204" pitchFamily="34" charset="0"/>
            </a:endParaRPr>
          </a:p>
        </p:txBody>
      </p:sp>
      <p:sp>
        <p:nvSpPr>
          <p:cNvPr id="43" name="Rectangle: Top Corners Rounded 42">
            <a:extLst>
              <a:ext uri="{FF2B5EF4-FFF2-40B4-BE49-F238E27FC236}">
                <a16:creationId xmlns:a16="http://schemas.microsoft.com/office/drawing/2014/main" id="{1783171F-2CCE-4721-83FE-2FA41F5BA8F1}"/>
              </a:ext>
            </a:extLst>
          </p:cNvPr>
          <p:cNvSpPr/>
          <p:nvPr/>
        </p:nvSpPr>
        <p:spPr>
          <a:xfrm rot="16200000">
            <a:off x="1036635" y="2690374"/>
            <a:ext cx="69310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200" dirty="0">
                <a:solidFill>
                  <a:schemeClr val="bg2"/>
                </a:solidFill>
                <a:latin typeface="Arial" panose="020B0604020202020204" pitchFamily="34" charset="0"/>
              </a:rPr>
              <a:t>Lorem</a:t>
            </a:r>
            <a:br>
              <a:rPr lang="en-PH" sz="1200" dirty="0">
                <a:solidFill>
                  <a:schemeClr val="bg2"/>
                </a:solidFill>
                <a:latin typeface="Arial" panose="020B0604020202020204" pitchFamily="34" charset="0"/>
              </a:rPr>
            </a:br>
            <a:r>
              <a:rPr lang="en-PH" sz="1200" dirty="0">
                <a:solidFill>
                  <a:schemeClr val="bg2"/>
                </a:solidFill>
                <a:latin typeface="Arial" panose="020B0604020202020204" pitchFamily="34" charset="0"/>
              </a:rPr>
              <a:t>ipsum </a:t>
            </a:r>
          </a:p>
        </p:txBody>
      </p:sp>
      <p:sp>
        <p:nvSpPr>
          <p:cNvPr id="24" name="Rectangle: Rounded Corners 23">
            <a:extLst>
              <a:ext uri="{FF2B5EF4-FFF2-40B4-BE49-F238E27FC236}">
                <a16:creationId xmlns:a16="http://schemas.microsoft.com/office/drawing/2014/main" id="{9F81D843-D18A-4377-9494-29965A59ADBC}"/>
              </a:ext>
            </a:extLst>
          </p:cNvPr>
          <p:cNvSpPr/>
          <p:nvPr/>
        </p:nvSpPr>
        <p:spPr>
          <a:xfrm>
            <a:off x="1680211" y="3959062"/>
            <a:ext cx="7010568" cy="693100"/>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350" dirty="0">
              <a:latin typeface="Arial" panose="020B0604020202020204" pitchFamily="34" charset="0"/>
            </a:endParaRPr>
          </a:p>
        </p:txBody>
      </p:sp>
      <p:sp>
        <p:nvSpPr>
          <p:cNvPr id="29" name="Rectangle: Top Corners Rounded 28">
            <a:extLst>
              <a:ext uri="{FF2B5EF4-FFF2-40B4-BE49-F238E27FC236}">
                <a16:creationId xmlns:a16="http://schemas.microsoft.com/office/drawing/2014/main" id="{D6A1B740-A9C7-4171-B385-8DED66308C8D}"/>
              </a:ext>
            </a:extLst>
          </p:cNvPr>
          <p:cNvSpPr/>
          <p:nvPr/>
        </p:nvSpPr>
        <p:spPr>
          <a:xfrm rot="16200000">
            <a:off x="1036635" y="3528521"/>
            <a:ext cx="69310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200" dirty="0">
                <a:solidFill>
                  <a:schemeClr val="bg2"/>
                </a:solidFill>
                <a:latin typeface="Arial" panose="020B0604020202020204" pitchFamily="34" charset="0"/>
              </a:rPr>
              <a:t>Lorem</a:t>
            </a:r>
            <a:br>
              <a:rPr lang="en-PH" sz="1200" dirty="0">
                <a:solidFill>
                  <a:schemeClr val="bg2"/>
                </a:solidFill>
                <a:latin typeface="Arial" panose="020B0604020202020204" pitchFamily="34" charset="0"/>
              </a:rPr>
            </a:br>
            <a:r>
              <a:rPr lang="en-PH" sz="1200" dirty="0">
                <a:solidFill>
                  <a:schemeClr val="bg2"/>
                </a:solidFill>
                <a:latin typeface="Arial" panose="020B0604020202020204" pitchFamily="34" charset="0"/>
              </a:rPr>
              <a:t>ipsum </a:t>
            </a:r>
          </a:p>
        </p:txBody>
      </p:sp>
      <p:sp>
        <p:nvSpPr>
          <p:cNvPr id="34" name="Rectangle: Rounded Corners 33">
            <a:extLst>
              <a:ext uri="{FF2B5EF4-FFF2-40B4-BE49-F238E27FC236}">
                <a16:creationId xmlns:a16="http://schemas.microsoft.com/office/drawing/2014/main" id="{E5E5B79D-BF55-4CA0-9C86-E5E1D3BA3033}"/>
              </a:ext>
            </a:extLst>
          </p:cNvPr>
          <p:cNvSpPr/>
          <p:nvPr/>
        </p:nvSpPr>
        <p:spPr>
          <a:xfrm>
            <a:off x="1680212" y="4797214"/>
            <a:ext cx="7010568" cy="693100"/>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350" dirty="0">
              <a:latin typeface="Arial" panose="020B0604020202020204" pitchFamily="34" charset="0"/>
            </a:endParaRPr>
          </a:p>
        </p:txBody>
      </p:sp>
      <p:sp>
        <p:nvSpPr>
          <p:cNvPr id="35" name="Rectangle: Top Corners Rounded 34">
            <a:extLst>
              <a:ext uri="{FF2B5EF4-FFF2-40B4-BE49-F238E27FC236}">
                <a16:creationId xmlns:a16="http://schemas.microsoft.com/office/drawing/2014/main" id="{B3FC4A2F-EC83-4C12-BCF2-144DA54C7971}"/>
              </a:ext>
            </a:extLst>
          </p:cNvPr>
          <p:cNvSpPr/>
          <p:nvPr/>
        </p:nvSpPr>
        <p:spPr>
          <a:xfrm rot="16200000">
            <a:off x="1036635" y="4366668"/>
            <a:ext cx="69310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200" dirty="0">
                <a:solidFill>
                  <a:schemeClr val="bg2"/>
                </a:solidFill>
                <a:latin typeface="Arial" panose="020B0604020202020204" pitchFamily="34" charset="0"/>
              </a:rPr>
              <a:t>Lorem</a:t>
            </a:r>
            <a:br>
              <a:rPr lang="en-PH" sz="1200" dirty="0">
                <a:solidFill>
                  <a:schemeClr val="bg2"/>
                </a:solidFill>
                <a:latin typeface="Arial" panose="020B0604020202020204" pitchFamily="34" charset="0"/>
              </a:rPr>
            </a:br>
            <a:r>
              <a:rPr lang="en-PH" sz="1200" dirty="0">
                <a:solidFill>
                  <a:schemeClr val="bg2"/>
                </a:solidFill>
                <a:latin typeface="Arial" panose="020B0604020202020204" pitchFamily="34" charset="0"/>
              </a:rPr>
              <a:t>ipsum </a:t>
            </a:r>
          </a:p>
        </p:txBody>
      </p:sp>
      <p:sp>
        <p:nvSpPr>
          <p:cNvPr id="36" name="TextBox 35">
            <a:extLst>
              <a:ext uri="{FF2B5EF4-FFF2-40B4-BE49-F238E27FC236}">
                <a16:creationId xmlns:a16="http://schemas.microsoft.com/office/drawing/2014/main" id="{484603D2-5467-4D4F-BDD9-B7F4935449FA}"/>
              </a:ext>
            </a:extLst>
          </p:cNvPr>
          <p:cNvSpPr txBox="1"/>
          <p:nvPr/>
        </p:nvSpPr>
        <p:spPr>
          <a:xfrm>
            <a:off x="2388874" y="4892131"/>
            <a:ext cx="6149042" cy="50325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7" name="TextBox 36">
            <a:extLst>
              <a:ext uri="{FF2B5EF4-FFF2-40B4-BE49-F238E27FC236}">
                <a16:creationId xmlns:a16="http://schemas.microsoft.com/office/drawing/2014/main" id="{75829408-21BA-488D-AECF-DBE1D3A5F2E3}"/>
              </a:ext>
            </a:extLst>
          </p:cNvPr>
          <p:cNvSpPr txBox="1"/>
          <p:nvPr/>
        </p:nvSpPr>
        <p:spPr>
          <a:xfrm>
            <a:off x="2388874" y="4053985"/>
            <a:ext cx="6149042" cy="50325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8" name="TextBox 37">
            <a:extLst>
              <a:ext uri="{FF2B5EF4-FFF2-40B4-BE49-F238E27FC236}">
                <a16:creationId xmlns:a16="http://schemas.microsoft.com/office/drawing/2014/main" id="{EEF733A2-1DDB-44BF-B285-B380799DF430}"/>
              </a:ext>
            </a:extLst>
          </p:cNvPr>
          <p:cNvSpPr txBox="1"/>
          <p:nvPr/>
        </p:nvSpPr>
        <p:spPr>
          <a:xfrm>
            <a:off x="2388874" y="3215838"/>
            <a:ext cx="6149042" cy="50325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39" name="TextBox 38">
            <a:extLst>
              <a:ext uri="{FF2B5EF4-FFF2-40B4-BE49-F238E27FC236}">
                <a16:creationId xmlns:a16="http://schemas.microsoft.com/office/drawing/2014/main" id="{E3C2DE81-0807-44E1-84BE-D595DD85B873}"/>
              </a:ext>
            </a:extLst>
          </p:cNvPr>
          <p:cNvSpPr txBox="1"/>
          <p:nvPr/>
        </p:nvSpPr>
        <p:spPr>
          <a:xfrm>
            <a:off x="2388874" y="2377691"/>
            <a:ext cx="6149042" cy="50325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44" name="Rectangle: Rounded Corners 43">
            <a:extLst>
              <a:ext uri="{FF2B5EF4-FFF2-40B4-BE49-F238E27FC236}">
                <a16:creationId xmlns:a16="http://schemas.microsoft.com/office/drawing/2014/main" id="{71BE81D6-3A05-47FE-9857-B102C1B48B7C}"/>
              </a:ext>
            </a:extLst>
          </p:cNvPr>
          <p:cNvSpPr/>
          <p:nvPr/>
        </p:nvSpPr>
        <p:spPr>
          <a:xfrm>
            <a:off x="1680212" y="5635356"/>
            <a:ext cx="7010568" cy="693100"/>
          </a:xfrm>
          <a:prstGeom prst="roundRect">
            <a:avLst>
              <a:gd name="adj" fmla="val 4354"/>
            </a:avLst>
          </a:prstGeom>
          <a:solidFill>
            <a:schemeClr val="bg1">
              <a:lumMod val="50000"/>
              <a:lumOff val="50000"/>
              <a:alpha val="13000"/>
            </a:schemeClr>
          </a:solidFill>
          <a:ln>
            <a:noFill/>
          </a:ln>
        </p:spPr>
        <p:style>
          <a:lnRef idx="2">
            <a:schemeClr val="accent2"/>
          </a:lnRef>
          <a:fillRef idx="1">
            <a:schemeClr val="lt1"/>
          </a:fillRef>
          <a:effectRef idx="0">
            <a:schemeClr val="accent2"/>
          </a:effectRef>
          <a:fontRef idx="minor">
            <a:schemeClr val="dk1"/>
          </a:fontRef>
        </p:style>
        <p:txBody>
          <a:bodyPr wrap="square" rtlCol="0" anchor="ctr">
            <a:noAutofit/>
          </a:bodyPr>
          <a:lstStyle/>
          <a:p>
            <a:pPr algn="ctr"/>
            <a:endParaRPr lang="en-PH" sz="1350" dirty="0">
              <a:latin typeface="Arial" panose="020B0604020202020204" pitchFamily="34" charset="0"/>
            </a:endParaRPr>
          </a:p>
        </p:txBody>
      </p:sp>
      <p:sp>
        <p:nvSpPr>
          <p:cNvPr id="50" name="Rectangle: Top Corners Rounded 49">
            <a:extLst>
              <a:ext uri="{FF2B5EF4-FFF2-40B4-BE49-F238E27FC236}">
                <a16:creationId xmlns:a16="http://schemas.microsoft.com/office/drawing/2014/main" id="{3197E317-FE29-4C2E-AD55-689111C8C97B}"/>
              </a:ext>
            </a:extLst>
          </p:cNvPr>
          <p:cNvSpPr/>
          <p:nvPr/>
        </p:nvSpPr>
        <p:spPr>
          <a:xfrm rot="16200000">
            <a:off x="1036635" y="5204815"/>
            <a:ext cx="693100" cy="1554182"/>
          </a:xfrm>
          <a:prstGeom prst="round2SameRect">
            <a:avLst>
              <a:gd name="adj1" fmla="val 34108"/>
              <a:gd name="adj2" fmla="val 0"/>
            </a:avLst>
          </a:prstGeom>
          <a:solidFill>
            <a:schemeClr val="accent1"/>
          </a:solidFill>
          <a:ln>
            <a:noFill/>
          </a:ln>
        </p:spPr>
        <p:style>
          <a:lnRef idx="2">
            <a:schemeClr val="accent2"/>
          </a:lnRef>
          <a:fillRef idx="1">
            <a:schemeClr val="lt1"/>
          </a:fillRef>
          <a:effectRef idx="0">
            <a:schemeClr val="accent2"/>
          </a:effectRef>
          <a:fontRef idx="minor">
            <a:schemeClr val="dk1"/>
          </a:fontRef>
        </p:style>
        <p:txBody>
          <a:bodyPr vert="vert" wrap="square" rtlCol="0" anchor="ctr">
            <a:noAutofit/>
          </a:bodyPr>
          <a:lstStyle/>
          <a:p>
            <a:pPr algn="ctr"/>
            <a:r>
              <a:rPr lang="en-PH" sz="1200" dirty="0">
                <a:solidFill>
                  <a:schemeClr val="bg2"/>
                </a:solidFill>
                <a:latin typeface="Arial" panose="020B0604020202020204" pitchFamily="34" charset="0"/>
              </a:rPr>
              <a:t>Lorem</a:t>
            </a:r>
            <a:br>
              <a:rPr lang="en-PH" sz="1200" dirty="0">
                <a:solidFill>
                  <a:schemeClr val="bg2"/>
                </a:solidFill>
                <a:latin typeface="Arial" panose="020B0604020202020204" pitchFamily="34" charset="0"/>
              </a:rPr>
            </a:br>
            <a:r>
              <a:rPr lang="en-PH" sz="1200" dirty="0">
                <a:solidFill>
                  <a:schemeClr val="bg2"/>
                </a:solidFill>
                <a:latin typeface="Arial" panose="020B0604020202020204" pitchFamily="34" charset="0"/>
              </a:rPr>
              <a:t>ipsum </a:t>
            </a:r>
          </a:p>
        </p:txBody>
      </p:sp>
      <p:sp>
        <p:nvSpPr>
          <p:cNvPr id="51" name="TextBox 50">
            <a:extLst>
              <a:ext uri="{FF2B5EF4-FFF2-40B4-BE49-F238E27FC236}">
                <a16:creationId xmlns:a16="http://schemas.microsoft.com/office/drawing/2014/main" id="{53B3B143-9D31-4D7C-83E9-BE592DAF4E12}"/>
              </a:ext>
            </a:extLst>
          </p:cNvPr>
          <p:cNvSpPr txBox="1"/>
          <p:nvPr/>
        </p:nvSpPr>
        <p:spPr>
          <a:xfrm>
            <a:off x="2388874" y="5730278"/>
            <a:ext cx="6149042" cy="503255"/>
          </a:xfrm>
          <a:prstGeom prst="rect">
            <a:avLst/>
          </a:prstGeom>
          <a:noFill/>
        </p:spPr>
        <p:txBody>
          <a:bodyPr wrap="square" lIns="0" tIns="0" rIns="0" bIns="0" rtlCol="0">
            <a:normAutofit/>
          </a:bodyPr>
          <a:lstStyle/>
          <a:p>
            <a:r>
              <a:rPr lang="en-PH" sz="1050" dirty="0">
                <a:latin typeface="Arial" panose="020B0604020202020204" pitchFamily="34" charset="0"/>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p>
        </p:txBody>
      </p:sp>
      <p:sp>
        <p:nvSpPr>
          <p:cNvPr id="55" name="TextBox 54">
            <a:extLst>
              <a:ext uri="{FF2B5EF4-FFF2-40B4-BE49-F238E27FC236}">
                <a16:creationId xmlns:a16="http://schemas.microsoft.com/office/drawing/2014/main" id="{9F0E1B1B-9911-420F-9791-7FA62313145E}"/>
              </a:ext>
            </a:extLst>
          </p:cNvPr>
          <p:cNvSpPr txBox="1"/>
          <p:nvPr/>
        </p:nvSpPr>
        <p:spPr>
          <a:xfrm>
            <a:off x="2388874" y="1790666"/>
            <a:ext cx="6149042" cy="406670"/>
          </a:xfrm>
          <a:prstGeom prst="rect">
            <a:avLst/>
          </a:prstGeom>
          <a:noFill/>
        </p:spPr>
        <p:txBody>
          <a:bodyPr wrap="square" lIns="0" tIns="0" rIns="0" bIns="0" rtlCol="0" anchor="b">
            <a:normAutofit/>
          </a:bodyPr>
          <a:lstStyle/>
          <a:p>
            <a:r>
              <a:rPr lang="en-PH" sz="1500" b="1" dirty="0">
                <a:solidFill>
                  <a:schemeClr val="accent1"/>
                </a:solidFill>
                <a:latin typeface="Arial" panose="020B0604020202020204" pitchFamily="34" charset="0"/>
              </a:rPr>
              <a:t>Lorem ipsum </a:t>
            </a:r>
          </a:p>
        </p:txBody>
      </p:sp>
      <p:cxnSp>
        <p:nvCxnSpPr>
          <p:cNvPr id="56" name="Straight Connector 55">
            <a:extLst>
              <a:ext uri="{FF2B5EF4-FFF2-40B4-BE49-F238E27FC236}">
                <a16:creationId xmlns:a16="http://schemas.microsoft.com/office/drawing/2014/main" id="{2BE8D71A-1AE4-42BB-8464-4A622FDF1266}"/>
              </a:ext>
            </a:extLst>
          </p:cNvPr>
          <p:cNvCxnSpPr>
            <a:cxnSpLocks/>
          </p:cNvCxnSpPr>
          <p:nvPr/>
        </p:nvCxnSpPr>
        <p:spPr>
          <a:xfrm>
            <a:off x="453223" y="3048385"/>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53095E5-E1FD-43F8-BBD8-8E2E9B637D5B}"/>
              </a:ext>
            </a:extLst>
          </p:cNvPr>
          <p:cNvCxnSpPr>
            <a:cxnSpLocks/>
          </p:cNvCxnSpPr>
          <p:nvPr/>
        </p:nvCxnSpPr>
        <p:spPr>
          <a:xfrm>
            <a:off x="453223" y="3886532"/>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0F3580C-6802-4F48-AC7D-EF68AA3AACAD}"/>
              </a:ext>
            </a:extLst>
          </p:cNvPr>
          <p:cNvCxnSpPr>
            <a:cxnSpLocks/>
          </p:cNvCxnSpPr>
          <p:nvPr/>
        </p:nvCxnSpPr>
        <p:spPr>
          <a:xfrm>
            <a:off x="453223" y="4724680"/>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CC8805AD-0A22-45D5-A0A5-C4E5DFD321F4}"/>
              </a:ext>
            </a:extLst>
          </p:cNvPr>
          <p:cNvCxnSpPr>
            <a:cxnSpLocks/>
          </p:cNvCxnSpPr>
          <p:nvPr/>
        </p:nvCxnSpPr>
        <p:spPr>
          <a:xfrm>
            <a:off x="453223" y="5562829"/>
            <a:ext cx="8237558" cy="0"/>
          </a:xfrm>
          <a:prstGeom prst="line">
            <a:avLst/>
          </a:prstGeom>
          <a:ln w="952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DC51CECC-C958-44EE-8915-E2DEC2341CFE}"/>
              </a:ext>
            </a:extLst>
          </p:cNvPr>
          <p:cNvGrpSpPr/>
          <p:nvPr/>
        </p:nvGrpSpPr>
        <p:grpSpPr>
          <a:xfrm>
            <a:off x="453221" y="2431460"/>
            <a:ext cx="395709" cy="395709"/>
            <a:chOff x="532435" y="1562582"/>
            <a:chExt cx="671332" cy="671332"/>
          </a:xfrm>
        </p:grpSpPr>
        <p:sp>
          <p:nvSpPr>
            <p:cNvPr id="61" name="Oval 60">
              <a:extLst>
                <a:ext uri="{FF2B5EF4-FFF2-40B4-BE49-F238E27FC236}">
                  <a16:creationId xmlns:a16="http://schemas.microsoft.com/office/drawing/2014/main" id="{3DEB4651-77F4-4FAF-89AF-A64215B8EFF5}"/>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62" name="Group 61">
              <a:extLst>
                <a:ext uri="{FF2B5EF4-FFF2-40B4-BE49-F238E27FC236}">
                  <a16:creationId xmlns:a16="http://schemas.microsoft.com/office/drawing/2014/main" id="{3BB371A3-AE63-4D26-B803-60DF9FE60DC4}"/>
                </a:ext>
              </a:extLst>
            </p:cNvPr>
            <p:cNvGrpSpPr/>
            <p:nvPr/>
          </p:nvGrpSpPr>
          <p:grpSpPr>
            <a:xfrm>
              <a:off x="633971" y="1664118"/>
              <a:ext cx="468260" cy="468260"/>
              <a:chOff x="1649691" y="3230880"/>
              <a:chExt cx="914400" cy="914400"/>
            </a:xfrm>
          </p:grpSpPr>
          <p:sp>
            <p:nvSpPr>
              <p:cNvPr id="63" name="Accent">
                <a:extLst>
                  <a:ext uri="{FF2B5EF4-FFF2-40B4-BE49-F238E27FC236}">
                    <a16:creationId xmlns:a16="http://schemas.microsoft.com/office/drawing/2014/main" id="{AB7118AB-449F-4B78-A0DC-BC72565408BD}"/>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4" name="Outline">
                <a:extLst>
                  <a:ext uri="{FF2B5EF4-FFF2-40B4-BE49-F238E27FC236}">
                    <a16:creationId xmlns:a16="http://schemas.microsoft.com/office/drawing/2014/main" id="{E01F27F6-0331-463F-8621-8F1734DEFA17}"/>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65" name="Group 64">
            <a:extLst>
              <a:ext uri="{FF2B5EF4-FFF2-40B4-BE49-F238E27FC236}">
                <a16:creationId xmlns:a16="http://schemas.microsoft.com/office/drawing/2014/main" id="{D60B2B4C-2C4A-4D26-9865-6627C05C861B}"/>
              </a:ext>
            </a:extLst>
          </p:cNvPr>
          <p:cNvGrpSpPr/>
          <p:nvPr/>
        </p:nvGrpSpPr>
        <p:grpSpPr>
          <a:xfrm>
            <a:off x="453221" y="3269608"/>
            <a:ext cx="395709" cy="395709"/>
            <a:chOff x="532435" y="1562582"/>
            <a:chExt cx="671332" cy="671332"/>
          </a:xfrm>
        </p:grpSpPr>
        <p:sp>
          <p:nvSpPr>
            <p:cNvPr id="66" name="Oval 65">
              <a:extLst>
                <a:ext uri="{FF2B5EF4-FFF2-40B4-BE49-F238E27FC236}">
                  <a16:creationId xmlns:a16="http://schemas.microsoft.com/office/drawing/2014/main" id="{BFF77467-0886-4499-9EC8-7FCDB45A8C76}"/>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67" name="Group 66">
              <a:extLst>
                <a:ext uri="{FF2B5EF4-FFF2-40B4-BE49-F238E27FC236}">
                  <a16:creationId xmlns:a16="http://schemas.microsoft.com/office/drawing/2014/main" id="{F31350C6-E47E-424F-AD88-07FE6EE9F8FD}"/>
                </a:ext>
              </a:extLst>
            </p:cNvPr>
            <p:cNvGrpSpPr/>
            <p:nvPr/>
          </p:nvGrpSpPr>
          <p:grpSpPr>
            <a:xfrm>
              <a:off x="633971" y="1664118"/>
              <a:ext cx="468260" cy="468260"/>
              <a:chOff x="1649691" y="3230880"/>
              <a:chExt cx="914400" cy="914400"/>
            </a:xfrm>
          </p:grpSpPr>
          <p:sp>
            <p:nvSpPr>
              <p:cNvPr id="68" name="Accent">
                <a:extLst>
                  <a:ext uri="{FF2B5EF4-FFF2-40B4-BE49-F238E27FC236}">
                    <a16:creationId xmlns:a16="http://schemas.microsoft.com/office/drawing/2014/main" id="{B41FB606-7F76-4BF7-B613-35B1CF4C6B3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69" name="Outline">
                <a:extLst>
                  <a:ext uri="{FF2B5EF4-FFF2-40B4-BE49-F238E27FC236}">
                    <a16:creationId xmlns:a16="http://schemas.microsoft.com/office/drawing/2014/main" id="{88B29DE5-37AE-4412-AFE7-A0ECE75D31A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70" name="Group 69">
            <a:extLst>
              <a:ext uri="{FF2B5EF4-FFF2-40B4-BE49-F238E27FC236}">
                <a16:creationId xmlns:a16="http://schemas.microsoft.com/office/drawing/2014/main" id="{0986D8EF-3FC8-4907-9322-4566409DE4E5}"/>
              </a:ext>
            </a:extLst>
          </p:cNvPr>
          <p:cNvGrpSpPr/>
          <p:nvPr/>
        </p:nvGrpSpPr>
        <p:grpSpPr>
          <a:xfrm>
            <a:off x="453221" y="4107756"/>
            <a:ext cx="395709" cy="395709"/>
            <a:chOff x="532435" y="1562582"/>
            <a:chExt cx="671332" cy="671332"/>
          </a:xfrm>
        </p:grpSpPr>
        <p:sp>
          <p:nvSpPr>
            <p:cNvPr id="71" name="Oval 70">
              <a:extLst>
                <a:ext uri="{FF2B5EF4-FFF2-40B4-BE49-F238E27FC236}">
                  <a16:creationId xmlns:a16="http://schemas.microsoft.com/office/drawing/2014/main" id="{5A3FC71A-B315-4070-AD99-A72582DDDFFC}"/>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72" name="Group 71">
              <a:extLst>
                <a:ext uri="{FF2B5EF4-FFF2-40B4-BE49-F238E27FC236}">
                  <a16:creationId xmlns:a16="http://schemas.microsoft.com/office/drawing/2014/main" id="{9CDD3A67-76AA-4194-9ECF-745B51CF1394}"/>
                </a:ext>
              </a:extLst>
            </p:cNvPr>
            <p:cNvGrpSpPr/>
            <p:nvPr/>
          </p:nvGrpSpPr>
          <p:grpSpPr>
            <a:xfrm>
              <a:off x="633971" y="1664118"/>
              <a:ext cx="468260" cy="468260"/>
              <a:chOff x="1649691" y="3230880"/>
              <a:chExt cx="914400" cy="914400"/>
            </a:xfrm>
          </p:grpSpPr>
          <p:sp>
            <p:nvSpPr>
              <p:cNvPr id="73" name="Accent">
                <a:extLst>
                  <a:ext uri="{FF2B5EF4-FFF2-40B4-BE49-F238E27FC236}">
                    <a16:creationId xmlns:a16="http://schemas.microsoft.com/office/drawing/2014/main" id="{5BD42C8D-01CB-4189-A306-43DEFB51EE7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4" name="Outline">
                <a:extLst>
                  <a:ext uri="{FF2B5EF4-FFF2-40B4-BE49-F238E27FC236}">
                    <a16:creationId xmlns:a16="http://schemas.microsoft.com/office/drawing/2014/main" id="{A091F655-08DA-4E81-9AD0-E7D9ABE2914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75" name="Group 74">
            <a:extLst>
              <a:ext uri="{FF2B5EF4-FFF2-40B4-BE49-F238E27FC236}">
                <a16:creationId xmlns:a16="http://schemas.microsoft.com/office/drawing/2014/main" id="{3FDFB226-E616-463E-82AD-D71B415E6084}"/>
              </a:ext>
            </a:extLst>
          </p:cNvPr>
          <p:cNvGrpSpPr/>
          <p:nvPr/>
        </p:nvGrpSpPr>
        <p:grpSpPr>
          <a:xfrm>
            <a:off x="453221" y="4945904"/>
            <a:ext cx="395709" cy="395709"/>
            <a:chOff x="532435" y="1562582"/>
            <a:chExt cx="671332" cy="671332"/>
          </a:xfrm>
        </p:grpSpPr>
        <p:sp>
          <p:nvSpPr>
            <p:cNvPr id="76" name="Oval 75">
              <a:extLst>
                <a:ext uri="{FF2B5EF4-FFF2-40B4-BE49-F238E27FC236}">
                  <a16:creationId xmlns:a16="http://schemas.microsoft.com/office/drawing/2014/main" id="{E667558A-A7D5-459A-8F1E-B3DE34D7A562}"/>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77" name="Group 76">
              <a:extLst>
                <a:ext uri="{FF2B5EF4-FFF2-40B4-BE49-F238E27FC236}">
                  <a16:creationId xmlns:a16="http://schemas.microsoft.com/office/drawing/2014/main" id="{C405C91E-BDAA-4274-8CCC-A465AD46F995}"/>
                </a:ext>
              </a:extLst>
            </p:cNvPr>
            <p:cNvGrpSpPr/>
            <p:nvPr/>
          </p:nvGrpSpPr>
          <p:grpSpPr>
            <a:xfrm>
              <a:off x="633971" y="1664118"/>
              <a:ext cx="468260" cy="468260"/>
              <a:chOff x="1649691" y="3230880"/>
              <a:chExt cx="914400" cy="914400"/>
            </a:xfrm>
          </p:grpSpPr>
          <p:sp>
            <p:nvSpPr>
              <p:cNvPr id="78" name="Accent">
                <a:extLst>
                  <a:ext uri="{FF2B5EF4-FFF2-40B4-BE49-F238E27FC236}">
                    <a16:creationId xmlns:a16="http://schemas.microsoft.com/office/drawing/2014/main" id="{9F3A5E54-0877-4B66-ADC5-ED1B5DCD723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79" name="Outline">
                <a:extLst>
                  <a:ext uri="{FF2B5EF4-FFF2-40B4-BE49-F238E27FC236}">
                    <a16:creationId xmlns:a16="http://schemas.microsoft.com/office/drawing/2014/main" id="{E2495421-6629-415E-AA73-CE3CEB7B383B}"/>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grpSp>
        <p:nvGrpSpPr>
          <p:cNvPr id="80" name="Group 79">
            <a:extLst>
              <a:ext uri="{FF2B5EF4-FFF2-40B4-BE49-F238E27FC236}">
                <a16:creationId xmlns:a16="http://schemas.microsoft.com/office/drawing/2014/main" id="{AF8948F3-0E7C-4929-80E2-9E332C345F4D}"/>
              </a:ext>
            </a:extLst>
          </p:cNvPr>
          <p:cNvGrpSpPr/>
          <p:nvPr/>
        </p:nvGrpSpPr>
        <p:grpSpPr>
          <a:xfrm>
            <a:off x="453221" y="5784052"/>
            <a:ext cx="395709" cy="395709"/>
            <a:chOff x="532435" y="1562582"/>
            <a:chExt cx="671332" cy="671332"/>
          </a:xfrm>
        </p:grpSpPr>
        <p:sp>
          <p:nvSpPr>
            <p:cNvPr id="81" name="Oval 80">
              <a:extLst>
                <a:ext uri="{FF2B5EF4-FFF2-40B4-BE49-F238E27FC236}">
                  <a16:creationId xmlns:a16="http://schemas.microsoft.com/office/drawing/2014/main" id="{49BDD9C9-60E1-44EA-9762-2A9065308058}"/>
                </a:ext>
              </a:extLst>
            </p:cNvPr>
            <p:cNvSpPr/>
            <p:nvPr/>
          </p:nvSpPr>
          <p:spPr>
            <a:xfrm>
              <a:off x="532435" y="1562582"/>
              <a:ext cx="671332" cy="67133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nvGrpSpPr>
            <p:cNvPr id="82" name="Group 81">
              <a:extLst>
                <a:ext uri="{FF2B5EF4-FFF2-40B4-BE49-F238E27FC236}">
                  <a16:creationId xmlns:a16="http://schemas.microsoft.com/office/drawing/2014/main" id="{A95F6D14-ADA5-4E65-9EE6-8AA069D6F416}"/>
                </a:ext>
              </a:extLst>
            </p:cNvPr>
            <p:cNvGrpSpPr/>
            <p:nvPr/>
          </p:nvGrpSpPr>
          <p:grpSpPr>
            <a:xfrm>
              <a:off x="633971" y="1664118"/>
              <a:ext cx="468260" cy="468260"/>
              <a:chOff x="1649691" y="3230880"/>
              <a:chExt cx="914400" cy="914400"/>
            </a:xfrm>
          </p:grpSpPr>
          <p:sp>
            <p:nvSpPr>
              <p:cNvPr id="83" name="Accent">
                <a:extLst>
                  <a:ext uri="{FF2B5EF4-FFF2-40B4-BE49-F238E27FC236}">
                    <a16:creationId xmlns:a16="http://schemas.microsoft.com/office/drawing/2014/main" id="{FEE82C70-9FD9-46A6-98B8-5EA05279B4F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lstStyle/>
              <a:p>
                <a:endParaRPr sz="1350" dirty="0">
                  <a:latin typeface="Arial" panose="020B0604020202020204" pitchFamily="34" charset="0"/>
                </a:endParaRPr>
              </a:p>
            </p:txBody>
          </p:sp>
          <p:sp>
            <p:nvSpPr>
              <p:cNvPr id="84" name="Outline">
                <a:extLst>
                  <a:ext uri="{FF2B5EF4-FFF2-40B4-BE49-F238E27FC236}">
                    <a16:creationId xmlns:a16="http://schemas.microsoft.com/office/drawing/2014/main" id="{63A680E3-251A-413F-ADBE-287A2A1F22E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tx1"/>
              </a:solidFill>
              <a:ln>
                <a:noFill/>
              </a:ln>
            </p:spPr>
            <p:txBody>
              <a:bodyPr/>
              <a:lstStyle/>
              <a:p>
                <a:endParaRPr sz="1350" dirty="0">
                  <a:latin typeface="Arial" panose="020B0604020202020204" pitchFamily="34" charset="0"/>
                </a:endParaRPr>
              </a:p>
            </p:txBody>
          </p:sp>
        </p:grpSp>
      </p:grpSp>
    </p:spTree>
    <p:extLst>
      <p:ext uri="{BB962C8B-B14F-4D97-AF65-F5344CB8AC3E}">
        <p14:creationId xmlns:p14="http://schemas.microsoft.com/office/powerpoint/2010/main" val="402877341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C7B63288-4570-40C5-8B13-BD8CBE651192}"/>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8</a:t>
            </a:fld>
            <a:endParaRPr lang="en-PH" dirty="0"/>
          </a:p>
        </p:txBody>
      </p:sp>
      <p:sp>
        <p:nvSpPr>
          <p:cNvPr id="10" name="Subtitle 9">
            <a:extLst>
              <a:ext uri="{FF2B5EF4-FFF2-40B4-BE49-F238E27FC236}">
                <a16:creationId xmlns:a16="http://schemas.microsoft.com/office/drawing/2014/main" id="{9C821569-3653-4F3C-AC44-89B9FD9953DE}"/>
              </a:ext>
            </a:extLst>
          </p:cNvPr>
          <p:cNvSpPr>
            <a:spLocks noGrp="1"/>
          </p:cNvSpPr>
          <p:nvPr>
            <p:ph type="subTitle" idx="13"/>
          </p:nvPr>
        </p:nvSpPr>
        <p:spPr/>
        <p:txBody>
          <a:bodyPr/>
          <a:lstStyle/>
          <a:p>
            <a:endParaRPr lang="en-PH" dirty="0"/>
          </a:p>
        </p:txBody>
      </p:sp>
      <p:sp>
        <p:nvSpPr>
          <p:cNvPr id="22" name="Title 21">
            <a:extLst>
              <a:ext uri="{FF2B5EF4-FFF2-40B4-BE49-F238E27FC236}">
                <a16:creationId xmlns:a16="http://schemas.microsoft.com/office/drawing/2014/main" id="{071FD33C-D9DC-4C45-8691-F503BBDADE7C}"/>
              </a:ext>
            </a:extLst>
          </p:cNvPr>
          <p:cNvSpPr>
            <a:spLocks noGrp="1"/>
          </p:cNvSpPr>
          <p:nvPr>
            <p:ph type="title"/>
          </p:nvPr>
        </p:nvSpPr>
        <p:spPr>
          <a:xfrm>
            <a:off x="628650" y="2546508"/>
            <a:ext cx="7886700" cy="1600556"/>
          </a:xfrm>
        </p:spPr>
        <p:txBody>
          <a:bodyPr>
            <a:normAutofit fontScale="90000"/>
          </a:bodyPr>
          <a:lstStyle/>
          <a:p>
            <a:r>
              <a:rPr lang="en-US" dirty="0"/>
              <a:t>Slide Layouts with Tracker</a:t>
            </a:r>
            <a:endParaRPr lang="en-PH" dirty="0"/>
          </a:p>
        </p:txBody>
      </p:sp>
    </p:spTree>
    <p:extLst>
      <p:ext uri="{BB962C8B-B14F-4D97-AF65-F5344CB8AC3E}">
        <p14:creationId xmlns:p14="http://schemas.microsoft.com/office/powerpoint/2010/main" val="352603607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AFD7E532-B1A8-44C4-AADE-51AB2A2E8753}"/>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80</a:t>
            </a:fld>
            <a:endParaRPr lang="en-PH" dirty="0"/>
          </a:p>
        </p:txBody>
      </p:sp>
      <p:sp>
        <p:nvSpPr>
          <p:cNvPr id="8" name="Subtitle 7">
            <a:extLst>
              <a:ext uri="{FF2B5EF4-FFF2-40B4-BE49-F238E27FC236}">
                <a16:creationId xmlns:a16="http://schemas.microsoft.com/office/drawing/2014/main" id="{027A9F7F-8475-4C05-A294-5C028D2FC62E}"/>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5D624D22-9EB3-43D3-B6BC-E43A7376C1EC}"/>
              </a:ext>
            </a:extLst>
          </p:cNvPr>
          <p:cNvSpPr>
            <a:spLocks noGrp="1"/>
          </p:cNvSpPr>
          <p:nvPr>
            <p:ph type="title"/>
          </p:nvPr>
        </p:nvSpPr>
        <p:spPr>
          <a:xfrm>
            <a:off x="628650" y="2546508"/>
            <a:ext cx="7886700" cy="1600556"/>
          </a:xfrm>
        </p:spPr>
        <p:txBody>
          <a:bodyPr/>
          <a:lstStyle/>
          <a:p>
            <a:r>
              <a:rPr lang="en-PH" dirty="0"/>
              <a:t>Circular Chevron Infographics</a:t>
            </a:r>
          </a:p>
        </p:txBody>
      </p:sp>
    </p:spTree>
    <p:extLst>
      <p:ext uri="{BB962C8B-B14F-4D97-AF65-F5344CB8AC3E}">
        <p14:creationId xmlns:p14="http://schemas.microsoft.com/office/powerpoint/2010/main" val="156218507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a:xfrm>
            <a:off x="628650" y="365127"/>
            <a:ext cx="7886700" cy="618100"/>
          </a:xfrm>
        </p:spPr>
        <p:txBody>
          <a:bodyPr>
            <a:normAutofit/>
          </a:bodyPr>
          <a:lstStyle/>
          <a:p>
            <a:r>
              <a:rPr lang="en-PH" dirty="0"/>
              <a:t>Two Segment Circular Chevron</a:t>
            </a:r>
          </a:p>
        </p:txBody>
      </p:sp>
      <p:sp>
        <p:nvSpPr>
          <p:cNvPr id="4" name="Slide Number Placeholder 3">
            <a:extLst>
              <a:ext uri="{FF2B5EF4-FFF2-40B4-BE49-F238E27FC236}">
                <a16:creationId xmlns:a16="http://schemas.microsoft.com/office/drawing/2014/main" id="{19E42EC8-F677-4B30-97D6-F83A64DF35C1}"/>
              </a:ext>
            </a:extLst>
          </p:cNvPr>
          <p:cNvSpPr>
            <a:spLocks noGrp="1"/>
          </p:cNvSpPr>
          <p:nvPr>
            <p:ph type="sldNum" sz="quarter" idx="12"/>
          </p:nvPr>
        </p:nvSpPr>
        <p:spPr>
          <a:xfrm>
            <a:off x="6457950" y="6244591"/>
            <a:ext cx="2057400" cy="365125"/>
          </a:xfrm>
        </p:spPr>
        <p:txBody>
          <a:bodyPr/>
          <a:lstStyle/>
          <a:p>
            <a:fld id="{B4E65411-8987-4E1B-B445-C7393B08D5DF}" type="slidenum">
              <a:rPr lang="en-PH" smtClean="0"/>
              <a:pPr/>
              <a:t>81</a:t>
            </a:fld>
            <a:endParaRPr lang="en-PH" dirty="0"/>
          </a:p>
        </p:txBody>
      </p:sp>
      <p:grpSp>
        <p:nvGrpSpPr>
          <p:cNvPr id="20" name="Group 19">
            <a:extLst>
              <a:ext uri="{FF2B5EF4-FFF2-40B4-BE49-F238E27FC236}">
                <a16:creationId xmlns:a16="http://schemas.microsoft.com/office/drawing/2014/main" id="{5FD725BC-172A-4C2D-AE87-550ACC4B43B4}"/>
              </a:ext>
            </a:extLst>
          </p:cNvPr>
          <p:cNvGrpSpPr/>
          <p:nvPr/>
        </p:nvGrpSpPr>
        <p:grpSpPr>
          <a:xfrm>
            <a:off x="3363088" y="2417551"/>
            <a:ext cx="2417826" cy="2417042"/>
            <a:chOff x="4484117" y="2080398"/>
            <a:chExt cx="3223768" cy="3222723"/>
          </a:xfrm>
        </p:grpSpPr>
        <p:sp>
          <p:nvSpPr>
            <p:cNvPr id="12" name="Freeform: Shape 11">
              <a:extLst>
                <a:ext uri="{FF2B5EF4-FFF2-40B4-BE49-F238E27FC236}">
                  <a16:creationId xmlns:a16="http://schemas.microsoft.com/office/drawing/2014/main" id="{02D9B88D-78A3-4D4F-B294-76CC84F8DD00}"/>
                </a:ext>
              </a:extLst>
            </p:cNvPr>
            <p:cNvSpPr/>
            <p:nvPr/>
          </p:nvSpPr>
          <p:spPr>
            <a:xfrm flipH="1">
              <a:off x="6096000" y="2080398"/>
              <a:ext cx="1611885" cy="3219513"/>
            </a:xfrm>
            <a:custGeom>
              <a:avLst/>
              <a:gdLst>
                <a:gd name="connsiteX0" fmla="*/ 1601541 w 1611885"/>
                <a:gd name="connsiteY0" fmla="*/ 0 h 3219513"/>
                <a:gd name="connsiteX1" fmla="*/ 1447078 w 1611885"/>
                <a:gd name="connsiteY1" fmla="*/ 7800 h 3219513"/>
                <a:gd name="connsiteX2" fmla="*/ 0 w 1611885"/>
                <a:gd name="connsiteY2" fmla="*/ 1611362 h 3219513"/>
                <a:gd name="connsiteX3" fmla="*/ 1447078 w 1611885"/>
                <a:gd name="connsiteY3" fmla="*/ 3214924 h 3219513"/>
                <a:gd name="connsiteX4" fmla="*/ 1537947 w 1611885"/>
                <a:gd name="connsiteY4" fmla="*/ 3219513 h 3219513"/>
                <a:gd name="connsiteX5" fmla="*/ 1611885 w 1611885"/>
                <a:gd name="connsiteY5" fmla="*/ 2925304 h 3219513"/>
                <a:gd name="connsiteX6" fmla="*/ 1535686 w 1611885"/>
                <a:gd name="connsiteY6" fmla="*/ 2622099 h 3219513"/>
                <a:gd name="connsiteX7" fmla="*/ 1508149 w 1611885"/>
                <a:gd name="connsiteY7" fmla="*/ 2620708 h 3219513"/>
                <a:gd name="connsiteX8" fmla="*/ 597300 w 1611885"/>
                <a:gd name="connsiteY8" fmla="*/ 1611362 h 3219513"/>
                <a:gd name="connsiteX9" fmla="*/ 1508149 w 1611885"/>
                <a:gd name="connsiteY9" fmla="*/ 602016 h 3219513"/>
                <a:gd name="connsiteX10" fmla="*/ 1602151 w 1611885"/>
                <a:gd name="connsiteY10" fmla="*/ 597269 h 3219513"/>
                <a:gd name="connsiteX11" fmla="*/ 1526795 w 1611885"/>
                <a:gd name="connsiteY11" fmla="*/ 297420 h 3219513"/>
                <a:gd name="connsiteX12" fmla="*/ 1601541 w 1611885"/>
                <a:gd name="connsiteY12" fmla="*/ 0 h 3219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1885" h="3219513">
                  <a:moveTo>
                    <a:pt x="1601541" y="0"/>
                  </a:moveTo>
                  <a:lnTo>
                    <a:pt x="1447078" y="7800"/>
                  </a:lnTo>
                  <a:cubicBezTo>
                    <a:pt x="634276" y="90344"/>
                    <a:pt x="0" y="776782"/>
                    <a:pt x="0" y="1611362"/>
                  </a:cubicBezTo>
                  <a:cubicBezTo>
                    <a:pt x="0" y="2445942"/>
                    <a:pt x="634276" y="3132380"/>
                    <a:pt x="1447078" y="3214924"/>
                  </a:cubicBezTo>
                  <a:lnTo>
                    <a:pt x="1537947" y="3219513"/>
                  </a:lnTo>
                  <a:lnTo>
                    <a:pt x="1611885" y="2925304"/>
                  </a:lnTo>
                  <a:lnTo>
                    <a:pt x="1535686" y="2622099"/>
                  </a:lnTo>
                  <a:lnTo>
                    <a:pt x="1508149" y="2620708"/>
                  </a:lnTo>
                  <a:cubicBezTo>
                    <a:pt x="996539" y="2568751"/>
                    <a:pt x="597300" y="2136680"/>
                    <a:pt x="597300" y="1611362"/>
                  </a:cubicBezTo>
                  <a:cubicBezTo>
                    <a:pt x="597300" y="1086044"/>
                    <a:pt x="996539" y="653973"/>
                    <a:pt x="1508149" y="602016"/>
                  </a:cubicBezTo>
                  <a:lnTo>
                    <a:pt x="1602151" y="597269"/>
                  </a:lnTo>
                  <a:lnTo>
                    <a:pt x="1526795" y="297420"/>
                  </a:lnTo>
                  <a:lnTo>
                    <a:pt x="1601541"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1" name="Freeform: Shape 10">
              <a:extLst>
                <a:ext uri="{FF2B5EF4-FFF2-40B4-BE49-F238E27FC236}">
                  <a16:creationId xmlns:a16="http://schemas.microsoft.com/office/drawing/2014/main" id="{49C69E7F-C3C4-47C5-BE02-6BCC90EE6F6C}"/>
                </a:ext>
              </a:extLst>
            </p:cNvPr>
            <p:cNvSpPr/>
            <p:nvPr/>
          </p:nvSpPr>
          <p:spPr>
            <a:xfrm flipH="1">
              <a:off x="4484117" y="2083609"/>
              <a:ext cx="1611883" cy="3219512"/>
            </a:xfrm>
            <a:custGeom>
              <a:avLst/>
              <a:gdLst>
                <a:gd name="connsiteX0" fmla="*/ 73939 w 1611883"/>
                <a:gd name="connsiteY0" fmla="*/ 0 h 3219512"/>
                <a:gd name="connsiteX1" fmla="*/ 0 w 1611883"/>
                <a:gd name="connsiteY1" fmla="*/ 294208 h 3219512"/>
                <a:gd name="connsiteX2" fmla="*/ 76200 w 1611883"/>
                <a:gd name="connsiteY2" fmla="*/ 597414 h 3219512"/>
                <a:gd name="connsiteX3" fmla="*/ 103734 w 1611883"/>
                <a:gd name="connsiteY3" fmla="*/ 598804 h 3219512"/>
                <a:gd name="connsiteX4" fmla="*/ 1014583 w 1611883"/>
                <a:gd name="connsiteY4" fmla="*/ 1608150 h 3219512"/>
                <a:gd name="connsiteX5" fmla="*/ 103734 w 1611883"/>
                <a:gd name="connsiteY5" fmla="*/ 2617496 h 3219512"/>
                <a:gd name="connsiteX6" fmla="*/ 9734 w 1611883"/>
                <a:gd name="connsiteY6" fmla="*/ 2622243 h 3219512"/>
                <a:gd name="connsiteX7" fmla="*/ 85090 w 1611883"/>
                <a:gd name="connsiteY7" fmla="*/ 2922092 h 3219512"/>
                <a:gd name="connsiteX8" fmla="*/ 10345 w 1611883"/>
                <a:gd name="connsiteY8" fmla="*/ 3219512 h 3219512"/>
                <a:gd name="connsiteX9" fmla="*/ 164805 w 1611883"/>
                <a:gd name="connsiteY9" fmla="*/ 3211712 h 3219512"/>
                <a:gd name="connsiteX10" fmla="*/ 1611883 w 1611883"/>
                <a:gd name="connsiteY10" fmla="*/ 1608150 h 3219512"/>
                <a:gd name="connsiteX11" fmla="*/ 164805 w 1611883"/>
                <a:gd name="connsiteY11" fmla="*/ 4588 h 3219512"/>
                <a:gd name="connsiteX12" fmla="*/ 73939 w 1611883"/>
                <a:gd name="connsiteY12" fmla="*/ 0 h 321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1883" h="3219512">
                  <a:moveTo>
                    <a:pt x="73939" y="0"/>
                  </a:moveTo>
                  <a:lnTo>
                    <a:pt x="0" y="294208"/>
                  </a:lnTo>
                  <a:lnTo>
                    <a:pt x="76200" y="597414"/>
                  </a:lnTo>
                  <a:lnTo>
                    <a:pt x="103734" y="598804"/>
                  </a:lnTo>
                  <a:cubicBezTo>
                    <a:pt x="615344" y="650761"/>
                    <a:pt x="1014583" y="1082832"/>
                    <a:pt x="1014583" y="1608150"/>
                  </a:cubicBezTo>
                  <a:cubicBezTo>
                    <a:pt x="1014583" y="2133468"/>
                    <a:pt x="615344" y="2565539"/>
                    <a:pt x="103734" y="2617496"/>
                  </a:cubicBezTo>
                  <a:lnTo>
                    <a:pt x="9734" y="2622243"/>
                  </a:lnTo>
                  <a:lnTo>
                    <a:pt x="85090" y="2922092"/>
                  </a:lnTo>
                  <a:lnTo>
                    <a:pt x="10345" y="3219512"/>
                  </a:lnTo>
                  <a:lnTo>
                    <a:pt x="164805" y="3211712"/>
                  </a:lnTo>
                  <a:cubicBezTo>
                    <a:pt x="977607" y="3129168"/>
                    <a:pt x="1611883" y="2442730"/>
                    <a:pt x="1611883" y="1608150"/>
                  </a:cubicBezTo>
                  <a:cubicBezTo>
                    <a:pt x="1611883" y="773570"/>
                    <a:pt x="977607" y="87132"/>
                    <a:pt x="164805" y="4588"/>
                  </a:cubicBezTo>
                  <a:lnTo>
                    <a:pt x="73939"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grpSp>
      <p:sp>
        <p:nvSpPr>
          <p:cNvPr id="6" name="TextBox 5">
            <a:extLst>
              <a:ext uri="{FF2B5EF4-FFF2-40B4-BE49-F238E27FC236}">
                <a16:creationId xmlns:a16="http://schemas.microsoft.com/office/drawing/2014/main" id="{3B4CBD6D-CF93-4327-8EA9-B2D0D3777225}"/>
              </a:ext>
            </a:extLst>
          </p:cNvPr>
          <p:cNvSpPr txBox="1"/>
          <p:nvPr/>
        </p:nvSpPr>
        <p:spPr>
          <a:xfrm>
            <a:off x="750966" y="2966756"/>
            <a:ext cx="2209882" cy="1508105"/>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7" name="TextBox 6">
            <a:extLst>
              <a:ext uri="{FF2B5EF4-FFF2-40B4-BE49-F238E27FC236}">
                <a16:creationId xmlns:a16="http://schemas.microsoft.com/office/drawing/2014/main" id="{A50294BE-B408-49C3-994D-7FCF39539D2A}"/>
              </a:ext>
            </a:extLst>
          </p:cNvPr>
          <p:cNvSpPr txBox="1"/>
          <p:nvPr/>
        </p:nvSpPr>
        <p:spPr>
          <a:xfrm>
            <a:off x="750966" y="2702434"/>
            <a:ext cx="2209882" cy="307777"/>
          </a:xfrm>
          <a:prstGeom prst="rect">
            <a:avLst/>
          </a:prstGeom>
          <a:noFill/>
        </p:spPr>
        <p:txBody>
          <a:bodyPr wrap="square" lIns="0" tIns="0" rIns="0" bIns="0" rtlCol="0">
            <a:spAutoFit/>
          </a:bodyPr>
          <a:lstStyle/>
          <a:p>
            <a:pPr algn="r"/>
            <a:r>
              <a:rPr lang="en-PH" sz="2000" dirty="0">
                <a:solidFill>
                  <a:schemeClr val="accent1"/>
                </a:solidFill>
                <a:latin typeface="Arial" panose="020B0604020202020204" pitchFamily="34" charset="0"/>
              </a:rPr>
              <a:t>Lorem ipsum</a:t>
            </a:r>
          </a:p>
        </p:txBody>
      </p:sp>
      <p:sp>
        <p:nvSpPr>
          <p:cNvPr id="8" name="TextBox 7">
            <a:extLst>
              <a:ext uri="{FF2B5EF4-FFF2-40B4-BE49-F238E27FC236}">
                <a16:creationId xmlns:a16="http://schemas.microsoft.com/office/drawing/2014/main" id="{11C40A5C-D90F-45E7-953D-EF3B5E297FA2}"/>
              </a:ext>
            </a:extLst>
          </p:cNvPr>
          <p:cNvSpPr txBox="1"/>
          <p:nvPr/>
        </p:nvSpPr>
        <p:spPr>
          <a:xfrm>
            <a:off x="6205839" y="2966756"/>
            <a:ext cx="2209882" cy="1508105"/>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9" name="TextBox 8">
            <a:extLst>
              <a:ext uri="{FF2B5EF4-FFF2-40B4-BE49-F238E27FC236}">
                <a16:creationId xmlns:a16="http://schemas.microsoft.com/office/drawing/2014/main" id="{4F244F8B-FE16-4990-B68B-0D4D57479DEE}"/>
              </a:ext>
            </a:extLst>
          </p:cNvPr>
          <p:cNvSpPr txBox="1"/>
          <p:nvPr/>
        </p:nvSpPr>
        <p:spPr>
          <a:xfrm>
            <a:off x="6205839" y="2702434"/>
            <a:ext cx="2209882" cy="307777"/>
          </a:xfrm>
          <a:prstGeom prst="rect">
            <a:avLst/>
          </a:prstGeom>
          <a:noFill/>
        </p:spPr>
        <p:txBody>
          <a:bodyPr wrap="square" lIns="0" tIns="0" rIns="0" bIns="0" rtlCol="0">
            <a:spAutoFit/>
          </a:bodyPr>
          <a:lstStyle/>
          <a:p>
            <a:r>
              <a:rPr lang="en-PH" sz="2000" dirty="0">
                <a:solidFill>
                  <a:schemeClr val="accent2"/>
                </a:solidFill>
                <a:latin typeface="Arial" panose="020B0604020202020204" pitchFamily="34" charset="0"/>
              </a:rPr>
              <a:t>Lorem ipsum</a:t>
            </a:r>
          </a:p>
        </p:txBody>
      </p:sp>
      <p:cxnSp>
        <p:nvCxnSpPr>
          <p:cNvPr id="16" name="Straight Connector 15">
            <a:extLst>
              <a:ext uri="{FF2B5EF4-FFF2-40B4-BE49-F238E27FC236}">
                <a16:creationId xmlns:a16="http://schemas.microsoft.com/office/drawing/2014/main" id="{4EBE64C5-2ADD-4809-B7A7-39E34DE8CE05}"/>
              </a:ext>
            </a:extLst>
          </p:cNvPr>
          <p:cNvCxnSpPr>
            <a:cxnSpLocks/>
          </p:cNvCxnSpPr>
          <p:nvPr/>
        </p:nvCxnSpPr>
        <p:spPr>
          <a:xfrm flipH="1" flipV="1">
            <a:off x="2979687" y="3626070"/>
            <a:ext cx="383404"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BAE3DA2-FA5C-4046-A416-474C6CB55EE7}"/>
              </a:ext>
            </a:extLst>
          </p:cNvPr>
          <p:cNvCxnSpPr>
            <a:cxnSpLocks/>
          </p:cNvCxnSpPr>
          <p:nvPr/>
        </p:nvCxnSpPr>
        <p:spPr>
          <a:xfrm flipV="1">
            <a:off x="5780916" y="3626070"/>
            <a:ext cx="383404"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pic>
        <p:nvPicPr>
          <p:cNvPr id="19" name="Graphic 18" descr="Single gear with solid fill">
            <a:extLst>
              <a:ext uri="{FF2B5EF4-FFF2-40B4-BE49-F238E27FC236}">
                <a16:creationId xmlns:a16="http://schemas.microsoft.com/office/drawing/2014/main" id="{37076C8E-A260-45C7-9040-269ACC72150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4610" y="3420462"/>
            <a:ext cx="408814" cy="408814"/>
          </a:xfrm>
          <a:prstGeom prst="rect">
            <a:avLst/>
          </a:prstGeom>
        </p:spPr>
      </p:pic>
      <p:pic>
        <p:nvPicPr>
          <p:cNvPr id="21" name="Graphic 20" descr="Single gear with solid fill">
            <a:extLst>
              <a:ext uri="{FF2B5EF4-FFF2-40B4-BE49-F238E27FC236}">
                <a16:creationId xmlns:a16="http://schemas.microsoft.com/office/drawing/2014/main" id="{6313B181-BF95-4476-9067-92CDFAFF62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44023" y="3420462"/>
            <a:ext cx="408814" cy="408814"/>
          </a:xfrm>
          <a:prstGeom prst="rect">
            <a:avLst/>
          </a:prstGeom>
        </p:spPr>
      </p:pic>
      <p:sp>
        <p:nvSpPr>
          <p:cNvPr id="22" name="TextBox 21">
            <a:extLst>
              <a:ext uri="{FF2B5EF4-FFF2-40B4-BE49-F238E27FC236}">
                <a16:creationId xmlns:a16="http://schemas.microsoft.com/office/drawing/2014/main" id="{D84F449D-C3C6-4DE0-B4D6-33F0E69BE2FA}"/>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2</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spTree>
    <p:extLst>
      <p:ext uri="{BB962C8B-B14F-4D97-AF65-F5344CB8AC3E}">
        <p14:creationId xmlns:p14="http://schemas.microsoft.com/office/powerpoint/2010/main" val="350872147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Three Segment Circular Chevron</a:t>
            </a:r>
          </a:p>
        </p:txBody>
      </p:sp>
      <p:sp>
        <p:nvSpPr>
          <p:cNvPr id="5" name="Slide Number Placeholder 4">
            <a:extLst>
              <a:ext uri="{FF2B5EF4-FFF2-40B4-BE49-F238E27FC236}">
                <a16:creationId xmlns:a16="http://schemas.microsoft.com/office/drawing/2014/main" id="{0E1FDE98-8A59-4710-B954-7C7D3DCC725B}"/>
              </a:ext>
            </a:extLst>
          </p:cNvPr>
          <p:cNvSpPr>
            <a:spLocks noGrp="1"/>
          </p:cNvSpPr>
          <p:nvPr>
            <p:ph type="sldNum" sz="quarter" idx="12"/>
          </p:nvPr>
        </p:nvSpPr>
        <p:spPr/>
        <p:txBody>
          <a:bodyPr/>
          <a:lstStyle/>
          <a:p>
            <a:fld id="{B4E65411-8987-4E1B-B445-C7393B08D5DF}" type="slidenum">
              <a:rPr lang="en-PH" smtClean="0"/>
              <a:t>82</a:t>
            </a:fld>
            <a:endParaRPr lang="en-PH" dirty="0"/>
          </a:p>
        </p:txBody>
      </p:sp>
      <p:sp>
        <p:nvSpPr>
          <p:cNvPr id="28" name="Freeform: Shape 27">
            <a:extLst>
              <a:ext uri="{FF2B5EF4-FFF2-40B4-BE49-F238E27FC236}">
                <a16:creationId xmlns:a16="http://schemas.microsoft.com/office/drawing/2014/main" id="{A9415A70-5EAD-4C54-8886-4FF8CD73DA63}"/>
              </a:ext>
            </a:extLst>
          </p:cNvPr>
          <p:cNvSpPr/>
          <p:nvPr/>
        </p:nvSpPr>
        <p:spPr>
          <a:xfrm rot="6875380">
            <a:off x="4483283" y="2409483"/>
            <a:ext cx="1293678" cy="1704533"/>
          </a:xfrm>
          <a:custGeom>
            <a:avLst/>
            <a:gdLst>
              <a:gd name="connsiteX0" fmla="*/ 142742 w 1724904"/>
              <a:gd name="connsiteY0" fmla="*/ 2272710 h 2272710"/>
              <a:gd name="connsiteX1" fmla="*/ 85560 w 1724904"/>
              <a:gd name="connsiteY1" fmla="*/ 2129010 h 2272710"/>
              <a:gd name="connsiteX2" fmla="*/ 941544 w 1724904"/>
              <a:gd name="connsiteY2" fmla="*/ 145897 h 2272710"/>
              <a:gd name="connsiteX3" fmla="*/ 1564771 w 1724904"/>
              <a:gd name="connsiteY3" fmla="*/ 0 h 2272710"/>
              <a:gd name="connsiteX4" fmla="*/ 1648898 w 1724904"/>
              <a:gd name="connsiteY4" fmla="*/ 1662 h 2272710"/>
              <a:gd name="connsiteX5" fmla="*/ 1724904 w 1724904"/>
              <a:gd name="connsiteY5" fmla="*/ 304098 h 2272710"/>
              <a:gd name="connsiteX6" fmla="*/ 1650904 w 1724904"/>
              <a:gd name="connsiteY6" fmla="*/ 598549 h 2272710"/>
              <a:gd name="connsiteX7" fmla="*/ 1582375 w 1724904"/>
              <a:gd name="connsiteY7" fmla="*/ 597195 h 2272710"/>
              <a:gd name="connsiteX8" fmla="*/ 1190090 w 1724904"/>
              <a:gd name="connsiteY8" fmla="*/ 689028 h 2272710"/>
              <a:gd name="connsiteX9" fmla="*/ 651300 w 1724904"/>
              <a:gd name="connsiteY9" fmla="*/ 1937279 h 2272710"/>
              <a:gd name="connsiteX10" fmla="*/ 686100 w 1724904"/>
              <a:gd name="connsiteY10" fmla="*/ 2024732 h 2272710"/>
              <a:gd name="connsiteX11" fmla="*/ 382086 w 1724904"/>
              <a:gd name="connsiteY11" fmla="*/ 2080982 h 2272710"/>
              <a:gd name="connsiteX12" fmla="*/ 142742 w 1724904"/>
              <a:gd name="connsiteY12" fmla="*/ 2272710 h 227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4904" h="2272710">
                <a:moveTo>
                  <a:pt x="142742" y="2272710"/>
                </a:moveTo>
                <a:lnTo>
                  <a:pt x="85560" y="2129010"/>
                </a:lnTo>
                <a:cubicBezTo>
                  <a:pt x="-177602" y="1355572"/>
                  <a:pt x="182650" y="493180"/>
                  <a:pt x="941544" y="145897"/>
                </a:cubicBezTo>
                <a:cubicBezTo>
                  <a:pt x="1143915" y="53288"/>
                  <a:pt x="1355476" y="6077"/>
                  <a:pt x="1564771" y="0"/>
                </a:cubicBezTo>
                <a:lnTo>
                  <a:pt x="1648898" y="1662"/>
                </a:lnTo>
                <a:lnTo>
                  <a:pt x="1724904" y="304098"/>
                </a:lnTo>
                <a:lnTo>
                  <a:pt x="1650904" y="598549"/>
                </a:lnTo>
                <a:lnTo>
                  <a:pt x="1582375" y="597195"/>
                </a:lnTo>
                <a:cubicBezTo>
                  <a:pt x="1450635" y="601020"/>
                  <a:pt x="1317471" y="630737"/>
                  <a:pt x="1190090" y="689028"/>
                </a:cubicBezTo>
                <a:cubicBezTo>
                  <a:pt x="712413" y="907622"/>
                  <a:pt x="485656" y="1450447"/>
                  <a:pt x="651300" y="1937279"/>
                </a:cubicBezTo>
                <a:lnTo>
                  <a:pt x="686100" y="2024732"/>
                </a:lnTo>
                <a:lnTo>
                  <a:pt x="382086" y="2080982"/>
                </a:lnTo>
                <a:lnTo>
                  <a:pt x="142742" y="227271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1" name="Freeform: Shape 20">
            <a:extLst>
              <a:ext uri="{FF2B5EF4-FFF2-40B4-BE49-F238E27FC236}">
                <a16:creationId xmlns:a16="http://schemas.microsoft.com/office/drawing/2014/main" id="{A71D9DDF-B870-4AC5-BEC9-13FD815C34CC}"/>
              </a:ext>
            </a:extLst>
          </p:cNvPr>
          <p:cNvSpPr/>
          <p:nvPr/>
        </p:nvSpPr>
        <p:spPr>
          <a:xfrm rot="6875380">
            <a:off x="2835912" y="2840955"/>
            <a:ext cx="2070517" cy="841801"/>
          </a:xfrm>
          <a:custGeom>
            <a:avLst/>
            <a:gdLst>
              <a:gd name="connsiteX0" fmla="*/ 0 w 2760689"/>
              <a:gd name="connsiteY0" fmla="*/ 246538 h 1122401"/>
              <a:gd name="connsiteX1" fmla="*/ 236760 w 2760689"/>
              <a:gd name="connsiteY1" fmla="*/ 56880 h 1122401"/>
              <a:gd name="connsiteX2" fmla="*/ 544176 w 2760689"/>
              <a:gd name="connsiteY2" fmla="*/ 0 h 1122401"/>
              <a:gd name="connsiteX3" fmla="*/ 556898 w 2760689"/>
              <a:gd name="connsiteY3" fmla="*/ 24459 h 1122401"/>
              <a:gd name="connsiteX4" fmla="*/ 1853727 w 2760689"/>
              <a:gd name="connsiteY4" fmla="*/ 432699 h 1122401"/>
              <a:gd name="connsiteX5" fmla="*/ 2179657 w 2760689"/>
              <a:gd name="connsiteY5" fmla="*/ 195865 h 1122401"/>
              <a:gd name="connsiteX6" fmla="*/ 2236751 w 2760689"/>
              <a:gd name="connsiteY6" fmla="*/ 127068 h 1122401"/>
              <a:gd name="connsiteX7" fmla="*/ 2462183 w 2760689"/>
              <a:gd name="connsiteY7" fmla="*/ 339028 h 1122401"/>
              <a:gd name="connsiteX8" fmla="*/ 2760689 w 2760689"/>
              <a:gd name="connsiteY8" fmla="*/ 419133 h 1122401"/>
              <a:gd name="connsiteX9" fmla="*/ 2719962 w 2760689"/>
              <a:gd name="connsiteY9" fmla="*/ 479216 h 1122401"/>
              <a:gd name="connsiteX10" fmla="*/ 2102274 w 2760689"/>
              <a:gd name="connsiteY10" fmla="*/ 975830 h 1122401"/>
              <a:gd name="connsiteX11" fmla="*/ 41983 w 2760689"/>
              <a:gd name="connsiteY11" fmla="*/ 327255 h 1122401"/>
              <a:gd name="connsiteX12" fmla="*/ 0 w 2760689"/>
              <a:gd name="connsiteY12" fmla="*/ 246538 h 112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0689" h="1122401">
                <a:moveTo>
                  <a:pt x="0" y="246538"/>
                </a:moveTo>
                <a:lnTo>
                  <a:pt x="236760" y="56880"/>
                </a:lnTo>
                <a:lnTo>
                  <a:pt x="544176" y="0"/>
                </a:lnTo>
                <a:lnTo>
                  <a:pt x="556898" y="24459"/>
                </a:lnTo>
                <a:cubicBezTo>
                  <a:pt x="817032" y="468052"/>
                  <a:pt x="1376050" y="651292"/>
                  <a:pt x="1853727" y="432699"/>
                </a:cubicBezTo>
                <a:cubicBezTo>
                  <a:pt x="1981108" y="374407"/>
                  <a:pt x="2090645" y="293059"/>
                  <a:pt x="2179657" y="195865"/>
                </a:cubicBezTo>
                <a:lnTo>
                  <a:pt x="2236751" y="127068"/>
                </a:lnTo>
                <a:lnTo>
                  <a:pt x="2462183" y="339028"/>
                </a:lnTo>
                <a:lnTo>
                  <a:pt x="2760689" y="419133"/>
                </a:lnTo>
                <a:lnTo>
                  <a:pt x="2719962" y="479216"/>
                </a:lnTo>
                <a:cubicBezTo>
                  <a:pt x="2563909" y="687074"/>
                  <a:pt x="2355238" y="860069"/>
                  <a:pt x="2102274" y="975830"/>
                </a:cubicBezTo>
                <a:cubicBezTo>
                  <a:pt x="1343380" y="1323113"/>
                  <a:pt x="455262" y="1031997"/>
                  <a:pt x="41983" y="327255"/>
                </a:cubicBezTo>
                <a:lnTo>
                  <a:pt x="0" y="24653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7" name="Freeform: Shape 16">
            <a:extLst>
              <a:ext uri="{FF2B5EF4-FFF2-40B4-BE49-F238E27FC236}">
                <a16:creationId xmlns:a16="http://schemas.microsoft.com/office/drawing/2014/main" id="{87F833B8-ACF2-4DE1-9F10-227A96548D28}"/>
              </a:ext>
            </a:extLst>
          </p:cNvPr>
          <p:cNvSpPr/>
          <p:nvPr/>
        </p:nvSpPr>
        <p:spPr>
          <a:xfrm rot="6875380">
            <a:off x="4005201" y="3420050"/>
            <a:ext cx="1117711" cy="1832637"/>
          </a:xfrm>
          <a:custGeom>
            <a:avLst/>
            <a:gdLst>
              <a:gd name="connsiteX0" fmla="*/ 0 w 1490281"/>
              <a:gd name="connsiteY0" fmla="*/ 600726 h 2443516"/>
              <a:gd name="connsiteX1" fmla="*/ 75724 w 1490281"/>
              <a:gd name="connsiteY1" fmla="*/ 299413 h 2443516"/>
              <a:gd name="connsiteX2" fmla="*/ 478 w 1490281"/>
              <a:gd name="connsiteY2" fmla="*/ 0 h 2443516"/>
              <a:gd name="connsiteX3" fmla="*/ 141313 w 1490281"/>
              <a:gd name="connsiteY3" fmla="*/ 16518 h 2443516"/>
              <a:gd name="connsiteX4" fmla="*/ 1343710 w 1490281"/>
              <a:gd name="connsiteY4" fmla="*/ 936184 h 2443516"/>
              <a:gd name="connsiteX5" fmla="*/ 1327899 w 1490281"/>
              <a:gd name="connsiteY5" fmla="*/ 2311277 h 2443516"/>
              <a:gd name="connsiteX6" fmla="*/ 1255735 w 1490281"/>
              <a:gd name="connsiteY6" fmla="*/ 2443516 h 2443516"/>
              <a:gd name="connsiteX7" fmla="*/ 950067 w 1490281"/>
              <a:gd name="connsiteY7" fmla="*/ 2361489 h 2443516"/>
              <a:gd name="connsiteX8" fmla="*/ 730755 w 1490281"/>
              <a:gd name="connsiteY8" fmla="*/ 2155284 h 2443516"/>
              <a:gd name="connsiteX9" fmla="*/ 743907 w 1490281"/>
              <a:gd name="connsiteY9" fmla="*/ 2135880 h 2443516"/>
              <a:gd name="connsiteX10" fmla="*/ 800578 w 1490281"/>
              <a:gd name="connsiteY10" fmla="*/ 1184731 h 2443516"/>
              <a:gd name="connsiteX11" fmla="*/ 43741 w 1490281"/>
              <a:gd name="connsiteY11" fmla="*/ 605857 h 2443516"/>
              <a:gd name="connsiteX12" fmla="*/ 0 w 1490281"/>
              <a:gd name="connsiteY12" fmla="*/ 600726 h 244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0281" h="2443516">
                <a:moveTo>
                  <a:pt x="0" y="600726"/>
                </a:moveTo>
                <a:lnTo>
                  <a:pt x="75724" y="299413"/>
                </a:lnTo>
                <a:lnTo>
                  <a:pt x="478" y="0"/>
                </a:lnTo>
                <a:lnTo>
                  <a:pt x="141313" y="16518"/>
                </a:lnTo>
                <a:cubicBezTo>
                  <a:pt x="651728" y="101500"/>
                  <a:pt x="1112188" y="430255"/>
                  <a:pt x="1343710" y="936184"/>
                </a:cubicBezTo>
                <a:cubicBezTo>
                  <a:pt x="1552079" y="1391520"/>
                  <a:pt x="1530625" y="1893377"/>
                  <a:pt x="1327899" y="2311277"/>
                </a:cubicBezTo>
                <a:lnTo>
                  <a:pt x="1255735" y="2443516"/>
                </a:lnTo>
                <a:lnTo>
                  <a:pt x="950067" y="2361489"/>
                </a:lnTo>
                <a:lnTo>
                  <a:pt x="730755" y="2155284"/>
                </a:lnTo>
                <a:lnTo>
                  <a:pt x="743907" y="2135880"/>
                </a:lnTo>
                <a:cubicBezTo>
                  <a:pt x="913443" y="1857785"/>
                  <a:pt x="946307" y="1503182"/>
                  <a:pt x="800578" y="1184731"/>
                </a:cubicBezTo>
                <a:cubicBezTo>
                  <a:pt x="654849" y="866279"/>
                  <a:pt x="365017" y="659347"/>
                  <a:pt x="43741" y="605857"/>
                </a:cubicBezTo>
                <a:lnTo>
                  <a:pt x="0" y="60072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7" name="TextBox 6">
            <a:extLst>
              <a:ext uri="{FF2B5EF4-FFF2-40B4-BE49-F238E27FC236}">
                <a16:creationId xmlns:a16="http://schemas.microsoft.com/office/drawing/2014/main" id="{CD428294-C692-463A-9900-A9A617EBD6B2}"/>
              </a:ext>
            </a:extLst>
          </p:cNvPr>
          <p:cNvSpPr txBox="1"/>
          <p:nvPr/>
        </p:nvSpPr>
        <p:spPr>
          <a:xfrm>
            <a:off x="750966" y="2765062"/>
            <a:ext cx="2209882" cy="1508105"/>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8" name="TextBox 7">
            <a:extLst>
              <a:ext uri="{FF2B5EF4-FFF2-40B4-BE49-F238E27FC236}">
                <a16:creationId xmlns:a16="http://schemas.microsoft.com/office/drawing/2014/main" id="{17BFF93D-398A-4072-A634-BF9914AE1B42}"/>
              </a:ext>
            </a:extLst>
          </p:cNvPr>
          <p:cNvSpPr txBox="1"/>
          <p:nvPr/>
        </p:nvSpPr>
        <p:spPr>
          <a:xfrm>
            <a:off x="750966" y="2500747"/>
            <a:ext cx="2209882" cy="276999"/>
          </a:xfrm>
          <a:prstGeom prst="rect">
            <a:avLst/>
          </a:prstGeom>
          <a:noFill/>
        </p:spPr>
        <p:txBody>
          <a:bodyPr wrap="square" lIns="0" tIns="0" rIns="0" bIns="0" rtlCol="0">
            <a:spAutoFit/>
          </a:bodyPr>
          <a:lstStyle/>
          <a:p>
            <a:pPr algn="r"/>
            <a:r>
              <a:rPr lang="en-PH" dirty="0">
                <a:solidFill>
                  <a:schemeClr val="accent1"/>
                </a:solidFill>
                <a:latin typeface="Arial" panose="020B0604020202020204" pitchFamily="34" charset="0"/>
              </a:rPr>
              <a:t>Lorem ipsum</a:t>
            </a:r>
          </a:p>
        </p:txBody>
      </p:sp>
      <p:sp>
        <p:nvSpPr>
          <p:cNvPr id="9" name="TextBox 8">
            <a:extLst>
              <a:ext uri="{FF2B5EF4-FFF2-40B4-BE49-F238E27FC236}">
                <a16:creationId xmlns:a16="http://schemas.microsoft.com/office/drawing/2014/main" id="{3FA5417A-A2E4-4D91-BB5E-0E047719073B}"/>
              </a:ext>
            </a:extLst>
          </p:cNvPr>
          <p:cNvSpPr txBox="1"/>
          <p:nvPr/>
        </p:nvSpPr>
        <p:spPr>
          <a:xfrm>
            <a:off x="6205839" y="2670326"/>
            <a:ext cx="2209882" cy="1508105"/>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10" name="TextBox 9">
            <a:extLst>
              <a:ext uri="{FF2B5EF4-FFF2-40B4-BE49-F238E27FC236}">
                <a16:creationId xmlns:a16="http://schemas.microsoft.com/office/drawing/2014/main" id="{11185215-3001-49A2-BB5B-04476EDC8811}"/>
              </a:ext>
            </a:extLst>
          </p:cNvPr>
          <p:cNvSpPr txBox="1"/>
          <p:nvPr/>
        </p:nvSpPr>
        <p:spPr>
          <a:xfrm>
            <a:off x="6205839" y="2406011"/>
            <a:ext cx="2209882" cy="276999"/>
          </a:xfrm>
          <a:prstGeom prst="rect">
            <a:avLst/>
          </a:prstGeom>
          <a:noFill/>
        </p:spPr>
        <p:txBody>
          <a:bodyPr wrap="square" lIns="0" tIns="0" rIns="0" bIns="0" rtlCol="0">
            <a:spAutoFit/>
          </a:bodyPr>
          <a:lstStyle/>
          <a:p>
            <a:r>
              <a:rPr lang="en-PH" dirty="0">
                <a:solidFill>
                  <a:schemeClr val="accent2"/>
                </a:solidFill>
                <a:latin typeface="Arial" panose="020B0604020202020204" pitchFamily="34" charset="0"/>
              </a:rPr>
              <a:t>Lorem ipsum</a:t>
            </a:r>
          </a:p>
        </p:txBody>
      </p:sp>
      <p:cxnSp>
        <p:nvCxnSpPr>
          <p:cNvPr id="13" name="Straight Connector 12">
            <a:extLst>
              <a:ext uri="{FF2B5EF4-FFF2-40B4-BE49-F238E27FC236}">
                <a16:creationId xmlns:a16="http://schemas.microsoft.com/office/drawing/2014/main" id="{FD3C1E37-735F-468F-BED5-AD499982AFE2}"/>
              </a:ext>
            </a:extLst>
          </p:cNvPr>
          <p:cNvCxnSpPr>
            <a:cxnSpLocks/>
          </p:cNvCxnSpPr>
          <p:nvPr/>
        </p:nvCxnSpPr>
        <p:spPr>
          <a:xfrm flipH="1">
            <a:off x="2979686" y="3035761"/>
            <a:ext cx="51876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AD0EAAD-2929-4C62-B3E2-8042F5B4FA19}"/>
              </a:ext>
            </a:extLst>
          </p:cNvPr>
          <p:cNvCxnSpPr>
            <a:cxnSpLocks/>
          </p:cNvCxnSpPr>
          <p:nvPr/>
        </p:nvCxnSpPr>
        <p:spPr>
          <a:xfrm>
            <a:off x="5557350" y="2941023"/>
            <a:ext cx="60697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C929FF16-AF9E-4C54-A121-17ED9F329482}"/>
              </a:ext>
            </a:extLst>
          </p:cNvPr>
          <p:cNvCxnSpPr>
            <a:cxnSpLocks/>
            <a:stCxn id="24" idx="2"/>
            <a:endCxn id="19" idx="0"/>
          </p:cNvCxnSpPr>
          <p:nvPr/>
        </p:nvCxnSpPr>
        <p:spPr>
          <a:xfrm flipH="1">
            <a:off x="4566535" y="4802935"/>
            <a:ext cx="5467" cy="197322"/>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88389244-7778-4ECA-984F-787679E13379}"/>
              </a:ext>
            </a:extLst>
          </p:cNvPr>
          <p:cNvSpPr txBox="1"/>
          <p:nvPr/>
        </p:nvSpPr>
        <p:spPr>
          <a:xfrm>
            <a:off x="2593374" y="5299295"/>
            <a:ext cx="3946322" cy="861774"/>
          </a:xfrm>
          <a:prstGeom prst="rect">
            <a:avLst/>
          </a:prstGeom>
          <a:noFill/>
        </p:spPr>
        <p:txBody>
          <a:bodyPr wrap="square" lIns="0" tIns="0" rIns="0" bIns="0" rtlCol="0">
            <a:spAutoFit/>
          </a:bodyPr>
          <a:lstStyle/>
          <a:p>
            <a:pPr algn="ct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19" name="TextBox 18">
            <a:extLst>
              <a:ext uri="{FF2B5EF4-FFF2-40B4-BE49-F238E27FC236}">
                <a16:creationId xmlns:a16="http://schemas.microsoft.com/office/drawing/2014/main" id="{0D9F324C-0D0F-4F4B-884F-28A419580A82}"/>
              </a:ext>
            </a:extLst>
          </p:cNvPr>
          <p:cNvSpPr txBox="1"/>
          <p:nvPr/>
        </p:nvSpPr>
        <p:spPr>
          <a:xfrm>
            <a:off x="3461594" y="5000257"/>
            <a:ext cx="2209882" cy="276999"/>
          </a:xfrm>
          <a:prstGeom prst="rect">
            <a:avLst/>
          </a:prstGeom>
          <a:noFill/>
        </p:spPr>
        <p:txBody>
          <a:bodyPr wrap="square" lIns="0" tIns="0" rIns="0" bIns="0" rtlCol="0">
            <a:spAutoFit/>
          </a:bodyPr>
          <a:lstStyle/>
          <a:p>
            <a:pPr algn="ctr"/>
            <a:r>
              <a:rPr lang="en-PH" dirty="0">
                <a:solidFill>
                  <a:schemeClr val="accent3"/>
                </a:solidFill>
                <a:latin typeface="Arial" panose="020B0604020202020204" pitchFamily="34" charset="0"/>
              </a:rPr>
              <a:t>Lorem ipsum</a:t>
            </a:r>
          </a:p>
        </p:txBody>
      </p:sp>
      <p:pic>
        <p:nvPicPr>
          <p:cNvPr id="22" name="Graphic 21" descr="Single gear with solid fill">
            <a:extLst>
              <a:ext uri="{FF2B5EF4-FFF2-40B4-BE49-F238E27FC236}">
                <a16:creationId xmlns:a16="http://schemas.microsoft.com/office/drawing/2014/main" id="{DDC23140-52C3-4684-A454-5313DC333A4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8285" y="2941026"/>
            <a:ext cx="408814" cy="408814"/>
          </a:xfrm>
          <a:prstGeom prst="rect">
            <a:avLst/>
          </a:prstGeom>
        </p:spPr>
      </p:pic>
      <p:pic>
        <p:nvPicPr>
          <p:cNvPr id="23" name="Graphic 22" descr="Single gear with solid fill">
            <a:extLst>
              <a:ext uri="{FF2B5EF4-FFF2-40B4-BE49-F238E27FC236}">
                <a16:creationId xmlns:a16="http://schemas.microsoft.com/office/drawing/2014/main" id="{FFDFCD66-3EEE-446F-86F0-C09EF46F01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72389" y="2978895"/>
            <a:ext cx="408814" cy="408814"/>
          </a:xfrm>
          <a:prstGeom prst="rect">
            <a:avLst/>
          </a:prstGeom>
        </p:spPr>
      </p:pic>
      <p:pic>
        <p:nvPicPr>
          <p:cNvPr id="24" name="Graphic 23" descr="Single gear with solid fill">
            <a:extLst>
              <a:ext uri="{FF2B5EF4-FFF2-40B4-BE49-F238E27FC236}">
                <a16:creationId xmlns:a16="http://schemas.microsoft.com/office/drawing/2014/main" id="{7F6FE3A8-FBB6-473D-A0E0-49501641539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367595" y="4394121"/>
            <a:ext cx="408814" cy="408814"/>
          </a:xfrm>
          <a:prstGeom prst="rect">
            <a:avLst/>
          </a:prstGeom>
        </p:spPr>
      </p:pic>
      <p:sp>
        <p:nvSpPr>
          <p:cNvPr id="25" name="TextBox 24">
            <a:extLst>
              <a:ext uri="{FF2B5EF4-FFF2-40B4-BE49-F238E27FC236}">
                <a16:creationId xmlns:a16="http://schemas.microsoft.com/office/drawing/2014/main" id="{D874AF0E-9C2B-43C1-B300-30DE9F401FAD}"/>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3</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spTree>
    <p:extLst>
      <p:ext uri="{BB962C8B-B14F-4D97-AF65-F5344CB8AC3E}">
        <p14:creationId xmlns:p14="http://schemas.microsoft.com/office/powerpoint/2010/main" val="35837770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Four Segment Circular Chevron</a:t>
            </a:r>
          </a:p>
        </p:txBody>
      </p:sp>
      <p:sp>
        <p:nvSpPr>
          <p:cNvPr id="6" name="Slide Number Placeholder 5">
            <a:extLst>
              <a:ext uri="{FF2B5EF4-FFF2-40B4-BE49-F238E27FC236}">
                <a16:creationId xmlns:a16="http://schemas.microsoft.com/office/drawing/2014/main" id="{3B251F20-5128-418D-A9A4-4F7F96DB8FD2}"/>
              </a:ext>
            </a:extLst>
          </p:cNvPr>
          <p:cNvSpPr>
            <a:spLocks noGrp="1"/>
          </p:cNvSpPr>
          <p:nvPr>
            <p:ph type="sldNum" sz="quarter" idx="12"/>
          </p:nvPr>
        </p:nvSpPr>
        <p:spPr/>
        <p:txBody>
          <a:bodyPr/>
          <a:lstStyle/>
          <a:p>
            <a:fld id="{B4E65411-8987-4E1B-B445-C7393B08D5DF}" type="slidenum">
              <a:rPr lang="en-PH" smtClean="0"/>
              <a:t>83</a:t>
            </a:fld>
            <a:endParaRPr lang="en-PH" dirty="0"/>
          </a:p>
        </p:txBody>
      </p:sp>
      <p:grpSp>
        <p:nvGrpSpPr>
          <p:cNvPr id="4" name="Group 3">
            <a:extLst>
              <a:ext uri="{FF2B5EF4-FFF2-40B4-BE49-F238E27FC236}">
                <a16:creationId xmlns:a16="http://schemas.microsoft.com/office/drawing/2014/main" id="{718B336D-4101-4875-A971-61A1117051E1}"/>
              </a:ext>
            </a:extLst>
          </p:cNvPr>
          <p:cNvGrpSpPr/>
          <p:nvPr/>
        </p:nvGrpSpPr>
        <p:grpSpPr>
          <a:xfrm>
            <a:off x="3363482" y="2417551"/>
            <a:ext cx="2417043" cy="2417042"/>
            <a:chOff x="4484640" y="1817639"/>
            <a:chExt cx="3222724" cy="3222723"/>
          </a:xfrm>
        </p:grpSpPr>
        <p:sp>
          <p:nvSpPr>
            <p:cNvPr id="21" name="Freeform: Shape 20">
              <a:extLst>
                <a:ext uri="{FF2B5EF4-FFF2-40B4-BE49-F238E27FC236}">
                  <a16:creationId xmlns:a16="http://schemas.microsoft.com/office/drawing/2014/main" id="{D1B76CD8-3120-427A-AD57-B73390D2F820}"/>
                </a:ext>
              </a:extLst>
            </p:cNvPr>
            <p:cNvSpPr/>
            <p:nvPr/>
          </p:nvSpPr>
          <p:spPr>
            <a:xfrm rot="5400000" flipH="1">
              <a:off x="6099263" y="1824111"/>
              <a:ext cx="1611361" cy="1598417"/>
            </a:xfrm>
            <a:custGeom>
              <a:avLst/>
              <a:gdLst>
                <a:gd name="connsiteX0" fmla="*/ 1611361 w 1611361"/>
                <a:gd name="connsiteY0" fmla="*/ 1597807 h 1598417"/>
                <a:gd name="connsiteX1" fmla="*/ 1603562 w 1611361"/>
                <a:gd name="connsiteY1" fmla="*/ 1443344 h 1598417"/>
                <a:gd name="connsiteX2" fmla="*/ 164806 w 1611361"/>
                <a:gd name="connsiteY2" fmla="*/ 4588 h 1598417"/>
                <a:gd name="connsiteX3" fmla="*/ 73938 w 1611361"/>
                <a:gd name="connsiteY3" fmla="*/ 0 h 1598417"/>
                <a:gd name="connsiteX4" fmla="*/ 0 w 1611361"/>
                <a:gd name="connsiteY4" fmla="*/ 294209 h 1598417"/>
                <a:gd name="connsiteX5" fmla="*/ 76199 w 1611361"/>
                <a:gd name="connsiteY5" fmla="*/ 597414 h 1598417"/>
                <a:gd name="connsiteX6" fmla="*/ 103735 w 1611361"/>
                <a:gd name="connsiteY6" fmla="*/ 598804 h 1598417"/>
                <a:gd name="connsiteX7" fmla="*/ 1009346 w 1611361"/>
                <a:gd name="connsiteY7" fmla="*/ 1504415 h 1598417"/>
                <a:gd name="connsiteX8" fmla="*/ 1014092 w 1611361"/>
                <a:gd name="connsiteY8" fmla="*/ 1598417 h 1598417"/>
                <a:gd name="connsiteX9" fmla="*/ 1313942 w 1611361"/>
                <a:gd name="connsiteY9" fmla="*/ 1523061 h 1598417"/>
                <a:gd name="connsiteX10" fmla="*/ 1611361 w 1611361"/>
                <a:gd name="connsiteY10" fmla="*/ 1597807 h 159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1361" h="1598417">
                  <a:moveTo>
                    <a:pt x="1611361" y="1597807"/>
                  </a:moveTo>
                  <a:lnTo>
                    <a:pt x="1603562" y="1443344"/>
                  </a:lnTo>
                  <a:cubicBezTo>
                    <a:pt x="1526520" y="684729"/>
                    <a:pt x="923421" y="81630"/>
                    <a:pt x="164806" y="4588"/>
                  </a:cubicBezTo>
                  <a:lnTo>
                    <a:pt x="73938" y="0"/>
                  </a:lnTo>
                  <a:lnTo>
                    <a:pt x="0" y="294209"/>
                  </a:lnTo>
                  <a:lnTo>
                    <a:pt x="76199" y="597414"/>
                  </a:lnTo>
                  <a:lnTo>
                    <a:pt x="103735" y="598804"/>
                  </a:lnTo>
                  <a:cubicBezTo>
                    <a:pt x="581238" y="647298"/>
                    <a:pt x="960852" y="1026912"/>
                    <a:pt x="1009346" y="1504415"/>
                  </a:cubicBezTo>
                  <a:lnTo>
                    <a:pt x="1014092" y="1598417"/>
                  </a:lnTo>
                  <a:lnTo>
                    <a:pt x="1313942" y="1523061"/>
                  </a:lnTo>
                  <a:lnTo>
                    <a:pt x="1611361" y="159780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0" name="Freeform: Shape 19">
              <a:extLst>
                <a:ext uri="{FF2B5EF4-FFF2-40B4-BE49-F238E27FC236}">
                  <a16:creationId xmlns:a16="http://schemas.microsoft.com/office/drawing/2014/main" id="{29D7048F-997E-43B7-AF30-4B6079897DC8}"/>
                </a:ext>
              </a:extLst>
            </p:cNvPr>
            <p:cNvSpPr/>
            <p:nvPr/>
          </p:nvSpPr>
          <p:spPr>
            <a:xfrm rot="5400000" flipH="1">
              <a:off x="4491112" y="1814378"/>
              <a:ext cx="1598417" cy="1611361"/>
            </a:xfrm>
            <a:custGeom>
              <a:avLst/>
              <a:gdLst>
                <a:gd name="connsiteX0" fmla="*/ 1598417 w 1598417"/>
                <a:gd name="connsiteY0" fmla="*/ 73939 h 1611361"/>
                <a:gd name="connsiteX1" fmla="*/ 1304209 w 1598417"/>
                <a:gd name="connsiteY1" fmla="*/ 0 h 1611361"/>
                <a:gd name="connsiteX2" fmla="*/ 1001003 w 1598417"/>
                <a:gd name="connsiteY2" fmla="*/ 76200 h 1611361"/>
                <a:gd name="connsiteX3" fmla="*/ 999613 w 1598417"/>
                <a:gd name="connsiteY3" fmla="*/ 103734 h 1611361"/>
                <a:gd name="connsiteX4" fmla="*/ 94002 w 1598417"/>
                <a:gd name="connsiteY4" fmla="*/ 1009346 h 1611361"/>
                <a:gd name="connsiteX5" fmla="*/ 0 w 1598417"/>
                <a:gd name="connsiteY5" fmla="*/ 1014092 h 1611361"/>
                <a:gd name="connsiteX6" fmla="*/ 75357 w 1598417"/>
                <a:gd name="connsiteY6" fmla="*/ 1313943 h 1611361"/>
                <a:gd name="connsiteX7" fmla="*/ 611 w 1598417"/>
                <a:gd name="connsiteY7" fmla="*/ 1611361 h 1611361"/>
                <a:gd name="connsiteX8" fmla="*/ 155073 w 1598417"/>
                <a:gd name="connsiteY8" fmla="*/ 1603562 h 1611361"/>
                <a:gd name="connsiteX9" fmla="*/ 1593829 w 1598417"/>
                <a:gd name="connsiteY9" fmla="*/ 164805 h 1611361"/>
                <a:gd name="connsiteX10" fmla="*/ 1598417 w 1598417"/>
                <a:gd name="connsiteY10" fmla="*/ 73939 h 161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17" h="1611361">
                  <a:moveTo>
                    <a:pt x="1598417" y="73939"/>
                  </a:moveTo>
                  <a:lnTo>
                    <a:pt x="1304209" y="0"/>
                  </a:lnTo>
                  <a:lnTo>
                    <a:pt x="1001003" y="76200"/>
                  </a:lnTo>
                  <a:lnTo>
                    <a:pt x="999613" y="103734"/>
                  </a:lnTo>
                  <a:cubicBezTo>
                    <a:pt x="951119" y="581237"/>
                    <a:pt x="571505" y="960852"/>
                    <a:pt x="94002" y="1009346"/>
                  </a:cubicBezTo>
                  <a:lnTo>
                    <a:pt x="0" y="1014092"/>
                  </a:lnTo>
                  <a:lnTo>
                    <a:pt x="75357" y="1313943"/>
                  </a:lnTo>
                  <a:lnTo>
                    <a:pt x="611" y="1611361"/>
                  </a:lnTo>
                  <a:lnTo>
                    <a:pt x="155073" y="1603562"/>
                  </a:lnTo>
                  <a:cubicBezTo>
                    <a:pt x="913688" y="1526520"/>
                    <a:pt x="1516787" y="923421"/>
                    <a:pt x="1593829" y="164805"/>
                  </a:cubicBezTo>
                  <a:lnTo>
                    <a:pt x="1598417" y="739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4" name="Freeform: Shape 13">
              <a:extLst>
                <a:ext uri="{FF2B5EF4-FFF2-40B4-BE49-F238E27FC236}">
                  <a16:creationId xmlns:a16="http://schemas.microsoft.com/office/drawing/2014/main" id="{42F2229C-379D-47B7-9C53-BF1B2408F76E}"/>
                </a:ext>
              </a:extLst>
            </p:cNvPr>
            <p:cNvSpPr/>
            <p:nvPr/>
          </p:nvSpPr>
          <p:spPr>
            <a:xfrm rot="5400000" flipH="1">
              <a:off x="4481378" y="3435473"/>
              <a:ext cx="1611362" cy="1598416"/>
            </a:xfrm>
            <a:custGeom>
              <a:avLst/>
              <a:gdLst>
                <a:gd name="connsiteX0" fmla="*/ 1611362 w 1611362"/>
                <a:gd name="connsiteY0" fmla="*/ 1304209 h 1598416"/>
                <a:gd name="connsiteX1" fmla="*/ 1535162 w 1611362"/>
                <a:gd name="connsiteY1" fmla="*/ 1001002 h 1598416"/>
                <a:gd name="connsiteX2" fmla="*/ 1507626 w 1611362"/>
                <a:gd name="connsiteY2" fmla="*/ 999612 h 1598416"/>
                <a:gd name="connsiteX3" fmla="*/ 602016 w 1611362"/>
                <a:gd name="connsiteY3" fmla="*/ 94000 h 1598416"/>
                <a:gd name="connsiteX4" fmla="*/ 597269 w 1611362"/>
                <a:gd name="connsiteY4" fmla="*/ 0 h 1598416"/>
                <a:gd name="connsiteX5" fmla="*/ 297420 w 1611362"/>
                <a:gd name="connsiteY5" fmla="*/ 75356 h 1598416"/>
                <a:gd name="connsiteX6" fmla="*/ 0 w 1611362"/>
                <a:gd name="connsiteY6" fmla="*/ 611 h 1598416"/>
                <a:gd name="connsiteX7" fmla="*/ 7800 w 1611362"/>
                <a:gd name="connsiteY7" fmla="*/ 155071 h 1598416"/>
                <a:gd name="connsiteX8" fmla="*/ 1446555 w 1611362"/>
                <a:gd name="connsiteY8" fmla="*/ 1593828 h 1598416"/>
                <a:gd name="connsiteX9" fmla="*/ 1537423 w 1611362"/>
                <a:gd name="connsiteY9" fmla="*/ 1598416 h 1598416"/>
                <a:gd name="connsiteX10" fmla="*/ 1611362 w 1611362"/>
                <a:gd name="connsiteY10" fmla="*/ 1304209 h 1598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1362" h="1598416">
                  <a:moveTo>
                    <a:pt x="1611362" y="1304209"/>
                  </a:moveTo>
                  <a:lnTo>
                    <a:pt x="1535162" y="1001002"/>
                  </a:lnTo>
                  <a:lnTo>
                    <a:pt x="1507626" y="999612"/>
                  </a:lnTo>
                  <a:cubicBezTo>
                    <a:pt x="1030123" y="951118"/>
                    <a:pt x="650509" y="571503"/>
                    <a:pt x="602016" y="94000"/>
                  </a:cubicBezTo>
                  <a:lnTo>
                    <a:pt x="597269" y="0"/>
                  </a:lnTo>
                  <a:lnTo>
                    <a:pt x="297420" y="75356"/>
                  </a:lnTo>
                  <a:lnTo>
                    <a:pt x="0" y="611"/>
                  </a:lnTo>
                  <a:lnTo>
                    <a:pt x="7800" y="155071"/>
                  </a:lnTo>
                  <a:cubicBezTo>
                    <a:pt x="84841" y="913687"/>
                    <a:pt x="687940" y="1516786"/>
                    <a:pt x="1446555" y="1593828"/>
                  </a:cubicBezTo>
                  <a:lnTo>
                    <a:pt x="1537423" y="1598416"/>
                  </a:lnTo>
                  <a:lnTo>
                    <a:pt x="1611362" y="13042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3" name="Freeform: Shape 12">
              <a:extLst>
                <a:ext uri="{FF2B5EF4-FFF2-40B4-BE49-F238E27FC236}">
                  <a16:creationId xmlns:a16="http://schemas.microsoft.com/office/drawing/2014/main" id="{711CEE2A-87FB-48CC-BB6F-D9F6ADF08E5C}"/>
                </a:ext>
              </a:extLst>
            </p:cNvPr>
            <p:cNvSpPr/>
            <p:nvPr/>
          </p:nvSpPr>
          <p:spPr>
            <a:xfrm rot="5400000" flipH="1">
              <a:off x="6102474" y="3432261"/>
              <a:ext cx="1598417" cy="1611362"/>
            </a:xfrm>
            <a:custGeom>
              <a:avLst/>
              <a:gdLst>
                <a:gd name="connsiteX0" fmla="*/ 1598417 w 1598417"/>
                <a:gd name="connsiteY0" fmla="*/ 597269 h 1611362"/>
                <a:gd name="connsiteX1" fmla="*/ 1523060 w 1598417"/>
                <a:gd name="connsiteY1" fmla="*/ 297420 h 1611362"/>
                <a:gd name="connsiteX2" fmla="*/ 1597806 w 1598417"/>
                <a:gd name="connsiteY2" fmla="*/ 0 h 1611362"/>
                <a:gd name="connsiteX3" fmla="*/ 1443344 w 1598417"/>
                <a:gd name="connsiteY3" fmla="*/ 7799 h 1611362"/>
                <a:gd name="connsiteX4" fmla="*/ 4589 w 1598417"/>
                <a:gd name="connsiteY4" fmla="*/ 1446555 h 1611362"/>
                <a:gd name="connsiteX5" fmla="*/ 0 w 1598417"/>
                <a:gd name="connsiteY5" fmla="*/ 1537424 h 1611362"/>
                <a:gd name="connsiteX6" fmla="*/ 294209 w 1598417"/>
                <a:gd name="connsiteY6" fmla="*/ 1611362 h 1611362"/>
                <a:gd name="connsiteX7" fmla="*/ 597414 w 1598417"/>
                <a:gd name="connsiteY7" fmla="*/ 1535163 h 1611362"/>
                <a:gd name="connsiteX8" fmla="*/ 598805 w 1598417"/>
                <a:gd name="connsiteY8" fmla="*/ 1507626 h 1611362"/>
                <a:gd name="connsiteX9" fmla="*/ 1504415 w 1598417"/>
                <a:gd name="connsiteY9" fmla="*/ 602015 h 1611362"/>
                <a:gd name="connsiteX10" fmla="*/ 1598417 w 1598417"/>
                <a:gd name="connsiteY10" fmla="*/ 597269 h 161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8417" h="1611362">
                  <a:moveTo>
                    <a:pt x="1598417" y="597269"/>
                  </a:moveTo>
                  <a:lnTo>
                    <a:pt x="1523060" y="297420"/>
                  </a:lnTo>
                  <a:lnTo>
                    <a:pt x="1597806" y="0"/>
                  </a:lnTo>
                  <a:lnTo>
                    <a:pt x="1443344" y="7799"/>
                  </a:lnTo>
                  <a:cubicBezTo>
                    <a:pt x="684729" y="84841"/>
                    <a:pt x="81630" y="687940"/>
                    <a:pt x="4589" y="1446555"/>
                  </a:cubicBezTo>
                  <a:lnTo>
                    <a:pt x="0" y="1537424"/>
                  </a:lnTo>
                  <a:lnTo>
                    <a:pt x="294209" y="1611362"/>
                  </a:lnTo>
                  <a:lnTo>
                    <a:pt x="597414" y="1535163"/>
                  </a:lnTo>
                  <a:lnTo>
                    <a:pt x="598805" y="1507626"/>
                  </a:lnTo>
                  <a:cubicBezTo>
                    <a:pt x="647298" y="1030123"/>
                    <a:pt x="1026912" y="650509"/>
                    <a:pt x="1504415" y="602015"/>
                  </a:cubicBezTo>
                  <a:lnTo>
                    <a:pt x="1598417" y="59726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grpSp>
      <p:sp>
        <p:nvSpPr>
          <p:cNvPr id="11" name="TextBox 10">
            <a:extLst>
              <a:ext uri="{FF2B5EF4-FFF2-40B4-BE49-F238E27FC236}">
                <a16:creationId xmlns:a16="http://schemas.microsoft.com/office/drawing/2014/main" id="{B25DA2CD-C6BF-44A3-A681-7758ACF74687}"/>
              </a:ext>
            </a:extLst>
          </p:cNvPr>
          <p:cNvSpPr txBox="1"/>
          <p:nvPr/>
        </p:nvSpPr>
        <p:spPr>
          <a:xfrm>
            <a:off x="6205839" y="2144984"/>
            <a:ext cx="2209882" cy="1508105"/>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12" name="TextBox 11">
            <a:extLst>
              <a:ext uri="{FF2B5EF4-FFF2-40B4-BE49-F238E27FC236}">
                <a16:creationId xmlns:a16="http://schemas.microsoft.com/office/drawing/2014/main" id="{76238307-4054-4652-B4F5-880A7330C695}"/>
              </a:ext>
            </a:extLst>
          </p:cNvPr>
          <p:cNvSpPr txBox="1"/>
          <p:nvPr/>
        </p:nvSpPr>
        <p:spPr>
          <a:xfrm>
            <a:off x="6205839" y="1880669"/>
            <a:ext cx="2209882" cy="276999"/>
          </a:xfrm>
          <a:prstGeom prst="rect">
            <a:avLst/>
          </a:prstGeom>
          <a:noFill/>
        </p:spPr>
        <p:txBody>
          <a:bodyPr wrap="square" lIns="0" tIns="0" rIns="0" bIns="0" rtlCol="0">
            <a:spAutoFit/>
          </a:bodyPr>
          <a:lstStyle/>
          <a:p>
            <a:r>
              <a:rPr lang="en-PH" dirty="0">
                <a:solidFill>
                  <a:schemeClr val="accent5"/>
                </a:solidFill>
                <a:latin typeface="Arial" panose="020B0604020202020204" pitchFamily="34" charset="0"/>
              </a:rPr>
              <a:t>Lorem ipsum</a:t>
            </a:r>
          </a:p>
        </p:txBody>
      </p:sp>
      <p:sp>
        <p:nvSpPr>
          <p:cNvPr id="15" name="TextBox 14">
            <a:extLst>
              <a:ext uri="{FF2B5EF4-FFF2-40B4-BE49-F238E27FC236}">
                <a16:creationId xmlns:a16="http://schemas.microsoft.com/office/drawing/2014/main" id="{C0F2D4E3-4E65-4AED-B59B-75EF77A881D3}"/>
              </a:ext>
            </a:extLst>
          </p:cNvPr>
          <p:cNvSpPr txBox="1"/>
          <p:nvPr/>
        </p:nvSpPr>
        <p:spPr>
          <a:xfrm>
            <a:off x="6205839" y="4430757"/>
            <a:ext cx="2209882" cy="1508105"/>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16" name="TextBox 15">
            <a:extLst>
              <a:ext uri="{FF2B5EF4-FFF2-40B4-BE49-F238E27FC236}">
                <a16:creationId xmlns:a16="http://schemas.microsoft.com/office/drawing/2014/main" id="{5E7E00A1-9463-4A9B-8129-9A9A8D85B6B7}"/>
              </a:ext>
            </a:extLst>
          </p:cNvPr>
          <p:cNvSpPr txBox="1"/>
          <p:nvPr/>
        </p:nvSpPr>
        <p:spPr>
          <a:xfrm>
            <a:off x="6205839" y="4166443"/>
            <a:ext cx="2209882" cy="276999"/>
          </a:xfrm>
          <a:prstGeom prst="rect">
            <a:avLst/>
          </a:prstGeom>
          <a:noFill/>
        </p:spPr>
        <p:txBody>
          <a:bodyPr wrap="square" lIns="0" tIns="0" rIns="0" bIns="0" rtlCol="0">
            <a:spAutoFit/>
          </a:bodyPr>
          <a:lstStyle/>
          <a:p>
            <a:r>
              <a:rPr lang="en-PH" dirty="0">
                <a:solidFill>
                  <a:schemeClr val="accent2"/>
                </a:solidFill>
                <a:latin typeface="Arial" panose="020B0604020202020204" pitchFamily="34" charset="0"/>
              </a:rPr>
              <a:t>Lorem ipsum</a:t>
            </a:r>
          </a:p>
        </p:txBody>
      </p:sp>
      <p:sp>
        <p:nvSpPr>
          <p:cNvPr id="17" name="TextBox 16">
            <a:extLst>
              <a:ext uri="{FF2B5EF4-FFF2-40B4-BE49-F238E27FC236}">
                <a16:creationId xmlns:a16="http://schemas.microsoft.com/office/drawing/2014/main" id="{7C9954FC-7230-4130-87F6-F3065D4E4470}"/>
              </a:ext>
            </a:extLst>
          </p:cNvPr>
          <p:cNvSpPr txBox="1"/>
          <p:nvPr/>
        </p:nvSpPr>
        <p:spPr>
          <a:xfrm>
            <a:off x="727761" y="2111501"/>
            <a:ext cx="2209882" cy="1508105"/>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18" name="TextBox 17">
            <a:extLst>
              <a:ext uri="{FF2B5EF4-FFF2-40B4-BE49-F238E27FC236}">
                <a16:creationId xmlns:a16="http://schemas.microsoft.com/office/drawing/2014/main" id="{8E741366-F0C3-4FC6-84E5-ED57D19B41F6}"/>
              </a:ext>
            </a:extLst>
          </p:cNvPr>
          <p:cNvSpPr txBox="1"/>
          <p:nvPr/>
        </p:nvSpPr>
        <p:spPr>
          <a:xfrm>
            <a:off x="727761" y="1847185"/>
            <a:ext cx="2209882" cy="276999"/>
          </a:xfrm>
          <a:prstGeom prst="rect">
            <a:avLst/>
          </a:prstGeom>
          <a:noFill/>
        </p:spPr>
        <p:txBody>
          <a:bodyPr wrap="square" lIns="0" tIns="0" rIns="0" bIns="0" rtlCol="0">
            <a:spAutoFit/>
          </a:bodyPr>
          <a:lstStyle/>
          <a:p>
            <a:pPr algn="r"/>
            <a:r>
              <a:rPr lang="en-PH" dirty="0">
                <a:solidFill>
                  <a:schemeClr val="accent1"/>
                </a:solidFill>
                <a:latin typeface="Arial" panose="020B0604020202020204" pitchFamily="34" charset="0"/>
              </a:rPr>
              <a:t>Lorem ipsum</a:t>
            </a:r>
          </a:p>
        </p:txBody>
      </p:sp>
      <p:sp>
        <p:nvSpPr>
          <p:cNvPr id="19" name="TextBox 18">
            <a:extLst>
              <a:ext uri="{FF2B5EF4-FFF2-40B4-BE49-F238E27FC236}">
                <a16:creationId xmlns:a16="http://schemas.microsoft.com/office/drawing/2014/main" id="{8DD44D53-F6FD-4127-8E46-6EE2B735EC25}"/>
              </a:ext>
            </a:extLst>
          </p:cNvPr>
          <p:cNvSpPr txBox="1"/>
          <p:nvPr/>
        </p:nvSpPr>
        <p:spPr>
          <a:xfrm>
            <a:off x="727761" y="4430755"/>
            <a:ext cx="2209882" cy="1508105"/>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venenatis nec nibh. Mauris sit amet mollis enim. Donec cursus sagittis bibendum. </a:t>
            </a:r>
          </a:p>
        </p:txBody>
      </p:sp>
      <p:sp>
        <p:nvSpPr>
          <p:cNvPr id="22" name="TextBox 21">
            <a:extLst>
              <a:ext uri="{FF2B5EF4-FFF2-40B4-BE49-F238E27FC236}">
                <a16:creationId xmlns:a16="http://schemas.microsoft.com/office/drawing/2014/main" id="{EF9BCE4F-3E08-431D-A4C9-40A4D541A7AF}"/>
              </a:ext>
            </a:extLst>
          </p:cNvPr>
          <p:cNvSpPr txBox="1"/>
          <p:nvPr/>
        </p:nvSpPr>
        <p:spPr>
          <a:xfrm>
            <a:off x="727761" y="4166441"/>
            <a:ext cx="2209882" cy="276999"/>
          </a:xfrm>
          <a:prstGeom prst="rect">
            <a:avLst/>
          </a:prstGeom>
          <a:noFill/>
        </p:spPr>
        <p:txBody>
          <a:bodyPr wrap="square" lIns="0" tIns="0" rIns="0" bIns="0" rtlCol="0">
            <a:spAutoFit/>
          </a:bodyPr>
          <a:lstStyle/>
          <a:p>
            <a:pPr algn="r"/>
            <a:r>
              <a:rPr lang="en-PH" dirty="0">
                <a:solidFill>
                  <a:schemeClr val="accent3"/>
                </a:solidFill>
                <a:latin typeface="Arial" panose="020B0604020202020204" pitchFamily="34" charset="0"/>
              </a:rPr>
              <a:t>Lorem ipsum</a:t>
            </a:r>
          </a:p>
        </p:txBody>
      </p:sp>
      <p:cxnSp>
        <p:nvCxnSpPr>
          <p:cNvPr id="24" name="Straight Connector 23">
            <a:extLst>
              <a:ext uri="{FF2B5EF4-FFF2-40B4-BE49-F238E27FC236}">
                <a16:creationId xmlns:a16="http://schemas.microsoft.com/office/drawing/2014/main" id="{31D76886-8E3A-4714-A169-B3A01474524E}"/>
              </a:ext>
            </a:extLst>
          </p:cNvPr>
          <p:cNvCxnSpPr>
            <a:cxnSpLocks/>
          </p:cNvCxnSpPr>
          <p:nvPr/>
        </p:nvCxnSpPr>
        <p:spPr>
          <a:xfrm>
            <a:off x="5289630" y="2670324"/>
            <a:ext cx="87469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74C33E1-8173-4878-8B28-434E3E676208}"/>
              </a:ext>
            </a:extLst>
          </p:cNvPr>
          <p:cNvCxnSpPr>
            <a:cxnSpLocks/>
          </p:cNvCxnSpPr>
          <p:nvPr/>
        </p:nvCxnSpPr>
        <p:spPr>
          <a:xfrm>
            <a:off x="5278056" y="4598979"/>
            <a:ext cx="886267"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1FD68FE9-74B8-41BD-B51A-430A72AF47E4}"/>
              </a:ext>
            </a:extLst>
          </p:cNvPr>
          <p:cNvCxnSpPr>
            <a:cxnSpLocks/>
          </p:cNvCxnSpPr>
          <p:nvPr/>
        </p:nvCxnSpPr>
        <p:spPr>
          <a:xfrm flipH="1">
            <a:off x="2963924" y="2636842"/>
            <a:ext cx="878871"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52A509A-3FD4-47EA-B828-75C7E02C006D}"/>
              </a:ext>
            </a:extLst>
          </p:cNvPr>
          <p:cNvCxnSpPr>
            <a:cxnSpLocks/>
          </p:cNvCxnSpPr>
          <p:nvPr/>
        </p:nvCxnSpPr>
        <p:spPr>
          <a:xfrm flipH="1">
            <a:off x="2996941" y="4598979"/>
            <a:ext cx="880578"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pic>
        <p:nvPicPr>
          <p:cNvPr id="28" name="Graphic 27" descr="Single gear with solid fill">
            <a:extLst>
              <a:ext uri="{FF2B5EF4-FFF2-40B4-BE49-F238E27FC236}">
                <a16:creationId xmlns:a16="http://schemas.microsoft.com/office/drawing/2014/main" id="{2643DF9E-C86C-4EF1-BAF4-8644A16B76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12411" y="2758941"/>
            <a:ext cx="408814" cy="408814"/>
          </a:xfrm>
          <a:prstGeom prst="rect">
            <a:avLst/>
          </a:prstGeom>
        </p:spPr>
      </p:pic>
      <p:pic>
        <p:nvPicPr>
          <p:cNvPr id="29" name="Graphic 28" descr="Single gear with solid fill">
            <a:extLst>
              <a:ext uri="{FF2B5EF4-FFF2-40B4-BE49-F238E27FC236}">
                <a16:creationId xmlns:a16="http://schemas.microsoft.com/office/drawing/2014/main" id="{58ED388E-9556-4A4C-9A47-668AD6E85C3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18594" y="2793666"/>
            <a:ext cx="408814" cy="408814"/>
          </a:xfrm>
          <a:prstGeom prst="rect">
            <a:avLst/>
          </a:prstGeom>
        </p:spPr>
      </p:pic>
      <p:pic>
        <p:nvPicPr>
          <p:cNvPr id="30" name="Graphic 29" descr="Single gear with solid fill">
            <a:extLst>
              <a:ext uri="{FF2B5EF4-FFF2-40B4-BE49-F238E27FC236}">
                <a16:creationId xmlns:a16="http://schemas.microsoft.com/office/drawing/2014/main" id="{23D34042-F26A-4347-B5F3-9A1F6B1FFE4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66810" y="4122387"/>
            <a:ext cx="408814" cy="408814"/>
          </a:xfrm>
          <a:prstGeom prst="rect">
            <a:avLst/>
          </a:prstGeom>
        </p:spPr>
      </p:pic>
      <p:pic>
        <p:nvPicPr>
          <p:cNvPr id="31" name="Graphic 30" descr="Single gear with solid fill">
            <a:extLst>
              <a:ext uri="{FF2B5EF4-FFF2-40B4-BE49-F238E27FC236}">
                <a16:creationId xmlns:a16="http://schemas.microsoft.com/office/drawing/2014/main" id="{A49923FA-F8D0-4693-9D26-878B4770FE2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107017" y="4069635"/>
            <a:ext cx="408814" cy="408814"/>
          </a:xfrm>
          <a:prstGeom prst="rect">
            <a:avLst/>
          </a:prstGeom>
        </p:spPr>
      </p:pic>
      <p:sp>
        <p:nvSpPr>
          <p:cNvPr id="32" name="TextBox 31">
            <a:extLst>
              <a:ext uri="{FF2B5EF4-FFF2-40B4-BE49-F238E27FC236}">
                <a16:creationId xmlns:a16="http://schemas.microsoft.com/office/drawing/2014/main" id="{32AC5BA2-7E98-4F3C-B88C-63C381397E10}"/>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4</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spTree>
    <p:extLst>
      <p:ext uri="{BB962C8B-B14F-4D97-AF65-F5344CB8AC3E}">
        <p14:creationId xmlns:p14="http://schemas.microsoft.com/office/powerpoint/2010/main" val="696128822"/>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Five Segment Circular Chevron</a:t>
            </a:r>
          </a:p>
        </p:txBody>
      </p:sp>
      <p:sp>
        <p:nvSpPr>
          <p:cNvPr id="8" name="Slide Number Placeholder 7">
            <a:extLst>
              <a:ext uri="{FF2B5EF4-FFF2-40B4-BE49-F238E27FC236}">
                <a16:creationId xmlns:a16="http://schemas.microsoft.com/office/drawing/2014/main" id="{D0493020-D072-4631-84FD-9CD2716EC1B4}"/>
              </a:ext>
            </a:extLst>
          </p:cNvPr>
          <p:cNvSpPr>
            <a:spLocks noGrp="1"/>
          </p:cNvSpPr>
          <p:nvPr>
            <p:ph type="sldNum" sz="quarter" idx="12"/>
          </p:nvPr>
        </p:nvSpPr>
        <p:spPr/>
        <p:txBody>
          <a:bodyPr/>
          <a:lstStyle/>
          <a:p>
            <a:fld id="{B4E65411-8987-4E1B-B445-C7393B08D5DF}" type="slidenum">
              <a:rPr lang="en-PH" smtClean="0"/>
              <a:t>84</a:t>
            </a:fld>
            <a:endParaRPr lang="en-PH" dirty="0"/>
          </a:p>
        </p:txBody>
      </p:sp>
      <p:sp>
        <p:nvSpPr>
          <p:cNvPr id="25" name="Freeform: Shape 24">
            <a:extLst>
              <a:ext uri="{FF2B5EF4-FFF2-40B4-BE49-F238E27FC236}">
                <a16:creationId xmlns:a16="http://schemas.microsoft.com/office/drawing/2014/main" id="{10AFFC56-594A-401D-942C-5AFB0CC46CA6}"/>
              </a:ext>
            </a:extLst>
          </p:cNvPr>
          <p:cNvSpPr/>
          <p:nvPr/>
        </p:nvSpPr>
        <p:spPr>
          <a:xfrm rot="19178250" flipH="1">
            <a:off x="4703356" y="2217623"/>
            <a:ext cx="710814" cy="1326427"/>
          </a:xfrm>
          <a:custGeom>
            <a:avLst/>
            <a:gdLst>
              <a:gd name="connsiteX0" fmla="*/ 560482 w 947752"/>
              <a:gd name="connsiteY0" fmla="*/ 0 h 1768569"/>
              <a:gd name="connsiteX1" fmla="*/ 447839 w 947752"/>
              <a:gd name="connsiteY1" fmla="*/ 105976 h 1768569"/>
              <a:gd name="connsiteX2" fmla="*/ 73909 w 947752"/>
              <a:gd name="connsiteY2" fmla="*/ 1704885 h 1768569"/>
              <a:gd name="connsiteX3" fmla="*/ 97415 w 947752"/>
              <a:gd name="connsiteY3" fmla="*/ 1768569 h 1768569"/>
              <a:gd name="connsiteX4" fmla="*/ 394639 w 947752"/>
              <a:gd name="connsiteY4" fmla="*/ 1709418 h 1768569"/>
              <a:gd name="connsiteX5" fmla="*/ 639234 w 947752"/>
              <a:gd name="connsiteY5" fmla="*/ 1508007 h 1768569"/>
              <a:gd name="connsiteX6" fmla="*/ 618950 w 947752"/>
              <a:gd name="connsiteY6" fmla="*/ 1430366 h 1768569"/>
              <a:gd name="connsiteX7" fmla="*/ 879200 w 947752"/>
              <a:gd name="connsiteY7" fmla="*/ 519195 h 1768569"/>
              <a:gd name="connsiteX8" fmla="*/ 947752 w 947752"/>
              <a:gd name="connsiteY8" fmla="*/ 454701 h 1768569"/>
              <a:gd name="connsiteX9" fmla="*/ 696144 w 947752"/>
              <a:gd name="connsiteY9" fmla="*/ 275029 h 1768569"/>
              <a:gd name="connsiteX10" fmla="*/ 560482 w 947752"/>
              <a:gd name="connsiteY10" fmla="*/ 0 h 176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7752" h="1768569">
                <a:moveTo>
                  <a:pt x="560482" y="0"/>
                </a:moveTo>
                <a:lnTo>
                  <a:pt x="447839" y="105976"/>
                </a:lnTo>
                <a:cubicBezTo>
                  <a:pt x="32870" y="538118"/>
                  <a:pt x="-98624" y="1155537"/>
                  <a:pt x="73909" y="1704885"/>
                </a:cubicBezTo>
                <a:lnTo>
                  <a:pt x="97415" y="1768569"/>
                </a:lnTo>
                <a:lnTo>
                  <a:pt x="394639" y="1709418"/>
                </a:lnTo>
                <a:lnTo>
                  <a:pt x="639234" y="1508007"/>
                </a:lnTo>
                <a:lnTo>
                  <a:pt x="618950" y="1430366"/>
                </a:lnTo>
                <a:cubicBezTo>
                  <a:pt x="551758" y="1110136"/>
                  <a:pt x="641747" y="766475"/>
                  <a:pt x="879200" y="519195"/>
                </a:cubicBezTo>
                <a:lnTo>
                  <a:pt x="947752" y="454701"/>
                </a:lnTo>
                <a:lnTo>
                  <a:pt x="696144" y="275029"/>
                </a:lnTo>
                <a:lnTo>
                  <a:pt x="56048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4" name="Freeform: Shape 23">
            <a:extLst>
              <a:ext uri="{FF2B5EF4-FFF2-40B4-BE49-F238E27FC236}">
                <a16:creationId xmlns:a16="http://schemas.microsoft.com/office/drawing/2014/main" id="{CCE3444A-5790-4293-A7B9-254FE3F85C04}"/>
              </a:ext>
            </a:extLst>
          </p:cNvPr>
          <p:cNvSpPr/>
          <p:nvPr/>
        </p:nvSpPr>
        <p:spPr>
          <a:xfrm rot="19178250" flipH="1">
            <a:off x="3333020" y="2600963"/>
            <a:ext cx="1375137" cy="594318"/>
          </a:xfrm>
          <a:custGeom>
            <a:avLst/>
            <a:gdLst>
              <a:gd name="connsiteX0" fmla="*/ 0 w 1833516"/>
              <a:gd name="connsiteY0" fmla="*/ 338681 h 792424"/>
              <a:gd name="connsiteX1" fmla="*/ 134198 w 1833516"/>
              <a:gd name="connsiteY1" fmla="*/ 610741 h 792424"/>
              <a:gd name="connsiteX2" fmla="*/ 388621 w 1833516"/>
              <a:gd name="connsiteY2" fmla="*/ 792424 h 792424"/>
              <a:gd name="connsiteX3" fmla="*/ 410502 w 1833516"/>
              <a:gd name="connsiteY3" fmla="*/ 775651 h 792424"/>
              <a:gd name="connsiteX4" fmla="*/ 1441697 w 1833516"/>
              <a:gd name="connsiteY4" fmla="*/ 705570 h 792424"/>
              <a:gd name="connsiteX5" fmla="*/ 1494212 w 1833516"/>
              <a:gd name="connsiteY5" fmla="*/ 735323 h 792424"/>
              <a:gd name="connsiteX6" fmla="*/ 1603521 w 1833516"/>
              <a:gd name="connsiteY6" fmla="*/ 443438 h 792424"/>
              <a:gd name="connsiteX7" fmla="*/ 1833516 w 1833516"/>
              <a:gd name="connsiteY7" fmla="*/ 241698 h 792424"/>
              <a:gd name="connsiteX8" fmla="*/ 1710482 w 1833516"/>
              <a:gd name="connsiteY8" fmla="*/ 171991 h 792424"/>
              <a:gd name="connsiteX9" fmla="*/ 72209 w 1833516"/>
              <a:gd name="connsiteY9" fmla="*/ 283330 h 792424"/>
              <a:gd name="connsiteX10" fmla="*/ 0 w 1833516"/>
              <a:gd name="connsiteY10" fmla="*/ 338681 h 79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3516" h="792424">
                <a:moveTo>
                  <a:pt x="0" y="338681"/>
                </a:moveTo>
                <a:lnTo>
                  <a:pt x="134198" y="610741"/>
                </a:lnTo>
                <a:lnTo>
                  <a:pt x="388621" y="792424"/>
                </a:lnTo>
                <a:lnTo>
                  <a:pt x="410502" y="775651"/>
                </a:lnTo>
                <a:cubicBezTo>
                  <a:pt x="721051" y="561708"/>
                  <a:pt x="1117939" y="542660"/>
                  <a:pt x="1441697" y="705570"/>
                </a:cubicBezTo>
                <a:lnTo>
                  <a:pt x="1494212" y="735323"/>
                </a:lnTo>
                <a:lnTo>
                  <a:pt x="1603521" y="443438"/>
                </a:lnTo>
                <a:lnTo>
                  <a:pt x="1833516" y="241698"/>
                </a:lnTo>
                <a:lnTo>
                  <a:pt x="1710482" y="171991"/>
                </a:lnTo>
                <a:cubicBezTo>
                  <a:pt x="1196124" y="-86827"/>
                  <a:pt x="565583" y="-56564"/>
                  <a:pt x="72209" y="283330"/>
                </a:cubicBezTo>
                <a:lnTo>
                  <a:pt x="0" y="338681"/>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0" name="Freeform: Shape 19">
            <a:extLst>
              <a:ext uri="{FF2B5EF4-FFF2-40B4-BE49-F238E27FC236}">
                <a16:creationId xmlns:a16="http://schemas.microsoft.com/office/drawing/2014/main" id="{301A565D-EBCF-4CED-A306-2289AE4ECE1E}"/>
              </a:ext>
            </a:extLst>
          </p:cNvPr>
          <p:cNvSpPr/>
          <p:nvPr/>
        </p:nvSpPr>
        <p:spPr>
          <a:xfrm rot="19178250" flipH="1">
            <a:off x="4862240" y="3387445"/>
            <a:ext cx="1180425" cy="930950"/>
          </a:xfrm>
          <a:custGeom>
            <a:avLst/>
            <a:gdLst>
              <a:gd name="connsiteX0" fmla="*/ 0 w 1573900"/>
              <a:gd name="connsiteY0" fmla="*/ 255763 h 1241267"/>
              <a:gd name="connsiteX1" fmla="*/ 2169 w 1573900"/>
              <a:gd name="connsiteY1" fmla="*/ 261640 h 1241267"/>
              <a:gd name="connsiteX2" fmla="*/ 257373 w 1573900"/>
              <a:gd name="connsiteY2" fmla="*/ 673798 h 1241267"/>
              <a:gd name="connsiteX3" fmla="*/ 1355245 w 1573900"/>
              <a:gd name="connsiteY3" fmla="*/ 1236515 h 1241267"/>
              <a:gd name="connsiteX4" fmla="*/ 1498189 w 1573900"/>
              <a:gd name="connsiteY4" fmla="*/ 1241267 h 1241267"/>
              <a:gd name="connsiteX5" fmla="*/ 1573900 w 1573900"/>
              <a:gd name="connsiteY5" fmla="*/ 940008 h 1241267"/>
              <a:gd name="connsiteX6" fmla="*/ 1499601 w 1573900"/>
              <a:gd name="connsiteY6" fmla="*/ 644364 h 1241267"/>
              <a:gd name="connsiteX7" fmla="*/ 1403537 w 1573900"/>
              <a:gd name="connsiteY7" fmla="*/ 641170 h 1241267"/>
              <a:gd name="connsiteX8" fmla="*/ 712493 w 1573900"/>
              <a:gd name="connsiteY8" fmla="*/ 286974 h 1241267"/>
              <a:gd name="connsiteX9" fmla="*/ 551858 w 1573900"/>
              <a:gd name="connsiteY9" fmla="*/ 27545 h 1241267"/>
              <a:gd name="connsiteX10" fmla="*/ 541690 w 1573900"/>
              <a:gd name="connsiteY10" fmla="*/ 0 h 1241267"/>
              <a:gd name="connsiteX11" fmla="*/ 304739 w 1573900"/>
              <a:gd name="connsiteY11" fmla="*/ 195116 h 1241267"/>
              <a:gd name="connsiteX12" fmla="*/ 0 w 1573900"/>
              <a:gd name="connsiteY12" fmla="*/ 255763 h 124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900" h="1241267">
                <a:moveTo>
                  <a:pt x="0" y="255763"/>
                </a:moveTo>
                <a:lnTo>
                  <a:pt x="2169" y="261640"/>
                </a:lnTo>
                <a:cubicBezTo>
                  <a:pt x="64345" y="407515"/>
                  <a:pt x="149275" y="546615"/>
                  <a:pt x="257373" y="673798"/>
                </a:cubicBezTo>
                <a:cubicBezTo>
                  <a:pt x="545635" y="1012955"/>
                  <a:pt x="944078" y="1203163"/>
                  <a:pt x="1355245" y="1236515"/>
                </a:cubicBezTo>
                <a:lnTo>
                  <a:pt x="1498189" y="1241267"/>
                </a:lnTo>
                <a:lnTo>
                  <a:pt x="1573900" y="940008"/>
                </a:lnTo>
                <a:lnTo>
                  <a:pt x="1499601" y="644364"/>
                </a:lnTo>
                <a:lnTo>
                  <a:pt x="1403537" y="641170"/>
                </a:lnTo>
                <a:cubicBezTo>
                  <a:pt x="1144733" y="620177"/>
                  <a:pt x="893937" y="500453"/>
                  <a:pt x="712493" y="286974"/>
                </a:cubicBezTo>
                <a:cubicBezTo>
                  <a:pt x="644452" y="206920"/>
                  <a:pt x="590994" y="119365"/>
                  <a:pt x="551858" y="27545"/>
                </a:cubicBezTo>
                <a:lnTo>
                  <a:pt x="541690" y="0"/>
                </a:lnTo>
                <a:lnTo>
                  <a:pt x="304739" y="195116"/>
                </a:lnTo>
                <a:lnTo>
                  <a:pt x="0" y="25576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9" name="Freeform: Shape 18">
            <a:extLst>
              <a:ext uri="{FF2B5EF4-FFF2-40B4-BE49-F238E27FC236}">
                <a16:creationId xmlns:a16="http://schemas.microsoft.com/office/drawing/2014/main" id="{F8D3B05A-DEC7-495E-9799-95C540050BC0}"/>
              </a:ext>
            </a:extLst>
          </p:cNvPr>
          <p:cNvSpPr/>
          <p:nvPr/>
        </p:nvSpPr>
        <p:spPr>
          <a:xfrm rot="19178250" flipH="1">
            <a:off x="3336125" y="3248497"/>
            <a:ext cx="773808" cy="1296065"/>
          </a:xfrm>
          <a:custGeom>
            <a:avLst/>
            <a:gdLst>
              <a:gd name="connsiteX0" fmla="*/ 338800 w 1031744"/>
              <a:gd name="connsiteY0" fmla="*/ 0 h 1728087"/>
              <a:gd name="connsiteX1" fmla="*/ 108223 w 1031744"/>
              <a:gd name="connsiteY1" fmla="*/ 202249 h 1728087"/>
              <a:gd name="connsiteX2" fmla="*/ 0 w 1031744"/>
              <a:gd name="connsiteY2" fmla="*/ 491240 h 1728087"/>
              <a:gd name="connsiteX3" fmla="*/ 44775 w 1031744"/>
              <a:gd name="connsiteY3" fmla="*/ 522846 h 1728087"/>
              <a:gd name="connsiteX4" fmla="*/ 192903 w 1031744"/>
              <a:gd name="connsiteY4" fmla="*/ 665298 h 1728087"/>
              <a:gd name="connsiteX5" fmla="*/ 418600 w 1031744"/>
              <a:gd name="connsiteY5" fmla="*/ 1500950 h 1728087"/>
              <a:gd name="connsiteX6" fmla="*/ 411643 w 1031744"/>
              <a:gd name="connsiteY6" fmla="*/ 1531451 h 1728087"/>
              <a:gd name="connsiteX7" fmla="*/ 730653 w 1031744"/>
              <a:gd name="connsiteY7" fmla="*/ 1562339 h 1728087"/>
              <a:gd name="connsiteX8" fmla="*/ 978764 w 1031744"/>
              <a:gd name="connsiteY8" fmla="*/ 1728087 h 1728087"/>
              <a:gd name="connsiteX9" fmla="*/ 1006591 w 1031744"/>
              <a:gd name="connsiteY9" fmla="*/ 1606087 h 1728087"/>
              <a:gd name="connsiteX10" fmla="*/ 648023 w 1031744"/>
              <a:gd name="connsiteY10" fmla="*/ 278474 h 1728087"/>
              <a:gd name="connsiteX11" fmla="*/ 412690 w 1031744"/>
              <a:gd name="connsiteY11" fmla="*/ 52158 h 1728087"/>
              <a:gd name="connsiteX12" fmla="*/ 338800 w 1031744"/>
              <a:gd name="connsiteY12" fmla="*/ 0 h 172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744" h="1728087">
                <a:moveTo>
                  <a:pt x="338800" y="0"/>
                </a:moveTo>
                <a:lnTo>
                  <a:pt x="108223" y="202249"/>
                </a:lnTo>
                <a:lnTo>
                  <a:pt x="0" y="491240"/>
                </a:lnTo>
                <a:lnTo>
                  <a:pt x="44775" y="522846"/>
                </a:lnTo>
                <a:cubicBezTo>
                  <a:pt x="97846" y="564418"/>
                  <a:pt x="147542" y="611928"/>
                  <a:pt x="192903" y="665298"/>
                </a:cubicBezTo>
                <a:cubicBezTo>
                  <a:pt x="397027" y="905461"/>
                  <a:pt x="469897" y="1213126"/>
                  <a:pt x="418600" y="1500950"/>
                </a:cubicBezTo>
                <a:lnTo>
                  <a:pt x="411643" y="1531451"/>
                </a:lnTo>
                <a:lnTo>
                  <a:pt x="730653" y="1562339"/>
                </a:lnTo>
                <a:lnTo>
                  <a:pt x="978764" y="1728087"/>
                </a:lnTo>
                <a:lnTo>
                  <a:pt x="1006591" y="1606087"/>
                </a:lnTo>
                <a:cubicBezTo>
                  <a:pt x="1088089" y="1148817"/>
                  <a:pt x="972318" y="660025"/>
                  <a:pt x="648023" y="278474"/>
                </a:cubicBezTo>
                <a:cubicBezTo>
                  <a:pt x="575957" y="193684"/>
                  <a:pt x="497005" y="118205"/>
                  <a:pt x="412690" y="52158"/>
                </a:cubicBezTo>
                <a:lnTo>
                  <a:pt x="3388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3" name="Freeform: Shape 12">
            <a:extLst>
              <a:ext uri="{FF2B5EF4-FFF2-40B4-BE49-F238E27FC236}">
                <a16:creationId xmlns:a16="http://schemas.microsoft.com/office/drawing/2014/main" id="{D42FAE6A-53DC-4C40-9392-DB922CD458D9}"/>
              </a:ext>
            </a:extLst>
          </p:cNvPr>
          <p:cNvSpPr/>
          <p:nvPr/>
        </p:nvSpPr>
        <p:spPr>
          <a:xfrm rot="19178250" flipH="1">
            <a:off x="4027609" y="4070679"/>
            <a:ext cx="1077458" cy="987787"/>
          </a:xfrm>
          <a:custGeom>
            <a:avLst/>
            <a:gdLst>
              <a:gd name="connsiteX0" fmla="*/ 0 w 1436610"/>
              <a:gd name="connsiteY0" fmla="*/ 719297 h 1317049"/>
              <a:gd name="connsiteX1" fmla="*/ 75585 w 1436610"/>
              <a:gd name="connsiteY1" fmla="*/ 1020055 h 1317049"/>
              <a:gd name="connsiteX2" fmla="*/ 947 w 1436610"/>
              <a:gd name="connsiteY2" fmla="*/ 1317049 h 1317049"/>
              <a:gd name="connsiteX3" fmla="*/ 81078 w 1436610"/>
              <a:gd name="connsiteY3" fmla="*/ 1312044 h 1317049"/>
              <a:gd name="connsiteX4" fmla="*/ 946053 w 1436610"/>
              <a:gd name="connsiteY4" fmla="*/ 938151 h 1317049"/>
              <a:gd name="connsiteX5" fmla="*/ 1405492 w 1436610"/>
              <a:gd name="connsiteY5" fmla="*/ 292334 h 1317049"/>
              <a:gd name="connsiteX6" fmla="*/ 1436610 w 1436610"/>
              <a:gd name="connsiteY6" fmla="*/ 198564 h 1317049"/>
              <a:gd name="connsiteX7" fmla="*/ 1184392 w 1436610"/>
              <a:gd name="connsiteY7" fmla="*/ 30072 h 1317049"/>
              <a:gd name="connsiteX8" fmla="*/ 873813 w 1436610"/>
              <a:gd name="connsiteY8" fmla="*/ 0 h 1317049"/>
              <a:gd name="connsiteX9" fmla="*/ 848418 w 1436610"/>
              <a:gd name="connsiteY9" fmla="*/ 76528 h 1317049"/>
              <a:gd name="connsiteX10" fmla="*/ 559229 w 1436610"/>
              <a:gd name="connsiteY10" fmla="*/ 483031 h 1317049"/>
              <a:gd name="connsiteX11" fmla="*/ 14779 w 1436610"/>
              <a:gd name="connsiteY11" fmla="*/ 718373 h 1317049"/>
              <a:gd name="connsiteX12" fmla="*/ 0 w 1436610"/>
              <a:gd name="connsiteY12" fmla="*/ 719297 h 131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36610" h="1317049">
                <a:moveTo>
                  <a:pt x="0" y="719297"/>
                </a:moveTo>
                <a:lnTo>
                  <a:pt x="75585" y="1020055"/>
                </a:lnTo>
                <a:lnTo>
                  <a:pt x="947" y="1317049"/>
                </a:lnTo>
                <a:lnTo>
                  <a:pt x="81078" y="1312044"/>
                </a:lnTo>
                <a:cubicBezTo>
                  <a:pt x="389656" y="1277867"/>
                  <a:pt x="691686" y="1154348"/>
                  <a:pt x="946053" y="938151"/>
                </a:cubicBezTo>
                <a:cubicBezTo>
                  <a:pt x="1158026" y="757987"/>
                  <a:pt x="1311816" y="534784"/>
                  <a:pt x="1405492" y="292334"/>
                </a:cubicBezTo>
                <a:lnTo>
                  <a:pt x="1436610" y="198564"/>
                </a:lnTo>
                <a:lnTo>
                  <a:pt x="1184392" y="30072"/>
                </a:lnTo>
                <a:lnTo>
                  <a:pt x="873813" y="0"/>
                </a:lnTo>
                <a:lnTo>
                  <a:pt x="848418" y="76528"/>
                </a:lnTo>
                <a:cubicBezTo>
                  <a:pt x="789454" y="229135"/>
                  <a:pt x="692653" y="369628"/>
                  <a:pt x="559229" y="483031"/>
                </a:cubicBezTo>
                <a:cubicBezTo>
                  <a:pt x="399120" y="619114"/>
                  <a:pt x="209010" y="696862"/>
                  <a:pt x="14779" y="718373"/>
                </a:cubicBezTo>
                <a:lnTo>
                  <a:pt x="0" y="71929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11" name="TextBox 10">
            <a:extLst>
              <a:ext uri="{FF2B5EF4-FFF2-40B4-BE49-F238E27FC236}">
                <a16:creationId xmlns:a16="http://schemas.microsoft.com/office/drawing/2014/main" id="{925FDFE6-07B9-43A8-B8E0-F17983F64273}"/>
              </a:ext>
            </a:extLst>
          </p:cNvPr>
          <p:cNvSpPr txBox="1"/>
          <p:nvPr/>
        </p:nvSpPr>
        <p:spPr>
          <a:xfrm>
            <a:off x="727761" y="2670324"/>
            <a:ext cx="2209882" cy="861774"/>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a:t>
            </a:r>
          </a:p>
        </p:txBody>
      </p:sp>
      <p:sp>
        <p:nvSpPr>
          <p:cNvPr id="12" name="TextBox 11">
            <a:extLst>
              <a:ext uri="{FF2B5EF4-FFF2-40B4-BE49-F238E27FC236}">
                <a16:creationId xmlns:a16="http://schemas.microsoft.com/office/drawing/2014/main" id="{E91BFC8A-9EED-467C-90C3-CA436D89017E}"/>
              </a:ext>
            </a:extLst>
          </p:cNvPr>
          <p:cNvSpPr txBox="1"/>
          <p:nvPr/>
        </p:nvSpPr>
        <p:spPr>
          <a:xfrm>
            <a:off x="727761" y="2406010"/>
            <a:ext cx="2209882" cy="246221"/>
          </a:xfrm>
          <a:prstGeom prst="rect">
            <a:avLst/>
          </a:prstGeom>
          <a:noFill/>
        </p:spPr>
        <p:txBody>
          <a:bodyPr wrap="square" lIns="0" tIns="0" rIns="0" bIns="0" rtlCol="0">
            <a:spAutoFit/>
          </a:bodyPr>
          <a:lstStyle/>
          <a:p>
            <a:pPr algn="r"/>
            <a:r>
              <a:rPr lang="en-PH" sz="1600" dirty="0">
                <a:solidFill>
                  <a:schemeClr val="accent1"/>
                </a:solidFill>
                <a:latin typeface="Arial" panose="020B0604020202020204" pitchFamily="34" charset="0"/>
              </a:rPr>
              <a:t>Lorem ipsum</a:t>
            </a:r>
          </a:p>
        </p:txBody>
      </p:sp>
      <p:sp>
        <p:nvSpPr>
          <p:cNvPr id="14" name="TextBox 13">
            <a:extLst>
              <a:ext uri="{FF2B5EF4-FFF2-40B4-BE49-F238E27FC236}">
                <a16:creationId xmlns:a16="http://schemas.microsoft.com/office/drawing/2014/main" id="{5F56C58A-EDA7-49C8-84D8-F98529420EFC}"/>
              </a:ext>
            </a:extLst>
          </p:cNvPr>
          <p:cNvSpPr txBox="1"/>
          <p:nvPr/>
        </p:nvSpPr>
        <p:spPr>
          <a:xfrm>
            <a:off x="727761" y="4027977"/>
            <a:ext cx="2209882" cy="861774"/>
          </a:xfrm>
          <a:prstGeom prst="rect">
            <a:avLst/>
          </a:prstGeom>
          <a:noFill/>
        </p:spPr>
        <p:txBody>
          <a:bodyPr wrap="square" lIns="0" tIns="0" rIns="0" bIns="0" rtlCol="0">
            <a:spAutoFit/>
          </a:bodyPr>
          <a:lstStyle/>
          <a:p>
            <a:pPr algn="r"/>
            <a:r>
              <a:rPr lang="en-PH" sz="1400" dirty="0">
                <a:latin typeface="Arial" panose="020B0604020202020204" pitchFamily="34" charset="0"/>
              </a:rPr>
              <a:t>Lorem ipsum dolor sit amet, consectetur adipiscing elit. Curabitur purus dui, euismod quis placerat eget, </a:t>
            </a:r>
          </a:p>
        </p:txBody>
      </p:sp>
      <p:sp>
        <p:nvSpPr>
          <p:cNvPr id="16" name="TextBox 15">
            <a:extLst>
              <a:ext uri="{FF2B5EF4-FFF2-40B4-BE49-F238E27FC236}">
                <a16:creationId xmlns:a16="http://schemas.microsoft.com/office/drawing/2014/main" id="{3C402FD1-6E31-4E2F-B68B-43690F0EBE9B}"/>
              </a:ext>
            </a:extLst>
          </p:cNvPr>
          <p:cNvSpPr txBox="1"/>
          <p:nvPr/>
        </p:nvSpPr>
        <p:spPr>
          <a:xfrm>
            <a:off x="727761" y="3763662"/>
            <a:ext cx="2209882" cy="246221"/>
          </a:xfrm>
          <a:prstGeom prst="rect">
            <a:avLst/>
          </a:prstGeom>
          <a:noFill/>
        </p:spPr>
        <p:txBody>
          <a:bodyPr wrap="square" lIns="0" tIns="0" rIns="0" bIns="0" rtlCol="0">
            <a:spAutoFit/>
          </a:bodyPr>
          <a:lstStyle/>
          <a:p>
            <a:pPr algn="r"/>
            <a:r>
              <a:rPr lang="en-PH" sz="1600" dirty="0">
                <a:solidFill>
                  <a:srgbClr val="D3DF33"/>
                </a:solidFill>
                <a:latin typeface="Arial" panose="020B0604020202020204" pitchFamily="34" charset="0"/>
              </a:rPr>
              <a:t>Lorem ipsum</a:t>
            </a:r>
          </a:p>
        </p:txBody>
      </p:sp>
      <p:sp>
        <p:nvSpPr>
          <p:cNvPr id="17" name="TextBox 16">
            <a:extLst>
              <a:ext uri="{FF2B5EF4-FFF2-40B4-BE49-F238E27FC236}">
                <a16:creationId xmlns:a16="http://schemas.microsoft.com/office/drawing/2014/main" id="{16E09E73-82E0-4DAD-9C96-CEAA1DB19B17}"/>
              </a:ext>
            </a:extLst>
          </p:cNvPr>
          <p:cNvSpPr txBox="1"/>
          <p:nvPr/>
        </p:nvSpPr>
        <p:spPr>
          <a:xfrm>
            <a:off x="6205839" y="2441763"/>
            <a:ext cx="2209882" cy="861774"/>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a:t>
            </a:r>
          </a:p>
        </p:txBody>
      </p:sp>
      <p:sp>
        <p:nvSpPr>
          <p:cNvPr id="18" name="TextBox 17">
            <a:extLst>
              <a:ext uri="{FF2B5EF4-FFF2-40B4-BE49-F238E27FC236}">
                <a16:creationId xmlns:a16="http://schemas.microsoft.com/office/drawing/2014/main" id="{C3D30189-94A8-4F8F-AA09-1A19044FD867}"/>
              </a:ext>
            </a:extLst>
          </p:cNvPr>
          <p:cNvSpPr txBox="1"/>
          <p:nvPr/>
        </p:nvSpPr>
        <p:spPr>
          <a:xfrm>
            <a:off x="6205839" y="2177451"/>
            <a:ext cx="2209882" cy="246221"/>
          </a:xfrm>
          <a:prstGeom prst="rect">
            <a:avLst/>
          </a:prstGeom>
          <a:noFill/>
        </p:spPr>
        <p:txBody>
          <a:bodyPr wrap="square" lIns="0" tIns="0" rIns="0" bIns="0" rtlCol="0">
            <a:spAutoFit/>
          </a:bodyPr>
          <a:lstStyle/>
          <a:p>
            <a:r>
              <a:rPr lang="en-PH" sz="1600" dirty="0">
                <a:solidFill>
                  <a:schemeClr val="accent5"/>
                </a:solidFill>
                <a:latin typeface="Arial" panose="020B0604020202020204" pitchFamily="34" charset="0"/>
              </a:rPr>
              <a:t>Lorem ipsum</a:t>
            </a:r>
          </a:p>
        </p:txBody>
      </p:sp>
      <p:sp>
        <p:nvSpPr>
          <p:cNvPr id="21" name="TextBox 20">
            <a:extLst>
              <a:ext uri="{FF2B5EF4-FFF2-40B4-BE49-F238E27FC236}">
                <a16:creationId xmlns:a16="http://schemas.microsoft.com/office/drawing/2014/main" id="{C5BD0E11-D754-45C1-A991-E25AFDCFB9D0}"/>
              </a:ext>
            </a:extLst>
          </p:cNvPr>
          <p:cNvSpPr txBox="1"/>
          <p:nvPr/>
        </p:nvSpPr>
        <p:spPr>
          <a:xfrm>
            <a:off x="6205839" y="4027976"/>
            <a:ext cx="2209882" cy="861774"/>
          </a:xfrm>
          <a:prstGeom prst="rect">
            <a:avLst/>
          </a:prstGeom>
          <a:noFill/>
        </p:spPr>
        <p:txBody>
          <a:bodyPr wrap="square" lIns="0" tIns="0" rIns="0" bIns="0" rtlCol="0">
            <a:spAutoFit/>
          </a:bodyPr>
          <a:lstStyle/>
          <a:p>
            <a:r>
              <a:rPr lang="en-PH" sz="1400" dirty="0">
                <a:latin typeface="Arial" panose="020B0604020202020204" pitchFamily="34" charset="0"/>
              </a:rPr>
              <a:t>Lorem ipsum dolor sit amet, consectetur adipiscing elit. Curabitur purus dui, euismod quis placerat eget, </a:t>
            </a:r>
          </a:p>
        </p:txBody>
      </p:sp>
      <p:sp>
        <p:nvSpPr>
          <p:cNvPr id="22" name="TextBox 21">
            <a:extLst>
              <a:ext uri="{FF2B5EF4-FFF2-40B4-BE49-F238E27FC236}">
                <a16:creationId xmlns:a16="http://schemas.microsoft.com/office/drawing/2014/main" id="{D19E525C-314F-4BA0-9AB5-E9F8C6B57016}"/>
              </a:ext>
            </a:extLst>
          </p:cNvPr>
          <p:cNvSpPr txBox="1"/>
          <p:nvPr/>
        </p:nvSpPr>
        <p:spPr>
          <a:xfrm>
            <a:off x="6205839" y="3763662"/>
            <a:ext cx="2209882" cy="246221"/>
          </a:xfrm>
          <a:prstGeom prst="rect">
            <a:avLst/>
          </a:prstGeom>
          <a:noFill/>
        </p:spPr>
        <p:txBody>
          <a:bodyPr wrap="square" lIns="0" tIns="0" rIns="0" bIns="0" rtlCol="0">
            <a:spAutoFit/>
          </a:bodyPr>
          <a:lstStyle/>
          <a:p>
            <a:r>
              <a:rPr lang="en-PH" sz="1600" dirty="0">
                <a:solidFill>
                  <a:srgbClr val="187A54"/>
                </a:solidFill>
                <a:latin typeface="Arial" panose="020B0604020202020204" pitchFamily="34" charset="0"/>
              </a:rPr>
              <a:t>Lorem ipsum</a:t>
            </a:r>
          </a:p>
        </p:txBody>
      </p:sp>
      <p:cxnSp>
        <p:nvCxnSpPr>
          <p:cNvPr id="29" name="Straight Connector 28">
            <a:extLst>
              <a:ext uri="{FF2B5EF4-FFF2-40B4-BE49-F238E27FC236}">
                <a16:creationId xmlns:a16="http://schemas.microsoft.com/office/drawing/2014/main" id="{532A94CD-8660-45DD-95B4-E0EFCE3B9951}"/>
              </a:ext>
            </a:extLst>
          </p:cNvPr>
          <p:cNvCxnSpPr>
            <a:cxnSpLocks/>
          </p:cNvCxnSpPr>
          <p:nvPr/>
        </p:nvCxnSpPr>
        <p:spPr>
          <a:xfrm flipH="1">
            <a:off x="2963922" y="2941023"/>
            <a:ext cx="60697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7B70C0C-85C2-407C-9CD7-BA0FDDB82608}"/>
              </a:ext>
            </a:extLst>
          </p:cNvPr>
          <p:cNvCxnSpPr>
            <a:cxnSpLocks/>
          </p:cNvCxnSpPr>
          <p:nvPr/>
        </p:nvCxnSpPr>
        <p:spPr>
          <a:xfrm flipH="1">
            <a:off x="2963924" y="4164669"/>
            <a:ext cx="52814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B13B258E-E3CC-449B-B555-A49B7AC2FCBC}"/>
              </a:ext>
            </a:extLst>
          </p:cNvPr>
          <p:cNvCxnSpPr>
            <a:cxnSpLocks/>
          </p:cNvCxnSpPr>
          <p:nvPr/>
        </p:nvCxnSpPr>
        <p:spPr>
          <a:xfrm>
            <a:off x="5399690" y="2743954"/>
            <a:ext cx="764628"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341D7076-9D9E-4655-A55B-861224544162}"/>
              </a:ext>
            </a:extLst>
          </p:cNvPr>
          <p:cNvCxnSpPr>
            <a:cxnSpLocks/>
          </p:cNvCxnSpPr>
          <p:nvPr/>
        </p:nvCxnSpPr>
        <p:spPr>
          <a:xfrm>
            <a:off x="5636871" y="4164669"/>
            <a:ext cx="52745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pic>
        <p:nvPicPr>
          <p:cNvPr id="35" name="Graphic 34" descr="Single gear with solid fill">
            <a:extLst>
              <a:ext uri="{FF2B5EF4-FFF2-40B4-BE49-F238E27FC236}">
                <a16:creationId xmlns:a16="http://schemas.microsoft.com/office/drawing/2014/main" id="{8A94F48C-C116-4CDB-A966-49E0872A51E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787440" y="2637792"/>
            <a:ext cx="408814" cy="408814"/>
          </a:xfrm>
          <a:prstGeom prst="rect">
            <a:avLst/>
          </a:prstGeom>
        </p:spPr>
      </p:pic>
      <p:pic>
        <p:nvPicPr>
          <p:cNvPr id="36" name="Graphic 35" descr="Single gear with solid fill">
            <a:extLst>
              <a:ext uri="{FF2B5EF4-FFF2-40B4-BE49-F238E27FC236}">
                <a16:creationId xmlns:a16="http://schemas.microsoft.com/office/drawing/2014/main" id="{4C20D23C-0B31-4904-A878-7A1D93ED748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71909" y="2637792"/>
            <a:ext cx="408814" cy="408814"/>
          </a:xfrm>
          <a:prstGeom prst="rect">
            <a:avLst/>
          </a:prstGeom>
        </p:spPr>
      </p:pic>
      <p:pic>
        <p:nvPicPr>
          <p:cNvPr id="37" name="Graphic 36" descr="Single gear with solid fill">
            <a:extLst>
              <a:ext uri="{FF2B5EF4-FFF2-40B4-BE49-F238E27FC236}">
                <a16:creationId xmlns:a16="http://schemas.microsoft.com/office/drawing/2014/main" id="{EE72ACEA-B1E9-4F31-B62F-AFC1FFA992C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02008" y="3663129"/>
            <a:ext cx="408814" cy="408814"/>
          </a:xfrm>
          <a:prstGeom prst="rect">
            <a:avLst/>
          </a:prstGeom>
        </p:spPr>
      </p:pic>
      <p:pic>
        <p:nvPicPr>
          <p:cNvPr id="38" name="Graphic 37" descr="Single gear with solid fill">
            <a:extLst>
              <a:ext uri="{FF2B5EF4-FFF2-40B4-BE49-F238E27FC236}">
                <a16:creationId xmlns:a16="http://schemas.microsoft.com/office/drawing/2014/main" id="{96925807-CA50-481B-967F-150FD8EF05B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01910" y="3663129"/>
            <a:ext cx="408814" cy="408814"/>
          </a:xfrm>
          <a:prstGeom prst="rect">
            <a:avLst/>
          </a:prstGeom>
        </p:spPr>
      </p:pic>
      <p:pic>
        <p:nvPicPr>
          <p:cNvPr id="39" name="Graphic 38" descr="Single gear with solid fill">
            <a:extLst>
              <a:ext uri="{FF2B5EF4-FFF2-40B4-BE49-F238E27FC236}">
                <a16:creationId xmlns:a16="http://schemas.microsoft.com/office/drawing/2014/main" id="{46970FF3-94D7-47B9-BACA-7E0486F6C0A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01474" y="4402623"/>
            <a:ext cx="408814" cy="408814"/>
          </a:xfrm>
          <a:prstGeom prst="rect">
            <a:avLst/>
          </a:prstGeom>
        </p:spPr>
      </p:pic>
      <p:sp>
        <p:nvSpPr>
          <p:cNvPr id="41" name="TextBox 40">
            <a:extLst>
              <a:ext uri="{FF2B5EF4-FFF2-40B4-BE49-F238E27FC236}">
                <a16:creationId xmlns:a16="http://schemas.microsoft.com/office/drawing/2014/main" id="{1BEB4648-BD0F-429A-B7A1-D1C16CB2F3C4}"/>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5</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cxnSp>
        <p:nvCxnSpPr>
          <p:cNvPr id="42" name="Straight Connector 41">
            <a:extLst>
              <a:ext uri="{FF2B5EF4-FFF2-40B4-BE49-F238E27FC236}">
                <a16:creationId xmlns:a16="http://schemas.microsoft.com/office/drawing/2014/main" id="{84D09591-278D-4BC7-8916-3409C5664C13}"/>
              </a:ext>
            </a:extLst>
          </p:cNvPr>
          <p:cNvCxnSpPr>
            <a:cxnSpLocks/>
            <a:endCxn id="44" idx="0"/>
          </p:cNvCxnSpPr>
          <p:nvPr/>
        </p:nvCxnSpPr>
        <p:spPr>
          <a:xfrm flipH="1">
            <a:off x="4566535" y="4802935"/>
            <a:ext cx="5468" cy="197322"/>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31B979D-A901-4B16-A8C6-9FD2786296B1}"/>
              </a:ext>
            </a:extLst>
          </p:cNvPr>
          <p:cNvSpPr txBox="1"/>
          <p:nvPr/>
        </p:nvSpPr>
        <p:spPr>
          <a:xfrm>
            <a:off x="3461594" y="5264571"/>
            <a:ext cx="2209882" cy="861774"/>
          </a:xfrm>
          <a:prstGeom prst="rect">
            <a:avLst/>
          </a:prstGeom>
          <a:noFill/>
        </p:spPr>
        <p:txBody>
          <a:bodyPr wrap="square" lIns="0" tIns="0" rIns="0" bIns="0" rtlCol="0">
            <a:spAutoFit/>
          </a:bodyPr>
          <a:lstStyle/>
          <a:p>
            <a:pPr algn="ctr"/>
            <a:r>
              <a:rPr lang="en-PH" sz="1400" dirty="0">
                <a:latin typeface="Arial" panose="020B0604020202020204" pitchFamily="34" charset="0"/>
              </a:rPr>
              <a:t>Lorem ipsum dolor sit amet, consectetur adipiscing elit. Curabitur purus dui, euismod quis placerat eget, </a:t>
            </a:r>
          </a:p>
        </p:txBody>
      </p:sp>
      <p:sp>
        <p:nvSpPr>
          <p:cNvPr id="44" name="TextBox 43">
            <a:extLst>
              <a:ext uri="{FF2B5EF4-FFF2-40B4-BE49-F238E27FC236}">
                <a16:creationId xmlns:a16="http://schemas.microsoft.com/office/drawing/2014/main" id="{F7C27455-F33D-48F0-9226-A633B743E545}"/>
              </a:ext>
            </a:extLst>
          </p:cNvPr>
          <p:cNvSpPr txBox="1"/>
          <p:nvPr/>
        </p:nvSpPr>
        <p:spPr>
          <a:xfrm>
            <a:off x="3461594" y="5000257"/>
            <a:ext cx="2209882" cy="276999"/>
          </a:xfrm>
          <a:prstGeom prst="rect">
            <a:avLst/>
          </a:prstGeom>
          <a:noFill/>
        </p:spPr>
        <p:txBody>
          <a:bodyPr wrap="square" lIns="0" tIns="0" rIns="0" bIns="0" rtlCol="0">
            <a:spAutoFit/>
          </a:bodyPr>
          <a:lstStyle/>
          <a:p>
            <a:pPr algn="ctr"/>
            <a:r>
              <a:rPr lang="en-PH" dirty="0">
                <a:solidFill>
                  <a:schemeClr val="accent3"/>
                </a:solidFill>
                <a:latin typeface="Arial" panose="020B0604020202020204" pitchFamily="34" charset="0"/>
              </a:rPr>
              <a:t>Lorem ipsum</a:t>
            </a:r>
          </a:p>
        </p:txBody>
      </p:sp>
    </p:spTree>
    <p:extLst>
      <p:ext uri="{BB962C8B-B14F-4D97-AF65-F5344CB8AC3E}">
        <p14:creationId xmlns:p14="http://schemas.microsoft.com/office/powerpoint/2010/main" val="11905755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Six Segment Circular Chevron</a:t>
            </a:r>
          </a:p>
        </p:txBody>
      </p:sp>
      <p:sp>
        <p:nvSpPr>
          <p:cNvPr id="4" name="Slide Number Placeholder 3">
            <a:extLst>
              <a:ext uri="{FF2B5EF4-FFF2-40B4-BE49-F238E27FC236}">
                <a16:creationId xmlns:a16="http://schemas.microsoft.com/office/drawing/2014/main" id="{D27BD991-9E1A-4342-86B3-536A75599818}"/>
              </a:ext>
            </a:extLst>
          </p:cNvPr>
          <p:cNvSpPr>
            <a:spLocks noGrp="1"/>
          </p:cNvSpPr>
          <p:nvPr>
            <p:ph type="sldNum" sz="quarter" idx="12"/>
          </p:nvPr>
        </p:nvSpPr>
        <p:spPr/>
        <p:txBody>
          <a:bodyPr/>
          <a:lstStyle/>
          <a:p>
            <a:fld id="{B4E65411-8987-4E1B-B445-C7393B08D5DF}" type="slidenum">
              <a:rPr lang="en-PH" smtClean="0"/>
              <a:t>85</a:t>
            </a:fld>
            <a:endParaRPr lang="en-PH" dirty="0"/>
          </a:p>
        </p:txBody>
      </p:sp>
      <p:sp>
        <p:nvSpPr>
          <p:cNvPr id="44" name="Freeform: Shape 43">
            <a:extLst>
              <a:ext uri="{FF2B5EF4-FFF2-40B4-BE49-F238E27FC236}">
                <a16:creationId xmlns:a16="http://schemas.microsoft.com/office/drawing/2014/main" id="{61635DB0-950C-44D9-9E88-0BD993FEA6AF}"/>
              </a:ext>
            </a:extLst>
          </p:cNvPr>
          <p:cNvSpPr/>
          <p:nvPr/>
        </p:nvSpPr>
        <p:spPr>
          <a:xfrm rot="3587488" flipH="1">
            <a:off x="4479117" y="2366819"/>
            <a:ext cx="1042342" cy="817914"/>
          </a:xfrm>
          <a:custGeom>
            <a:avLst/>
            <a:gdLst>
              <a:gd name="connsiteX0" fmla="*/ 1389789 w 1389789"/>
              <a:gd name="connsiteY0" fmla="*/ 789509 h 1090552"/>
              <a:gd name="connsiteX1" fmla="*/ 1305331 w 1389789"/>
              <a:gd name="connsiteY1" fmla="*/ 659947 h 1090552"/>
              <a:gd name="connsiteX2" fmla="*/ 108781 w 1389789"/>
              <a:gd name="connsiteY2" fmla="*/ 666 h 1090552"/>
              <a:gd name="connsiteX3" fmla="*/ 73143 w 1389789"/>
              <a:gd name="connsiteY3" fmla="*/ 0 h 1090552"/>
              <a:gd name="connsiteX4" fmla="*/ 0 w 1389789"/>
              <a:gd name="connsiteY4" fmla="*/ 291044 h 1090552"/>
              <a:gd name="connsiteX5" fmla="*/ 77044 w 1389789"/>
              <a:gd name="connsiteY5" fmla="*/ 597610 h 1090552"/>
              <a:gd name="connsiteX6" fmla="*/ 166268 w 1389789"/>
              <a:gd name="connsiteY6" fmla="*/ 607902 h 1090552"/>
              <a:gd name="connsiteX7" fmla="*/ 822538 w 1389789"/>
              <a:gd name="connsiteY7" fmla="*/ 1011704 h 1090552"/>
              <a:gd name="connsiteX8" fmla="*/ 873937 w 1389789"/>
              <a:gd name="connsiteY8" fmla="*/ 1090552 h 1090552"/>
              <a:gd name="connsiteX9" fmla="*/ 1095151 w 1389789"/>
              <a:gd name="connsiteY9" fmla="*/ 874561 h 1090552"/>
              <a:gd name="connsiteX10" fmla="*/ 1389789 w 1389789"/>
              <a:gd name="connsiteY10" fmla="*/ 789509 h 109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789" h="1090552">
                <a:moveTo>
                  <a:pt x="1389789" y="789509"/>
                </a:moveTo>
                <a:lnTo>
                  <a:pt x="1305331" y="659947"/>
                </a:lnTo>
                <a:cubicBezTo>
                  <a:pt x="1017154" y="263413"/>
                  <a:pt x="573436" y="31805"/>
                  <a:pt x="108781" y="666"/>
                </a:cubicBezTo>
                <a:lnTo>
                  <a:pt x="73143" y="0"/>
                </a:lnTo>
                <a:lnTo>
                  <a:pt x="0" y="291044"/>
                </a:lnTo>
                <a:lnTo>
                  <a:pt x="77044" y="597610"/>
                </a:lnTo>
                <a:lnTo>
                  <a:pt x="166268" y="607902"/>
                </a:lnTo>
                <a:cubicBezTo>
                  <a:pt x="422710" y="650004"/>
                  <a:pt x="661302" y="789842"/>
                  <a:pt x="822538" y="1011704"/>
                </a:cubicBezTo>
                <a:lnTo>
                  <a:pt x="873937" y="1090552"/>
                </a:lnTo>
                <a:lnTo>
                  <a:pt x="1095151" y="874561"/>
                </a:lnTo>
                <a:lnTo>
                  <a:pt x="1389789" y="789509"/>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43" name="Freeform: Shape 42">
            <a:extLst>
              <a:ext uri="{FF2B5EF4-FFF2-40B4-BE49-F238E27FC236}">
                <a16:creationId xmlns:a16="http://schemas.microsoft.com/office/drawing/2014/main" id="{85E5FDCB-B76A-4169-9E3F-BF52DCBD3932}"/>
              </a:ext>
            </a:extLst>
          </p:cNvPr>
          <p:cNvSpPr/>
          <p:nvPr/>
        </p:nvSpPr>
        <p:spPr>
          <a:xfrm rot="3587488" flipH="1">
            <a:off x="3814675" y="2249841"/>
            <a:ext cx="544860" cy="1149349"/>
          </a:xfrm>
          <a:custGeom>
            <a:avLst/>
            <a:gdLst>
              <a:gd name="connsiteX0" fmla="*/ 541299 w 726480"/>
              <a:gd name="connsiteY0" fmla="*/ 0 h 1532465"/>
              <a:gd name="connsiteX1" fmla="*/ 249842 w 726480"/>
              <a:gd name="connsiteY1" fmla="*/ 84133 h 1532465"/>
              <a:gd name="connsiteX2" fmla="*/ 26151 w 726480"/>
              <a:gd name="connsiteY2" fmla="*/ 302542 h 1532465"/>
              <a:gd name="connsiteX3" fmla="*/ 38804 w 726480"/>
              <a:gd name="connsiteY3" fmla="*/ 327037 h 1532465"/>
              <a:gd name="connsiteX4" fmla="*/ 27865 w 726480"/>
              <a:gd name="connsiteY4" fmla="*/ 1186881 h 1532465"/>
              <a:gd name="connsiteX5" fmla="*/ 0 w 726480"/>
              <a:gd name="connsiteY5" fmla="*/ 1238177 h 1532465"/>
              <a:gd name="connsiteX6" fmla="*/ 298410 w 726480"/>
              <a:gd name="connsiteY6" fmla="*/ 1321129 h 1532465"/>
              <a:gd name="connsiteX7" fmla="*/ 519184 w 726480"/>
              <a:gd name="connsiteY7" fmla="*/ 1532465 h 1532465"/>
              <a:gd name="connsiteX8" fmla="*/ 565676 w 726480"/>
              <a:gd name="connsiteY8" fmla="*/ 1446882 h 1532465"/>
              <a:gd name="connsiteX9" fmla="*/ 583053 w 726480"/>
              <a:gd name="connsiteY9" fmla="*/ 80835 h 1532465"/>
              <a:gd name="connsiteX10" fmla="*/ 541299 w 726480"/>
              <a:gd name="connsiteY10" fmla="*/ 0 h 15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6480" h="1532465">
                <a:moveTo>
                  <a:pt x="541299" y="0"/>
                </a:moveTo>
                <a:lnTo>
                  <a:pt x="249842" y="84133"/>
                </a:lnTo>
                <a:lnTo>
                  <a:pt x="26151" y="302542"/>
                </a:lnTo>
                <a:lnTo>
                  <a:pt x="38804" y="327037"/>
                </a:lnTo>
                <a:cubicBezTo>
                  <a:pt x="166313" y="608002"/>
                  <a:pt x="155209" y="922859"/>
                  <a:pt x="27865" y="1186881"/>
                </a:cubicBezTo>
                <a:lnTo>
                  <a:pt x="0" y="1238177"/>
                </a:lnTo>
                <a:lnTo>
                  <a:pt x="298410" y="1321129"/>
                </a:lnTo>
                <a:lnTo>
                  <a:pt x="519184" y="1532465"/>
                </a:lnTo>
                <a:lnTo>
                  <a:pt x="565676" y="1446882"/>
                </a:lnTo>
                <a:cubicBezTo>
                  <a:pt x="767988" y="1027425"/>
                  <a:pt x="785628" y="527208"/>
                  <a:pt x="583053" y="80835"/>
                </a:cubicBezTo>
                <a:lnTo>
                  <a:pt x="541299"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6" name="Freeform: Shape 35">
            <a:extLst>
              <a:ext uri="{FF2B5EF4-FFF2-40B4-BE49-F238E27FC236}">
                <a16:creationId xmlns:a16="http://schemas.microsoft.com/office/drawing/2014/main" id="{E33DE89B-2F94-49D0-A22D-ED194121633F}"/>
              </a:ext>
            </a:extLst>
          </p:cNvPr>
          <p:cNvSpPr/>
          <p:nvPr/>
        </p:nvSpPr>
        <p:spPr>
          <a:xfrm rot="3587488" flipH="1">
            <a:off x="5030167" y="3268219"/>
            <a:ext cx="1013240" cy="783995"/>
          </a:xfrm>
          <a:custGeom>
            <a:avLst/>
            <a:gdLst>
              <a:gd name="connsiteX0" fmla="*/ 1348072 w 1350987"/>
              <a:gd name="connsiteY0" fmla="*/ 657 h 1045326"/>
              <a:gd name="connsiteX1" fmla="*/ 1312926 w 1350987"/>
              <a:gd name="connsiteY1" fmla="*/ 0 h 1045326"/>
              <a:gd name="connsiteX2" fmla="*/ 551059 w 1350987"/>
              <a:gd name="connsiteY2" fmla="*/ 218453 h 1045326"/>
              <a:gd name="connsiteX3" fmla="*/ 72578 w 1350987"/>
              <a:gd name="connsiteY3" fmla="*/ 643606 h 1045326"/>
              <a:gd name="connsiteX4" fmla="*/ 0 w 1350987"/>
              <a:gd name="connsiteY4" fmla="*/ 750924 h 1045326"/>
              <a:gd name="connsiteX5" fmla="*/ 220085 w 1350987"/>
              <a:gd name="connsiteY5" fmla="*/ 961600 h 1045326"/>
              <a:gd name="connsiteX6" fmla="*/ 521281 w 1350987"/>
              <a:gd name="connsiteY6" fmla="*/ 1045326 h 1045326"/>
              <a:gd name="connsiteX7" fmla="*/ 550414 w 1350987"/>
              <a:gd name="connsiteY7" fmla="*/ 1002247 h 1045326"/>
              <a:gd name="connsiteX8" fmla="*/ 851589 w 1350987"/>
              <a:gd name="connsiteY8" fmla="*/ 734639 h 1045326"/>
              <a:gd name="connsiteX9" fmla="*/ 1331139 w 1350987"/>
              <a:gd name="connsiteY9" fmla="*/ 597137 h 1045326"/>
              <a:gd name="connsiteX10" fmla="*/ 1350987 w 1350987"/>
              <a:gd name="connsiteY10" fmla="*/ 597508 h 1045326"/>
              <a:gd name="connsiteX11" fmla="*/ 1274531 w 1350987"/>
              <a:gd name="connsiteY11" fmla="*/ 293284 h 1045326"/>
              <a:gd name="connsiteX12" fmla="*/ 1348072 w 1350987"/>
              <a:gd name="connsiteY12" fmla="*/ 657 h 104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0987" h="1045326">
                <a:moveTo>
                  <a:pt x="1348072" y="657"/>
                </a:moveTo>
                <a:lnTo>
                  <a:pt x="1312926" y="0"/>
                </a:lnTo>
                <a:cubicBezTo>
                  <a:pt x="1053123" y="7694"/>
                  <a:pt x="791474" y="78480"/>
                  <a:pt x="551059" y="218453"/>
                </a:cubicBezTo>
                <a:cubicBezTo>
                  <a:pt x="358727" y="330431"/>
                  <a:pt x="198193" y="476088"/>
                  <a:pt x="72578" y="643606"/>
                </a:cubicBezTo>
                <a:lnTo>
                  <a:pt x="0" y="750924"/>
                </a:lnTo>
                <a:lnTo>
                  <a:pt x="220085" y="961600"/>
                </a:lnTo>
                <a:lnTo>
                  <a:pt x="521281" y="1045326"/>
                </a:lnTo>
                <a:lnTo>
                  <a:pt x="550414" y="1002247"/>
                </a:lnTo>
                <a:cubicBezTo>
                  <a:pt x="629482" y="896805"/>
                  <a:pt x="730528" y="805123"/>
                  <a:pt x="851589" y="734639"/>
                </a:cubicBezTo>
                <a:cubicBezTo>
                  <a:pt x="1002916" y="646535"/>
                  <a:pt x="1167609" y="601980"/>
                  <a:pt x="1331139" y="597137"/>
                </a:cubicBezTo>
                <a:lnTo>
                  <a:pt x="1350987" y="597508"/>
                </a:lnTo>
                <a:lnTo>
                  <a:pt x="1274531" y="293284"/>
                </a:lnTo>
                <a:lnTo>
                  <a:pt x="1348072" y="657"/>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4" name="Freeform: Shape 33">
            <a:extLst>
              <a:ext uri="{FF2B5EF4-FFF2-40B4-BE49-F238E27FC236}">
                <a16:creationId xmlns:a16="http://schemas.microsoft.com/office/drawing/2014/main" id="{C9EA5AC0-FB61-4B7F-9345-D3405EF19F1C}"/>
              </a:ext>
            </a:extLst>
          </p:cNvPr>
          <p:cNvSpPr/>
          <p:nvPr/>
        </p:nvSpPr>
        <p:spPr>
          <a:xfrm rot="3587488" flipH="1">
            <a:off x="3099840" y="3201249"/>
            <a:ext cx="1016302" cy="783994"/>
          </a:xfrm>
          <a:custGeom>
            <a:avLst/>
            <a:gdLst>
              <a:gd name="connsiteX0" fmla="*/ 1355069 w 1355069"/>
              <a:gd name="connsiteY0" fmla="*/ 294401 h 1045325"/>
              <a:gd name="connsiteX1" fmla="*/ 1134986 w 1355069"/>
              <a:gd name="connsiteY1" fmla="*/ 83726 h 1045325"/>
              <a:gd name="connsiteX2" fmla="*/ 833787 w 1355069"/>
              <a:gd name="connsiteY2" fmla="*/ 0 h 1045325"/>
              <a:gd name="connsiteX3" fmla="*/ 804654 w 1355069"/>
              <a:gd name="connsiteY3" fmla="*/ 43078 h 1045325"/>
              <a:gd name="connsiteX4" fmla="*/ 503479 w 1355069"/>
              <a:gd name="connsiteY4" fmla="*/ 310686 h 1045325"/>
              <a:gd name="connsiteX5" fmla="*/ 23929 w 1355069"/>
              <a:gd name="connsiteY5" fmla="*/ 448189 h 1045325"/>
              <a:gd name="connsiteX6" fmla="*/ 1279 w 1355069"/>
              <a:gd name="connsiteY6" fmla="*/ 447765 h 1045325"/>
              <a:gd name="connsiteX7" fmla="*/ 75628 w 1355069"/>
              <a:gd name="connsiteY7" fmla="*/ 743609 h 1045325"/>
              <a:gd name="connsiteX8" fmla="*/ 0 w 1355069"/>
              <a:gd name="connsiteY8" fmla="*/ 1044538 h 1045325"/>
              <a:gd name="connsiteX9" fmla="*/ 42142 w 1355069"/>
              <a:gd name="connsiteY9" fmla="*/ 1045325 h 1045325"/>
              <a:gd name="connsiteX10" fmla="*/ 804009 w 1355069"/>
              <a:gd name="connsiteY10" fmla="*/ 826873 h 1045325"/>
              <a:gd name="connsiteX11" fmla="*/ 1282490 w 1355069"/>
              <a:gd name="connsiteY11" fmla="*/ 401720 h 1045325"/>
              <a:gd name="connsiteX12" fmla="*/ 1355069 w 1355069"/>
              <a:gd name="connsiteY12" fmla="*/ 294401 h 104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5069" h="1045325">
                <a:moveTo>
                  <a:pt x="1355069" y="294401"/>
                </a:moveTo>
                <a:lnTo>
                  <a:pt x="1134986" y="83726"/>
                </a:lnTo>
                <a:lnTo>
                  <a:pt x="833787" y="0"/>
                </a:lnTo>
                <a:lnTo>
                  <a:pt x="804654" y="43078"/>
                </a:lnTo>
                <a:cubicBezTo>
                  <a:pt x="725586" y="148521"/>
                  <a:pt x="624540" y="240203"/>
                  <a:pt x="503479" y="310686"/>
                </a:cubicBezTo>
                <a:cubicBezTo>
                  <a:pt x="352152" y="398791"/>
                  <a:pt x="187460" y="443346"/>
                  <a:pt x="23929" y="448189"/>
                </a:cubicBezTo>
                <a:lnTo>
                  <a:pt x="1279" y="447765"/>
                </a:lnTo>
                <a:lnTo>
                  <a:pt x="75628" y="743609"/>
                </a:lnTo>
                <a:lnTo>
                  <a:pt x="0" y="1044538"/>
                </a:lnTo>
                <a:lnTo>
                  <a:pt x="42142" y="1045325"/>
                </a:lnTo>
                <a:cubicBezTo>
                  <a:pt x="301946" y="1037632"/>
                  <a:pt x="563595" y="966845"/>
                  <a:pt x="804009" y="826873"/>
                </a:cubicBezTo>
                <a:cubicBezTo>
                  <a:pt x="996341" y="714895"/>
                  <a:pt x="1156875" y="569238"/>
                  <a:pt x="1282490" y="401720"/>
                </a:cubicBezTo>
                <a:lnTo>
                  <a:pt x="1355069" y="2944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9" name="Freeform: Shape 28">
            <a:extLst>
              <a:ext uri="{FF2B5EF4-FFF2-40B4-BE49-F238E27FC236}">
                <a16:creationId xmlns:a16="http://schemas.microsoft.com/office/drawing/2014/main" id="{5AA63372-391F-4CF9-849E-F6D1654645D0}"/>
              </a:ext>
            </a:extLst>
          </p:cNvPr>
          <p:cNvSpPr/>
          <p:nvPr/>
        </p:nvSpPr>
        <p:spPr>
          <a:xfrm rot="3587488" flipH="1">
            <a:off x="4784466" y="3852950"/>
            <a:ext cx="544860" cy="1149351"/>
          </a:xfrm>
          <a:custGeom>
            <a:avLst/>
            <a:gdLst>
              <a:gd name="connsiteX0" fmla="*/ 726480 w 726480"/>
              <a:gd name="connsiteY0" fmla="*/ 294289 h 1532468"/>
              <a:gd name="connsiteX1" fmla="*/ 428073 w 726480"/>
              <a:gd name="connsiteY1" fmla="*/ 211339 h 1532468"/>
              <a:gd name="connsiteX2" fmla="*/ 207296 w 726480"/>
              <a:gd name="connsiteY2" fmla="*/ 0 h 1532468"/>
              <a:gd name="connsiteX3" fmla="*/ 160804 w 726480"/>
              <a:gd name="connsiteY3" fmla="*/ 85584 h 1532468"/>
              <a:gd name="connsiteX4" fmla="*/ 143427 w 726480"/>
              <a:gd name="connsiteY4" fmla="*/ 1451631 h 1532468"/>
              <a:gd name="connsiteX5" fmla="*/ 185182 w 726480"/>
              <a:gd name="connsiteY5" fmla="*/ 1532468 h 1532468"/>
              <a:gd name="connsiteX6" fmla="*/ 476639 w 726480"/>
              <a:gd name="connsiteY6" fmla="*/ 1448335 h 1532468"/>
              <a:gd name="connsiteX7" fmla="*/ 700330 w 726480"/>
              <a:gd name="connsiteY7" fmla="*/ 1229926 h 1532468"/>
              <a:gd name="connsiteX8" fmla="*/ 687676 w 726480"/>
              <a:gd name="connsiteY8" fmla="*/ 1205429 h 1532468"/>
              <a:gd name="connsiteX9" fmla="*/ 698615 w 726480"/>
              <a:gd name="connsiteY9" fmla="*/ 345584 h 1532468"/>
              <a:gd name="connsiteX10" fmla="*/ 726480 w 726480"/>
              <a:gd name="connsiteY10" fmla="*/ 294289 h 1532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6480" h="1532468">
                <a:moveTo>
                  <a:pt x="726480" y="294289"/>
                </a:moveTo>
                <a:lnTo>
                  <a:pt x="428073" y="211339"/>
                </a:lnTo>
                <a:lnTo>
                  <a:pt x="207296" y="0"/>
                </a:lnTo>
                <a:lnTo>
                  <a:pt x="160804" y="85584"/>
                </a:lnTo>
                <a:cubicBezTo>
                  <a:pt x="-41508" y="505040"/>
                  <a:pt x="-59148" y="1005258"/>
                  <a:pt x="143427" y="1451631"/>
                </a:cubicBezTo>
                <a:lnTo>
                  <a:pt x="185182" y="1532468"/>
                </a:lnTo>
                <a:lnTo>
                  <a:pt x="476639" y="1448335"/>
                </a:lnTo>
                <a:lnTo>
                  <a:pt x="700330" y="1229926"/>
                </a:lnTo>
                <a:lnTo>
                  <a:pt x="687676" y="1205429"/>
                </a:lnTo>
                <a:cubicBezTo>
                  <a:pt x="560168" y="924464"/>
                  <a:pt x="571271" y="609607"/>
                  <a:pt x="698615" y="345584"/>
                </a:cubicBezTo>
                <a:lnTo>
                  <a:pt x="726480" y="29428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8" name="Freeform: Shape 27">
            <a:extLst>
              <a:ext uri="{FF2B5EF4-FFF2-40B4-BE49-F238E27FC236}">
                <a16:creationId xmlns:a16="http://schemas.microsoft.com/office/drawing/2014/main" id="{64ED65B4-14BC-46D3-8793-5DA568FD0346}"/>
              </a:ext>
            </a:extLst>
          </p:cNvPr>
          <p:cNvSpPr/>
          <p:nvPr/>
        </p:nvSpPr>
        <p:spPr>
          <a:xfrm rot="3587488" flipH="1">
            <a:off x="3625362" y="4069016"/>
            <a:ext cx="1038659" cy="817815"/>
          </a:xfrm>
          <a:custGeom>
            <a:avLst/>
            <a:gdLst>
              <a:gd name="connsiteX0" fmla="*/ 1309870 w 1384879"/>
              <a:gd name="connsiteY0" fmla="*/ 492609 h 1090420"/>
              <a:gd name="connsiteX1" fmla="*/ 1223520 w 1384879"/>
              <a:gd name="connsiteY1" fmla="*/ 482649 h 1090420"/>
              <a:gd name="connsiteX2" fmla="*/ 567250 w 1384879"/>
              <a:gd name="connsiteY2" fmla="*/ 78847 h 1090420"/>
              <a:gd name="connsiteX3" fmla="*/ 515853 w 1384879"/>
              <a:gd name="connsiteY3" fmla="*/ 0 h 1090420"/>
              <a:gd name="connsiteX4" fmla="*/ 294638 w 1384879"/>
              <a:gd name="connsiteY4" fmla="*/ 215992 h 1090420"/>
              <a:gd name="connsiteX5" fmla="*/ 0 w 1384879"/>
              <a:gd name="connsiteY5" fmla="*/ 301043 h 1090420"/>
              <a:gd name="connsiteX6" fmla="*/ 84457 w 1384879"/>
              <a:gd name="connsiteY6" fmla="*/ 430603 h 1090420"/>
              <a:gd name="connsiteX7" fmla="*/ 1281007 w 1384879"/>
              <a:gd name="connsiteY7" fmla="*/ 1089885 h 1090420"/>
              <a:gd name="connsiteX8" fmla="*/ 1309649 w 1384879"/>
              <a:gd name="connsiteY8" fmla="*/ 1090420 h 1090420"/>
              <a:gd name="connsiteX9" fmla="*/ 1384879 w 1384879"/>
              <a:gd name="connsiteY9" fmla="*/ 791074 h 1090420"/>
              <a:gd name="connsiteX10" fmla="*/ 1309870 w 1384879"/>
              <a:gd name="connsiteY10" fmla="*/ 492609 h 109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4879" h="1090420">
                <a:moveTo>
                  <a:pt x="1309870" y="492609"/>
                </a:moveTo>
                <a:lnTo>
                  <a:pt x="1223520" y="482649"/>
                </a:lnTo>
                <a:cubicBezTo>
                  <a:pt x="967078" y="440547"/>
                  <a:pt x="728487" y="300709"/>
                  <a:pt x="567250" y="78847"/>
                </a:cubicBezTo>
                <a:lnTo>
                  <a:pt x="515853" y="0"/>
                </a:lnTo>
                <a:lnTo>
                  <a:pt x="294638" y="215992"/>
                </a:lnTo>
                <a:lnTo>
                  <a:pt x="0" y="301043"/>
                </a:lnTo>
                <a:lnTo>
                  <a:pt x="84457" y="430603"/>
                </a:lnTo>
                <a:cubicBezTo>
                  <a:pt x="372634" y="827138"/>
                  <a:pt x="816352" y="1058746"/>
                  <a:pt x="1281007" y="1089885"/>
                </a:cubicBezTo>
                <a:lnTo>
                  <a:pt x="1309649" y="1090420"/>
                </a:lnTo>
                <a:lnTo>
                  <a:pt x="1384879" y="791074"/>
                </a:lnTo>
                <a:lnTo>
                  <a:pt x="1309870" y="492609"/>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grpSp>
        <p:nvGrpSpPr>
          <p:cNvPr id="11" name="Group 10">
            <a:extLst>
              <a:ext uri="{FF2B5EF4-FFF2-40B4-BE49-F238E27FC236}">
                <a16:creationId xmlns:a16="http://schemas.microsoft.com/office/drawing/2014/main" id="{6AF98EA3-70E6-49B5-9B6E-508AAC0CC921}"/>
              </a:ext>
            </a:extLst>
          </p:cNvPr>
          <p:cNvGrpSpPr/>
          <p:nvPr/>
        </p:nvGrpSpPr>
        <p:grpSpPr>
          <a:xfrm>
            <a:off x="6205839" y="2326903"/>
            <a:ext cx="2209882" cy="818317"/>
            <a:chOff x="8274447" y="1760259"/>
            <a:chExt cx="2946509" cy="1091088"/>
          </a:xfrm>
        </p:grpSpPr>
        <p:sp>
          <p:nvSpPr>
            <p:cNvPr id="12" name="TextBox 11">
              <a:extLst>
                <a:ext uri="{FF2B5EF4-FFF2-40B4-BE49-F238E27FC236}">
                  <a16:creationId xmlns:a16="http://schemas.microsoft.com/office/drawing/2014/main" id="{E83E862B-2C05-405C-A6BF-37942D5EBA7F}"/>
                </a:ext>
              </a:extLst>
            </p:cNvPr>
            <p:cNvSpPr txBox="1"/>
            <p:nvPr/>
          </p:nvSpPr>
          <p:spPr>
            <a:xfrm>
              <a:off x="8274447" y="2112684"/>
              <a:ext cx="2946509" cy="738663"/>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 elit. Curabitur purus dui</a:t>
              </a:r>
            </a:p>
          </p:txBody>
        </p:sp>
        <p:sp>
          <p:nvSpPr>
            <p:cNvPr id="13" name="TextBox 12">
              <a:extLst>
                <a:ext uri="{FF2B5EF4-FFF2-40B4-BE49-F238E27FC236}">
                  <a16:creationId xmlns:a16="http://schemas.microsoft.com/office/drawing/2014/main" id="{115105E1-C4E1-4F33-B587-422136A416BF}"/>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5"/>
                  </a:solidFill>
                  <a:latin typeface="Arial" panose="020B0604020202020204" pitchFamily="34" charset="0"/>
                </a:rPr>
                <a:t>Lorem ipsum</a:t>
              </a:r>
            </a:p>
          </p:txBody>
        </p:sp>
      </p:grpSp>
      <p:cxnSp>
        <p:nvCxnSpPr>
          <p:cNvPr id="32" name="Straight Connector 31">
            <a:extLst>
              <a:ext uri="{FF2B5EF4-FFF2-40B4-BE49-F238E27FC236}">
                <a16:creationId xmlns:a16="http://schemas.microsoft.com/office/drawing/2014/main" id="{AFFEA089-5946-4479-BC57-DB3DAA7A9D34}"/>
              </a:ext>
            </a:extLst>
          </p:cNvPr>
          <p:cNvCxnSpPr>
            <a:cxnSpLocks/>
          </p:cNvCxnSpPr>
          <p:nvPr/>
        </p:nvCxnSpPr>
        <p:spPr>
          <a:xfrm>
            <a:off x="5399690" y="2743954"/>
            <a:ext cx="764628"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DD5963E-0DE8-4561-B249-3E7FBB523E87}"/>
              </a:ext>
            </a:extLst>
          </p:cNvPr>
          <p:cNvCxnSpPr>
            <a:cxnSpLocks/>
          </p:cNvCxnSpPr>
          <p:nvPr/>
        </p:nvCxnSpPr>
        <p:spPr>
          <a:xfrm>
            <a:off x="5778069" y="3762334"/>
            <a:ext cx="38625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a:extLst>
              <a:ext uri="{FF2B5EF4-FFF2-40B4-BE49-F238E27FC236}">
                <a16:creationId xmlns:a16="http://schemas.microsoft.com/office/drawing/2014/main" id="{E4130765-6B59-4227-853A-CE35D2EADBDB}"/>
              </a:ext>
            </a:extLst>
          </p:cNvPr>
          <p:cNvGrpSpPr/>
          <p:nvPr/>
        </p:nvGrpSpPr>
        <p:grpSpPr>
          <a:xfrm>
            <a:off x="6205839" y="3290702"/>
            <a:ext cx="2209882" cy="818317"/>
            <a:chOff x="8274447" y="1760259"/>
            <a:chExt cx="2946509" cy="1091088"/>
          </a:xfrm>
        </p:grpSpPr>
        <p:sp>
          <p:nvSpPr>
            <p:cNvPr id="37" name="TextBox 36">
              <a:extLst>
                <a:ext uri="{FF2B5EF4-FFF2-40B4-BE49-F238E27FC236}">
                  <a16:creationId xmlns:a16="http://schemas.microsoft.com/office/drawing/2014/main" id="{AC98CEF9-F317-41BE-B732-10E164828346}"/>
                </a:ext>
              </a:extLst>
            </p:cNvPr>
            <p:cNvSpPr txBox="1"/>
            <p:nvPr/>
          </p:nvSpPr>
          <p:spPr>
            <a:xfrm>
              <a:off x="8274447" y="2112684"/>
              <a:ext cx="2946509" cy="738663"/>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 elit. Curabitur purus dui</a:t>
              </a:r>
            </a:p>
          </p:txBody>
        </p:sp>
        <p:sp>
          <p:nvSpPr>
            <p:cNvPr id="38" name="TextBox 37">
              <a:extLst>
                <a:ext uri="{FF2B5EF4-FFF2-40B4-BE49-F238E27FC236}">
                  <a16:creationId xmlns:a16="http://schemas.microsoft.com/office/drawing/2014/main" id="{6F69C9A3-2D7D-44C7-A3FB-2A61A25D29E0}"/>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2"/>
                  </a:solidFill>
                  <a:latin typeface="Arial" panose="020B0604020202020204" pitchFamily="34" charset="0"/>
                </a:rPr>
                <a:t>Lorem ipsum</a:t>
              </a:r>
            </a:p>
          </p:txBody>
        </p:sp>
      </p:grpSp>
      <p:grpSp>
        <p:nvGrpSpPr>
          <p:cNvPr id="39" name="Group 38">
            <a:extLst>
              <a:ext uri="{FF2B5EF4-FFF2-40B4-BE49-F238E27FC236}">
                <a16:creationId xmlns:a16="http://schemas.microsoft.com/office/drawing/2014/main" id="{CFBAFED1-BF16-4C9F-B428-301259F6A70B}"/>
              </a:ext>
            </a:extLst>
          </p:cNvPr>
          <p:cNvGrpSpPr/>
          <p:nvPr/>
        </p:nvGrpSpPr>
        <p:grpSpPr>
          <a:xfrm>
            <a:off x="6205839" y="4254502"/>
            <a:ext cx="2209882" cy="818317"/>
            <a:chOff x="8274447" y="1760259"/>
            <a:chExt cx="2946509" cy="1091088"/>
          </a:xfrm>
        </p:grpSpPr>
        <p:sp>
          <p:nvSpPr>
            <p:cNvPr id="40" name="TextBox 39">
              <a:extLst>
                <a:ext uri="{FF2B5EF4-FFF2-40B4-BE49-F238E27FC236}">
                  <a16:creationId xmlns:a16="http://schemas.microsoft.com/office/drawing/2014/main" id="{DCBBD4B2-4152-4693-B8E3-171784509821}"/>
                </a:ext>
              </a:extLst>
            </p:cNvPr>
            <p:cNvSpPr txBox="1"/>
            <p:nvPr/>
          </p:nvSpPr>
          <p:spPr>
            <a:xfrm>
              <a:off x="8274447" y="2112684"/>
              <a:ext cx="2946509" cy="738663"/>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 elit. Curabitur purus dui</a:t>
              </a:r>
            </a:p>
          </p:txBody>
        </p:sp>
        <p:sp>
          <p:nvSpPr>
            <p:cNvPr id="41" name="TextBox 40">
              <a:extLst>
                <a:ext uri="{FF2B5EF4-FFF2-40B4-BE49-F238E27FC236}">
                  <a16:creationId xmlns:a16="http://schemas.microsoft.com/office/drawing/2014/main" id="{AD5D0DB3-490E-4364-AF9D-258DE4D6D8B1}"/>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3"/>
                  </a:solidFill>
                  <a:latin typeface="Arial" panose="020B0604020202020204" pitchFamily="34" charset="0"/>
                </a:rPr>
                <a:t>Lorem ipsum</a:t>
              </a:r>
            </a:p>
          </p:txBody>
        </p:sp>
      </p:grpSp>
      <p:grpSp>
        <p:nvGrpSpPr>
          <p:cNvPr id="42" name="Group 41">
            <a:extLst>
              <a:ext uri="{FF2B5EF4-FFF2-40B4-BE49-F238E27FC236}">
                <a16:creationId xmlns:a16="http://schemas.microsoft.com/office/drawing/2014/main" id="{3D4CA7A2-8DCB-4A15-B2B2-F4CEB7453F87}"/>
              </a:ext>
            </a:extLst>
          </p:cNvPr>
          <p:cNvGrpSpPr/>
          <p:nvPr/>
        </p:nvGrpSpPr>
        <p:grpSpPr>
          <a:xfrm>
            <a:off x="738315" y="2326903"/>
            <a:ext cx="2209882" cy="818317"/>
            <a:chOff x="8274447" y="1760259"/>
            <a:chExt cx="2946509" cy="1091088"/>
          </a:xfrm>
        </p:grpSpPr>
        <p:sp>
          <p:nvSpPr>
            <p:cNvPr id="45" name="TextBox 44">
              <a:extLst>
                <a:ext uri="{FF2B5EF4-FFF2-40B4-BE49-F238E27FC236}">
                  <a16:creationId xmlns:a16="http://schemas.microsoft.com/office/drawing/2014/main" id="{01A233E7-8FB0-4B7B-BB10-F2199F946AED}"/>
                </a:ext>
              </a:extLst>
            </p:cNvPr>
            <p:cNvSpPr txBox="1"/>
            <p:nvPr/>
          </p:nvSpPr>
          <p:spPr>
            <a:xfrm>
              <a:off x="8274447" y="2112684"/>
              <a:ext cx="2946509" cy="738663"/>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 elit. Curabitur purus dui</a:t>
              </a:r>
            </a:p>
          </p:txBody>
        </p:sp>
        <p:sp>
          <p:nvSpPr>
            <p:cNvPr id="46" name="TextBox 45">
              <a:extLst>
                <a:ext uri="{FF2B5EF4-FFF2-40B4-BE49-F238E27FC236}">
                  <a16:creationId xmlns:a16="http://schemas.microsoft.com/office/drawing/2014/main" id="{0813A846-B8E5-41E5-BB76-1DDA5F7FB152}"/>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1"/>
                  </a:solidFill>
                  <a:latin typeface="Arial" panose="020B0604020202020204" pitchFamily="34" charset="0"/>
                </a:rPr>
                <a:t>Lorem ipsum</a:t>
              </a:r>
            </a:p>
          </p:txBody>
        </p:sp>
      </p:grpSp>
      <p:grpSp>
        <p:nvGrpSpPr>
          <p:cNvPr id="47" name="Group 46">
            <a:extLst>
              <a:ext uri="{FF2B5EF4-FFF2-40B4-BE49-F238E27FC236}">
                <a16:creationId xmlns:a16="http://schemas.microsoft.com/office/drawing/2014/main" id="{5EBB6700-CA33-45B9-ABE0-8D3466BAD865}"/>
              </a:ext>
            </a:extLst>
          </p:cNvPr>
          <p:cNvGrpSpPr/>
          <p:nvPr/>
        </p:nvGrpSpPr>
        <p:grpSpPr>
          <a:xfrm>
            <a:off x="738315" y="3290702"/>
            <a:ext cx="2209882" cy="818317"/>
            <a:chOff x="8274447" y="1760259"/>
            <a:chExt cx="2946509" cy="1091088"/>
          </a:xfrm>
        </p:grpSpPr>
        <p:sp>
          <p:nvSpPr>
            <p:cNvPr id="48" name="TextBox 47">
              <a:extLst>
                <a:ext uri="{FF2B5EF4-FFF2-40B4-BE49-F238E27FC236}">
                  <a16:creationId xmlns:a16="http://schemas.microsoft.com/office/drawing/2014/main" id="{278A5AD5-8F8F-4FBB-8097-22B9BBADE074}"/>
                </a:ext>
              </a:extLst>
            </p:cNvPr>
            <p:cNvSpPr txBox="1"/>
            <p:nvPr/>
          </p:nvSpPr>
          <p:spPr>
            <a:xfrm>
              <a:off x="8274447" y="2112684"/>
              <a:ext cx="2946509" cy="738663"/>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 elit. Curabitur purus dui</a:t>
              </a:r>
            </a:p>
          </p:txBody>
        </p:sp>
        <p:sp>
          <p:nvSpPr>
            <p:cNvPr id="49" name="TextBox 48">
              <a:extLst>
                <a:ext uri="{FF2B5EF4-FFF2-40B4-BE49-F238E27FC236}">
                  <a16:creationId xmlns:a16="http://schemas.microsoft.com/office/drawing/2014/main" id="{5BC20FCE-20A9-4C07-89BF-6DC5893F84EF}"/>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4"/>
                  </a:solidFill>
                  <a:latin typeface="Arial" panose="020B0604020202020204" pitchFamily="34" charset="0"/>
                </a:rPr>
                <a:t>Lorem ipsum</a:t>
              </a:r>
            </a:p>
          </p:txBody>
        </p:sp>
      </p:grpSp>
      <p:grpSp>
        <p:nvGrpSpPr>
          <p:cNvPr id="50" name="Group 49">
            <a:extLst>
              <a:ext uri="{FF2B5EF4-FFF2-40B4-BE49-F238E27FC236}">
                <a16:creationId xmlns:a16="http://schemas.microsoft.com/office/drawing/2014/main" id="{124F4ECA-26D5-4F55-835E-D1A0957CA397}"/>
              </a:ext>
            </a:extLst>
          </p:cNvPr>
          <p:cNvGrpSpPr/>
          <p:nvPr/>
        </p:nvGrpSpPr>
        <p:grpSpPr>
          <a:xfrm>
            <a:off x="738315" y="4254502"/>
            <a:ext cx="2209882" cy="818317"/>
            <a:chOff x="8274447" y="1760259"/>
            <a:chExt cx="2946509" cy="1091088"/>
          </a:xfrm>
        </p:grpSpPr>
        <p:sp>
          <p:nvSpPr>
            <p:cNvPr id="51" name="TextBox 50">
              <a:extLst>
                <a:ext uri="{FF2B5EF4-FFF2-40B4-BE49-F238E27FC236}">
                  <a16:creationId xmlns:a16="http://schemas.microsoft.com/office/drawing/2014/main" id="{2B8F95F0-148B-4F75-B5B0-21EC189499E5}"/>
                </a:ext>
              </a:extLst>
            </p:cNvPr>
            <p:cNvSpPr txBox="1"/>
            <p:nvPr/>
          </p:nvSpPr>
          <p:spPr>
            <a:xfrm>
              <a:off x="8274447" y="2112684"/>
              <a:ext cx="2946509" cy="738663"/>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 elit. Curabitur purus dui</a:t>
              </a:r>
            </a:p>
          </p:txBody>
        </p:sp>
        <p:sp>
          <p:nvSpPr>
            <p:cNvPr id="52" name="TextBox 51">
              <a:extLst>
                <a:ext uri="{FF2B5EF4-FFF2-40B4-BE49-F238E27FC236}">
                  <a16:creationId xmlns:a16="http://schemas.microsoft.com/office/drawing/2014/main" id="{A529F228-60E4-4AF5-B4BD-621983F8A7D5}"/>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rgbClr val="E5EC85"/>
                  </a:solidFill>
                  <a:latin typeface="Arial" panose="020B0604020202020204" pitchFamily="34" charset="0"/>
                </a:rPr>
                <a:t>Lorem ipsum</a:t>
              </a:r>
            </a:p>
          </p:txBody>
        </p:sp>
      </p:grpSp>
      <p:cxnSp>
        <p:nvCxnSpPr>
          <p:cNvPr id="53" name="Straight Connector 52">
            <a:extLst>
              <a:ext uri="{FF2B5EF4-FFF2-40B4-BE49-F238E27FC236}">
                <a16:creationId xmlns:a16="http://schemas.microsoft.com/office/drawing/2014/main" id="{413AA2BE-2D23-4FDC-922D-70E3646D9A14}"/>
              </a:ext>
            </a:extLst>
          </p:cNvPr>
          <p:cNvCxnSpPr>
            <a:cxnSpLocks/>
          </p:cNvCxnSpPr>
          <p:nvPr/>
        </p:nvCxnSpPr>
        <p:spPr>
          <a:xfrm>
            <a:off x="5234154" y="4645203"/>
            <a:ext cx="930166"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A15A741-008A-462A-9F05-047A4CF908DF}"/>
              </a:ext>
            </a:extLst>
          </p:cNvPr>
          <p:cNvCxnSpPr>
            <a:cxnSpLocks/>
          </p:cNvCxnSpPr>
          <p:nvPr/>
        </p:nvCxnSpPr>
        <p:spPr>
          <a:xfrm flipH="1">
            <a:off x="2979683" y="2743954"/>
            <a:ext cx="764628"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5E680116-3B95-4EBC-8328-9E7DCFDD0E71}"/>
              </a:ext>
            </a:extLst>
          </p:cNvPr>
          <p:cNvCxnSpPr>
            <a:cxnSpLocks/>
          </p:cNvCxnSpPr>
          <p:nvPr/>
        </p:nvCxnSpPr>
        <p:spPr>
          <a:xfrm flipH="1">
            <a:off x="2995455" y="3762334"/>
            <a:ext cx="38625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09A819D-86E9-4715-9788-D122CAC818C3}"/>
              </a:ext>
            </a:extLst>
          </p:cNvPr>
          <p:cNvCxnSpPr>
            <a:cxnSpLocks/>
          </p:cNvCxnSpPr>
          <p:nvPr/>
        </p:nvCxnSpPr>
        <p:spPr>
          <a:xfrm flipH="1">
            <a:off x="3013554" y="4645203"/>
            <a:ext cx="930166"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9A04408A-D899-4628-B277-00E0891EE857}"/>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6</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pic>
        <p:nvPicPr>
          <p:cNvPr id="58" name="Graphic 57" descr="Single gear with solid fill">
            <a:extLst>
              <a:ext uri="{FF2B5EF4-FFF2-40B4-BE49-F238E27FC236}">
                <a16:creationId xmlns:a16="http://schemas.microsoft.com/office/drawing/2014/main" id="{6F580D29-07E3-4FC0-999D-39A82AC65B3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46471" y="2585745"/>
            <a:ext cx="408814" cy="408814"/>
          </a:xfrm>
          <a:prstGeom prst="rect">
            <a:avLst/>
          </a:prstGeom>
        </p:spPr>
      </p:pic>
      <p:pic>
        <p:nvPicPr>
          <p:cNvPr id="59" name="Graphic 58" descr="Single gear with solid fill">
            <a:extLst>
              <a:ext uri="{FF2B5EF4-FFF2-40B4-BE49-F238E27FC236}">
                <a16:creationId xmlns:a16="http://schemas.microsoft.com/office/drawing/2014/main" id="{CAED2E67-55D7-4F39-B057-06896E57AEE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381708" y="3401607"/>
            <a:ext cx="408814" cy="408814"/>
          </a:xfrm>
          <a:prstGeom prst="rect">
            <a:avLst/>
          </a:prstGeom>
        </p:spPr>
      </p:pic>
      <p:pic>
        <p:nvPicPr>
          <p:cNvPr id="60" name="Graphic 59" descr="Single gear with solid fill">
            <a:extLst>
              <a:ext uri="{FF2B5EF4-FFF2-40B4-BE49-F238E27FC236}">
                <a16:creationId xmlns:a16="http://schemas.microsoft.com/office/drawing/2014/main" id="{C788BCA5-337E-416C-ABC1-518D7F4FEA3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846471" y="4264371"/>
            <a:ext cx="408814" cy="408814"/>
          </a:xfrm>
          <a:prstGeom prst="rect">
            <a:avLst/>
          </a:prstGeom>
        </p:spPr>
      </p:pic>
      <p:pic>
        <p:nvPicPr>
          <p:cNvPr id="61" name="Graphic 60" descr="Single gear with solid fill">
            <a:extLst>
              <a:ext uri="{FF2B5EF4-FFF2-40B4-BE49-F238E27FC236}">
                <a16:creationId xmlns:a16="http://schemas.microsoft.com/office/drawing/2014/main" id="{81873FBB-76EE-4A72-89D8-F12BA41D29D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01601" y="4273518"/>
            <a:ext cx="408814" cy="408814"/>
          </a:xfrm>
          <a:prstGeom prst="rect">
            <a:avLst/>
          </a:prstGeom>
        </p:spPr>
      </p:pic>
      <p:pic>
        <p:nvPicPr>
          <p:cNvPr id="62" name="Graphic 61" descr="Single gear with solid fill">
            <a:extLst>
              <a:ext uri="{FF2B5EF4-FFF2-40B4-BE49-F238E27FC236}">
                <a16:creationId xmlns:a16="http://schemas.microsoft.com/office/drawing/2014/main" id="{88EBADF0-3764-41A3-BF41-E3B353D49A5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67798" y="3428415"/>
            <a:ext cx="408814" cy="408814"/>
          </a:xfrm>
          <a:prstGeom prst="rect">
            <a:avLst/>
          </a:prstGeom>
        </p:spPr>
      </p:pic>
      <p:pic>
        <p:nvPicPr>
          <p:cNvPr id="63" name="Graphic 62" descr="Single gear with solid fill">
            <a:extLst>
              <a:ext uri="{FF2B5EF4-FFF2-40B4-BE49-F238E27FC236}">
                <a16:creationId xmlns:a16="http://schemas.microsoft.com/office/drawing/2014/main" id="{BC6BE629-6407-4C08-A11F-B606E735811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93855" y="2591220"/>
            <a:ext cx="408814" cy="408814"/>
          </a:xfrm>
          <a:prstGeom prst="rect">
            <a:avLst/>
          </a:prstGeom>
        </p:spPr>
      </p:pic>
    </p:spTree>
    <p:extLst>
      <p:ext uri="{BB962C8B-B14F-4D97-AF65-F5344CB8AC3E}">
        <p14:creationId xmlns:p14="http://schemas.microsoft.com/office/powerpoint/2010/main" val="19670133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Seven Segment Circular Chevron</a:t>
            </a:r>
          </a:p>
        </p:txBody>
      </p:sp>
      <p:sp>
        <p:nvSpPr>
          <p:cNvPr id="5" name="Slide Number Placeholder 4">
            <a:extLst>
              <a:ext uri="{FF2B5EF4-FFF2-40B4-BE49-F238E27FC236}">
                <a16:creationId xmlns:a16="http://schemas.microsoft.com/office/drawing/2014/main" id="{EC11196E-FE19-4499-A663-912750243B60}"/>
              </a:ext>
            </a:extLst>
          </p:cNvPr>
          <p:cNvSpPr>
            <a:spLocks noGrp="1"/>
          </p:cNvSpPr>
          <p:nvPr>
            <p:ph type="sldNum" sz="quarter" idx="12"/>
          </p:nvPr>
        </p:nvSpPr>
        <p:spPr/>
        <p:txBody>
          <a:bodyPr/>
          <a:lstStyle/>
          <a:p>
            <a:fld id="{B4E65411-8987-4E1B-B445-C7393B08D5DF}" type="slidenum">
              <a:rPr lang="en-PH" smtClean="0"/>
              <a:t>86</a:t>
            </a:fld>
            <a:endParaRPr lang="en-PH" dirty="0"/>
          </a:p>
        </p:txBody>
      </p:sp>
      <p:sp>
        <p:nvSpPr>
          <p:cNvPr id="46" name="Freeform: Shape 45">
            <a:extLst>
              <a:ext uri="{FF2B5EF4-FFF2-40B4-BE49-F238E27FC236}">
                <a16:creationId xmlns:a16="http://schemas.microsoft.com/office/drawing/2014/main" id="{C3ABB1CE-8B45-4A4D-839D-99E75BC2017A}"/>
              </a:ext>
            </a:extLst>
          </p:cNvPr>
          <p:cNvSpPr/>
          <p:nvPr/>
        </p:nvSpPr>
        <p:spPr>
          <a:xfrm rot="3019303">
            <a:off x="4465402" y="2374650"/>
            <a:ext cx="936644" cy="715510"/>
          </a:xfrm>
          <a:custGeom>
            <a:avLst/>
            <a:gdLst>
              <a:gd name="connsiteX0" fmla="*/ 0 w 1248859"/>
              <a:gd name="connsiteY0" fmla="*/ 572201 h 954013"/>
              <a:gd name="connsiteX1" fmla="*/ 104623 w 1248859"/>
              <a:gd name="connsiteY1" fmla="*/ 458300 h 954013"/>
              <a:gd name="connsiteX2" fmla="*/ 1084068 w 1248859"/>
              <a:gd name="connsiteY2" fmla="*/ 4041 h 954013"/>
              <a:gd name="connsiteX3" fmla="*/ 1173478 w 1248859"/>
              <a:gd name="connsiteY3" fmla="*/ 0 h 954013"/>
              <a:gd name="connsiteX4" fmla="*/ 1248859 w 1248859"/>
              <a:gd name="connsiteY4" fmla="*/ 299953 h 954013"/>
              <a:gd name="connsiteX5" fmla="*/ 1174157 w 1248859"/>
              <a:gd name="connsiteY5" fmla="*/ 597199 h 954013"/>
              <a:gd name="connsiteX6" fmla="*/ 1139466 w 1248859"/>
              <a:gd name="connsiteY6" fmla="*/ 598767 h 954013"/>
              <a:gd name="connsiteX7" fmla="*/ 522964 w 1248859"/>
              <a:gd name="connsiteY7" fmla="*/ 884695 h 954013"/>
              <a:gd name="connsiteX8" fmla="*/ 459293 w 1248859"/>
              <a:gd name="connsiteY8" fmla="*/ 954013 h 954013"/>
              <a:gd name="connsiteX9" fmla="*/ 276629 w 1248859"/>
              <a:gd name="connsiteY9" fmla="*/ 704569 h 954013"/>
              <a:gd name="connsiteX10" fmla="*/ 0 w 1248859"/>
              <a:gd name="connsiteY10" fmla="*/ 572201 h 9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59" h="954013">
                <a:moveTo>
                  <a:pt x="0" y="572201"/>
                </a:moveTo>
                <a:lnTo>
                  <a:pt x="104623" y="458300"/>
                </a:lnTo>
                <a:cubicBezTo>
                  <a:pt x="376449" y="190964"/>
                  <a:pt x="724671" y="37519"/>
                  <a:pt x="1084068" y="4041"/>
                </a:cubicBezTo>
                <a:lnTo>
                  <a:pt x="1173478" y="0"/>
                </a:lnTo>
                <a:lnTo>
                  <a:pt x="1248859" y="299953"/>
                </a:lnTo>
                <a:lnTo>
                  <a:pt x="1174157" y="597199"/>
                </a:lnTo>
                <a:lnTo>
                  <a:pt x="1139466" y="598767"/>
                </a:lnTo>
                <a:cubicBezTo>
                  <a:pt x="913247" y="619839"/>
                  <a:pt x="694063" y="716423"/>
                  <a:pt x="522964" y="884695"/>
                </a:cubicBezTo>
                <a:lnTo>
                  <a:pt x="459293" y="954013"/>
                </a:lnTo>
                <a:lnTo>
                  <a:pt x="276629" y="704569"/>
                </a:lnTo>
                <a:lnTo>
                  <a:pt x="0" y="572201"/>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45" name="Freeform: Shape 44">
            <a:extLst>
              <a:ext uri="{FF2B5EF4-FFF2-40B4-BE49-F238E27FC236}">
                <a16:creationId xmlns:a16="http://schemas.microsoft.com/office/drawing/2014/main" id="{430FA42D-5E29-4AD1-9ABA-57F0F9D554EE}"/>
              </a:ext>
            </a:extLst>
          </p:cNvPr>
          <p:cNvSpPr/>
          <p:nvPr/>
        </p:nvSpPr>
        <p:spPr>
          <a:xfrm rot="3019303">
            <a:off x="3879197" y="2282049"/>
            <a:ext cx="589027" cy="972628"/>
          </a:xfrm>
          <a:custGeom>
            <a:avLst/>
            <a:gdLst>
              <a:gd name="connsiteX0" fmla="*/ 327017 w 785369"/>
              <a:gd name="connsiteY0" fmla="*/ 0 h 1296837"/>
              <a:gd name="connsiteX1" fmla="*/ 600660 w 785369"/>
              <a:gd name="connsiteY1" fmla="*/ 130939 h 1296837"/>
              <a:gd name="connsiteX2" fmla="*/ 785369 w 785369"/>
              <a:gd name="connsiteY2" fmla="*/ 383175 h 1296837"/>
              <a:gd name="connsiteX3" fmla="*/ 768859 w 785369"/>
              <a:gd name="connsiteY3" fmla="*/ 405254 h 1296837"/>
              <a:gd name="connsiteX4" fmla="*/ 601715 w 785369"/>
              <a:gd name="connsiteY4" fmla="*/ 1063959 h 1296837"/>
              <a:gd name="connsiteX5" fmla="*/ 614132 w 785369"/>
              <a:gd name="connsiteY5" fmla="*/ 1151699 h 1296837"/>
              <a:gd name="connsiteX6" fmla="*/ 303231 w 785369"/>
              <a:gd name="connsiteY6" fmla="*/ 1152158 h 1296837"/>
              <a:gd name="connsiteX7" fmla="*/ 34519 w 785369"/>
              <a:gd name="connsiteY7" fmla="*/ 1296837 h 1296837"/>
              <a:gd name="connsiteX8" fmla="*/ 28664 w 785369"/>
              <a:gd name="connsiteY8" fmla="*/ 1272510 h 1296837"/>
              <a:gd name="connsiteX9" fmla="*/ 272533 w 785369"/>
              <a:gd name="connsiteY9" fmla="*/ 72864 h 1296837"/>
              <a:gd name="connsiteX10" fmla="*/ 327017 w 785369"/>
              <a:gd name="connsiteY10" fmla="*/ 0 h 12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5369" h="1296837">
                <a:moveTo>
                  <a:pt x="327017" y="0"/>
                </a:moveTo>
                <a:lnTo>
                  <a:pt x="600660" y="130939"/>
                </a:lnTo>
                <a:lnTo>
                  <a:pt x="785369" y="383175"/>
                </a:lnTo>
                <a:lnTo>
                  <a:pt x="768859" y="405254"/>
                </a:lnTo>
                <a:cubicBezTo>
                  <a:pt x="635083" y="604488"/>
                  <a:pt x="580643" y="837741"/>
                  <a:pt x="601715" y="1063959"/>
                </a:cubicBezTo>
                <a:lnTo>
                  <a:pt x="614132" y="1151699"/>
                </a:lnTo>
                <a:lnTo>
                  <a:pt x="303231" y="1152158"/>
                </a:lnTo>
                <a:lnTo>
                  <a:pt x="34519" y="1296837"/>
                </a:lnTo>
                <a:lnTo>
                  <a:pt x="28664" y="1272510"/>
                </a:lnTo>
                <a:cubicBezTo>
                  <a:pt x="-48627" y="866941"/>
                  <a:pt x="29639" y="434607"/>
                  <a:pt x="272533" y="72864"/>
                </a:cubicBezTo>
                <a:lnTo>
                  <a:pt x="327017"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8" name="Freeform: Shape 37">
            <a:extLst>
              <a:ext uri="{FF2B5EF4-FFF2-40B4-BE49-F238E27FC236}">
                <a16:creationId xmlns:a16="http://schemas.microsoft.com/office/drawing/2014/main" id="{D7244CAE-CE72-460E-8282-444F5E2506F2}"/>
              </a:ext>
            </a:extLst>
          </p:cNvPr>
          <p:cNvSpPr/>
          <p:nvPr/>
        </p:nvSpPr>
        <p:spPr>
          <a:xfrm rot="3019303">
            <a:off x="5086692" y="3092212"/>
            <a:ext cx="902527" cy="685493"/>
          </a:xfrm>
          <a:custGeom>
            <a:avLst/>
            <a:gdLst>
              <a:gd name="connsiteX0" fmla="*/ 0 w 1203369"/>
              <a:gd name="connsiteY0" fmla="*/ 0 h 913991"/>
              <a:gd name="connsiteX1" fmla="*/ 135262 w 1203369"/>
              <a:gd name="connsiteY1" fmla="*/ 6827 h 913991"/>
              <a:gd name="connsiteX2" fmla="*/ 1004641 w 1203369"/>
              <a:gd name="connsiteY2" fmla="*/ 370365 h 913991"/>
              <a:gd name="connsiteX3" fmla="*/ 1126169 w 1203369"/>
              <a:gd name="connsiteY3" fmla="*/ 481994 h 913991"/>
              <a:gd name="connsiteX4" fmla="*/ 1203369 w 1203369"/>
              <a:gd name="connsiteY4" fmla="*/ 568811 h 913991"/>
              <a:gd name="connsiteX5" fmla="*/ 1005337 w 1203369"/>
              <a:gd name="connsiteY5" fmla="*/ 800093 h 913991"/>
              <a:gd name="connsiteX6" fmla="*/ 711916 w 1203369"/>
              <a:gd name="connsiteY6" fmla="*/ 913991 h 913991"/>
              <a:gd name="connsiteX7" fmla="*/ 699774 w 1203369"/>
              <a:gd name="connsiteY7" fmla="*/ 900335 h 913991"/>
              <a:gd name="connsiteX8" fmla="*/ 623279 w 1203369"/>
              <a:gd name="connsiteY8" fmla="*/ 830071 h 913991"/>
              <a:gd name="connsiteX9" fmla="*/ 76058 w 1203369"/>
              <a:gd name="connsiteY9" fmla="*/ 601247 h 913991"/>
              <a:gd name="connsiteX10" fmla="*/ 1592 w 1203369"/>
              <a:gd name="connsiteY10" fmla="*/ 597488 h 913991"/>
              <a:gd name="connsiteX11" fmla="*/ 75875 w 1203369"/>
              <a:gd name="connsiteY11" fmla="*/ 301913 h 913991"/>
              <a:gd name="connsiteX12" fmla="*/ 0 w 1203369"/>
              <a:gd name="connsiteY12" fmla="*/ 0 h 91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3369" h="913991">
                <a:moveTo>
                  <a:pt x="0" y="0"/>
                </a:moveTo>
                <a:lnTo>
                  <a:pt x="135262" y="6827"/>
                </a:lnTo>
                <a:cubicBezTo>
                  <a:pt x="444227" y="37317"/>
                  <a:pt x="747710" y="157221"/>
                  <a:pt x="1004641" y="370365"/>
                </a:cubicBezTo>
                <a:cubicBezTo>
                  <a:pt x="1047463" y="405889"/>
                  <a:pt x="1087978" y="443162"/>
                  <a:pt x="1126169" y="481994"/>
                </a:cubicBezTo>
                <a:lnTo>
                  <a:pt x="1203369" y="568811"/>
                </a:lnTo>
                <a:lnTo>
                  <a:pt x="1005337" y="800093"/>
                </a:lnTo>
                <a:lnTo>
                  <a:pt x="711916" y="913991"/>
                </a:lnTo>
                <a:lnTo>
                  <a:pt x="699774" y="900335"/>
                </a:lnTo>
                <a:cubicBezTo>
                  <a:pt x="675735" y="875893"/>
                  <a:pt x="650233" y="852432"/>
                  <a:pt x="623279" y="830071"/>
                </a:cubicBezTo>
                <a:cubicBezTo>
                  <a:pt x="461557" y="695910"/>
                  <a:pt x="270532" y="620438"/>
                  <a:pt x="76058" y="601247"/>
                </a:cubicBezTo>
                <a:lnTo>
                  <a:pt x="1592" y="597488"/>
                </a:lnTo>
                <a:lnTo>
                  <a:pt x="75875" y="301913"/>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7" name="Freeform: Shape 36">
            <a:extLst>
              <a:ext uri="{FF2B5EF4-FFF2-40B4-BE49-F238E27FC236}">
                <a16:creationId xmlns:a16="http://schemas.microsoft.com/office/drawing/2014/main" id="{3FDB1959-D7B1-4C14-A24E-3E02B03590EC}"/>
              </a:ext>
            </a:extLst>
          </p:cNvPr>
          <p:cNvSpPr/>
          <p:nvPr/>
        </p:nvSpPr>
        <p:spPr>
          <a:xfrm rot="3019303">
            <a:off x="3185572" y="3011510"/>
            <a:ext cx="824135" cy="881163"/>
          </a:xfrm>
          <a:custGeom>
            <a:avLst/>
            <a:gdLst>
              <a:gd name="connsiteX0" fmla="*/ 0 w 1098846"/>
              <a:gd name="connsiteY0" fmla="*/ 145615 h 1174884"/>
              <a:gd name="connsiteX1" fmla="*/ 269601 w 1098846"/>
              <a:gd name="connsiteY1" fmla="*/ 456 h 1174884"/>
              <a:gd name="connsiteX2" fmla="*/ 578640 w 1098846"/>
              <a:gd name="connsiteY2" fmla="*/ 0 h 1174884"/>
              <a:gd name="connsiteX3" fmla="*/ 583691 w 1098846"/>
              <a:gd name="connsiteY3" fmla="*/ 20986 h 1174884"/>
              <a:gd name="connsiteX4" fmla="*/ 909648 w 1098846"/>
              <a:gd name="connsiteY4" fmla="*/ 516530 h 1174884"/>
              <a:gd name="connsiteX5" fmla="*/ 1080180 w 1098846"/>
              <a:gd name="connsiteY5" fmla="*/ 631217 h 1174884"/>
              <a:gd name="connsiteX6" fmla="*/ 1098846 w 1098846"/>
              <a:gd name="connsiteY6" fmla="*/ 640023 h 1174884"/>
              <a:gd name="connsiteX7" fmla="*/ 899590 w 1098846"/>
              <a:gd name="connsiteY7" fmla="*/ 873487 h 1174884"/>
              <a:gd name="connsiteX8" fmla="*/ 834063 w 1098846"/>
              <a:gd name="connsiteY8" fmla="*/ 1174884 h 1174884"/>
              <a:gd name="connsiteX9" fmla="*/ 799214 w 1098846"/>
              <a:gd name="connsiteY9" fmla="*/ 1158442 h 1174884"/>
              <a:gd name="connsiteX10" fmla="*/ 528286 w 1098846"/>
              <a:gd name="connsiteY10" fmla="*/ 976236 h 1174884"/>
              <a:gd name="connsiteX11" fmla="*/ 10432 w 1098846"/>
              <a:gd name="connsiteY11" fmla="*/ 188959 h 1174884"/>
              <a:gd name="connsiteX12" fmla="*/ 0 w 1098846"/>
              <a:gd name="connsiteY12" fmla="*/ 145615 h 117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846" h="1174884">
                <a:moveTo>
                  <a:pt x="0" y="145615"/>
                </a:moveTo>
                <a:lnTo>
                  <a:pt x="269601" y="456"/>
                </a:lnTo>
                <a:lnTo>
                  <a:pt x="578640" y="0"/>
                </a:lnTo>
                <a:lnTo>
                  <a:pt x="583691" y="20986"/>
                </a:lnTo>
                <a:cubicBezTo>
                  <a:pt x="638470" y="208570"/>
                  <a:pt x="747925" y="382368"/>
                  <a:pt x="909648" y="516530"/>
                </a:cubicBezTo>
                <a:cubicBezTo>
                  <a:pt x="963555" y="561250"/>
                  <a:pt x="1020719" y="599449"/>
                  <a:pt x="1080180" y="631217"/>
                </a:cubicBezTo>
                <a:lnTo>
                  <a:pt x="1098846" y="640023"/>
                </a:lnTo>
                <a:lnTo>
                  <a:pt x="899590" y="873487"/>
                </a:lnTo>
                <a:lnTo>
                  <a:pt x="834063" y="1174884"/>
                </a:lnTo>
                <a:lnTo>
                  <a:pt x="799214" y="1158442"/>
                </a:lnTo>
                <a:cubicBezTo>
                  <a:pt x="704746" y="1107972"/>
                  <a:pt x="613930" y="1047285"/>
                  <a:pt x="528286" y="976236"/>
                </a:cubicBezTo>
                <a:cubicBezTo>
                  <a:pt x="271355" y="763093"/>
                  <a:pt x="97462" y="486976"/>
                  <a:pt x="10432" y="188959"/>
                </a:cubicBezTo>
                <a:lnTo>
                  <a:pt x="0" y="145615"/>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2" name="Freeform: Shape 31">
            <a:extLst>
              <a:ext uri="{FF2B5EF4-FFF2-40B4-BE49-F238E27FC236}">
                <a16:creationId xmlns:a16="http://schemas.microsoft.com/office/drawing/2014/main" id="{CC64D38A-19B5-4D9F-904B-94CBEB0F2F27}"/>
              </a:ext>
            </a:extLst>
          </p:cNvPr>
          <p:cNvSpPr/>
          <p:nvPr/>
        </p:nvSpPr>
        <p:spPr>
          <a:xfrm rot="3019303">
            <a:off x="5037256" y="3679777"/>
            <a:ext cx="613058" cy="957108"/>
          </a:xfrm>
          <a:custGeom>
            <a:avLst/>
            <a:gdLst>
              <a:gd name="connsiteX0" fmla="*/ 0 w 817411"/>
              <a:gd name="connsiteY0" fmla="*/ 345974 h 1276144"/>
              <a:gd name="connsiteX1" fmla="*/ 284526 w 817411"/>
              <a:gd name="connsiteY1" fmla="*/ 235530 h 1276144"/>
              <a:gd name="connsiteX2" fmla="*/ 486195 w 817411"/>
              <a:gd name="connsiteY2" fmla="*/ 0 h 1276144"/>
              <a:gd name="connsiteX3" fmla="*/ 557274 w 817411"/>
              <a:gd name="connsiteY3" fmla="*/ 98186 h 1276144"/>
              <a:gd name="connsiteX4" fmla="*/ 809595 w 817411"/>
              <a:gd name="connsiteY4" fmla="*/ 1136718 h 1276144"/>
              <a:gd name="connsiteX5" fmla="*/ 789008 w 817411"/>
              <a:gd name="connsiteY5" fmla="*/ 1276144 h 1276144"/>
              <a:gd name="connsiteX6" fmla="*/ 478924 w 817411"/>
              <a:gd name="connsiteY6" fmla="*/ 1275064 h 1276144"/>
              <a:gd name="connsiteX7" fmla="*/ 207674 w 817411"/>
              <a:gd name="connsiteY7" fmla="*/ 1128317 h 1276144"/>
              <a:gd name="connsiteX8" fmla="*/ 215175 w 817411"/>
              <a:gd name="connsiteY8" fmla="*/ 1077514 h 1276144"/>
              <a:gd name="connsiteX9" fmla="*/ 56354 w 817411"/>
              <a:gd name="connsiteY9" fmla="*/ 423820 h 1276144"/>
              <a:gd name="connsiteX10" fmla="*/ 0 w 817411"/>
              <a:gd name="connsiteY10" fmla="*/ 345974 h 1276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7411" h="1276144">
                <a:moveTo>
                  <a:pt x="0" y="345974"/>
                </a:moveTo>
                <a:lnTo>
                  <a:pt x="284526" y="235530"/>
                </a:lnTo>
                <a:lnTo>
                  <a:pt x="486195" y="0"/>
                </a:lnTo>
                <a:lnTo>
                  <a:pt x="557274" y="98186"/>
                </a:lnTo>
                <a:cubicBezTo>
                  <a:pt x="759033" y="408342"/>
                  <a:pt x="845165" y="776260"/>
                  <a:pt x="809595" y="1136718"/>
                </a:cubicBezTo>
                <a:lnTo>
                  <a:pt x="789008" y="1276144"/>
                </a:lnTo>
                <a:lnTo>
                  <a:pt x="478924" y="1275064"/>
                </a:lnTo>
                <a:lnTo>
                  <a:pt x="207674" y="1128317"/>
                </a:lnTo>
                <a:lnTo>
                  <a:pt x="215175" y="1077514"/>
                </a:lnTo>
                <a:cubicBezTo>
                  <a:pt x="237565" y="850627"/>
                  <a:pt x="183350" y="619045"/>
                  <a:pt x="56354" y="423820"/>
                </a:cubicBezTo>
                <a:lnTo>
                  <a:pt x="0" y="34597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9" name="Freeform: Shape 28">
            <a:extLst>
              <a:ext uri="{FF2B5EF4-FFF2-40B4-BE49-F238E27FC236}">
                <a16:creationId xmlns:a16="http://schemas.microsoft.com/office/drawing/2014/main" id="{73386C25-A86F-412E-B475-D7554AA80125}"/>
              </a:ext>
            </a:extLst>
          </p:cNvPr>
          <p:cNvSpPr/>
          <p:nvPr/>
        </p:nvSpPr>
        <p:spPr>
          <a:xfrm rot="3019303">
            <a:off x="3357778" y="3969388"/>
            <a:ext cx="966548" cy="521429"/>
          </a:xfrm>
          <a:custGeom>
            <a:avLst/>
            <a:gdLst>
              <a:gd name="connsiteX0" fmla="*/ 65166 w 1288730"/>
              <a:gd name="connsiteY0" fmla="*/ 258934 h 695238"/>
              <a:gd name="connsiteX1" fmla="*/ 265933 w 1288730"/>
              <a:gd name="connsiteY1" fmla="*/ 23701 h 695238"/>
              <a:gd name="connsiteX2" fmla="*/ 353845 w 1288730"/>
              <a:gd name="connsiteY2" fmla="*/ 54963 h 695238"/>
              <a:gd name="connsiteX3" fmla="*/ 1024623 w 1288730"/>
              <a:gd name="connsiteY3" fmla="*/ 25123 h 695238"/>
              <a:gd name="connsiteX4" fmla="*/ 1079495 w 1288730"/>
              <a:gd name="connsiteY4" fmla="*/ 0 h 695238"/>
              <a:gd name="connsiteX5" fmla="*/ 1112540 w 1288730"/>
              <a:gd name="connsiteY5" fmla="*/ 303463 h 695238"/>
              <a:gd name="connsiteX6" fmla="*/ 1288730 w 1288730"/>
              <a:gd name="connsiteY6" fmla="*/ 560505 h 695238"/>
              <a:gd name="connsiteX7" fmla="*/ 1247066 w 1288730"/>
              <a:gd name="connsiteY7" fmla="*/ 579580 h 695238"/>
              <a:gd name="connsiteX8" fmla="*/ 32805 w 1288730"/>
              <a:gd name="connsiteY8" fmla="*/ 574149 h 695238"/>
              <a:gd name="connsiteX9" fmla="*/ 0 w 1288730"/>
              <a:gd name="connsiteY9" fmla="*/ 558672 h 695238"/>
              <a:gd name="connsiteX10" fmla="*/ 65166 w 1288730"/>
              <a:gd name="connsiteY10" fmla="*/ 258934 h 69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8730" h="695238">
                <a:moveTo>
                  <a:pt x="65166" y="258934"/>
                </a:moveTo>
                <a:lnTo>
                  <a:pt x="265933" y="23701"/>
                </a:lnTo>
                <a:lnTo>
                  <a:pt x="353845" y="54963"/>
                </a:lnTo>
                <a:cubicBezTo>
                  <a:pt x="574697" y="121438"/>
                  <a:pt x="811974" y="110217"/>
                  <a:pt x="1024623" y="25123"/>
                </a:cubicBezTo>
                <a:lnTo>
                  <a:pt x="1079495" y="0"/>
                </a:lnTo>
                <a:lnTo>
                  <a:pt x="1112540" y="303463"/>
                </a:lnTo>
                <a:lnTo>
                  <a:pt x="1288730" y="560505"/>
                </a:lnTo>
                <a:lnTo>
                  <a:pt x="1247066" y="579580"/>
                </a:lnTo>
                <a:cubicBezTo>
                  <a:pt x="860965" y="734084"/>
                  <a:pt x="423759" y="735296"/>
                  <a:pt x="32805" y="574149"/>
                </a:cubicBezTo>
                <a:lnTo>
                  <a:pt x="0" y="558672"/>
                </a:lnTo>
                <a:lnTo>
                  <a:pt x="65166" y="25893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5" name="Freeform: Shape 24">
            <a:extLst>
              <a:ext uri="{FF2B5EF4-FFF2-40B4-BE49-F238E27FC236}">
                <a16:creationId xmlns:a16="http://schemas.microsoft.com/office/drawing/2014/main" id="{074D3E89-1898-44FF-BA48-511F8C3483C1}"/>
              </a:ext>
            </a:extLst>
          </p:cNvPr>
          <p:cNvSpPr/>
          <p:nvPr/>
        </p:nvSpPr>
        <p:spPr>
          <a:xfrm rot="3019303">
            <a:off x="4189541" y="4174797"/>
            <a:ext cx="789949" cy="904528"/>
          </a:xfrm>
          <a:custGeom>
            <a:avLst/>
            <a:gdLst>
              <a:gd name="connsiteX0" fmla="*/ 474508 w 1053265"/>
              <a:gd name="connsiteY0" fmla="*/ 0 h 1206037"/>
              <a:gd name="connsiteX1" fmla="*/ 741193 w 1053265"/>
              <a:gd name="connsiteY1" fmla="*/ 144278 h 1206037"/>
              <a:gd name="connsiteX2" fmla="*/ 1053265 w 1053265"/>
              <a:gd name="connsiteY2" fmla="*/ 145364 h 1206037"/>
              <a:gd name="connsiteX3" fmla="*/ 1032454 w 1053265"/>
              <a:gd name="connsiteY3" fmla="*/ 229097 h 1206037"/>
              <a:gd name="connsiteX4" fmla="*/ 729354 w 1053265"/>
              <a:gd name="connsiteY4" fmla="*/ 792860 h 1206037"/>
              <a:gd name="connsiteX5" fmla="*/ 231272 w 1053265"/>
              <a:gd name="connsiteY5" fmla="*/ 1194871 h 1206037"/>
              <a:gd name="connsiteX6" fmla="*/ 206884 w 1053265"/>
              <a:gd name="connsiteY6" fmla="*/ 1206037 h 1206037"/>
              <a:gd name="connsiteX7" fmla="*/ 34337 w 1053265"/>
              <a:gd name="connsiteY7" fmla="*/ 954310 h 1206037"/>
              <a:gd name="connsiteX8" fmla="*/ 0 w 1053265"/>
              <a:gd name="connsiteY8" fmla="*/ 638990 h 1206037"/>
              <a:gd name="connsiteX9" fmla="*/ 41908 w 1053265"/>
              <a:gd name="connsiteY9" fmla="*/ 614580 h 1206037"/>
              <a:gd name="connsiteX10" fmla="*/ 269647 w 1053265"/>
              <a:gd name="connsiteY10" fmla="*/ 411498 h 1206037"/>
              <a:gd name="connsiteX11" fmla="*/ 460431 w 1053265"/>
              <a:gd name="connsiteY11" fmla="*/ 56643 h 1206037"/>
              <a:gd name="connsiteX12" fmla="*/ 474508 w 1053265"/>
              <a:gd name="connsiteY12" fmla="*/ 0 h 120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265" h="1206037">
                <a:moveTo>
                  <a:pt x="474508" y="0"/>
                </a:moveTo>
                <a:lnTo>
                  <a:pt x="741193" y="144278"/>
                </a:lnTo>
                <a:lnTo>
                  <a:pt x="1053265" y="145364"/>
                </a:lnTo>
                <a:lnTo>
                  <a:pt x="1032454" y="229097"/>
                </a:lnTo>
                <a:cubicBezTo>
                  <a:pt x="972105" y="429595"/>
                  <a:pt x="871450" y="621572"/>
                  <a:pt x="729354" y="792860"/>
                </a:cubicBezTo>
                <a:cubicBezTo>
                  <a:pt x="587257" y="964148"/>
                  <a:pt x="417174" y="1098529"/>
                  <a:pt x="231272" y="1194871"/>
                </a:cubicBezTo>
                <a:lnTo>
                  <a:pt x="206884" y="1206037"/>
                </a:lnTo>
                <a:lnTo>
                  <a:pt x="34337" y="954310"/>
                </a:lnTo>
                <a:lnTo>
                  <a:pt x="0" y="638990"/>
                </a:lnTo>
                <a:lnTo>
                  <a:pt x="41908" y="614580"/>
                </a:lnTo>
                <a:cubicBezTo>
                  <a:pt x="125576" y="560154"/>
                  <a:pt x="202566" y="492359"/>
                  <a:pt x="269647" y="411498"/>
                </a:cubicBezTo>
                <a:cubicBezTo>
                  <a:pt x="359088" y="303683"/>
                  <a:pt x="422444" y="182845"/>
                  <a:pt x="460431" y="56643"/>
                </a:cubicBezTo>
                <a:lnTo>
                  <a:pt x="474508" y="0"/>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grpSp>
        <p:nvGrpSpPr>
          <p:cNvPr id="13" name="Group 12">
            <a:extLst>
              <a:ext uri="{FF2B5EF4-FFF2-40B4-BE49-F238E27FC236}">
                <a16:creationId xmlns:a16="http://schemas.microsoft.com/office/drawing/2014/main" id="{107B0139-8875-4B4E-AD48-440843C9B48C}"/>
              </a:ext>
            </a:extLst>
          </p:cNvPr>
          <p:cNvGrpSpPr/>
          <p:nvPr/>
        </p:nvGrpSpPr>
        <p:grpSpPr>
          <a:xfrm>
            <a:off x="6205839" y="2272371"/>
            <a:ext cx="2209882" cy="633651"/>
            <a:chOff x="8274447" y="1760259"/>
            <a:chExt cx="2946509" cy="844867"/>
          </a:xfrm>
        </p:grpSpPr>
        <p:sp>
          <p:nvSpPr>
            <p:cNvPr id="14" name="TextBox 13">
              <a:extLst>
                <a:ext uri="{FF2B5EF4-FFF2-40B4-BE49-F238E27FC236}">
                  <a16:creationId xmlns:a16="http://schemas.microsoft.com/office/drawing/2014/main" id="{4B6A35C1-F3AE-45C9-BBC2-3F9B1A04FCD7}"/>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15" name="TextBox 14">
              <a:extLst>
                <a:ext uri="{FF2B5EF4-FFF2-40B4-BE49-F238E27FC236}">
                  <a16:creationId xmlns:a16="http://schemas.microsoft.com/office/drawing/2014/main" id="{DA783F4C-965E-400F-8598-5B87B995D56E}"/>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rgbClr val="3EAF93"/>
                  </a:solidFill>
                  <a:latin typeface="Arial" panose="020B0604020202020204" pitchFamily="34" charset="0"/>
                </a:rPr>
                <a:t>Lorem ipsum</a:t>
              </a:r>
            </a:p>
          </p:txBody>
        </p:sp>
      </p:grpSp>
      <p:grpSp>
        <p:nvGrpSpPr>
          <p:cNvPr id="26" name="Group 25">
            <a:extLst>
              <a:ext uri="{FF2B5EF4-FFF2-40B4-BE49-F238E27FC236}">
                <a16:creationId xmlns:a16="http://schemas.microsoft.com/office/drawing/2014/main" id="{762E65E4-1F8B-4AAF-B9EF-651D20D871FE}"/>
              </a:ext>
            </a:extLst>
          </p:cNvPr>
          <p:cNvGrpSpPr/>
          <p:nvPr/>
        </p:nvGrpSpPr>
        <p:grpSpPr>
          <a:xfrm>
            <a:off x="6205839" y="3057267"/>
            <a:ext cx="2209882" cy="633651"/>
            <a:chOff x="8274447" y="1760259"/>
            <a:chExt cx="2946509" cy="844867"/>
          </a:xfrm>
        </p:grpSpPr>
        <p:sp>
          <p:nvSpPr>
            <p:cNvPr id="27" name="TextBox 26">
              <a:extLst>
                <a:ext uri="{FF2B5EF4-FFF2-40B4-BE49-F238E27FC236}">
                  <a16:creationId xmlns:a16="http://schemas.microsoft.com/office/drawing/2014/main" id="{5952CD74-F595-459C-A375-867780587820}"/>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28" name="TextBox 27">
              <a:extLst>
                <a:ext uri="{FF2B5EF4-FFF2-40B4-BE49-F238E27FC236}">
                  <a16:creationId xmlns:a16="http://schemas.microsoft.com/office/drawing/2014/main" id="{792B3F67-349D-4217-9989-1ACE8DCC06BC}"/>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rgbClr val="187A54"/>
                  </a:solidFill>
                  <a:latin typeface="Arial" panose="020B0604020202020204" pitchFamily="34" charset="0"/>
                </a:rPr>
                <a:t>Lorem ipsum</a:t>
              </a:r>
            </a:p>
          </p:txBody>
        </p:sp>
      </p:grpSp>
      <p:grpSp>
        <p:nvGrpSpPr>
          <p:cNvPr id="30" name="Group 29">
            <a:extLst>
              <a:ext uri="{FF2B5EF4-FFF2-40B4-BE49-F238E27FC236}">
                <a16:creationId xmlns:a16="http://schemas.microsoft.com/office/drawing/2014/main" id="{7DDEDA74-F9E0-49FA-9A81-4E4287C6E11B}"/>
              </a:ext>
            </a:extLst>
          </p:cNvPr>
          <p:cNvGrpSpPr/>
          <p:nvPr/>
        </p:nvGrpSpPr>
        <p:grpSpPr>
          <a:xfrm>
            <a:off x="6205839" y="3842163"/>
            <a:ext cx="2209882" cy="633651"/>
            <a:chOff x="8274447" y="1760259"/>
            <a:chExt cx="2946509" cy="844867"/>
          </a:xfrm>
        </p:grpSpPr>
        <p:sp>
          <p:nvSpPr>
            <p:cNvPr id="31" name="TextBox 30">
              <a:extLst>
                <a:ext uri="{FF2B5EF4-FFF2-40B4-BE49-F238E27FC236}">
                  <a16:creationId xmlns:a16="http://schemas.microsoft.com/office/drawing/2014/main" id="{F1854AF7-C23B-4623-AC74-5F2E7D0DD8CA}"/>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33" name="TextBox 32">
              <a:extLst>
                <a:ext uri="{FF2B5EF4-FFF2-40B4-BE49-F238E27FC236}">
                  <a16:creationId xmlns:a16="http://schemas.microsoft.com/office/drawing/2014/main" id="{DC9ED543-401A-4744-9FC2-5C57886F8C0F}"/>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rgbClr val="0A5338"/>
                  </a:solidFill>
                  <a:latin typeface="Arial" panose="020B0604020202020204" pitchFamily="34" charset="0"/>
                </a:rPr>
                <a:t>Lorem ipsum</a:t>
              </a:r>
            </a:p>
          </p:txBody>
        </p:sp>
      </p:grpSp>
      <p:grpSp>
        <p:nvGrpSpPr>
          <p:cNvPr id="50" name="Group 49">
            <a:extLst>
              <a:ext uri="{FF2B5EF4-FFF2-40B4-BE49-F238E27FC236}">
                <a16:creationId xmlns:a16="http://schemas.microsoft.com/office/drawing/2014/main" id="{ED9DDBEA-E3AD-4138-9A31-F7C1CE3D67C8}"/>
              </a:ext>
            </a:extLst>
          </p:cNvPr>
          <p:cNvGrpSpPr/>
          <p:nvPr/>
        </p:nvGrpSpPr>
        <p:grpSpPr>
          <a:xfrm>
            <a:off x="735162" y="2272369"/>
            <a:ext cx="2209882" cy="633651"/>
            <a:chOff x="8274447" y="1760259"/>
            <a:chExt cx="2946509" cy="844867"/>
          </a:xfrm>
        </p:grpSpPr>
        <p:sp>
          <p:nvSpPr>
            <p:cNvPr id="51" name="TextBox 50">
              <a:extLst>
                <a:ext uri="{FF2B5EF4-FFF2-40B4-BE49-F238E27FC236}">
                  <a16:creationId xmlns:a16="http://schemas.microsoft.com/office/drawing/2014/main" id="{51677C7F-0666-4AA4-AD45-8369DD5EB49E}"/>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52" name="TextBox 51">
              <a:extLst>
                <a:ext uri="{FF2B5EF4-FFF2-40B4-BE49-F238E27FC236}">
                  <a16:creationId xmlns:a16="http://schemas.microsoft.com/office/drawing/2014/main" id="{286E65E7-180F-4C0A-85EE-A155FDC51A67}"/>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rgbClr val="28B974"/>
                  </a:solidFill>
                  <a:latin typeface="Arial" panose="020B0604020202020204" pitchFamily="34" charset="0"/>
                </a:rPr>
                <a:t>Lorem ipsum</a:t>
              </a:r>
            </a:p>
          </p:txBody>
        </p:sp>
      </p:grpSp>
      <p:grpSp>
        <p:nvGrpSpPr>
          <p:cNvPr id="53" name="Group 52">
            <a:extLst>
              <a:ext uri="{FF2B5EF4-FFF2-40B4-BE49-F238E27FC236}">
                <a16:creationId xmlns:a16="http://schemas.microsoft.com/office/drawing/2014/main" id="{3CB4B6D0-956C-49B2-AA3B-94AE643B33C8}"/>
              </a:ext>
            </a:extLst>
          </p:cNvPr>
          <p:cNvGrpSpPr/>
          <p:nvPr/>
        </p:nvGrpSpPr>
        <p:grpSpPr>
          <a:xfrm>
            <a:off x="735162" y="3251234"/>
            <a:ext cx="2209882" cy="633651"/>
            <a:chOff x="8274447" y="1760259"/>
            <a:chExt cx="2946509" cy="844867"/>
          </a:xfrm>
        </p:grpSpPr>
        <p:sp>
          <p:nvSpPr>
            <p:cNvPr id="54" name="TextBox 53">
              <a:extLst>
                <a:ext uri="{FF2B5EF4-FFF2-40B4-BE49-F238E27FC236}">
                  <a16:creationId xmlns:a16="http://schemas.microsoft.com/office/drawing/2014/main" id="{FD544E59-83A4-4264-BF49-9B60EA4A726A}"/>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55" name="TextBox 54">
              <a:extLst>
                <a:ext uri="{FF2B5EF4-FFF2-40B4-BE49-F238E27FC236}">
                  <a16:creationId xmlns:a16="http://schemas.microsoft.com/office/drawing/2014/main" id="{AA994129-F0C7-4E70-9251-A002EF948651}"/>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rgbClr val="6F7613"/>
                  </a:solidFill>
                  <a:latin typeface="Arial" panose="020B0604020202020204" pitchFamily="34" charset="0"/>
                </a:rPr>
                <a:t>Lorem ipsum</a:t>
              </a:r>
            </a:p>
          </p:txBody>
        </p:sp>
      </p:grpSp>
      <p:grpSp>
        <p:nvGrpSpPr>
          <p:cNvPr id="56" name="Group 55">
            <a:extLst>
              <a:ext uri="{FF2B5EF4-FFF2-40B4-BE49-F238E27FC236}">
                <a16:creationId xmlns:a16="http://schemas.microsoft.com/office/drawing/2014/main" id="{AB981C0B-3B3F-4B45-9577-13753CAAE7F3}"/>
              </a:ext>
            </a:extLst>
          </p:cNvPr>
          <p:cNvGrpSpPr/>
          <p:nvPr/>
        </p:nvGrpSpPr>
        <p:grpSpPr>
          <a:xfrm>
            <a:off x="735162" y="4230100"/>
            <a:ext cx="2209882" cy="633651"/>
            <a:chOff x="8274447" y="1760259"/>
            <a:chExt cx="2946509" cy="844867"/>
          </a:xfrm>
        </p:grpSpPr>
        <p:sp>
          <p:nvSpPr>
            <p:cNvPr id="57" name="TextBox 56">
              <a:extLst>
                <a:ext uri="{FF2B5EF4-FFF2-40B4-BE49-F238E27FC236}">
                  <a16:creationId xmlns:a16="http://schemas.microsoft.com/office/drawing/2014/main" id="{90524B99-EB40-460F-B5CD-53FEBDA41FF6}"/>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58" name="TextBox 57">
              <a:extLst>
                <a:ext uri="{FF2B5EF4-FFF2-40B4-BE49-F238E27FC236}">
                  <a16:creationId xmlns:a16="http://schemas.microsoft.com/office/drawing/2014/main" id="{F531E202-83D0-4787-924C-EEF43F5C7BE8}"/>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rgbClr val="D3DF33"/>
                  </a:solidFill>
                  <a:latin typeface="Arial" panose="020B0604020202020204" pitchFamily="34" charset="0"/>
                </a:rPr>
                <a:t>Lorem ipsum</a:t>
              </a:r>
            </a:p>
          </p:txBody>
        </p:sp>
      </p:grpSp>
      <p:cxnSp>
        <p:nvCxnSpPr>
          <p:cNvPr id="74" name="Straight Connector 73">
            <a:extLst>
              <a:ext uri="{FF2B5EF4-FFF2-40B4-BE49-F238E27FC236}">
                <a16:creationId xmlns:a16="http://schemas.microsoft.com/office/drawing/2014/main" id="{7ED26CB2-3CE3-413A-BF12-FFDB8006108F}"/>
              </a:ext>
            </a:extLst>
          </p:cNvPr>
          <p:cNvCxnSpPr>
            <a:cxnSpLocks/>
          </p:cNvCxnSpPr>
          <p:nvPr/>
        </p:nvCxnSpPr>
        <p:spPr>
          <a:xfrm>
            <a:off x="5289337" y="2649361"/>
            <a:ext cx="88497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BBFD2245-DD4C-4146-A612-742120A15D46}"/>
              </a:ext>
            </a:extLst>
          </p:cNvPr>
          <p:cNvCxnSpPr>
            <a:cxnSpLocks/>
          </p:cNvCxnSpPr>
          <p:nvPr/>
        </p:nvCxnSpPr>
        <p:spPr>
          <a:xfrm>
            <a:off x="5738656" y="3327278"/>
            <a:ext cx="419891"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EC9596E-D182-414F-A78B-FD1C4761DB5E}"/>
              </a:ext>
            </a:extLst>
          </p:cNvPr>
          <p:cNvCxnSpPr>
            <a:cxnSpLocks/>
          </p:cNvCxnSpPr>
          <p:nvPr/>
        </p:nvCxnSpPr>
        <p:spPr>
          <a:xfrm>
            <a:off x="5604641" y="4241678"/>
            <a:ext cx="553899"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CA37FAE-2F22-48B9-ABC9-4A65D786A82F}"/>
              </a:ext>
            </a:extLst>
          </p:cNvPr>
          <p:cNvCxnSpPr>
            <a:cxnSpLocks/>
          </p:cNvCxnSpPr>
          <p:nvPr/>
        </p:nvCxnSpPr>
        <p:spPr>
          <a:xfrm flipH="1">
            <a:off x="2972878" y="2649361"/>
            <a:ext cx="88497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32EF9BA-D185-4A7F-9421-3CDC1ED9F3F8}"/>
              </a:ext>
            </a:extLst>
          </p:cNvPr>
          <p:cNvCxnSpPr>
            <a:cxnSpLocks/>
          </p:cNvCxnSpPr>
          <p:nvPr/>
        </p:nvCxnSpPr>
        <p:spPr>
          <a:xfrm flipH="1">
            <a:off x="2995474" y="3452091"/>
            <a:ext cx="370469"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9275585F-9183-4BC7-B44C-920212E6224C}"/>
              </a:ext>
            </a:extLst>
          </p:cNvPr>
          <p:cNvCxnSpPr>
            <a:cxnSpLocks/>
          </p:cNvCxnSpPr>
          <p:nvPr/>
        </p:nvCxnSpPr>
        <p:spPr>
          <a:xfrm flipH="1">
            <a:off x="2995471" y="4429553"/>
            <a:ext cx="693962"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B6B28BA1-4FBD-4147-BA11-0EC3CA65EB53}"/>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7</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pic>
        <p:nvPicPr>
          <p:cNvPr id="41" name="Graphic 40" descr="Single gear with solid fill">
            <a:extLst>
              <a:ext uri="{FF2B5EF4-FFF2-40B4-BE49-F238E27FC236}">
                <a16:creationId xmlns:a16="http://schemas.microsoft.com/office/drawing/2014/main" id="{1A85889A-93C7-4F17-9F1F-5DD8D17B6F4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978548" y="2626493"/>
            <a:ext cx="283737" cy="283737"/>
          </a:xfrm>
          <a:prstGeom prst="rect">
            <a:avLst/>
          </a:prstGeom>
        </p:spPr>
      </p:pic>
      <p:pic>
        <p:nvPicPr>
          <p:cNvPr id="42" name="Graphic 41" descr="Single gear with solid fill">
            <a:extLst>
              <a:ext uri="{FF2B5EF4-FFF2-40B4-BE49-F238E27FC236}">
                <a16:creationId xmlns:a16="http://schemas.microsoft.com/office/drawing/2014/main" id="{70B021FD-CC21-4C07-99A6-A38B745146B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85058" y="2618153"/>
            <a:ext cx="283737" cy="283737"/>
          </a:xfrm>
          <a:prstGeom prst="rect">
            <a:avLst/>
          </a:prstGeom>
        </p:spPr>
      </p:pic>
      <p:pic>
        <p:nvPicPr>
          <p:cNvPr id="43" name="Graphic 42" descr="Single gear with solid fill">
            <a:extLst>
              <a:ext uri="{FF2B5EF4-FFF2-40B4-BE49-F238E27FC236}">
                <a16:creationId xmlns:a16="http://schemas.microsoft.com/office/drawing/2014/main" id="{8E545ADF-164D-4DEB-BA88-4DA9BCA852C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6081" y="3255557"/>
            <a:ext cx="283737" cy="283737"/>
          </a:xfrm>
          <a:prstGeom prst="rect">
            <a:avLst/>
          </a:prstGeom>
        </p:spPr>
      </p:pic>
      <p:pic>
        <p:nvPicPr>
          <p:cNvPr id="44" name="Graphic 43" descr="Single gear with solid fill">
            <a:extLst>
              <a:ext uri="{FF2B5EF4-FFF2-40B4-BE49-F238E27FC236}">
                <a16:creationId xmlns:a16="http://schemas.microsoft.com/office/drawing/2014/main" id="{05684424-A2A0-4A3E-8023-B1D855E4A9D3}"/>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212040" y="4099811"/>
            <a:ext cx="283737" cy="283737"/>
          </a:xfrm>
          <a:prstGeom prst="rect">
            <a:avLst/>
          </a:prstGeom>
        </p:spPr>
      </p:pic>
      <p:pic>
        <p:nvPicPr>
          <p:cNvPr id="47" name="Graphic 46" descr="Single gear with solid fill">
            <a:extLst>
              <a:ext uri="{FF2B5EF4-FFF2-40B4-BE49-F238E27FC236}">
                <a16:creationId xmlns:a16="http://schemas.microsoft.com/office/drawing/2014/main" id="{4866AF59-0411-49F1-B523-3FA08215B65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411544" y="4448789"/>
            <a:ext cx="283737" cy="283737"/>
          </a:xfrm>
          <a:prstGeom prst="rect">
            <a:avLst/>
          </a:prstGeom>
        </p:spPr>
      </p:pic>
      <p:pic>
        <p:nvPicPr>
          <p:cNvPr id="48" name="Graphic 47" descr="Single gear with solid fill">
            <a:extLst>
              <a:ext uri="{FF2B5EF4-FFF2-40B4-BE49-F238E27FC236}">
                <a16:creationId xmlns:a16="http://schemas.microsoft.com/office/drawing/2014/main" id="{49853490-F0D0-494B-A855-A9A2E268D08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53216" y="4078145"/>
            <a:ext cx="283737" cy="283737"/>
          </a:xfrm>
          <a:prstGeom prst="rect">
            <a:avLst/>
          </a:prstGeom>
        </p:spPr>
      </p:pic>
      <p:pic>
        <p:nvPicPr>
          <p:cNvPr id="49" name="Graphic 48" descr="Single gear with solid fill">
            <a:extLst>
              <a:ext uri="{FF2B5EF4-FFF2-40B4-BE49-F238E27FC236}">
                <a16:creationId xmlns:a16="http://schemas.microsoft.com/office/drawing/2014/main" id="{01F12A57-80F3-4D77-AF37-7267C60A5E1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70120" y="3287132"/>
            <a:ext cx="283737" cy="283737"/>
          </a:xfrm>
          <a:prstGeom prst="rect">
            <a:avLst/>
          </a:prstGeom>
        </p:spPr>
      </p:pic>
      <p:cxnSp>
        <p:nvCxnSpPr>
          <p:cNvPr id="60" name="Straight Connector 59">
            <a:extLst>
              <a:ext uri="{FF2B5EF4-FFF2-40B4-BE49-F238E27FC236}">
                <a16:creationId xmlns:a16="http://schemas.microsoft.com/office/drawing/2014/main" id="{35F49A86-14DE-44AB-820A-7003E92FC246}"/>
              </a:ext>
            </a:extLst>
          </p:cNvPr>
          <p:cNvCxnSpPr>
            <a:cxnSpLocks/>
            <a:endCxn id="62" idx="0"/>
          </p:cNvCxnSpPr>
          <p:nvPr/>
        </p:nvCxnSpPr>
        <p:spPr>
          <a:xfrm flipH="1">
            <a:off x="4566535" y="4802935"/>
            <a:ext cx="5468" cy="197322"/>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430168E4-947B-40DA-8ADE-A8ACEFB023DF}"/>
              </a:ext>
            </a:extLst>
          </p:cNvPr>
          <p:cNvSpPr txBox="1"/>
          <p:nvPr/>
        </p:nvSpPr>
        <p:spPr>
          <a:xfrm>
            <a:off x="3461594" y="5264571"/>
            <a:ext cx="2209882" cy="369332"/>
          </a:xfrm>
          <a:prstGeom prst="rect">
            <a:avLst/>
          </a:prstGeom>
          <a:noFill/>
        </p:spPr>
        <p:txBody>
          <a:bodyPr wrap="square" lIns="0" tIns="0" rIns="0" bIns="0" rtlCol="0">
            <a:spAutoFit/>
          </a:bodyPr>
          <a:lstStyle/>
          <a:p>
            <a:pPr algn="ctr"/>
            <a:r>
              <a:rPr lang="en-PH" sz="1200" dirty="0">
                <a:latin typeface="Arial" panose="020B0604020202020204" pitchFamily="34" charset="0"/>
              </a:rPr>
              <a:t>Lorem ipsum dolor sit amet, consectetur adipiscing</a:t>
            </a:r>
          </a:p>
        </p:txBody>
      </p:sp>
      <p:sp>
        <p:nvSpPr>
          <p:cNvPr id="62" name="TextBox 61">
            <a:extLst>
              <a:ext uri="{FF2B5EF4-FFF2-40B4-BE49-F238E27FC236}">
                <a16:creationId xmlns:a16="http://schemas.microsoft.com/office/drawing/2014/main" id="{70C615C7-ADFB-46ED-A69A-A4EB812280CD}"/>
              </a:ext>
            </a:extLst>
          </p:cNvPr>
          <p:cNvSpPr txBox="1"/>
          <p:nvPr/>
        </p:nvSpPr>
        <p:spPr>
          <a:xfrm>
            <a:off x="3461594" y="5000257"/>
            <a:ext cx="2209882" cy="246221"/>
          </a:xfrm>
          <a:prstGeom prst="rect">
            <a:avLst/>
          </a:prstGeom>
          <a:noFill/>
        </p:spPr>
        <p:txBody>
          <a:bodyPr wrap="square" lIns="0" tIns="0" rIns="0" bIns="0" rtlCol="0">
            <a:spAutoFit/>
          </a:bodyPr>
          <a:lstStyle/>
          <a:p>
            <a:pPr algn="ctr"/>
            <a:r>
              <a:rPr lang="en-PH" sz="1600" dirty="0">
                <a:solidFill>
                  <a:srgbClr val="EFF3B5"/>
                </a:solidFill>
                <a:latin typeface="Arial" panose="020B0604020202020204" pitchFamily="34" charset="0"/>
              </a:rPr>
              <a:t>Lorem ipsum</a:t>
            </a:r>
          </a:p>
        </p:txBody>
      </p:sp>
    </p:spTree>
    <p:extLst>
      <p:ext uri="{BB962C8B-B14F-4D97-AF65-F5344CB8AC3E}">
        <p14:creationId xmlns:p14="http://schemas.microsoft.com/office/powerpoint/2010/main" val="350811244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BC29B5-2EF4-4E51-BEA7-B06DCC4AB650}"/>
              </a:ext>
            </a:extLst>
          </p:cNvPr>
          <p:cNvSpPr>
            <a:spLocks noGrp="1"/>
          </p:cNvSpPr>
          <p:nvPr>
            <p:ph type="title"/>
          </p:nvPr>
        </p:nvSpPr>
        <p:spPr/>
        <p:txBody>
          <a:bodyPr>
            <a:normAutofit/>
          </a:bodyPr>
          <a:lstStyle/>
          <a:p>
            <a:r>
              <a:rPr lang="en-PH" dirty="0"/>
              <a:t>Eight Segment Circular Chevron</a:t>
            </a:r>
          </a:p>
        </p:txBody>
      </p:sp>
      <p:sp>
        <p:nvSpPr>
          <p:cNvPr id="6" name="Slide Number Placeholder 5">
            <a:extLst>
              <a:ext uri="{FF2B5EF4-FFF2-40B4-BE49-F238E27FC236}">
                <a16:creationId xmlns:a16="http://schemas.microsoft.com/office/drawing/2014/main" id="{B84A4374-8400-4F6A-8399-CA53DB97C261}"/>
              </a:ext>
            </a:extLst>
          </p:cNvPr>
          <p:cNvSpPr>
            <a:spLocks noGrp="1"/>
          </p:cNvSpPr>
          <p:nvPr>
            <p:ph type="sldNum" sz="quarter" idx="12"/>
          </p:nvPr>
        </p:nvSpPr>
        <p:spPr/>
        <p:txBody>
          <a:bodyPr/>
          <a:lstStyle/>
          <a:p>
            <a:fld id="{B4E65411-8987-4E1B-B445-C7393B08D5DF}" type="slidenum">
              <a:rPr lang="en-PH" smtClean="0"/>
              <a:t>87</a:t>
            </a:fld>
            <a:endParaRPr lang="en-PH" dirty="0"/>
          </a:p>
        </p:txBody>
      </p:sp>
      <p:sp>
        <p:nvSpPr>
          <p:cNvPr id="45" name="Freeform: Shape 44">
            <a:extLst>
              <a:ext uri="{FF2B5EF4-FFF2-40B4-BE49-F238E27FC236}">
                <a16:creationId xmlns:a16="http://schemas.microsoft.com/office/drawing/2014/main" id="{9F974695-6D18-4D78-8B97-EDAEB4221378}"/>
              </a:ext>
            </a:extLst>
          </p:cNvPr>
          <p:cNvSpPr/>
          <p:nvPr/>
        </p:nvSpPr>
        <p:spPr>
          <a:xfrm rot="5400000" flipH="1">
            <a:off x="4671792" y="2325065"/>
            <a:ext cx="645739" cy="830706"/>
          </a:xfrm>
          <a:custGeom>
            <a:avLst/>
            <a:gdLst>
              <a:gd name="connsiteX0" fmla="*/ 860985 w 860985"/>
              <a:gd name="connsiteY0" fmla="*/ 1106998 h 1107608"/>
              <a:gd name="connsiteX1" fmla="*/ 853186 w 860985"/>
              <a:gd name="connsiteY1" fmla="*/ 952535 h 1107608"/>
              <a:gd name="connsiteX2" fmla="*/ 493432 w 860985"/>
              <a:gd name="connsiteY2" fmla="*/ 92033 h 1107608"/>
              <a:gd name="connsiteX3" fmla="*/ 409786 w 860985"/>
              <a:gd name="connsiteY3" fmla="*/ 0 h 1107608"/>
              <a:gd name="connsiteX4" fmla="*/ 159154 w 860985"/>
              <a:gd name="connsiteY4" fmla="*/ 157143 h 1107608"/>
              <a:gd name="connsiteX5" fmla="*/ 0 w 860985"/>
              <a:gd name="connsiteY5" fmla="*/ 436185 h 1107608"/>
              <a:gd name="connsiteX6" fmla="*/ 32526 w 860985"/>
              <a:gd name="connsiteY6" fmla="*/ 471971 h 1107608"/>
              <a:gd name="connsiteX7" fmla="*/ 258970 w 860985"/>
              <a:gd name="connsiteY7" fmla="*/ 1013606 h 1107608"/>
              <a:gd name="connsiteX8" fmla="*/ 263716 w 860985"/>
              <a:gd name="connsiteY8" fmla="*/ 1107608 h 1107608"/>
              <a:gd name="connsiteX9" fmla="*/ 563566 w 860985"/>
              <a:gd name="connsiteY9" fmla="*/ 1032252 h 1107608"/>
              <a:gd name="connsiteX10" fmla="*/ 860985 w 860985"/>
              <a:gd name="connsiteY10" fmla="*/ 1106998 h 1107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0985" h="1107608">
                <a:moveTo>
                  <a:pt x="860985" y="1106998"/>
                </a:moveTo>
                <a:lnTo>
                  <a:pt x="853186" y="952535"/>
                </a:lnTo>
                <a:cubicBezTo>
                  <a:pt x="820168" y="627415"/>
                  <a:pt x="690527" y="330858"/>
                  <a:pt x="493432" y="92033"/>
                </a:cubicBezTo>
                <a:lnTo>
                  <a:pt x="409786" y="0"/>
                </a:lnTo>
                <a:lnTo>
                  <a:pt x="159154" y="157143"/>
                </a:lnTo>
                <a:lnTo>
                  <a:pt x="0" y="436185"/>
                </a:lnTo>
                <a:lnTo>
                  <a:pt x="32526" y="471971"/>
                </a:lnTo>
                <a:cubicBezTo>
                  <a:pt x="156586" y="622297"/>
                  <a:pt x="238187" y="808962"/>
                  <a:pt x="258970" y="1013606"/>
                </a:cubicBezTo>
                <a:lnTo>
                  <a:pt x="263716" y="1107608"/>
                </a:lnTo>
                <a:lnTo>
                  <a:pt x="563566" y="1032252"/>
                </a:lnTo>
                <a:lnTo>
                  <a:pt x="860985" y="1106998"/>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44" name="Freeform: Shape 43">
            <a:extLst>
              <a:ext uri="{FF2B5EF4-FFF2-40B4-BE49-F238E27FC236}">
                <a16:creationId xmlns:a16="http://schemas.microsoft.com/office/drawing/2014/main" id="{ACB5B906-DAA2-4AD2-85F6-F5589EECB1BA}"/>
              </a:ext>
            </a:extLst>
          </p:cNvPr>
          <p:cNvSpPr/>
          <p:nvPr/>
        </p:nvSpPr>
        <p:spPr>
          <a:xfrm rot="5400000" flipH="1">
            <a:off x="3831856" y="2331432"/>
            <a:ext cx="651620" cy="828676"/>
          </a:xfrm>
          <a:custGeom>
            <a:avLst/>
            <a:gdLst>
              <a:gd name="connsiteX0" fmla="*/ 868826 w 868826"/>
              <a:gd name="connsiteY0" fmla="*/ 73939 h 1104901"/>
              <a:gd name="connsiteX1" fmla="*/ 574618 w 868826"/>
              <a:gd name="connsiteY1" fmla="*/ 0 h 1104901"/>
              <a:gd name="connsiteX2" fmla="*/ 271412 w 868826"/>
              <a:gd name="connsiteY2" fmla="*/ 76200 h 1104901"/>
              <a:gd name="connsiteX3" fmla="*/ 270022 w 868826"/>
              <a:gd name="connsiteY3" fmla="*/ 103734 h 1104901"/>
              <a:gd name="connsiteX4" fmla="*/ 43578 w 868826"/>
              <a:gd name="connsiteY4" fmla="*/ 645369 h 1104901"/>
              <a:gd name="connsiteX5" fmla="*/ 0 w 868826"/>
              <a:gd name="connsiteY5" fmla="*/ 693317 h 1104901"/>
              <a:gd name="connsiteX6" fmla="*/ 269362 w 868826"/>
              <a:gd name="connsiteY6" fmla="*/ 846309 h 1104901"/>
              <a:gd name="connsiteX7" fmla="*/ 432144 w 868826"/>
              <a:gd name="connsiteY7" fmla="*/ 1104901 h 1104901"/>
              <a:gd name="connsiteX8" fmla="*/ 504484 w 868826"/>
              <a:gd name="connsiteY8" fmla="*/ 1025308 h 1104901"/>
              <a:gd name="connsiteX9" fmla="*/ 864238 w 868826"/>
              <a:gd name="connsiteY9" fmla="*/ 164805 h 1104901"/>
              <a:gd name="connsiteX10" fmla="*/ 868826 w 868826"/>
              <a:gd name="connsiteY10" fmla="*/ 73939 h 110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826" h="1104901">
                <a:moveTo>
                  <a:pt x="868826" y="73939"/>
                </a:moveTo>
                <a:lnTo>
                  <a:pt x="574618" y="0"/>
                </a:lnTo>
                <a:lnTo>
                  <a:pt x="271412" y="76200"/>
                </a:lnTo>
                <a:lnTo>
                  <a:pt x="270022" y="103734"/>
                </a:lnTo>
                <a:cubicBezTo>
                  <a:pt x="249239" y="308379"/>
                  <a:pt x="167638" y="495043"/>
                  <a:pt x="43578" y="645369"/>
                </a:cubicBezTo>
                <a:lnTo>
                  <a:pt x="0" y="693317"/>
                </a:lnTo>
                <a:lnTo>
                  <a:pt x="269362" y="846309"/>
                </a:lnTo>
                <a:lnTo>
                  <a:pt x="432144" y="1104901"/>
                </a:lnTo>
                <a:lnTo>
                  <a:pt x="504484" y="1025308"/>
                </a:lnTo>
                <a:cubicBezTo>
                  <a:pt x="701579" y="786483"/>
                  <a:pt x="831220" y="489926"/>
                  <a:pt x="864238" y="164805"/>
                </a:cubicBezTo>
                <a:lnTo>
                  <a:pt x="868826" y="739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41" name="Freeform: Shape 40">
            <a:extLst>
              <a:ext uri="{FF2B5EF4-FFF2-40B4-BE49-F238E27FC236}">
                <a16:creationId xmlns:a16="http://schemas.microsoft.com/office/drawing/2014/main" id="{8FCFDF6A-7F3C-4A3D-8195-1EA454DE3ED3}"/>
              </a:ext>
            </a:extLst>
          </p:cNvPr>
          <p:cNvSpPr/>
          <p:nvPr/>
        </p:nvSpPr>
        <p:spPr>
          <a:xfrm rot="5400000" flipH="1">
            <a:off x="3271939" y="2883716"/>
            <a:ext cx="826604" cy="643519"/>
          </a:xfrm>
          <a:custGeom>
            <a:avLst/>
            <a:gdLst>
              <a:gd name="connsiteX0" fmla="*/ 1102138 w 1102138"/>
              <a:gd name="connsiteY0" fmla="*/ 411797 h 858025"/>
              <a:gd name="connsiteX1" fmla="*/ 940163 w 1102138"/>
              <a:gd name="connsiteY1" fmla="*/ 154487 h 858025"/>
              <a:gd name="connsiteX2" fmla="*/ 668167 w 1102138"/>
              <a:gd name="connsiteY2" fmla="*/ 0 h 858025"/>
              <a:gd name="connsiteX3" fmla="*/ 635637 w 1102138"/>
              <a:gd name="connsiteY3" fmla="*/ 29565 h 858025"/>
              <a:gd name="connsiteX4" fmla="*/ 94002 w 1102138"/>
              <a:gd name="connsiteY4" fmla="*/ 256010 h 858025"/>
              <a:gd name="connsiteX5" fmla="*/ 0 w 1102138"/>
              <a:gd name="connsiteY5" fmla="*/ 260756 h 858025"/>
              <a:gd name="connsiteX6" fmla="*/ 75357 w 1102138"/>
              <a:gd name="connsiteY6" fmla="*/ 560607 h 858025"/>
              <a:gd name="connsiteX7" fmla="*/ 611 w 1102138"/>
              <a:gd name="connsiteY7" fmla="*/ 858025 h 858025"/>
              <a:gd name="connsiteX8" fmla="*/ 155073 w 1102138"/>
              <a:gd name="connsiteY8" fmla="*/ 850226 h 858025"/>
              <a:gd name="connsiteX9" fmla="*/ 1015575 w 1102138"/>
              <a:gd name="connsiteY9" fmla="*/ 490472 h 858025"/>
              <a:gd name="connsiteX10" fmla="*/ 1102138 w 1102138"/>
              <a:gd name="connsiteY10" fmla="*/ 411797 h 85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2138" h="858025">
                <a:moveTo>
                  <a:pt x="1102138" y="411797"/>
                </a:moveTo>
                <a:lnTo>
                  <a:pt x="940163" y="154487"/>
                </a:lnTo>
                <a:lnTo>
                  <a:pt x="668167" y="0"/>
                </a:lnTo>
                <a:lnTo>
                  <a:pt x="635637" y="29565"/>
                </a:lnTo>
                <a:cubicBezTo>
                  <a:pt x="485310" y="153625"/>
                  <a:pt x="298646" y="235227"/>
                  <a:pt x="94002" y="256010"/>
                </a:cubicBezTo>
                <a:lnTo>
                  <a:pt x="0" y="260756"/>
                </a:lnTo>
                <a:lnTo>
                  <a:pt x="75357" y="560607"/>
                </a:lnTo>
                <a:lnTo>
                  <a:pt x="611" y="858025"/>
                </a:lnTo>
                <a:lnTo>
                  <a:pt x="155073" y="850226"/>
                </a:lnTo>
                <a:cubicBezTo>
                  <a:pt x="480193" y="817208"/>
                  <a:pt x="776750" y="687567"/>
                  <a:pt x="1015575" y="490472"/>
                </a:cubicBezTo>
                <a:lnTo>
                  <a:pt x="1102138" y="411797"/>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40" name="Freeform: Shape 39">
            <a:extLst>
              <a:ext uri="{FF2B5EF4-FFF2-40B4-BE49-F238E27FC236}">
                <a16:creationId xmlns:a16="http://schemas.microsoft.com/office/drawing/2014/main" id="{EA9348CC-FBE2-4317-9CC8-DBF12A3ADB87}"/>
              </a:ext>
            </a:extLst>
          </p:cNvPr>
          <p:cNvSpPr/>
          <p:nvPr/>
        </p:nvSpPr>
        <p:spPr>
          <a:xfrm rot="5400000" flipH="1">
            <a:off x="5041147" y="2889101"/>
            <a:ext cx="824462" cy="649479"/>
          </a:xfrm>
          <a:custGeom>
            <a:avLst/>
            <a:gdLst>
              <a:gd name="connsiteX0" fmla="*/ 1099283 w 1099283"/>
              <a:gd name="connsiteY0" fmla="*/ 431575 h 865972"/>
              <a:gd name="connsiteX1" fmla="*/ 1025308 w 1099283"/>
              <a:gd name="connsiteY1" fmla="*/ 364342 h 865972"/>
              <a:gd name="connsiteX2" fmla="*/ 164806 w 1099283"/>
              <a:gd name="connsiteY2" fmla="*/ 4588 h 865972"/>
              <a:gd name="connsiteX3" fmla="*/ 73938 w 1099283"/>
              <a:gd name="connsiteY3" fmla="*/ 0 h 865972"/>
              <a:gd name="connsiteX4" fmla="*/ 0 w 1099283"/>
              <a:gd name="connsiteY4" fmla="*/ 294209 h 865972"/>
              <a:gd name="connsiteX5" fmla="*/ 76199 w 1099283"/>
              <a:gd name="connsiteY5" fmla="*/ 597414 h 865972"/>
              <a:gd name="connsiteX6" fmla="*/ 103735 w 1099283"/>
              <a:gd name="connsiteY6" fmla="*/ 598804 h 865972"/>
              <a:gd name="connsiteX7" fmla="*/ 645370 w 1099283"/>
              <a:gd name="connsiteY7" fmla="*/ 825248 h 865972"/>
              <a:gd name="connsiteX8" fmla="*/ 690177 w 1099283"/>
              <a:gd name="connsiteY8" fmla="*/ 865972 h 865972"/>
              <a:gd name="connsiteX9" fmla="*/ 848121 w 1099283"/>
              <a:gd name="connsiteY9" fmla="*/ 589052 h 865972"/>
              <a:gd name="connsiteX10" fmla="*/ 1099283 w 1099283"/>
              <a:gd name="connsiteY10" fmla="*/ 431575 h 86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9283" h="865972">
                <a:moveTo>
                  <a:pt x="1099283" y="431575"/>
                </a:moveTo>
                <a:lnTo>
                  <a:pt x="1025308" y="364342"/>
                </a:lnTo>
                <a:cubicBezTo>
                  <a:pt x="786483" y="167247"/>
                  <a:pt x="489926" y="37606"/>
                  <a:pt x="164806" y="4588"/>
                </a:cubicBezTo>
                <a:lnTo>
                  <a:pt x="73938" y="0"/>
                </a:lnTo>
                <a:lnTo>
                  <a:pt x="0" y="294209"/>
                </a:lnTo>
                <a:lnTo>
                  <a:pt x="76199" y="597414"/>
                </a:lnTo>
                <a:lnTo>
                  <a:pt x="103735" y="598804"/>
                </a:lnTo>
                <a:cubicBezTo>
                  <a:pt x="308379" y="619587"/>
                  <a:pt x="495043" y="701188"/>
                  <a:pt x="645370" y="825248"/>
                </a:cubicBezTo>
                <a:lnTo>
                  <a:pt x="690177" y="865972"/>
                </a:lnTo>
                <a:lnTo>
                  <a:pt x="848121" y="589052"/>
                </a:lnTo>
                <a:lnTo>
                  <a:pt x="1099283" y="4315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2" name="Freeform: Shape 31">
            <a:extLst>
              <a:ext uri="{FF2B5EF4-FFF2-40B4-BE49-F238E27FC236}">
                <a16:creationId xmlns:a16="http://schemas.microsoft.com/office/drawing/2014/main" id="{E1529D72-6AC2-4323-8E38-DC834B77FF5A}"/>
              </a:ext>
            </a:extLst>
          </p:cNvPr>
          <p:cNvSpPr/>
          <p:nvPr/>
        </p:nvSpPr>
        <p:spPr>
          <a:xfrm rot="5400000" flipH="1">
            <a:off x="3275624" y="3716336"/>
            <a:ext cx="836121" cy="655593"/>
          </a:xfrm>
          <a:custGeom>
            <a:avLst/>
            <a:gdLst>
              <a:gd name="connsiteX0" fmla="*/ 1114828 w 1114828"/>
              <a:gd name="connsiteY0" fmla="*/ 579917 h 874124"/>
              <a:gd name="connsiteX1" fmla="*/ 1038628 w 1114828"/>
              <a:gd name="connsiteY1" fmla="*/ 276710 h 874124"/>
              <a:gd name="connsiteX2" fmla="*/ 1011092 w 1114828"/>
              <a:gd name="connsiteY2" fmla="*/ 275320 h 874124"/>
              <a:gd name="connsiteX3" fmla="*/ 469457 w 1114828"/>
              <a:gd name="connsiteY3" fmla="*/ 48875 h 874124"/>
              <a:gd name="connsiteX4" fmla="*/ 415682 w 1114828"/>
              <a:gd name="connsiteY4" fmla="*/ 0 h 874124"/>
              <a:gd name="connsiteX5" fmla="*/ 266707 w 1114828"/>
              <a:gd name="connsiteY5" fmla="*/ 261199 h 874124"/>
              <a:gd name="connsiteX6" fmla="*/ 0 w 1114828"/>
              <a:gd name="connsiteY6" fmla="*/ 428420 h 874124"/>
              <a:gd name="connsiteX7" fmla="*/ 89520 w 1114828"/>
              <a:gd name="connsiteY7" fmla="*/ 509782 h 874124"/>
              <a:gd name="connsiteX8" fmla="*/ 950021 w 1114828"/>
              <a:gd name="connsiteY8" fmla="*/ 869536 h 874124"/>
              <a:gd name="connsiteX9" fmla="*/ 1040889 w 1114828"/>
              <a:gd name="connsiteY9" fmla="*/ 874124 h 874124"/>
              <a:gd name="connsiteX10" fmla="*/ 1114828 w 1114828"/>
              <a:gd name="connsiteY10" fmla="*/ 579917 h 874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4828" h="874124">
                <a:moveTo>
                  <a:pt x="1114828" y="579917"/>
                </a:moveTo>
                <a:lnTo>
                  <a:pt x="1038628" y="276710"/>
                </a:lnTo>
                <a:lnTo>
                  <a:pt x="1011092" y="275320"/>
                </a:lnTo>
                <a:cubicBezTo>
                  <a:pt x="806448" y="254537"/>
                  <a:pt x="619784" y="172935"/>
                  <a:pt x="469457" y="48875"/>
                </a:cubicBezTo>
                <a:lnTo>
                  <a:pt x="415682" y="0"/>
                </a:lnTo>
                <a:lnTo>
                  <a:pt x="266707" y="261199"/>
                </a:lnTo>
                <a:lnTo>
                  <a:pt x="0" y="428420"/>
                </a:lnTo>
                <a:lnTo>
                  <a:pt x="89520" y="509782"/>
                </a:lnTo>
                <a:cubicBezTo>
                  <a:pt x="328344" y="706877"/>
                  <a:pt x="624901" y="836518"/>
                  <a:pt x="950021" y="869536"/>
                </a:cubicBezTo>
                <a:lnTo>
                  <a:pt x="1040889" y="874124"/>
                </a:lnTo>
                <a:lnTo>
                  <a:pt x="1114828" y="579917"/>
                </a:ln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31" name="Freeform: Shape 30">
            <a:extLst>
              <a:ext uri="{FF2B5EF4-FFF2-40B4-BE49-F238E27FC236}">
                <a16:creationId xmlns:a16="http://schemas.microsoft.com/office/drawing/2014/main" id="{F3052C6A-F076-4EE5-B843-32092AD44E86}"/>
              </a:ext>
            </a:extLst>
          </p:cNvPr>
          <p:cNvSpPr/>
          <p:nvPr/>
        </p:nvSpPr>
        <p:spPr>
          <a:xfrm rot="5400000" flipH="1">
            <a:off x="5045464" y="3724920"/>
            <a:ext cx="826604" cy="643519"/>
          </a:xfrm>
          <a:custGeom>
            <a:avLst/>
            <a:gdLst>
              <a:gd name="connsiteX0" fmla="*/ 1102138 w 1102138"/>
              <a:gd name="connsiteY0" fmla="*/ 597269 h 858025"/>
              <a:gd name="connsiteX1" fmla="*/ 1026781 w 1102138"/>
              <a:gd name="connsiteY1" fmla="*/ 297420 h 858025"/>
              <a:gd name="connsiteX2" fmla="*/ 1101527 w 1102138"/>
              <a:gd name="connsiteY2" fmla="*/ 0 h 858025"/>
              <a:gd name="connsiteX3" fmla="*/ 947065 w 1102138"/>
              <a:gd name="connsiteY3" fmla="*/ 7799 h 858025"/>
              <a:gd name="connsiteX4" fmla="*/ 86564 w 1102138"/>
              <a:gd name="connsiteY4" fmla="*/ 367553 h 858025"/>
              <a:gd name="connsiteX5" fmla="*/ 0 w 1102138"/>
              <a:gd name="connsiteY5" fmla="*/ 446228 h 858025"/>
              <a:gd name="connsiteX6" fmla="*/ 161978 w 1102138"/>
              <a:gd name="connsiteY6" fmla="*/ 703539 h 858025"/>
              <a:gd name="connsiteX7" fmla="*/ 433971 w 1102138"/>
              <a:gd name="connsiteY7" fmla="*/ 858025 h 858025"/>
              <a:gd name="connsiteX8" fmla="*/ 466501 w 1102138"/>
              <a:gd name="connsiteY8" fmla="*/ 828459 h 858025"/>
              <a:gd name="connsiteX9" fmla="*/ 1008136 w 1102138"/>
              <a:gd name="connsiteY9" fmla="*/ 602015 h 858025"/>
              <a:gd name="connsiteX10" fmla="*/ 1102138 w 1102138"/>
              <a:gd name="connsiteY10" fmla="*/ 597269 h 85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2138" h="858025">
                <a:moveTo>
                  <a:pt x="1102138" y="597269"/>
                </a:moveTo>
                <a:lnTo>
                  <a:pt x="1026781" y="297420"/>
                </a:lnTo>
                <a:lnTo>
                  <a:pt x="1101527" y="0"/>
                </a:lnTo>
                <a:lnTo>
                  <a:pt x="947065" y="7799"/>
                </a:lnTo>
                <a:cubicBezTo>
                  <a:pt x="621945" y="40817"/>
                  <a:pt x="325388" y="170458"/>
                  <a:pt x="86564" y="367553"/>
                </a:cubicBezTo>
                <a:lnTo>
                  <a:pt x="0" y="446228"/>
                </a:lnTo>
                <a:lnTo>
                  <a:pt x="161978" y="703539"/>
                </a:lnTo>
                <a:lnTo>
                  <a:pt x="433971" y="858025"/>
                </a:lnTo>
                <a:lnTo>
                  <a:pt x="466501" y="828459"/>
                </a:lnTo>
                <a:cubicBezTo>
                  <a:pt x="616828" y="704399"/>
                  <a:pt x="803492" y="622798"/>
                  <a:pt x="1008136" y="602015"/>
                </a:cubicBezTo>
                <a:lnTo>
                  <a:pt x="1102138" y="59726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8" name="Freeform: Shape 27">
            <a:extLst>
              <a:ext uri="{FF2B5EF4-FFF2-40B4-BE49-F238E27FC236}">
                <a16:creationId xmlns:a16="http://schemas.microsoft.com/office/drawing/2014/main" id="{D4BE95AB-D85C-4B78-9846-8BF99A674A0B}"/>
              </a:ext>
            </a:extLst>
          </p:cNvPr>
          <p:cNvSpPr/>
          <p:nvPr/>
        </p:nvSpPr>
        <p:spPr>
          <a:xfrm rot="5400000" flipH="1">
            <a:off x="4660531" y="4092040"/>
            <a:ext cx="651620" cy="828677"/>
          </a:xfrm>
          <a:custGeom>
            <a:avLst/>
            <a:gdLst>
              <a:gd name="connsiteX0" fmla="*/ 868826 w 868826"/>
              <a:gd name="connsiteY0" fmla="*/ 411584 h 1104902"/>
              <a:gd name="connsiteX1" fmla="*/ 599467 w 868826"/>
              <a:gd name="connsiteY1" fmla="*/ 258594 h 1104902"/>
              <a:gd name="connsiteX2" fmla="*/ 436682 w 868826"/>
              <a:gd name="connsiteY2" fmla="*/ 0 h 1104902"/>
              <a:gd name="connsiteX3" fmla="*/ 364343 w 868826"/>
              <a:gd name="connsiteY3" fmla="*/ 79593 h 1104902"/>
              <a:gd name="connsiteX4" fmla="*/ 4589 w 868826"/>
              <a:gd name="connsiteY4" fmla="*/ 940095 h 1104902"/>
              <a:gd name="connsiteX5" fmla="*/ 0 w 868826"/>
              <a:gd name="connsiteY5" fmla="*/ 1030964 h 1104902"/>
              <a:gd name="connsiteX6" fmla="*/ 294209 w 868826"/>
              <a:gd name="connsiteY6" fmla="*/ 1104902 h 1104902"/>
              <a:gd name="connsiteX7" fmla="*/ 597414 w 868826"/>
              <a:gd name="connsiteY7" fmla="*/ 1028703 h 1104902"/>
              <a:gd name="connsiteX8" fmla="*/ 598805 w 868826"/>
              <a:gd name="connsiteY8" fmla="*/ 1001166 h 1104902"/>
              <a:gd name="connsiteX9" fmla="*/ 825249 w 868826"/>
              <a:gd name="connsiteY9" fmla="*/ 459531 h 1104902"/>
              <a:gd name="connsiteX10" fmla="*/ 868826 w 868826"/>
              <a:gd name="connsiteY10" fmla="*/ 411584 h 110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8826" h="1104902">
                <a:moveTo>
                  <a:pt x="868826" y="411584"/>
                </a:moveTo>
                <a:lnTo>
                  <a:pt x="599467" y="258594"/>
                </a:lnTo>
                <a:lnTo>
                  <a:pt x="436682" y="0"/>
                </a:lnTo>
                <a:lnTo>
                  <a:pt x="364343" y="79593"/>
                </a:lnTo>
                <a:cubicBezTo>
                  <a:pt x="167247" y="318418"/>
                  <a:pt x="37607" y="614975"/>
                  <a:pt x="4589" y="940095"/>
                </a:cubicBezTo>
                <a:lnTo>
                  <a:pt x="0" y="1030964"/>
                </a:lnTo>
                <a:lnTo>
                  <a:pt x="294209" y="1104902"/>
                </a:lnTo>
                <a:lnTo>
                  <a:pt x="597414" y="1028703"/>
                </a:lnTo>
                <a:lnTo>
                  <a:pt x="598805" y="1001166"/>
                </a:lnTo>
                <a:cubicBezTo>
                  <a:pt x="619588" y="796522"/>
                  <a:pt x="701189" y="609857"/>
                  <a:pt x="825249" y="459531"/>
                </a:cubicBezTo>
                <a:lnTo>
                  <a:pt x="868826" y="411584"/>
                </a:lnTo>
                <a:close/>
              </a:path>
            </a:pathLst>
          </a:cu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sp>
        <p:nvSpPr>
          <p:cNvPr id="24" name="Freeform: Shape 23">
            <a:extLst>
              <a:ext uri="{FF2B5EF4-FFF2-40B4-BE49-F238E27FC236}">
                <a16:creationId xmlns:a16="http://schemas.microsoft.com/office/drawing/2014/main" id="{62249C70-8B12-4F70-8A85-A331E18824FD}"/>
              </a:ext>
            </a:extLst>
          </p:cNvPr>
          <p:cNvSpPr/>
          <p:nvPr/>
        </p:nvSpPr>
        <p:spPr>
          <a:xfrm rot="5400000" flipH="1">
            <a:off x="3835321" y="4105209"/>
            <a:ext cx="639464" cy="819300"/>
          </a:xfrm>
          <a:custGeom>
            <a:avLst/>
            <a:gdLst>
              <a:gd name="connsiteX0" fmla="*/ 852619 w 852619"/>
              <a:gd name="connsiteY0" fmla="*/ 662217 h 1092400"/>
              <a:gd name="connsiteX1" fmla="*/ 828460 w 852619"/>
              <a:gd name="connsiteY1" fmla="*/ 635635 h 1092400"/>
              <a:gd name="connsiteX2" fmla="*/ 602016 w 852619"/>
              <a:gd name="connsiteY2" fmla="*/ 94000 h 1092400"/>
              <a:gd name="connsiteX3" fmla="*/ 597269 w 852619"/>
              <a:gd name="connsiteY3" fmla="*/ 0 h 1092400"/>
              <a:gd name="connsiteX4" fmla="*/ 297420 w 852619"/>
              <a:gd name="connsiteY4" fmla="*/ 75356 h 1092400"/>
              <a:gd name="connsiteX5" fmla="*/ 0 w 852619"/>
              <a:gd name="connsiteY5" fmla="*/ 611 h 1092400"/>
              <a:gd name="connsiteX6" fmla="*/ 7800 w 852619"/>
              <a:gd name="connsiteY6" fmla="*/ 155071 h 1092400"/>
              <a:gd name="connsiteX7" fmla="*/ 367554 w 852619"/>
              <a:gd name="connsiteY7" fmla="*/ 1015574 h 1092400"/>
              <a:gd name="connsiteX8" fmla="*/ 437378 w 852619"/>
              <a:gd name="connsiteY8" fmla="*/ 1092400 h 1092400"/>
              <a:gd name="connsiteX9" fmla="*/ 701832 w 852619"/>
              <a:gd name="connsiteY9" fmla="*/ 926589 h 1092400"/>
              <a:gd name="connsiteX10" fmla="*/ 852619 w 852619"/>
              <a:gd name="connsiteY10" fmla="*/ 662217 h 109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2619" h="1092400">
                <a:moveTo>
                  <a:pt x="852619" y="662217"/>
                </a:moveTo>
                <a:lnTo>
                  <a:pt x="828460" y="635635"/>
                </a:lnTo>
                <a:cubicBezTo>
                  <a:pt x="704400" y="485309"/>
                  <a:pt x="622799" y="298645"/>
                  <a:pt x="602016" y="94000"/>
                </a:cubicBezTo>
                <a:lnTo>
                  <a:pt x="597269" y="0"/>
                </a:lnTo>
                <a:lnTo>
                  <a:pt x="297420" y="75356"/>
                </a:lnTo>
                <a:lnTo>
                  <a:pt x="0" y="611"/>
                </a:lnTo>
                <a:lnTo>
                  <a:pt x="7800" y="155071"/>
                </a:lnTo>
                <a:cubicBezTo>
                  <a:pt x="40818" y="480192"/>
                  <a:pt x="170458" y="776749"/>
                  <a:pt x="367554" y="1015574"/>
                </a:cubicBezTo>
                <a:lnTo>
                  <a:pt x="437378" y="1092400"/>
                </a:lnTo>
                <a:lnTo>
                  <a:pt x="701832" y="926589"/>
                </a:lnTo>
                <a:lnTo>
                  <a:pt x="852619" y="66221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tx1"/>
              </a:solidFill>
              <a:latin typeface="Arial" panose="020B0604020202020204" pitchFamily="34" charset="0"/>
            </a:endParaRPr>
          </a:p>
        </p:txBody>
      </p:sp>
      <p:grpSp>
        <p:nvGrpSpPr>
          <p:cNvPr id="15" name="Group 14">
            <a:extLst>
              <a:ext uri="{FF2B5EF4-FFF2-40B4-BE49-F238E27FC236}">
                <a16:creationId xmlns:a16="http://schemas.microsoft.com/office/drawing/2014/main" id="{3A4BB1BC-C8FF-4C3B-8F92-C5E60BD48A19}"/>
              </a:ext>
            </a:extLst>
          </p:cNvPr>
          <p:cNvGrpSpPr/>
          <p:nvPr/>
        </p:nvGrpSpPr>
        <p:grpSpPr>
          <a:xfrm>
            <a:off x="6205839" y="2272371"/>
            <a:ext cx="2209882" cy="633651"/>
            <a:chOff x="8274447" y="1760259"/>
            <a:chExt cx="2946509" cy="844867"/>
          </a:xfrm>
        </p:grpSpPr>
        <p:sp>
          <p:nvSpPr>
            <p:cNvPr id="16" name="TextBox 15">
              <a:extLst>
                <a:ext uri="{FF2B5EF4-FFF2-40B4-BE49-F238E27FC236}">
                  <a16:creationId xmlns:a16="http://schemas.microsoft.com/office/drawing/2014/main" id="{CADDD352-278E-4122-94B3-C794DA24D4BA}"/>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17" name="TextBox 16">
              <a:extLst>
                <a:ext uri="{FF2B5EF4-FFF2-40B4-BE49-F238E27FC236}">
                  <a16:creationId xmlns:a16="http://schemas.microsoft.com/office/drawing/2014/main" id="{D71BC097-2ABB-4532-BA6C-51C195235615}"/>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5"/>
                  </a:solidFill>
                  <a:latin typeface="Arial" panose="020B0604020202020204" pitchFamily="34" charset="0"/>
                </a:rPr>
                <a:t>Lorem ipsum</a:t>
              </a:r>
            </a:p>
          </p:txBody>
        </p:sp>
      </p:grpSp>
      <p:grpSp>
        <p:nvGrpSpPr>
          <p:cNvPr id="18" name="Group 17">
            <a:extLst>
              <a:ext uri="{FF2B5EF4-FFF2-40B4-BE49-F238E27FC236}">
                <a16:creationId xmlns:a16="http://schemas.microsoft.com/office/drawing/2014/main" id="{490D8454-0CB3-4918-83A7-F9112E2D9B21}"/>
              </a:ext>
            </a:extLst>
          </p:cNvPr>
          <p:cNvGrpSpPr/>
          <p:nvPr/>
        </p:nvGrpSpPr>
        <p:grpSpPr>
          <a:xfrm>
            <a:off x="6205839" y="3057267"/>
            <a:ext cx="2209882" cy="633651"/>
            <a:chOff x="8274447" y="1760259"/>
            <a:chExt cx="2946509" cy="844867"/>
          </a:xfrm>
        </p:grpSpPr>
        <p:sp>
          <p:nvSpPr>
            <p:cNvPr id="19" name="TextBox 18">
              <a:extLst>
                <a:ext uri="{FF2B5EF4-FFF2-40B4-BE49-F238E27FC236}">
                  <a16:creationId xmlns:a16="http://schemas.microsoft.com/office/drawing/2014/main" id="{B0BBD056-4132-46BC-A994-388E0D0A1B8C}"/>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20" name="TextBox 19">
              <a:extLst>
                <a:ext uri="{FF2B5EF4-FFF2-40B4-BE49-F238E27FC236}">
                  <a16:creationId xmlns:a16="http://schemas.microsoft.com/office/drawing/2014/main" id="{C7000E5E-7FA7-4B37-AA15-75DD6C8798BD}"/>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2"/>
                  </a:solidFill>
                  <a:latin typeface="Arial" panose="020B0604020202020204" pitchFamily="34" charset="0"/>
                </a:rPr>
                <a:t>Lorem ipsum</a:t>
              </a:r>
            </a:p>
          </p:txBody>
        </p:sp>
      </p:grpSp>
      <p:grpSp>
        <p:nvGrpSpPr>
          <p:cNvPr id="21" name="Group 20">
            <a:extLst>
              <a:ext uri="{FF2B5EF4-FFF2-40B4-BE49-F238E27FC236}">
                <a16:creationId xmlns:a16="http://schemas.microsoft.com/office/drawing/2014/main" id="{2562E90C-2D5E-4E71-B21E-D5AB5E4B59E2}"/>
              </a:ext>
            </a:extLst>
          </p:cNvPr>
          <p:cNvGrpSpPr/>
          <p:nvPr/>
        </p:nvGrpSpPr>
        <p:grpSpPr>
          <a:xfrm>
            <a:off x="6205839" y="3842163"/>
            <a:ext cx="2209882" cy="633651"/>
            <a:chOff x="8274447" y="1760259"/>
            <a:chExt cx="2946509" cy="844867"/>
          </a:xfrm>
        </p:grpSpPr>
        <p:sp>
          <p:nvSpPr>
            <p:cNvPr id="22" name="TextBox 21">
              <a:extLst>
                <a:ext uri="{FF2B5EF4-FFF2-40B4-BE49-F238E27FC236}">
                  <a16:creationId xmlns:a16="http://schemas.microsoft.com/office/drawing/2014/main" id="{E3206217-AB52-40B4-ABF0-D3B5D7879FE2}"/>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23" name="TextBox 22">
              <a:extLst>
                <a:ext uri="{FF2B5EF4-FFF2-40B4-BE49-F238E27FC236}">
                  <a16:creationId xmlns:a16="http://schemas.microsoft.com/office/drawing/2014/main" id="{3D438387-7EB5-40E2-ACF7-69701058D555}"/>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2"/>
                  </a:solidFill>
                  <a:latin typeface="Arial" panose="020B0604020202020204" pitchFamily="34" charset="0"/>
                </a:rPr>
                <a:t>Lorem ipsum</a:t>
              </a:r>
            </a:p>
          </p:txBody>
        </p:sp>
      </p:grpSp>
      <p:grpSp>
        <p:nvGrpSpPr>
          <p:cNvPr id="25" name="Group 24">
            <a:extLst>
              <a:ext uri="{FF2B5EF4-FFF2-40B4-BE49-F238E27FC236}">
                <a16:creationId xmlns:a16="http://schemas.microsoft.com/office/drawing/2014/main" id="{3D0AD988-E9BB-4DD7-ABE2-5EDAECD806A8}"/>
              </a:ext>
            </a:extLst>
          </p:cNvPr>
          <p:cNvGrpSpPr/>
          <p:nvPr/>
        </p:nvGrpSpPr>
        <p:grpSpPr>
          <a:xfrm>
            <a:off x="6205839" y="4627062"/>
            <a:ext cx="2209882" cy="633651"/>
            <a:chOff x="8274447" y="1760259"/>
            <a:chExt cx="2946509" cy="844867"/>
          </a:xfrm>
        </p:grpSpPr>
        <p:sp>
          <p:nvSpPr>
            <p:cNvPr id="26" name="TextBox 25">
              <a:extLst>
                <a:ext uri="{FF2B5EF4-FFF2-40B4-BE49-F238E27FC236}">
                  <a16:creationId xmlns:a16="http://schemas.microsoft.com/office/drawing/2014/main" id="{6A69F9B5-A0DE-4DE6-A37B-00B23CB851AC}"/>
                </a:ext>
              </a:extLst>
            </p:cNvPr>
            <p:cNvSpPr txBox="1"/>
            <p:nvPr/>
          </p:nvSpPr>
          <p:spPr>
            <a:xfrm>
              <a:off x="8274447" y="2112684"/>
              <a:ext cx="2946509" cy="492442"/>
            </a:xfrm>
            <a:prstGeom prst="rect">
              <a:avLst/>
            </a:prstGeom>
            <a:noFill/>
          </p:spPr>
          <p:txBody>
            <a:bodyPr wrap="square" lIns="0" tIns="0" rIns="0" bIns="0" rtlCol="0">
              <a:spAutoFit/>
            </a:bodyPr>
            <a:lstStyle/>
            <a:p>
              <a:r>
                <a:rPr lang="en-PH" sz="1200" dirty="0">
                  <a:latin typeface="Arial" panose="020B0604020202020204" pitchFamily="34" charset="0"/>
                </a:rPr>
                <a:t>Lorem ipsum dolor sit amet, consectetur adipiscing</a:t>
              </a:r>
            </a:p>
          </p:txBody>
        </p:sp>
        <p:sp>
          <p:nvSpPr>
            <p:cNvPr id="27" name="TextBox 26">
              <a:extLst>
                <a:ext uri="{FF2B5EF4-FFF2-40B4-BE49-F238E27FC236}">
                  <a16:creationId xmlns:a16="http://schemas.microsoft.com/office/drawing/2014/main" id="{850B7E80-0710-4171-9309-94106D009DBD}"/>
                </a:ext>
              </a:extLst>
            </p:cNvPr>
            <p:cNvSpPr txBox="1"/>
            <p:nvPr/>
          </p:nvSpPr>
          <p:spPr>
            <a:xfrm>
              <a:off x="8274447" y="1760259"/>
              <a:ext cx="2946509" cy="328294"/>
            </a:xfrm>
            <a:prstGeom prst="rect">
              <a:avLst/>
            </a:prstGeom>
            <a:noFill/>
          </p:spPr>
          <p:txBody>
            <a:bodyPr wrap="square" lIns="0" tIns="0" rIns="0" bIns="0" rtlCol="0">
              <a:spAutoFit/>
            </a:bodyPr>
            <a:lstStyle/>
            <a:p>
              <a:r>
                <a:rPr lang="en-PH" sz="1600" dirty="0">
                  <a:solidFill>
                    <a:schemeClr val="accent4">
                      <a:lumMod val="60000"/>
                      <a:lumOff val="40000"/>
                    </a:schemeClr>
                  </a:solidFill>
                  <a:latin typeface="Arial" panose="020B0604020202020204" pitchFamily="34" charset="0"/>
                </a:rPr>
                <a:t>Lorem ipsum</a:t>
              </a:r>
            </a:p>
          </p:txBody>
        </p:sp>
      </p:grpSp>
      <p:grpSp>
        <p:nvGrpSpPr>
          <p:cNvPr id="29" name="Group 28">
            <a:extLst>
              <a:ext uri="{FF2B5EF4-FFF2-40B4-BE49-F238E27FC236}">
                <a16:creationId xmlns:a16="http://schemas.microsoft.com/office/drawing/2014/main" id="{D3851EF9-410F-4E30-BE4C-30B6A580D8CE}"/>
              </a:ext>
            </a:extLst>
          </p:cNvPr>
          <p:cNvGrpSpPr/>
          <p:nvPr/>
        </p:nvGrpSpPr>
        <p:grpSpPr>
          <a:xfrm>
            <a:off x="735162" y="2272369"/>
            <a:ext cx="2209882" cy="633651"/>
            <a:chOff x="8274447" y="1760259"/>
            <a:chExt cx="2946509" cy="844867"/>
          </a:xfrm>
        </p:grpSpPr>
        <p:sp>
          <p:nvSpPr>
            <p:cNvPr id="30" name="TextBox 29">
              <a:extLst>
                <a:ext uri="{FF2B5EF4-FFF2-40B4-BE49-F238E27FC236}">
                  <a16:creationId xmlns:a16="http://schemas.microsoft.com/office/drawing/2014/main" id="{1278746D-34B6-4D72-8E9C-81366958DBE7}"/>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33" name="TextBox 32">
              <a:extLst>
                <a:ext uri="{FF2B5EF4-FFF2-40B4-BE49-F238E27FC236}">
                  <a16:creationId xmlns:a16="http://schemas.microsoft.com/office/drawing/2014/main" id="{70E1796B-64EC-4538-B02D-22C1BFF7CEE6}"/>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1"/>
                  </a:solidFill>
                  <a:latin typeface="Arial" panose="020B0604020202020204" pitchFamily="34" charset="0"/>
                </a:rPr>
                <a:t>Lorem ipsum</a:t>
              </a:r>
            </a:p>
          </p:txBody>
        </p:sp>
      </p:grpSp>
      <p:grpSp>
        <p:nvGrpSpPr>
          <p:cNvPr id="34" name="Group 33">
            <a:extLst>
              <a:ext uri="{FF2B5EF4-FFF2-40B4-BE49-F238E27FC236}">
                <a16:creationId xmlns:a16="http://schemas.microsoft.com/office/drawing/2014/main" id="{A018FE41-C521-422B-AFF9-090F66693CAF}"/>
              </a:ext>
            </a:extLst>
          </p:cNvPr>
          <p:cNvGrpSpPr/>
          <p:nvPr/>
        </p:nvGrpSpPr>
        <p:grpSpPr>
          <a:xfrm>
            <a:off x="735162" y="3057265"/>
            <a:ext cx="2209882" cy="633651"/>
            <a:chOff x="8274447" y="1760259"/>
            <a:chExt cx="2946509" cy="844867"/>
          </a:xfrm>
        </p:grpSpPr>
        <p:sp>
          <p:nvSpPr>
            <p:cNvPr id="35" name="TextBox 34">
              <a:extLst>
                <a:ext uri="{FF2B5EF4-FFF2-40B4-BE49-F238E27FC236}">
                  <a16:creationId xmlns:a16="http://schemas.microsoft.com/office/drawing/2014/main" id="{C2BA2124-BE13-46A8-B563-C45DAF5CB3B0}"/>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36" name="TextBox 35">
              <a:extLst>
                <a:ext uri="{FF2B5EF4-FFF2-40B4-BE49-F238E27FC236}">
                  <a16:creationId xmlns:a16="http://schemas.microsoft.com/office/drawing/2014/main" id="{DB2AE3B5-2B57-42D5-8973-C1FE4E747564}"/>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6"/>
                  </a:solidFill>
                  <a:latin typeface="Arial" panose="020B0604020202020204" pitchFamily="34" charset="0"/>
                </a:rPr>
                <a:t>Lorem ipsum</a:t>
              </a:r>
            </a:p>
          </p:txBody>
        </p:sp>
      </p:grpSp>
      <p:grpSp>
        <p:nvGrpSpPr>
          <p:cNvPr id="37" name="Group 36">
            <a:extLst>
              <a:ext uri="{FF2B5EF4-FFF2-40B4-BE49-F238E27FC236}">
                <a16:creationId xmlns:a16="http://schemas.microsoft.com/office/drawing/2014/main" id="{9003645A-B66C-41D2-91ED-30D2AF41610B}"/>
              </a:ext>
            </a:extLst>
          </p:cNvPr>
          <p:cNvGrpSpPr/>
          <p:nvPr/>
        </p:nvGrpSpPr>
        <p:grpSpPr>
          <a:xfrm>
            <a:off x="735162" y="3842162"/>
            <a:ext cx="2209882" cy="633651"/>
            <a:chOff x="8274447" y="1760259"/>
            <a:chExt cx="2946509" cy="844867"/>
          </a:xfrm>
        </p:grpSpPr>
        <p:sp>
          <p:nvSpPr>
            <p:cNvPr id="38" name="TextBox 37">
              <a:extLst>
                <a:ext uri="{FF2B5EF4-FFF2-40B4-BE49-F238E27FC236}">
                  <a16:creationId xmlns:a16="http://schemas.microsoft.com/office/drawing/2014/main" id="{7E329B4B-562A-4CBB-94F0-3C457829C60A}"/>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39" name="TextBox 38">
              <a:extLst>
                <a:ext uri="{FF2B5EF4-FFF2-40B4-BE49-F238E27FC236}">
                  <a16:creationId xmlns:a16="http://schemas.microsoft.com/office/drawing/2014/main" id="{277E81C0-003A-4BCF-B311-91101A6223E4}"/>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4">
                      <a:lumMod val="50000"/>
                    </a:schemeClr>
                  </a:solidFill>
                  <a:latin typeface="Arial" panose="020B0604020202020204" pitchFamily="34" charset="0"/>
                </a:rPr>
                <a:t>Lorem ipsum</a:t>
              </a:r>
            </a:p>
          </p:txBody>
        </p:sp>
      </p:grpSp>
      <p:grpSp>
        <p:nvGrpSpPr>
          <p:cNvPr id="42" name="Group 41">
            <a:extLst>
              <a:ext uri="{FF2B5EF4-FFF2-40B4-BE49-F238E27FC236}">
                <a16:creationId xmlns:a16="http://schemas.microsoft.com/office/drawing/2014/main" id="{9B59B144-E2E0-483B-AF9C-E73C3B117AD3}"/>
              </a:ext>
            </a:extLst>
          </p:cNvPr>
          <p:cNvGrpSpPr/>
          <p:nvPr/>
        </p:nvGrpSpPr>
        <p:grpSpPr>
          <a:xfrm>
            <a:off x="735162" y="4627060"/>
            <a:ext cx="2209882" cy="633651"/>
            <a:chOff x="8274447" y="1760259"/>
            <a:chExt cx="2946509" cy="844867"/>
          </a:xfrm>
        </p:grpSpPr>
        <p:sp>
          <p:nvSpPr>
            <p:cNvPr id="43" name="TextBox 42">
              <a:extLst>
                <a:ext uri="{FF2B5EF4-FFF2-40B4-BE49-F238E27FC236}">
                  <a16:creationId xmlns:a16="http://schemas.microsoft.com/office/drawing/2014/main" id="{DDC3228B-4485-46F7-8BC9-96EA231E2CA4}"/>
                </a:ext>
              </a:extLst>
            </p:cNvPr>
            <p:cNvSpPr txBox="1"/>
            <p:nvPr/>
          </p:nvSpPr>
          <p:spPr>
            <a:xfrm>
              <a:off x="8274447" y="2112684"/>
              <a:ext cx="2946509" cy="492442"/>
            </a:xfrm>
            <a:prstGeom prst="rect">
              <a:avLst/>
            </a:prstGeom>
            <a:noFill/>
          </p:spPr>
          <p:txBody>
            <a:bodyPr wrap="square" lIns="0" tIns="0" rIns="0" bIns="0" rtlCol="0">
              <a:spAutoFit/>
            </a:bodyPr>
            <a:lstStyle/>
            <a:p>
              <a:pPr algn="r"/>
              <a:r>
                <a:rPr lang="en-PH" sz="1200" dirty="0">
                  <a:latin typeface="Arial" panose="020B0604020202020204" pitchFamily="34" charset="0"/>
                </a:rPr>
                <a:t>Lorem ipsum dolor sit amet, consectetur adipiscing</a:t>
              </a:r>
            </a:p>
          </p:txBody>
        </p:sp>
        <p:sp>
          <p:nvSpPr>
            <p:cNvPr id="46" name="TextBox 45">
              <a:extLst>
                <a:ext uri="{FF2B5EF4-FFF2-40B4-BE49-F238E27FC236}">
                  <a16:creationId xmlns:a16="http://schemas.microsoft.com/office/drawing/2014/main" id="{096B352B-724B-4DDD-B21D-EBD4B40F2F59}"/>
                </a:ext>
              </a:extLst>
            </p:cNvPr>
            <p:cNvSpPr txBox="1"/>
            <p:nvPr/>
          </p:nvSpPr>
          <p:spPr>
            <a:xfrm>
              <a:off x="8274447" y="1760259"/>
              <a:ext cx="2946509" cy="328294"/>
            </a:xfrm>
            <a:prstGeom prst="rect">
              <a:avLst/>
            </a:prstGeom>
            <a:noFill/>
          </p:spPr>
          <p:txBody>
            <a:bodyPr wrap="square" lIns="0" tIns="0" rIns="0" bIns="0" rtlCol="0">
              <a:spAutoFit/>
            </a:bodyPr>
            <a:lstStyle/>
            <a:p>
              <a:pPr algn="r"/>
              <a:r>
                <a:rPr lang="en-PH" sz="1600" dirty="0">
                  <a:solidFill>
                    <a:schemeClr val="accent4"/>
                  </a:solidFill>
                  <a:latin typeface="Arial" panose="020B0604020202020204" pitchFamily="34" charset="0"/>
                </a:rPr>
                <a:t>Lorem ipsum</a:t>
              </a:r>
            </a:p>
          </p:txBody>
        </p:sp>
      </p:grpSp>
      <p:cxnSp>
        <p:nvCxnSpPr>
          <p:cNvPr id="47" name="Straight Connector 46">
            <a:extLst>
              <a:ext uri="{FF2B5EF4-FFF2-40B4-BE49-F238E27FC236}">
                <a16:creationId xmlns:a16="http://schemas.microsoft.com/office/drawing/2014/main" id="{2AE99A7A-E168-4F36-A805-3B678BF0A07B}"/>
              </a:ext>
            </a:extLst>
          </p:cNvPr>
          <p:cNvCxnSpPr>
            <a:cxnSpLocks/>
          </p:cNvCxnSpPr>
          <p:nvPr/>
        </p:nvCxnSpPr>
        <p:spPr>
          <a:xfrm>
            <a:off x="5289337" y="2649361"/>
            <a:ext cx="88497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9172842-770C-41DD-8D59-908241C0201C}"/>
              </a:ext>
            </a:extLst>
          </p:cNvPr>
          <p:cNvCxnSpPr>
            <a:cxnSpLocks/>
          </p:cNvCxnSpPr>
          <p:nvPr/>
        </p:nvCxnSpPr>
        <p:spPr>
          <a:xfrm>
            <a:off x="5755511" y="3341114"/>
            <a:ext cx="418794"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49277A23-888A-4414-A04B-A11275A2A40E}"/>
              </a:ext>
            </a:extLst>
          </p:cNvPr>
          <p:cNvCxnSpPr>
            <a:cxnSpLocks/>
          </p:cNvCxnSpPr>
          <p:nvPr/>
        </p:nvCxnSpPr>
        <p:spPr>
          <a:xfrm>
            <a:off x="5677382" y="4096361"/>
            <a:ext cx="49692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D69FF38-5AF2-4500-8F0C-D8CD45229F23}"/>
              </a:ext>
            </a:extLst>
          </p:cNvPr>
          <p:cNvCxnSpPr>
            <a:cxnSpLocks/>
          </p:cNvCxnSpPr>
          <p:nvPr/>
        </p:nvCxnSpPr>
        <p:spPr>
          <a:xfrm>
            <a:off x="5034991" y="4738757"/>
            <a:ext cx="1139318"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CD7B547-052F-4807-97F8-EDA454713B44}"/>
              </a:ext>
            </a:extLst>
          </p:cNvPr>
          <p:cNvCxnSpPr>
            <a:cxnSpLocks/>
          </p:cNvCxnSpPr>
          <p:nvPr/>
        </p:nvCxnSpPr>
        <p:spPr>
          <a:xfrm flipH="1">
            <a:off x="3020979" y="2649361"/>
            <a:ext cx="884975"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DD3BB2C1-5EFA-4CD4-B50C-17C60DA2E6FC}"/>
              </a:ext>
            </a:extLst>
          </p:cNvPr>
          <p:cNvCxnSpPr>
            <a:cxnSpLocks/>
          </p:cNvCxnSpPr>
          <p:nvPr/>
        </p:nvCxnSpPr>
        <p:spPr>
          <a:xfrm flipH="1">
            <a:off x="2979767" y="3341114"/>
            <a:ext cx="418794"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789889-E893-49D4-B12D-FA5AE4451A4B}"/>
              </a:ext>
            </a:extLst>
          </p:cNvPr>
          <p:cNvCxnSpPr>
            <a:cxnSpLocks/>
          </p:cNvCxnSpPr>
          <p:nvPr/>
        </p:nvCxnSpPr>
        <p:spPr>
          <a:xfrm flipH="1">
            <a:off x="2988449" y="4096361"/>
            <a:ext cx="496923"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F6C1381A-5520-4692-8AFB-9406F123338D}"/>
              </a:ext>
            </a:extLst>
          </p:cNvPr>
          <p:cNvCxnSpPr>
            <a:cxnSpLocks/>
          </p:cNvCxnSpPr>
          <p:nvPr/>
        </p:nvCxnSpPr>
        <p:spPr>
          <a:xfrm flipH="1">
            <a:off x="3007909" y="4738757"/>
            <a:ext cx="1098212" cy="0"/>
          </a:xfrm>
          <a:prstGeom prst="line">
            <a:avLst/>
          </a:prstGeom>
          <a:ln>
            <a:solidFill>
              <a:schemeClr val="tx1">
                <a:lumMod val="60000"/>
                <a:lumOff val="40000"/>
              </a:schemeClr>
            </a:solidFill>
            <a:headEnd type="ova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F4D24A8E-085B-4707-ACD3-48561D04C5CD}"/>
              </a:ext>
            </a:extLst>
          </p:cNvPr>
          <p:cNvSpPr txBox="1"/>
          <p:nvPr/>
        </p:nvSpPr>
        <p:spPr>
          <a:xfrm>
            <a:off x="4002313" y="3255830"/>
            <a:ext cx="1139387" cy="738664"/>
          </a:xfrm>
          <a:prstGeom prst="rect">
            <a:avLst/>
          </a:prstGeom>
          <a:noFill/>
        </p:spPr>
        <p:txBody>
          <a:bodyPr wrap="square" lIns="0" tIns="0" rIns="0" bIns="0" rtlCol="0">
            <a:spAutoFit/>
          </a:bodyPr>
          <a:lstStyle/>
          <a:p>
            <a:pPr algn="ctr"/>
            <a:r>
              <a:rPr lang="en-US" sz="3300" b="1" dirty="0">
                <a:latin typeface="Arial" panose="020B0604020202020204" pitchFamily="34" charset="0"/>
              </a:rPr>
              <a:t>8</a:t>
            </a:r>
          </a:p>
          <a:p>
            <a:pPr algn="ctr"/>
            <a:r>
              <a:rPr lang="en-US" sz="1500" dirty="0">
                <a:latin typeface="Arial" panose="020B0604020202020204" pitchFamily="34" charset="0"/>
              </a:rPr>
              <a:t>Segments</a:t>
            </a:r>
            <a:endParaRPr lang="en-PH" sz="1500" dirty="0">
              <a:latin typeface="Arial" panose="020B0604020202020204" pitchFamily="34" charset="0"/>
            </a:endParaRPr>
          </a:p>
        </p:txBody>
      </p:sp>
      <p:pic>
        <p:nvPicPr>
          <p:cNvPr id="56" name="Graphic 55" descr="Single gear with solid fill">
            <a:extLst>
              <a:ext uri="{FF2B5EF4-FFF2-40B4-BE49-F238E27FC236}">
                <a16:creationId xmlns:a16="http://schemas.microsoft.com/office/drawing/2014/main" id="{94921E68-EA37-4411-B7CD-760F99E5EC0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38530" y="2576114"/>
            <a:ext cx="283737" cy="283737"/>
          </a:xfrm>
          <a:prstGeom prst="rect">
            <a:avLst/>
          </a:prstGeom>
        </p:spPr>
      </p:pic>
      <p:pic>
        <p:nvPicPr>
          <p:cNvPr id="57" name="Graphic 56" descr="Single gear with solid fill">
            <a:extLst>
              <a:ext uri="{FF2B5EF4-FFF2-40B4-BE49-F238E27FC236}">
                <a16:creationId xmlns:a16="http://schemas.microsoft.com/office/drawing/2014/main" id="{347546DE-B655-4D30-BF15-078B83161A3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848884" y="2598551"/>
            <a:ext cx="283737" cy="283737"/>
          </a:xfrm>
          <a:prstGeom prst="rect">
            <a:avLst/>
          </a:prstGeom>
        </p:spPr>
      </p:pic>
      <p:pic>
        <p:nvPicPr>
          <p:cNvPr id="58" name="Graphic 57" descr="Single gear with solid fill">
            <a:extLst>
              <a:ext uri="{FF2B5EF4-FFF2-40B4-BE49-F238E27FC236}">
                <a16:creationId xmlns:a16="http://schemas.microsoft.com/office/drawing/2014/main" id="{8F5CF817-4C2E-4EC5-807E-CA81C5D8AB4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68274" y="3123143"/>
            <a:ext cx="283737" cy="283737"/>
          </a:xfrm>
          <a:prstGeom prst="rect">
            <a:avLst/>
          </a:prstGeom>
        </p:spPr>
      </p:pic>
      <p:pic>
        <p:nvPicPr>
          <p:cNvPr id="59" name="Graphic 58" descr="Single gear with solid fill">
            <a:extLst>
              <a:ext uri="{FF2B5EF4-FFF2-40B4-BE49-F238E27FC236}">
                <a16:creationId xmlns:a16="http://schemas.microsoft.com/office/drawing/2014/main" id="{8EF73C6A-32F1-4C1F-9303-534696B611D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39228" y="3863738"/>
            <a:ext cx="283737" cy="283737"/>
          </a:xfrm>
          <a:prstGeom prst="rect">
            <a:avLst/>
          </a:prstGeom>
        </p:spPr>
      </p:pic>
      <p:pic>
        <p:nvPicPr>
          <p:cNvPr id="60" name="Graphic 59" descr="Single gear with solid fill">
            <a:extLst>
              <a:ext uri="{FF2B5EF4-FFF2-40B4-BE49-F238E27FC236}">
                <a16:creationId xmlns:a16="http://schemas.microsoft.com/office/drawing/2014/main" id="{BD15C0E6-4834-49ED-8AD9-67EFFE7F47E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781681" y="4399817"/>
            <a:ext cx="283737" cy="283737"/>
          </a:xfrm>
          <a:prstGeom prst="rect">
            <a:avLst/>
          </a:prstGeom>
        </p:spPr>
      </p:pic>
      <p:pic>
        <p:nvPicPr>
          <p:cNvPr id="61" name="Graphic 60" descr="Single gear with solid fill">
            <a:extLst>
              <a:ext uri="{FF2B5EF4-FFF2-40B4-BE49-F238E27FC236}">
                <a16:creationId xmlns:a16="http://schemas.microsoft.com/office/drawing/2014/main" id="{AECB8D94-7449-4EF1-88BA-FE6E5E0CF64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39829" y="4396253"/>
            <a:ext cx="283737" cy="283737"/>
          </a:xfrm>
          <a:prstGeom prst="rect">
            <a:avLst/>
          </a:prstGeom>
        </p:spPr>
      </p:pic>
      <p:pic>
        <p:nvPicPr>
          <p:cNvPr id="62" name="Graphic 61" descr="Single gear with solid fill">
            <a:extLst>
              <a:ext uri="{FF2B5EF4-FFF2-40B4-BE49-F238E27FC236}">
                <a16:creationId xmlns:a16="http://schemas.microsoft.com/office/drawing/2014/main" id="{4ADF6629-0B65-4DC1-B819-D6598F1AE6E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05913" y="3860207"/>
            <a:ext cx="283737" cy="283737"/>
          </a:xfrm>
          <a:prstGeom prst="rect">
            <a:avLst/>
          </a:prstGeom>
        </p:spPr>
      </p:pic>
      <p:pic>
        <p:nvPicPr>
          <p:cNvPr id="63" name="Graphic 62" descr="Single gear with solid fill">
            <a:extLst>
              <a:ext uri="{FF2B5EF4-FFF2-40B4-BE49-F238E27FC236}">
                <a16:creationId xmlns:a16="http://schemas.microsoft.com/office/drawing/2014/main" id="{BCA734BF-67EA-440F-A336-0C733A69C7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505028" y="3078878"/>
            <a:ext cx="283737" cy="283737"/>
          </a:xfrm>
          <a:prstGeom prst="rect">
            <a:avLst/>
          </a:prstGeom>
        </p:spPr>
      </p:pic>
    </p:spTree>
    <p:extLst>
      <p:ext uri="{BB962C8B-B14F-4D97-AF65-F5344CB8AC3E}">
        <p14:creationId xmlns:p14="http://schemas.microsoft.com/office/powerpoint/2010/main" val="90808323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F6AB4E0-A417-4289-A5E9-6F7376B5E37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88</a:t>
            </a:fld>
            <a:endParaRPr lang="en-PH" dirty="0"/>
          </a:p>
        </p:txBody>
      </p:sp>
      <p:sp>
        <p:nvSpPr>
          <p:cNvPr id="8" name="Subtitle 7">
            <a:extLst>
              <a:ext uri="{FF2B5EF4-FFF2-40B4-BE49-F238E27FC236}">
                <a16:creationId xmlns:a16="http://schemas.microsoft.com/office/drawing/2014/main" id="{07A3AF99-06D2-4AE0-AC98-885B6ED95C62}"/>
              </a:ext>
            </a:extLst>
          </p:cNvPr>
          <p:cNvSpPr>
            <a:spLocks noGrp="1"/>
          </p:cNvSpPr>
          <p:nvPr>
            <p:ph type="subTitle" idx="13"/>
          </p:nvPr>
        </p:nvSpPr>
        <p:spPr/>
        <p:txBody>
          <a:bodyPr/>
          <a:lstStyle/>
          <a:p>
            <a:endParaRPr lang="en-PH" dirty="0"/>
          </a:p>
        </p:txBody>
      </p:sp>
      <p:sp>
        <p:nvSpPr>
          <p:cNvPr id="3" name="Title 2">
            <a:extLst>
              <a:ext uri="{FF2B5EF4-FFF2-40B4-BE49-F238E27FC236}">
                <a16:creationId xmlns:a16="http://schemas.microsoft.com/office/drawing/2014/main" id="{141D5156-2811-42A6-89A9-571D426B877D}"/>
              </a:ext>
            </a:extLst>
          </p:cNvPr>
          <p:cNvSpPr>
            <a:spLocks noGrp="1"/>
          </p:cNvSpPr>
          <p:nvPr>
            <p:ph type="title"/>
          </p:nvPr>
        </p:nvSpPr>
        <p:spPr>
          <a:xfrm>
            <a:off x="628650" y="2546508"/>
            <a:ext cx="7886700" cy="1600556"/>
          </a:xfrm>
        </p:spPr>
        <p:txBody>
          <a:bodyPr/>
          <a:lstStyle/>
          <a:p>
            <a:r>
              <a:rPr lang="en-PH" dirty="0"/>
              <a:t>Arrow Slide</a:t>
            </a:r>
          </a:p>
        </p:txBody>
      </p:sp>
    </p:spTree>
    <p:extLst>
      <p:ext uri="{BB962C8B-B14F-4D97-AF65-F5344CB8AC3E}">
        <p14:creationId xmlns:p14="http://schemas.microsoft.com/office/powerpoint/2010/main" val="196156415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A82DF-3462-487A-8851-D5876B2309B4}"/>
              </a:ext>
            </a:extLst>
          </p:cNvPr>
          <p:cNvSpPr>
            <a:spLocks noGrp="1"/>
          </p:cNvSpPr>
          <p:nvPr>
            <p:ph type="title"/>
          </p:nvPr>
        </p:nvSpPr>
        <p:spPr>
          <a:xfrm>
            <a:off x="628650" y="365127"/>
            <a:ext cx="7886700" cy="618100"/>
          </a:xfrm>
        </p:spPr>
        <p:txBody>
          <a:bodyPr>
            <a:normAutofit/>
          </a:bodyPr>
          <a:lstStyle/>
          <a:p>
            <a:r>
              <a:rPr lang="en-PH" dirty="0"/>
              <a:t>Two Row Upward Arrow Slide</a:t>
            </a:r>
          </a:p>
        </p:txBody>
      </p:sp>
      <p:sp>
        <p:nvSpPr>
          <p:cNvPr id="4" name="Slide Number Placeholder 3">
            <a:extLst>
              <a:ext uri="{FF2B5EF4-FFF2-40B4-BE49-F238E27FC236}">
                <a16:creationId xmlns:a16="http://schemas.microsoft.com/office/drawing/2014/main" id="{D0CF5480-97BF-4E76-B5D8-32D3EF193BB2}"/>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89</a:t>
            </a:fld>
            <a:endParaRPr lang="en-PH" dirty="0"/>
          </a:p>
        </p:txBody>
      </p:sp>
      <p:grpSp>
        <p:nvGrpSpPr>
          <p:cNvPr id="5" name="Group 4">
            <a:extLst>
              <a:ext uri="{FF2B5EF4-FFF2-40B4-BE49-F238E27FC236}">
                <a16:creationId xmlns:a16="http://schemas.microsoft.com/office/drawing/2014/main" id="{66213BEF-6162-4FED-B4DD-51FC9E67CE37}"/>
              </a:ext>
            </a:extLst>
          </p:cNvPr>
          <p:cNvGrpSpPr/>
          <p:nvPr/>
        </p:nvGrpSpPr>
        <p:grpSpPr>
          <a:xfrm>
            <a:off x="1375350" y="2051348"/>
            <a:ext cx="7251210" cy="4016427"/>
            <a:chOff x="1379334" y="2051348"/>
            <a:chExt cx="7511156" cy="4016427"/>
          </a:xfrm>
        </p:grpSpPr>
        <p:cxnSp>
          <p:nvCxnSpPr>
            <p:cNvPr id="19" name="Straight Connector 18">
              <a:extLst>
                <a:ext uri="{FF2B5EF4-FFF2-40B4-BE49-F238E27FC236}">
                  <a16:creationId xmlns:a16="http://schemas.microsoft.com/office/drawing/2014/main" id="{7600254F-4837-4F48-BEBF-11CABE274ED4}"/>
                </a:ext>
              </a:extLst>
            </p:cNvPr>
            <p:cNvCxnSpPr>
              <a:cxnSpLocks/>
              <a:stCxn id="16" idx="3"/>
            </p:cNvCxnSpPr>
            <p:nvPr/>
          </p:nvCxnSpPr>
          <p:spPr>
            <a:xfrm flipV="1">
              <a:off x="1379334" y="4059560"/>
              <a:ext cx="7511156" cy="2"/>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14603A3-A22D-4C41-A259-686BBA7CD565}"/>
                </a:ext>
              </a:extLst>
            </p:cNvPr>
            <p:cNvSpPr txBox="1"/>
            <p:nvPr/>
          </p:nvSpPr>
          <p:spPr>
            <a:xfrm>
              <a:off x="2854206" y="2051348"/>
              <a:ext cx="5921089" cy="1747532"/>
            </a:xfrm>
            <a:prstGeom prst="rect">
              <a:avLst/>
            </a:prstGeom>
            <a:noFill/>
          </p:spPr>
          <p:txBody>
            <a:bodyPr wrap="square" lIns="0" tIns="0" rIns="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massa, eu bibendum dui bibendum vel. Suspendisse potenti. Aliquam et lorem elementum, venenatis turpis sed, maximus lacus. Integer eu purus sed magna mollis congue. </a:t>
              </a:r>
            </a:p>
          </p:txBody>
        </p:sp>
        <p:sp>
          <p:nvSpPr>
            <p:cNvPr id="23" name="TextBox 22">
              <a:extLst>
                <a:ext uri="{FF2B5EF4-FFF2-40B4-BE49-F238E27FC236}">
                  <a16:creationId xmlns:a16="http://schemas.microsoft.com/office/drawing/2014/main" id="{8250E2D3-5C76-4B8E-8DF0-99EE9D8B37A8}"/>
                </a:ext>
              </a:extLst>
            </p:cNvPr>
            <p:cNvSpPr txBox="1"/>
            <p:nvPr/>
          </p:nvSpPr>
          <p:spPr>
            <a:xfrm>
              <a:off x="2854206" y="4320243"/>
              <a:ext cx="5921089" cy="1747532"/>
            </a:xfrm>
            <a:prstGeom prst="rect">
              <a:avLst/>
            </a:prstGeom>
            <a:noFill/>
          </p:spPr>
          <p:txBody>
            <a:bodyPr wrap="square" lIns="0" tIns="0" rIns="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massa, eu bibendum dui bibendum vel. Suspendisse potenti. Aliquam et lorem elementum, venenatis turpis sed, maximus lacus. Integer eu purus sed magna mollis congue. </a:t>
              </a:r>
            </a:p>
          </p:txBody>
        </p:sp>
      </p:grpSp>
      <p:grpSp>
        <p:nvGrpSpPr>
          <p:cNvPr id="3" name="Group 2">
            <a:extLst>
              <a:ext uri="{FF2B5EF4-FFF2-40B4-BE49-F238E27FC236}">
                <a16:creationId xmlns:a16="http://schemas.microsoft.com/office/drawing/2014/main" id="{30B61FEC-5295-422A-B1E7-A995D5E3F647}"/>
              </a:ext>
            </a:extLst>
          </p:cNvPr>
          <p:cNvGrpSpPr/>
          <p:nvPr/>
        </p:nvGrpSpPr>
        <p:grpSpPr>
          <a:xfrm>
            <a:off x="479921" y="1790666"/>
            <a:ext cx="1037691" cy="4537792"/>
            <a:chOff x="368711" y="1790666"/>
            <a:chExt cx="1037691" cy="4537792"/>
          </a:xfrm>
        </p:grpSpPr>
        <p:sp>
          <p:nvSpPr>
            <p:cNvPr id="16" name="Freeform: Shape 15">
              <a:extLst>
                <a:ext uri="{FF2B5EF4-FFF2-40B4-BE49-F238E27FC236}">
                  <a16:creationId xmlns:a16="http://schemas.microsoft.com/office/drawing/2014/main" id="{97EA8958-1708-419B-8E22-A0F2D8D5B388}"/>
                </a:ext>
              </a:extLst>
            </p:cNvPr>
            <p:cNvSpPr/>
            <p:nvPr/>
          </p:nvSpPr>
          <p:spPr>
            <a:xfrm flipV="1">
              <a:off x="368711" y="4059562"/>
              <a:ext cx="1037691" cy="2268896"/>
            </a:xfrm>
            <a:custGeom>
              <a:avLst/>
              <a:gdLst>
                <a:gd name="connsiteX0" fmla="*/ 1452880 w 2905760"/>
                <a:gd name="connsiteY0" fmla="*/ 0 h 2387600"/>
                <a:gd name="connsiteX1" fmla="*/ 2905760 w 2905760"/>
                <a:gd name="connsiteY1" fmla="*/ 955036 h 2387600"/>
                <a:gd name="connsiteX2" fmla="*/ 2507395 w 2905760"/>
                <a:gd name="connsiteY2" fmla="*/ 955036 h 2387600"/>
                <a:gd name="connsiteX3" fmla="*/ 2507395 w 2905760"/>
                <a:gd name="connsiteY3" fmla="*/ 2387600 h 2387600"/>
                <a:gd name="connsiteX4" fmla="*/ 398365 w 2905760"/>
                <a:gd name="connsiteY4" fmla="*/ 2387600 h 2387600"/>
                <a:gd name="connsiteX5" fmla="*/ 398365 w 2905760"/>
                <a:gd name="connsiteY5" fmla="*/ 955036 h 2387600"/>
                <a:gd name="connsiteX6" fmla="*/ 0 w 2905760"/>
                <a:gd name="connsiteY6" fmla="*/ 955036 h 2387600"/>
                <a:gd name="connsiteX7" fmla="*/ 1452880 w 2905760"/>
                <a:gd name="connsiteY7" fmla="*/ 0 h 238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5760" h="2387600">
                  <a:moveTo>
                    <a:pt x="1452880" y="0"/>
                  </a:moveTo>
                  <a:lnTo>
                    <a:pt x="2905760" y="955036"/>
                  </a:lnTo>
                  <a:lnTo>
                    <a:pt x="2507395" y="955036"/>
                  </a:lnTo>
                  <a:lnTo>
                    <a:pt x="2507395" y="2387600"/>
                  </a:lnTo>
                  <a:lnTo>
                    <a:pt x="398365" y="2387600"/>
                  </a:lnTo>
                  <a:lnTo>
                    <a:pt x="398365" y="955036"/>
                  </a:lnTo>
                  <a:lnTo>
                    <a:pt x="0" y="955036"/>
                  </a:lnTo>
                  <a:lnTo>
                    <a:pt x="145288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11" name="Freeform: Shape 10">
              <a:extLst>
                <a:ext uri="{FF2B5EF4-FFF2-40B4-BE49-F238E27FC236}">
                  <a16:creationId xmlns:a16="http://schemas.microsoft.com/office/drawing/2014/main" id="{9B283566-072C-4868-8C17-310101B18838}"/>
                </a:ext>
              </a:extLst>
            </p:cNvPr>
            <p:cNvSpPr/>
            <p:nvPr/>
          </p:nvSpPr>
          <p:spPr>
            <a:xfrm flipV="1">
              <a:off x="510976" y="1790666"/>
              <a:ext cx="753167" cy="2268896"/>
            </a:xfrm>
            <a:custGeom>
              <a:avLst/>
              <a:gdLst>
                <a:gd name="connsiteX0" fmla="*/ 0 w 2109030"/>
                <a:gd name="connsiteY0" fmla="*/ 0 h 2387600"/>
                <a:gd name="connsiteX1" fmla="*/ 2109030 w 2109030"/>
                <a:gd name="connsiteY1" fmla="*/ 0 h 2387600"/>
                <a:gd name="connsiteX2" fmla="*/ 2109030 w 2109030"/>
                <a:gd name="connsiteY2" fmla="*/ 2387600 h 2387600"/>
                <a:gd name="connsiteX3" fmla="*/ 0 w 2109030"/>
                <a:gd name="connsiteY3" fmla="*/ 2387600 h 2387600"/>
                <a:gd name="connsiteX4" fmla="*/ 0 w 2109030"/>
                <a:gd name="connsiteY4" fmla="*/ 0 h 2387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2387600">
                  <a:moveTo>
                    <a:pt x="0" y="0"/>
                  </a:moveTo>
                  <a:lnTo>
                    <a:pt x="2109030" y="0"/>
                  </a:lnTo>
                  <a:lnTo>
                    <a:pt x="2109030" y="2387600"/>
                  </a:lnTo>
                  <a:lnTo>
                    <a:pt x="0" y="238760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25" name="TextBox 24">
              <a:extLst>
                <a:ext uri="{FF2B5EF4-FFF2-40B4-BE49-F238E27FC236}">
                  <a16:creationId xmlns:a16="http://schemas.microsoft.com/office/drawing/2014/main" id="{75DC76E1-24E0-4D6F-8190-05C2E0B92968}"/>
                </a:ext>
              </a:extLst>
            </p:cNvPr>
            <p:cNvSpPr txBox="1"/>
            <p:nvPr/>
          </p:nvSpPr>
          <p:spPr>
            <a:xfrm>
              <a:off x="694956" y="4807949"/>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0E442A"/>
                  </a:solidFill>
                  <a:latin typeface="Arial" panose="020B0604020202020204" pitchFamily="34" charset="0"/>
                </a:rPr>
                <a:t>2</a:t>
              </a:r>
              <a:endParaRPr lang="en-PH" sz="1350" b="1" dirty="0">
                <a:solidFill>
                  <a:srgbClr val="0E442A"/>
                </a:solidFill>
                <a:latin typeface="Arial" panose="020B0604020202020204" pitchFamily="34" charset="0"/>
              </a:endParaRPr>
            </a:p>
          </p:txBody>
        </p:sp>
        <p:sp>
          <p:nvSpPr>
            <p:cNvPr id="26" name="TextBox 25">
              <a:extLst>
                <a:ext uri="{FF2B5EF4-FFF2-40B4-BE49-F238E27FC236}">
                  <a16:creationId xmlns:a16="http://schemas.microsoft.com/office/drawing/2014/main" id="{B743F8B8-5148-4B27-AF4E-D81200E04468}"/>
                </a:ext>
              </a:extLst>
            </p:cNvPr>
            <p:cNvSpPr txBox="1"/>
            <p:nvPr/>
          </p:nvSpPr>
          <p:spPr>
            <a:xfrm>
              <a:off x="694956" y="2732083"/>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156740"/>
                  </a:solidFill>
                  <a:latin typeface="Arial" panose="020B0604020202020204" pitchFamily="34" charset="0"/>
                </a:rPr>
                <a:t>1</a:t>
              </a:r>
              <a:endParaRPr lang="en-PH" sz="1350" b="1" dirty="0">
                <a:solidFill>
                  <a:srgbClr val="156740"/>
                </a:solidFill>
                <a:latin typeface="Arial" panose="020B0604020202020204" pitchFamily="34" charset="0"/>
              </a:endParaRPr>
            </a:p>
          </p:txBody>
        </p:sp>
      </p:grpSp>
      <p:sp>
        <p:nvSpPr>
          <p:cNvPr id="27" name="TextBox 26">
            <a:extLst>
              <a:ext uri="{FF2B5EF4-FFF2-40B4-BE49-F238E27FC236}">
                <a16:creationId xmlns:a16="http://schemas.microsoft.com/office/drawing/2014/main" id="{BEC6C122-AE26-4C2D-BCF2-43068D235B7A}"/>
              </a:ext>
            </a:extLst>
          </p:cNvPr>
          <p:cNvSpPr txBox="1"/>
          <p:nvPr/>
        </p:nvSpPr>
        <p:spPr>
          <a:xfrm>
            <a:off x="1551978" y="4320251"/>
            <a:ext cx="1139140" cy="1747530"/>
          </a:xfrm>
          <a:prstGeom prst="rect">
            <a:avLst/>
          </a:prstGeom>
          <a:noFill/>
        </p:spPr>
        <p:txBody>
          <a:bodyPr wrap="square" lIns="0" tIns="0" rIns="0" bIns="0" rtlCol="0" anchor="ctr">
            <a:noAutofit/>
          </a:bodyPr>
          <a:lstStyle/>
          <a:p>
            <a:r>
              <a:rPr lang="en-US" sz="1600" b="1" dirty="0">
                <a:solidFill>
                  <a:srgbClr val="0E442A"/>
                </a:solidFill>
                <a:latin typeface="Arial" panose="020B0604020202020204" pitchFamily="34" charset="0"/>
              </a:rPr>
              <a:t>Header</a:t>
            </a:r>
            <a:endParaRPr lang="en-PH" sz="1600" b="1" dirty="0">
              <a:solidFill>
                <a:srgbClr val="0E442A"/>
              </a:solidFill>
              <a:latin typeface="Arial" panose="020B0604020202020204" pitchFamily="34" charset="0"/>
            </a:endParaRPr>
          </a:p>
        </p:txBody>
      </p:sp>
      <p:sp>
        <p:nvSpPr>
          <p:cNvPr id="28" name="TextBox 27">
            <a:extLst>
              <a:ext uri="{FF2B5EF4-FFF2-40B4-BE49-F238E27FC236}">
                <a16:creationId xmlns:a16="http://schemas.microsoft.com/office/drawing/2014/main" id="{BC95F080-1ADA-44A3-8051-F5ACDCBD1907}"/>
              </a:ext>
            </a:extLst>
          </p:cNvPr>
          <p:cNvSpPr txBox="1"/>
          <p:nvPr/>
        </p:nvSpPr>
        <p:spPr>
          <a:xfrm>
            <a:off x="1551978" y="2051349"/>
            <a:ext cx="1139140" cy="1747532"/>
          </a:xfrm>
          <a:prstGeom prst="rect">
            <a:avLst/>
          </a:prstGeom>
          <a:noFill/>
        </p:spPr>
        <p:txBody>
          <a:bodyPr wrap="square" lIns="0" tIns="0" rIns="0" bIns="0" rtlCol="0" anchor="ctr">
            <a:noAutofit/>
          </a:bodyPr>
          <a:lstStyle/>
          <a:p>
            <a:r>
              <a:rPr lang="en-US" sz="1600" b="1" dirty="0">
                <a:solidFill>
                  <a:srgbClr val="156740"/>
                </a:solidFill>
                <a:latin typeface="Arial" panose="020B0604020202020204" pitchFamily="34" charset="0"/>
              </a:rPr>
              <a:t>Header</a:t>
            </a:r>
            <a:endParaRPr lang="en-PH" sz="1600" b="1" dirty="0">
              <a:solidFill>
                <a:srgbClr val="156740"/>
              </a:solidFill>
              <a:latin typeface="Arial" panose="020B0604020202020204" pitchFamily="34" charset="0"/>
            </a:endParaRPr>
          </a:p>
        </p:txBody>
      </p:sp>
    </p:spTree>
    <p:extLst>
      <p:ext uri="{BB962C8B-B14F-4D97-AF65-F5344CB8AC3E}">
        <p14:creationId xmlns:p14="http://schemas.microsoft.com/office/powerpoint/2010/main" val="131447374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11874FDF-37C8-43FA-8C58-C3EEA8826073}"/>
              </a:ext>
            </a:extLst>
          </p:cNvPr>
          <p:cNvSpPr>
            <a:spLocks noGrp="1"/>
          </p:cNvSpPr>
          <p:nvPr>
            <p:ph type="title"/>
          </p:nvPr>
        </p:nvSpPr>
        <p:spPr>
          <a:xfrm>
            <a:off x="428268" y="365126"/>
            <a:ext cx="5492477" cy="578772"/>
          </a:xfrm>
        </p:spPr>
        <p:txBody>
          <a:bodyPr>
            <a:normAutofit fontScale="90000"/>
          </a:bodyPr>
          <a:lstStyle/>
          <a:p>
            <a:r>
              <a:rPr lang="en-US" dirty="0"/>
              <a:t>Impact Slide – Two Columns + RHS Highlight</a:t>
            </a:r>
            <a:endParaRPr lang="en-PH" dirty="0"/>
          </a:p>
        </p:txBody>
      </p:sp>
      <p:sp>
        <p:nvSpPr>
          <p:cNvPr id="4" name="Slide Number Placeholder 3">
            <a:extLst>
              <a:ext uri="{FF2B5EF4-FFF2-40B4-BE49-F238E27FC236}">
                <a16:creationId xmlns:a16="http://schemas.microsoft.com/office/drawing/2014/main" id="{44DFC4C8-6771-4BF0-9496-D7560EB713FD}"/>
              </a:ext>
            </a:extLst>
          </p:cNvPr>
          <p:cNvSpPr>
            <a:spLocks noGrp="1"/>
          </p:cNvSpPr>
          <p:nvPr>
            <p:ph type="sldNum" sz="quarter" idx="12"/>
          </p:nvPr>
        </p:nvSpPr>
        <p:spPr>
          <a:xfrm>
            <a:off x="6457950" y="6356351"/>
            <a:ext cx="2057400" cy="365125"/>
          </a:xfrm>
        </p:spPr>
        <p:txBody>
          <a:bodyPr/>
          <a:lstStyle/>
          <a:p>
            <a:fld id="{40FCC99B-2112-4769-A0F7-9B55781EDC8A}" type="slidenum">
              <a:rPr lang="en-PH" smtClean="0"/>
              <a:pPr/>
              <a:t>9</a:t>
            </a:fld>
            <a:endParaRPr lang="en-PH" dirty="0"/>
          </a:p>
        </p:txBody>
      </p:sp>
      <p:sp>
        <p:nvSpPr>
          <p:cNvPr id="7" name="ee4pHeader1">
            <a:extLst>
              <a:ext uri="{FF2B5EF4-FFF2-40B4-BE49-F238E27FC236}">
                <a16:creationId xmlns:a16="http://schemas.microsoft.com/office/drawing/2014/main" id="{F582D59B-9362-4F2B-A28B-529C5A3B11F2}"/>
              </a:ext>
            </a:extLst>
          </p:cNvPr>
          <p:cNvSpPr txBox="1"/>
          <p:nvPr/>
        </p:nvSpPr>
        <p:spPr>
          <a:xfrm>
            <a:off x="428263" y="1686557"/>
            <a:ext cx="2306256"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Input Column</a:t>
            </a:r>
          </a:p>
        </p:txBody>
      </p:sp>
      <p:cxnSp>
        <p:nvCxnSpPr>
          <p:cNvPr id="9" name="Straight Connector 8">
            <a:extLst>
              <a:ext uri="{FF2B5EF4-FFF2-40B4-BE49-F238E27FC236}">
                <a16:creationId xmlns:a16="http://schemas.microsoft.com/office/drawing/2014/main" id="{18E7D450-42D1-4196-BF2E-FF099C11CF7C}"/>
              </a:ext>
            </a:extLst>
          </p:cNvPr>
          <p:cNvCxnSpPr>
            <a:cxnSpLocks/>
          </p:cNvCxnSpPr>
          <p:nvPr/>
        </p:nvCxnSpPr>
        <p:spPr>
          <a:xfrm>
            <a:off x="428264" y="2006179"/>
            <a:ext cx="2601411"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86620611-BD71-448F-9F03-C42C0656EF20}"/>
              </a:ext>
            </a:extLst>
          </p:cNvPr>
          <p:cNvSpPr/>
          <p:nvPr/>
        </p:nvSpPr>
        <p:spPr>
          <a:xfrm>
            <a:off x="428267" y="2116874"/>
            <a:ext cx="2514601" cy="3836885"/>
          </a:xfrm>
          <a:prstGeom prst="rect">
            <a:avLst/>
          </a:prstGeom>
        </p:spPr>
        <p:txBody>
          <a:bodyPr wrap="square" lIns="0" tIns="0" rIns="0" bIns="0">
            <a:normAutofit/>
          </a:bodyPr>
          <a:lstStyle/>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sp>
        <p:nvSpPr>
          <p:cNvPr id="13" name="ee4pHeader1">
            <a:extLst>
              <a:ext uri="{FF2B5EF4-FFF2-40B4-BE49-F238E27FC236}">
                <a16:creationId xmlns:a16="http://schemas.microsoft.com/office/drawing/2014/main" id="{72E181F6-5DDD-403B-85EF-EAB9C1528C11}"/>
              </a:ext>
            </a:extLst>
          </p:cNvPr>
          <p:cNvSpPr txBox="1"/>
          <p:nvPr/>
        </p:nvSpPr>
        <p:spPr>
          <a:xfrm>
            <a:off x="3223549" y="1686559"/>
            <a:ext cx="2306256"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1"/>
                </a:solidFill>
                <a:latin typeface="Arial" panose="020B0604020202020204" pitchFamily="34" charset="0"/>
              </a:rPr>
              <a:t>Input Column</a:t>
            </a:r>
          </a:p>
        </p:txBody>
      </p:sp>
      <p:cxnSp>
        <p:nvCxnSpPr>
          <p:cNvPr id="14" name="Straight Connector 13">
            <a:extLst>
              <a:ext uri="{FF2B5EF4-FFF2-40B4-BE49-F238E27FC236}">
                <a16:creationId xmlns:a16="http://schemas.microsoft.com/office/drawing/2014/main" id="{6047A66B-B908-4D4F-B5BA-6695F04413E1}"/>
              </a:ext>
            </a:extLst>
          </p:cNvPr>
          <p:cNvCxnSpPr>
            <a:cxnSpLocks/>
          </p:cNvCxnSpPr>
          <p:nvPr/>
        </p:nvCxnSpPr>
        <p:spPr>
          <a:xfrm>
            <a:off x="3223550" y="2006179"/>
            <a:ext cx="2601411" cy="0"/>
          </a:xfrm>
          <a:prstGeom prst="line">
            <a:avLst/>
          </a:prstGeom>
          <a:ln w="15875" cap="rnd">
            <a:solidFill>
              <a:schemeClr val="tx1">
                <a:lumMod val="60000"/>
                <a:lumOff val="40000"/>
              </a:schemeClr>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B42DCED5-5FB0-4AB7-921D-79907892CCAF}"/>
              </a:ext>
            </a:extLst>
          </p:cNvPr>
          <p:cNvSpPr/>
          <p:nvPr/>
        </p:nvSpPr>
        <p:spPr>
          <a:xfrm>
            <a:off x="3223554" y="2116877"/>
            <a:ext cx="2514601" cy="3836885"/>
          </a:xfrm>
          <a:prstGeom prst="rect">
            <a:avLst/>
          </a:prstGeom>
        </p:spPr>
        <p:txBody>
          <a:bodyPr wrap="square" lIns="0" tIns="0" rIns="0" bIns="0">
            <a:normAutofit/>
          </a:bodyPr>
          <a:lstStyle/>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a:p>
            <a:pPr marL="242976" lvl="1" indent="-161984">
              <a:buClr>
                <a:schemeClr val="accent1"/>
              </a:buClr>
              <a:buSzPct val="100000"/>
              <a:buFont typeface="Trebuchet MS" panose="020B0603020202020204" pitchFamily="34" charset="0"/>
              <a:buChar char="•"/>
            </a:pPr>
            <a:r>
              <a:rPr lang="en-AU" sz="1050" dirty="0">
                <a:solidFill>
                  <a:schemeClr val="tx1">
                    <a:lumMod val="100000"/>
                  </a:schemeClr>
                </a:solidFill>
                <a:latin typeface="Arial" panose="020B0604020202020204" pitchFamily="34" charset="0"/>
                <a:sym typeface="Trebuchet MS" panose="020B0603020202020204" pitchFamily="34" charset="0"/>
              </a:rPr>
              <a:t>Lorem ipsum dolor sit amet, consectetur adipiscing elit. Curabitur purus dui, euismod</a:t>
            </a:r>
          </a:p>
        </p:txBody>
      </p:sp>
      <p:pic>
        <p:nvPicPr>
          <p:cNvPr id="17" name="Graphic 16" descr="Open hand with plant with solid fill">
            <a:extLst>
              <a:ext uri="{FF2B5EF4-FFF2-40B4-BE49-F238E27FC236}">
                <a16:creationId xmlns:a16="http://schemas.microsoft.com/office/drawing/2014/main" id="{9DAF932A-34ED-4F2E-8EAA-4DD3D701B0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7489978" y="1045824"/>
            <a:ext cx="717026" cy="717026"/>
          </a:xfrm>
          <a:prstGeom prst="rect">
            <a:avLst/>
          </a:prstGeom>
        </p:spPr>
      </p:pic>
      <p:sp>
        <p:nvSpPr>
          <p:cNvPr id="18" name="ee4pHeader1">
            <a:extLst>
              <a:ext uri="{FF2B5EF4-FFF2-40B4-BE49-F238E27FC236}">
                <a16:creationId xmlns:a16="http://schemas.microsoft.com/office/drawing/2014/main" id="{A59B523C-5CEB-4AD8-8383-B9F1C75ACEA3}"/>
              </a:ext>
            </a:extLst>
          </p:cNvPr>
          <p:cNvSpPr txBox="1"/>
          <p:nvPr/>
        </p:nvSpPr>
        <p:spPr>
          <a:xfrm>
            <a:off x="6743706" y="1686559"/>
            <a:ext cx="2180381" cy="250177"/>
          </a:xfrm>
          <a:prstGeom prst="rect">
            <a:avLst/>
          </a:prstGeom>
          <a:noFill/>
          <a:ln cap="rnd">
            <a:noFill/>
          </a:ln>
        </p:spPr>
        <p:txBody>
          <a:bodyPr vert="horz" wrap="square" lIns="0" tIns="0" rIns="0" bIns="0" rtlCol="0" anchor="b" anchorCtr="0">
            <a:noAutofit/>
          </a:bodyPr>
          <a:lstStyle/>
          <a:p>
            <a:pPr marL="0" lvl="3"/>
            <a:r>
              <a:rPr lang="en-US" sz="1400" dirty="0">
                <a:solidFill>
                  <a:schemeClr val="accent4"/>
                </a:solidFill>
                <a:latin typeface="Arial" panose="020B0604020202020204" pitchFamily="34" charset="0"/>
              </a:rPr>
              <a:t>Impact</a:t>
            </a:r>
          </a:p>
        </p:txBody>
      </p:sp>
      <p:cxnSp>
        <p:nvCxnSpPr>
          <p:cNvPr id="19" name="Straight Connector 18">
            <a:extLst>
              <a:ext uri="{FF2B5EF4-FFF2-40B4-BE49-F238E27FC236}">
                <a16:creationId xmlns:a16="http://schemas.microsoft.com/office/drawing/2014/main" id="{0C1DFABE-7AA9-44B6-BE60-9967E496D5BE}"/>
              </a:ext>
            </a:extLst>
          </p:cNvPr>
          <p:cNvCxnSpPr>
            <a:cxnSpLocks/>
          </p:cNvCxnSpPr>
          <p:nvPr/>
        </p:nvCxnSpPr>
        <p:spPr>
          <a:xfrm>
            <a:off x="6766563" y="2006179"/>
            <a:ext cx="2166202" cy="0"/>
          </a:xfrm>
          <a:prstGeom prst="line">
            <a:avLst/>
          </a:prstGeom>
          <a:ln w="15875" cap="rnd">
            <a:solidFill>
              <a:schemeClr val="bg1"/>
            </a:solidFill>
            <a:prstDash val="sysDot"/>
            <a:round/>
            <a:tailEnd type="ova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24AA4FF2-B3B3-41B6-A404-A9CA9201656E}"/>
              </a:ext>
            </a:extLst>
          </p:cNvPr>
          <p:cNvSpPr/>
          <p:nvPr/>
        </p:nvSpPr>
        <p:spPr>
          <a:xfrm>
            <a:off x="6743703" y="2116877"/>
            <a:ext cx="2200636" cy="3836885"/>
          </a:xfrm>
          <a:prstGeom prst="rect">
            <a:avLst/>
          </a:prstGeom>
        </p:spPr>
        <p:txBody>
          <a:bodyPr wrap="square" lIns="0" tIns="0" rIns="0" bIns="0">
            <a:normAutofit/>
          </a:bodyPr>
          <a:lstStyle/>
          <a:p>
            <a:pPr marL="0" lvl="1">
              <a:buClr>
                <a:schemeClr val="accent1"/>
              </a:buClr>
              <a:buSzPct val="100000"/>
            </a:pPr>
            <a:r>
              <a:rPr lang="en-AU" sz="1400" dirty="0">
                <a:solidFill>
                  <a:schemeClr val="bg1"/>
                </a:solidFill>
                <a:latin typeface="Arial" panose="020B0604020202020204" pitchFamily="34" charset="0"/>
                <a:sym typeface="Trebuchet MS" panose="020B0603020202020204" pitchFamily="34" charset="0"/>
              </a:rPr>
              <a:t>Lorem ipsum dolor sit amet, consectetur adipiscing elit. Curabitur purus dui, euismodLorem ipsum dolor sit amet, consectetur adipiscing elit. Curabitur purus dui, euismo. Lorem ipsum dolor sit amet, consectetur adipiscing elit. Curabitur purus dui, euismod</a:t>
            </a:r>
          </a:p>
          <a:p>
            <a:pPr marL="80992" lvl="1">
              <a:buClr>
                <a:schemeClr val="accent1"/>
              </a:buClr>
              <a:buSzPct val="100000"/>
            </a:pPr>
            <a:endParaRPr lang="en-AU" sz="1400" dirty="0">
              <a:solidFill>
                <a:schemeClr val="bg1"/>
              </a:solidFill>
              <a:latin typeface="Arial" panose="020B0604020202020204" pitchFamily="34" charset="0"/>
              <a:sym typeface="Trebuchet MS" panose="020B0603020202020204" pitchFamily="34" charset="0"/>
            </a:endParaRPr>
          </a:p>
        </p:txBody>
      </p:sp>
    </p:spTree>
    <p:extLst>
      <p:ext uri="{BB962C8B-B14F-4D97-AF65-F5344CB8AC3E}">
        <p14:creationId xmlns:p14="http://schemas.microsoft.com/office/powerpoint/2010/main" val="1591520867"/>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A82DF-3462-487A-8851-D5876B2309B4}"/>
              </a:ext>
            </a:extLst>
          </p:cNvPr>
          <p:cNvSpPr>
            <a:spLocks noGrp="1"/>
          </p:cNvSpPr>
          <p:nvPr>
            <p:ph type="title"/>
          </p:nvPr>
        </p:nvSpPr>
        <p:spPr>
          <a:xfrm>
            <a:off x="628650" y="365127"/>
            <a:ext cx="7886700" cy="618100"/>
          </a:xfrm>
        </p:spPr>
        <p:txBody>
          <a:bodyPr>
            <a:normAutofit/>
          </a:bodyPr>
          <a:lstStyle/>
          <a:p>
            <a:r>
              <a:rPr lang="en-PH" dirty="0"/>
              <a:t>Three Row Upward Arrow Slide</a:t>
            </a:r>
          </a:p>
        </p:txBody>
      </p:sp>
      <p:sp>
        <p:nvSpPr>
          <p:cNvPr id="4" name="Slide Number Placeholder 3">
            <a:extLst>
              <a:ext uri="{FF2B5EF4-FFF2-40B4-BE49-F238E27FC236}">
                <a16:creationId xmlns:a16="http://schemas.microsoft.com/office/drawing/2014/main" id="{D0CF5480-97BF-4E76-B5D8-32D3EF193BB2}"/>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90</a:t>
            </a:fld>
            <a:endParaRPr lang="en-PH" dirty="0"/>
          </a:p>
        </p:txBody>
      </p:sp>
      <p:grpSp>
        <p:nvGrpSpPr>
          <p:cNvPr id="5" name="Group 4">
            <a:extLst>
              <a:ext uri="{FF2B5EF4-FFF2-40B4-BE49-F238E27FC236}">
                <a16:creationId xmlns:a16="http://schemas.microsoft.com/office/drawing/2014/main" id="{84AB0BA1-FB53-4968-9F02-202D9D71937E}"/>
              </a:ext>
            </a:extLst>
          </p:cNvPr>
          <p:cNvGrpSpPr/>
          <p:nvPr/>
        </p:nvGrpSpPr>
        <p:grpSpPr>
          <a:xfrm>
            <a:off x="1264143" y="1970074"/>
            <a:ext cx="7251207" cy="4178969"/>
            <a:chOff x="1264143" y="1970074"/>
            <a:chExt cx="7511152" cy="4178969"/>
          </a:xfrm>
        </p:grpSpPr>
        <p:cxnSp>
          <p:nvCxnSpPr>
            <p:cNvPr id="26" name="Straight Connector 25">
              <a:extLst>
                <a:ext uri="{FF2B5EF4-FFF2-40B4-BE49-F238E27FC236}">
                  <a16:creationId xmlns:a16="http://schemas.microsoft.com/office/drawing/2014/main" id="{AFC6655B-C950-4B21-B545-230E8D7B019C}"/>
                </a:ext>
              </a:extLst>
            </p:cNvPr>
            <p:cNvCxnSpPr>
              <a:cxnSpLocks/>
            </p:cNvCxnSpPr>
            <p:nvPr/>
          </p:nvCxnSpPr>
          <p:spPr>
            <a:xfrm>
              <a:off x="1264143" y="3302688"/>
              <a:ext cx="7511152"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8AE41F8-FD0B-4D41-998F-EEEB1B364AA6}"/>
                </a:ext>
              </a:extLst>
            </p:cNvPr>
            <p:cNvCxnSpPr>
              <a:cxnSpLocks/>
            </p:cNvCxnSpPr>
            <p:nvPr/>
          </p:nvCxnSpPr>
          <p:spPr>
            <a:xfrm>
              <a:off x="1264143" y="4815855"/>
              <a:ext cx="7511152"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687C01DC-38B2-44F4-91CE-52BDD5ECC10B}"/>
                </a:ext>
              </a:extLst>
            </p:cNvPr>
            <p:cNvSpPr txBox="1"/>
            <p:nvPr/>
          </p:nvSpPr>
          <p:spPr>
            <a:xfrm>
              <a:off x="2854206" y="1970074"/>
              <a:ext cx="5921089" cy="1153777"/>
            </a:xfrm>
            <a:prstGeom prst="rect">
              <a:avLst/>
            </a:prstGeom>
            <a:noFill/>
          </p:spPr>
          <p:txBody>
            <a:bodyPr wrap="square" lIns="0" tIns="0" rIns="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400" dirty="0">
                <a:latin typeface="Arial" panose="020B0604020202020204" pitchFamily="34" charset="0"/>
              </a:endParaRPr>
            </a:p>
          </p:txBody>
        </p:sp>
        <p:sp>
          <p:nvSpPr>
            <p:cNvPr id="32" name="TextBox 31">
              <a:extLst>
                <a:ext uri="{FF2B5EF4-FFF2-40B4-BE49-F238E27FC236}">
                  <a16:creationId xmlns:a16="http://schemas.microsoft.com/office/drawing/2014/main" id="{B1B8115F-4A72-466A-B003-2731320FBFE8}"/>
                </a:ext>
              </a:extLst>
            </p:cNvPr>
            <p:cNvSpPr txBox="1"/>
            <p:nvPr/>
          </p:nvSpPr>
          <p:spPr>
            <a:xfrm>
              <a:off x="2854206" y="3482670"/>
              <a:ext cx="5921089" cy="1153777"/>
            </a:xfrm>
            <a:prstGeom prst="rect">
              <a:avLst/>
            </a:prstGeom>
            <a:noFill/>
          </p:spPr>
          <p:txBody>
            <a:bodyPr wrap="square" lIns="0" tIns="0" rIns="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400" dirty="0">
                <a:latin typeface="Arial" panose="020B0604020202020204" pitchFamily="34" charset="0"/>
              </a:endParaRPr>
            </a:p>
          </p:txBody>
        </p:sp>
        <p:sp>
          <p:nvSpPr>
            <p:cNvPr id="33" name="TextBox 32">
              <a:extLst>
                <a:ext uri="{FF2B5EF4-FFF2-40B4-BE49-F238E27FC236}">
                  <a16:creationId xmlns:a16="http://schemas.microsoft.com/office/drawing/2014/main" id="{C710880C-6B59-463B-8764-732AFB0DBA21}"/>
                </a:ext>
              </a:extLst>
            </p:cNvPr>
            <p:cNvSpPr txBox="1"/>
            <p:nvPr/>
          </p:nvSpPr>
          <p:spPr>
            <a:xfrm>
              <a:off x="2854206" y="4995266"/>
              <a:ext cx="5921089" cy="1153777"/>
            </a:xfrm>
            <a:prstGeom prst="rect">
              <a:avLst/>
            </a:prstGeom>
            <a:noFill/>
          </p:spPr>
          <p:txBody>
            <a:bodyPr wrap="square" lIns="0" tIns="0" rIns="0" bIns="0" rtlCol="0" anchor="ctr">
              <a:normAutofit/>
            </a:bodyPr>
            <a:lstStyle/>
            <a:p>
              <a:r>
                <a:rPr lang="en-US" sz="14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400" dirty="0">
                <a:latin typeface="Arial" panose="020B0604020202020204" pitchFamily="34" charset="0"/>
              </a:endParaRPr>
            </a:p>
          </p:txBody>
        </p:sp>
      </p:grpSp>
      <p:grpSp>
        <p:nvGrpSpPr>
          <p:cNvPr id="3" name="Group 2">
            <a:extLst>
              <a:ext uri="{FF2B5EF4-FFF2-40B4-BE49-F238E27FC236}">
                <a16:creationId xmlns:a16="http://schemas.microsoft.com/office/drawing/2014/main" id="{8BEECD7A-7C01-4FC1-8ABB-534CA50D8105}"/>
              </a:ext>
            </a:extLst>
          </p:cNvPr>
          <p:cNvGrpSpPr/>
          <p:nvPr/>
        </p:nvGrpSpPr>
        <p:grpSpPr>
          <a:xfrm>
            <a:off x="479921" y="1790666"/>
            <a:ext cx="1037691" cy="4537789"/>
            <a:chOff x="368711" y="1790666"/>
            <a:chExt cx="1037691" cy="4537789"/>
          </a:xfrm>
        </p:grpSpPr>
        <p:sp>
          <p:nvSpPr>
            <p:cNvPr id="18" name="Freeform: Shape 17">
              <a:extLst>
                <a:ext uri="{FF2B5EF4-FFF2-40B4-BE49-F238E27FC236}">
                  <a16:creationId xmlns:a16="http://schemas.microsoft.com/office/drawing/2014/main" id="{6C7FEF75-4A39-4905-8C69-2669792C7CAF}"/>
                </a:ext>
              </a:extLst>
            </p:cNvPr>
            <p:cNvSpPr/>
            <p:nvPr/>
          </p:nvSpPr>
          <p:spPr>
            <a:xfrm flipV="1">
              <a:off x="368711" y="4815858"/>
              <a:ext cx="1037691" cy="1512597"/>
            </a:xfrm>
            <a:custGeom>
              <a:avLst/>
              <a:gdLst>
                <a:gd name="connsiteX0" fmla="*/ 1452880 w 2905760"/>
                <a:gd name="connsiteY0" fmla="*/ 0 h 1591733"/>
                <a:gd name="connsiteX1" fmla="*/ 2905760 w 2905760"/>
                <a:gd name="connsiteY1" fmla="*/ 955036 h 1591733"/>
                <a:gd name="connsiteX2" fmla="*/ 2507395 w 2905760"/>
                <a:gd name="connsiteY2" fmla="*/ 955036 h 1591733"/>
                <a:gd name="connsiteX3" fmla="*/ 2507395 w 2905760"/>
                <a:gd name="connsiteY3" fmla="*/ 1591733 h 1591733"/>
                <a:gd name="connsiteX4" fmla="*/ 398365 w 2905760"/>
                <a:gd name="connsiteY4" fmla="*/ 1591733 h 1591733"/>
                <a:gd name="connsiteX5" fmla="*/ 398365 w 2905760"/>
                <a:gd name="connsiteY5" fmla="*/ 955036 h 1591733"/>
                <a:gd name="connsiteX6" fmla="*/ 0 w 2905760"/>
                <a:gd name="connsiteY6" fmla="*/ 955036 h 1591733"/>
                <a:gd name="connsiteX7" fmla="*/ 1452880 w 2905760"/>
                <a:gd name="connsiteY7" fmla="*/ 0 h 159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5760" h="1591733">
                  <a:moveTo>
                    <a:pt x="1452880" y="0"/>
                  </a:moveTo>
                  <a:lnTo>
                    <a:pt x="2905760" y="955036"/>
                  </a:lnTo>
                  <a:lnTo>
                    <a:pt x="2507395" y="955036"/>
                  </a:lnTo>
                  <a:lnTo>
                    <a:pt x="2507395" y="1591733"/>
                  </a:lnTo>
                  <a:lnTo>
                    <a:pt x="398365" y="1591733"/>
                  </a:lnTo>
                  <a:lnTo>
                    <a:pt x="398365" y="955036"/>
                  </a:lnTo>
                  <a:lnTo>
                    <a:pt x="0" y="955036"/>
                  </a:lnTo>
                  <a:lnTo>
                    <a:pt x="145288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21" name="Freeform: Shape 20">
              <a:extLst>
                <a:ext uri="{FF2B5EF4-FFF2-40B4-BE49-F238E27FC236}">
                  <a16:creationId xmlns:a16="http://schemas.microsoft.com/office/drawing/2014/main" id="{DB381F7C-9E5B-4862-8EE9-50B01C9AA0D3}"/>
                </a:ext>
              </a:extLst>
            </p:cNvPr>
            <p:cNvSpPr/>
            <p:nvPr/>
          </p:nvSpPr>
          <p:spPr>
            <a:xfrm flipV="1">
              <a:off x="510976" y="3303263"/>
              <a:ext cx="753167" cy="1512598"/>
            </a:xfrm>
            <a:custGeom>
              <a:avLst/>
              <a:gdLst>
                <a:gd name="connsiteX0" fmla="*/ 0 w 2109030"/>
                <a:gd name="connsiteY0" fmla="*/ 0 h 1591734"/>
                <a:gd name="connsiteX1" fmla="*/ 2109030 w 2109030"/>
                <a:gd name="connsiteY1" fmla="*/ 0 h 1591734"/>
                <a:gd name="connsiteX2" fmla="*/ 2109030 w 2109030"/>
                <a:gd name="connsiteY2" fmla="*/ 1591734 h 1591734"/>
                <a:gd name="connsiteX3" fmla="*/ 0 w 2109030"/>
                <a:gd name="connsiteY3" fmla="*/ 1591734 h 1591734"/>
                <a:gd name="connsiteX4" fmla="*/ 0 w 2109030"/>
                <a:gd name="connsiteY4" fmla="*/ 0 h 159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1591734">
                  <a:moveTo>
                    <a:pt x="0" y="0"/>
                  </a:moveTo>
                  <a:lnTo>
                    <a:pt x="2109030" y="0"/>
                  </a:lnTo>
                  <a:lnTo>
                    <a:pt x="2109030" y="1591734"/>
                  </a:lnTo>
                  <a:lnTo>
                    <a:pt x="0" y="1591734"/>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22" name="Freeform: Shape 21">
              <a:extLst>
                <a:ext uri="{FF2B5EF4-FFF2-40B4-BE49-F238E27FC236}">
                  <a16:creationId xmlns:a16="http://schemas.microsoft.com/office/drawing/2014/main" id="{553BD145-924B-4B9A-921C-98FCE3CDDE1A}"/>
                </a:ext>
              </a:extLst>
            </p:cNvPr>
            <p:cNvSpPr/>
            <p:nvPr/>
          </p:nvSpPr>
          <p:spPr>
            <a:xfrm flipV="1">
              <a:off x="510976" y="1790666"/>
              <a:ext cx="753167" cy="1512598"/>
            </a:xfrm>
            <a:custGeom>
              <a:avLst/>
              <a:gdLst>
                <a:gd name="connsiteX0" fmla="*/ 0 w 2109030"/>
                <a:gd name="connsiteY0" fmla="*/ 0 h 1591734"/>
                <a:gd name="connsiteX1" fmla="*/ 2109030 w 2109030"/>
                <a:gd name="connsiteY1" fmla="*/ 0 h 1591734"/>
                <a:gd name="connsiteX2" fmla="*/ 2109030 w 2109030"/>
                <a:gd name="connsiteY2" fmla="*/ 1591734 h 1591734"/>
                <a:gd name="connsiteX3" fmla="*/ 0 w 2109030"/>
                <a:gd name="connsiteY3" fmla="*/ 1591734 h 1591734"/>
                <a:gd name="connsiteX4" fmla="*/ 0 w 2109030"/>
                <a:gd name="connsiteY4" fmla="*/ 0 h 1591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1591734">
                  <a:moveTo>
                    <a:pt x="0" y="0"/>
                  </a:moveTo>
                  <a:lnTo>
                    <a:pt x="2109030" y="0"/>
                  </a:lnTo>
                  <a:lnTo>
                    <a:pt x="2109030" y="1591734"/>
                  </a:lnTo>
                  <a:lnTo>
                    <a:pt x="0" y="1591734"/>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PH" sz="1350" dirty="0">
                <a:solidFill>
                  <a:schemeClr val="bg1"/>
                </a:solidFill>
                <a:latin typeface="Arial" panose="020B0604020202020204" pitchFamily="34" charset="0"/>
              </a:endParaRPr>
            </a:p>
          </p:txBody>
        </p:sp>
        <p:sp>
          <p:nvSpPr>
            <p:cNvPr id="37" name="TextBox 36">
              <a:extLst>
                <a:ext uri="{FF2B5EF4-FFF2-40B4-BE49-F238E27FC236}">
                  <a16:creationId xmlns:a16="http://schemas.microsoft.com/office/drawing/2014/main" id="{A2EE521F-C1DF-457F-82EB-D3DDE6260F32}"/>
                </a:ext>
              </a:extLst>
            </p:cNvPr>
            <p:cNvSpPr txBox="1"/>
            <p:nvPr/>
          </p:nvSpPr>
          <p:spPr>
            <a:xfrm>
              <a:off x="694956" y="5227865"/>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092E1C"/>
                  </a:solidFill>
                  <a:latin typeface="Arial" panose="020B0604020202020204" pitchFamily="34" charset="0"/>
                </a:rPr>
                <a:t>3</a:t>
              </a:r>
              <a:endParaRPr lang="en-PH" sz="1350" b="1" dirty="0">
                <a:solidFill>
                  <a:srgbClr val="092E1C"/>
                </a:solidFill>
                <a:latin typeface="Arial" panose="020B0604020202020204" pitchFamily="34" charset="0"/>
              </a:endParaRPr>
            </a:p>
          </p:txBody>
        </p:sp>
        <p:sp>
          <p:nvSpPr>
            <p:cNvPr id="38" name="TextBox 37">
              <a:extLst>
                <a:ext uri="{FF2B5EF4-FFF2-40B4-BE49-F238E27FC236}">
                  <a16:creationId xmlns:a16="http://schemas.microsoft.com/office/drawing/2014/main" id="{B91B79B3-80AD-48DB-A446-F5E4C7857EF3}"/>
                </a:ext>
              </a:extLst>
            </p:cNvPr>
            <p:cNvSpPr txBox="1"/>
            <p:nvPr/>
          </p:nvSpPr>
          <p:spPr>
            <a:xfrm>
              <a:off x="694956" y="3866528"/>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0E442A"/>
                  </a:solidFill>
                  <a:latin typeface="Arial" panose="020B0604020202020204" pitchFamily="34" charset="0"/>
                </a:rPr>
                <a:t>2</a:t>
              </a:r>
              <a:endParaRPr lang="en-PH" sz="1350" b="1" dirty="0">
                <a:solidFill>
                  <a:srgbClr val="0E442A"/>
                </a:solidFill>
                <a:latin typeface="Arial" panose="020B0604020202020204" pitchFamily="34" charset="0"/>
              </a:endParaRPr>
            </a:p>
          </p:txBody>
        </p:sp>
        <p:sp>
          <p:nvSpPr>
            <p:cNvPr id="39" name="TextBox 38">
              <a:extLst>
                <a:ext uri="{FF2B5EF4-FFF2-40B4-BE49-F238E27FC236}">
                  <a16:creationId xmlns:a16="http://schemas.microsoft.com/office/drawing/2014/main" id="{31BF2787-5995-49B2-91C4-642EBC7336F4}"/>
                </a:ext>
              </a:extLst>
            </p:cNvPr>
            <p:cNvSpPr txBox="1"/>
            <p:nvPr/>
          </p:nvSpPr>
          <p:spPr>
            <a:xfrm>
              <a:off x="694956" y="2353934"/>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156740"/>
                  </a:solidFill>
                  <a:latin typeface="Arial" panose="020B0604020202020204" pitchFamily="34" charset="0"/>
                </a:rPr>
                <a:t>1</a:t>
              </a:r>
              <a:endParaRPr lang="en-PH" sz="1350" b="1" dirty="0">
                <a:solidFill>
                  <a:srgbClr val="156740"/>
                </a:solidFill>
                <a:latin typeface="Arial" panose="020B0604020202020204" pitchFamily="34" charset="0"/>
              </a:endParaRPr>
            </a:p>
          </p:txBody>
        </p:sp>
      </p:grpSp>
      <p:sp>
        <p:nvSpPr>
          <p:cNvPr id="40" name="TextBox 39">
            <a:extLst>
              <a:ext uri="{FF2B5EF4-FFF2-40B4-BE49-F238E27FC236}">
                <a16:creationId xmlns:a16="http://schemas.microsoft.com/office/drawing/2014/main" id="{DDDA6D37-BA40-447E-8D48-120882B833A1}"/>
              </a:ext>
            </a:extLst>
          </p:cNvPr>
          <p:cNvSpPr txBox="1"/>
          <p:nvPr/>
        </p:nvSpPr>
        <p:spPr>
          <a:xfrm>
            <a:off x="1551978" y="4995266"/>
            <a:ext cx="1139140" cy="1153777"/>
          </a:xfrm>
          <a:prstGeom prst="rect">
            <a:avLst/>
          </a:prstGeom>
          <a:noFill/>
        </p:spPr>
        <p:txBody>
          <a:bodyPr wrap="square" lIns="0" tIns="0" rIns="0" bIns="0" rtlCol="0" anchor="ctr">
            <a:noAutofit/>
          </a:bodyPr>
          <a:lstStyle/>
          <a:p>
            <a:r>
              <a:rPr lang="en-US" sz="1600" b="1" dirty="0">
                <a:solidFill>
                  <a:srgbClr val="092E1C"/>
                </a:solidFill>
                <a:latin typeface="Arial" panose="020B0604020202020204" pitchFamily="34" charset="0"/>
              </a:rPr>
              <a:t>Header</a:t>
            </a:r>
            <a:endParaRPr lang="en-PH" sz="1600" b="1" dirty="0">
              <a:solidFill>
                <a:srgbClr val="092E1C"/>
              </a:solidFill>
              <a:latin typeface="Arial" panose="020B0604020202020204" pitchFamily="34" charset="0"/>
            </a:endParaRPr>
          </a:p>
        </p:txBody>
      </p:sp>
      <p:sp>
        <p:nvSpPr>
          <p:cNvPr id="41" name="TextBox 40">
            <a:extLst>
              <a:ext uri="{FF2B5EF4-FFF2-40B4-BE49-F238E27FC236}">
                <a16:creationId xmlns:a16="http://schemas.microsoft.com/office/drawing/2014/main" id="{07EDDDB6-2AC9-433E-A147-FCEC2E33D07E}"/>
              </a:ext>
            </a:extLst>
          </p:cNvPr>
          <p:cNvSpPr txBox="1"/>
          <p:nvPr/>
        </p:nvSpPr>
        <p:spPr>
          <a:xfrm>
            <a:off x="1551978" y="3482670"/>
            <a:ext cx="1139140" cy="1153777"/>
          </a:xfrm>
          <a:prstGeom prst="rect">
            <a:avLst/>
          </a:prstGeom>
          <a:noFill/>
        </p:spPr>
        <p:txBody>
          <a:bodyPr wrap="square" lIns="0" tIns="0" rIns="0" bIns="0" rtlCol="0" anchor="ctr">
            <a:noAutofit/>
          </a:bodyPr>
          <a:lstStyle/>
          <a:p>
            <a:r>
              <a:rPr lang="en-US" sz="1600" b="1" dirty="0">
                <a:solidFill>
                  <a:srgbClr val="0E442A"/>
                </a:solidFill>
                <a:latin typeface="Arial" panose="020B0604020202020204" pitchFamily="34" charset="0"/>
              </a:rPr>
              <a:t>Header</a:t>
            </a:r>
            <a:endParaRPr lang="en-PH" sz="1600" b="1" dirty="0">
              <a:solidFill>
                <a:srgbClr val="0E442A"/>
              </a:solidFill>
              <a:latin typeface="Arial" panose="020B0604020202020204" pitchFamily="34" charset="0"/>
            </a:endParaRPr>
          </a:p>
        </p:txBody>
      </p:sp>
      <p:sp>
        <p:nvSpPr>
          <p:cNvPr id="42" name="TextBox 41">
            <a:extLst>
              <a:ext uri="{FF2B5EF4-FFF2-40B4-BE49-F238E27FC236}">
                <a16:creationId xmlns:a16="http://schemas.microsoft.com/office/drawing/2014/main" id="{E783FFD5-7360-454E-BCFD-201CC17F9125}"/>
              </a:ext>
            </a:extLst>
          </p:cNvPr>
          <p:cNvSpPr txBox="1"/>
          <p:nvPr/>
        </p:nvSpPr>
        <p:spPr>
          <a:xfrm>
            <a:off x="1551978" y="1970074"/>
            <a:ext cx="1139140" cy="1153777"/>
          </a:xfrm>
          <a:prstGeom prst="rect">
            <a:avLst/>
          </a:prstGeom>
          <a:noFill/>
        </p:spPr>
        <p:txBody>
          <a:bodyPr wrap="square" lIns="0" tIns="0" rIns="0" bIns="0" rtlCol="0" anchor="ctr">
            <a:noAutofit/>
          </a:bodyPr>
          <a:lstStyle/>
          <a:p>
            <a:r>
              <a:rPr lang="en-US" sz="1600" b="1" dirty="0">
                <a:solidFill>
                  <a:srgbClr val="156740"/>
                </a:solidFill>
                <a:latin typeface="Arial" panose="020B0604020202020204" pitchFamily="34" charset="0"/>
              </a:rPr>
              <a:t>Header</a:t>
            </a:r>
            <a:endParaRPr lang="en-PH" sz="1600" b="1" dirty="0">
              <a:solidFill>
                <a:srgbClr val="156740"/>
              </a:solidFill>
              <a:latin typeface="Arial" panose="020B0604020202020204" pitchFamily="34" charset="0"/>
            </a:endParaRPr>
          </a:p>
        </p:txBody>
      </p:sp>
    </p:spTree>
    <p:extLst>
      <p:ext uri="{BB962C8B-B14F-4D97-AF65-F5344CB8AC3E}">
        <p14:creationId xmlns:p14="http://schemas.microsoft.com/office/powerpoint/2010/main" val="203640426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A82DF-3462-487A-8851-D5876B2309B4}"/>
              </a:ext>
            </a:extLst>
          </p:cNvPr>
          <p:cNvSpPr>
            <a:spLocks noGrp="1"/>
          </p:cNvSpPr>
          <p:nvPr>
            <p:ph type="title"/>
          </p:nvPr>
        </p:nvSpPr>
        <p:spPr>
          <a:xfrm>
            <a:off x="628650" y="365125"/>
            <a:ext cx="7886700" cy="617538"/>
          </a:xfrm>
        </p:spPr>
        <p:txBody>
          <a:bodyPr>
            <a:normAutofit/>
          </a:bodyPr>
          <a:lstStyle/>
          <a:p>
            <a:r>
              <a:rPr lang="en-PH" dirty="0"/>
              <a:t>Five Row Upward Arrow Slide</a:t>
            </a:r>
          </a:p>
        </p:txBody>
      </p:sp>
      <p:sp>
        <p:nvSpPr>
          <p:cNvPr id="4" name="Slide Number Placeholder 3">
            <a:extLst>
              <a:ext uri="{FF2B5EF4-FFF2-40B4-BE49-F238E27FC236}">
                <a16:creationId xmlns:a16="http://schemas.microsoft.com/office/drawing/2014/main" id="{D0CF5480-97BF-4E76-B5D8-32D3EF193BB2}"/>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91</a:t>
            </a:fld>
            <a:endParaRPr lang="en-PH" dirty="0"/>
          </a:p>
        </p:txBody>
      </p:sp>
      <p:sp>
        <p:nvSpPr>
          <p:cNvPr id="43" name="TextBox 42">
            <a:extLst>
              <a:ext uri="{FF2B5EF4-FFF2-40B4-BE49-F238E27FC236}">
                <a16:creationId xmlns:a16="http://schemas.microsoft.com/office/drawing/2014/main" id="{64F941D8-8408-48F3-B44E-72C5BE3AE812}"/>
              </a:ext>
            </a:extLst>
          </p:cNvPr>
          <p:cNvSpPr txBox="1"/>
          <p:nvPr/>
        </p:nvSpPr>
        <p:spPr>
          <a:xfrm>
            <a:off x="2799177" y="1865461"/>
            <a:ext cx="5716173" cy="757968"/>
          </a:xfrm>
          <a:prstGeom prst="rect">
            <a:avLst/>
          </a:prstGeom>
          <a:noFill/>
        </p:spPr>
        <p:txBody>
          <a:bodyPr wrap="square" lIns="0" tIns="0" rIns="0" bIns="0" rtlCol="0" anchor="ctr">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000" dirty="0">
              <a:latin typeface="Arial" panose="020B0604020202020204" pitchFamily="34" charset="0"/>
            </a:endParaRPr>
          </a:p>
        </p:txBody>
      </p:sp>
      <p:cxnSp>
        <p:nvCxnSpPr>
          <p:cNvPr id="45" name="Straight Connector 44">
            <a:extLst>
              <a:ext uri="{FF2B5EF4-FFF2-40B4-BE49-F238E27FC236}">
                <a16:creationId xmlns:a16="http://schemas.microsoft.com/office/drawing/2014/main" id="{404F7370-44E0-47F1-B521-F5787F18EC7B}"/>
              </a:ext>
            </a:extLst>
          </p:cNvPr>
          <p:cNvCxnSpPr>
            <a:cxnSpLocks/>
          </p:cNvCxnSpPr>
          <p:nvPr/>
        </p:nvCxnSpPr>
        <p:spPr>
          <a:xfrm>
            <a:off x="1264139" y="2698224"/>
            <a:ext cx="7193714"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7599E602-C447-4D7D-A978-33C55074F476}"/>
              </a:ext>
            </a:extLst>
          </p:cNvPr>
          <p:cNvCxnSpPr>
            <a:cxnSpLocks/>
          </p:cNvCxnSpPr>
          <p:nvPr/>
        </p:nvCxnSpPr>
        <p:spPr>
          <a:xfrm>
            <a:off x="1264139" y="3600160"/>
            <a:ext cx="7193714"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1E0018E-67A5-4148-9C5F-B0676586F4B2}"/>
              </a:ext>
            </a:extLst>
          </p:cNvPr>
          <p:cNvCxnSpPr>
            <a:cxnSpLocks/>
          </p:cNvCxnSpPr>
          <p:nvPr/>
        </p:nvCxnSpPr>
        <p:spPr>
          <a:xfrm>
            <a:off x="1264139" y="4513340"/>
            <a:ext cx="7193714"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7DE4919-480A-4F87-B14C-3CEC809E211A}"/>
              </a:ext>
            </a:extLst>
          </p:cNvPr>
          <p:cNvCxnSpPr>
            <a:cxnSpLocks/>
          </p:cNvCxnSpPr>
          <p:nvPr/>
        </p:nvCxnSpPr>
        <p:spPr>
          <a:xfrm>
            <a:off x="1264139" y="5412343"/>
            <a:ext cx="7193714" cy="0"/>
          </a:xfrm>
          <a:prstGeom prst="line">
            <a:avLst/>
          </a:prstGeom>
          <a:ln>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50" name="TextBox 49">
            <a:extLst>
              <a:ext uri="{FF2B5EF4-FFF2-40B4-BE49-F238E27FC236}">
                <a16:creationId xmlns:a16="http://schemas.microsoft.com/office/drawing/2014/main" id="{628D8474-1832-4D5C-BBDA-A1F0EF704B0F}"/>
              </a:ext>
            </a:extLst>
          </p:cNvPr>
          <p:cNvSpPr txBox="1"/>
          <p:nvPr/>
        </p:nvSpPr>
        <p:spPr>
          <a:xfrm>
            <a:off x="2799177" y="2773019"/>
            <a:ext cx="5716173" cy="757968"/>
          </a:xfrm>
          <a:prstGeom prst="rect">
            <a:avLst/>
          </a:prstGeom>
          <a:noFill/>
        </p:spPr>
        <p:txBody>
          <a:bodyPr wrap="square" lIns="0" tIns="0" rIns="0" bIns="0" rtlCol="0" anchor="ctr">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000" dirty="0">
              <a:latin typeface="Arial" panose="020B0604020202020204" pitchFamily="34" charset="0"/>
            </a:endParaRPr>
          </a:p>
        </p:txBody>
      </p:sp>
      <p:sp>
        <p:nvSpPr>
          <p:cNvPr id="51" name="TextBox 50">
            <a:extLst>
              <a:ext uri="{FF2B5EF4-FFF2-40B4-BE49-F238E27FC236}">
                <a16:creationId xmlns:a16="http://schemas.microsoft.com/office/drawing/2014/main" id="{79C8D4A1-1F20-4E02-93CD-228EF6274D1E}"/>
              </a:ext>
            </a:extLst>
          </p:cNvPr>
          <p:cNvSpPr txBox="1"/>
          <p:nvPr/>
        </p:nvSpPr>
        <p:spPr>
          <a:xfrm>
            <a:off x="2799177" y="3680577"/>
            <a:ext cx="5716173" cy="757968"/>
          </a:xfrm>
          <a:prstGeom prst="rect">
            <a:avLst/>
          </a:prstGeom>
          <a:noFill/>
        </p:spPr>
        <p:txBody>
          <a:bodyPr wrap="square" lIns="0" tIns="0" rIns="0" bIns="0" rtlCol="0" anchor="ctr">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000" dirty="0">
              <a:latin typeface="Arial" panose="020B0604020202020204" pitchFamily="34" charset="0"/>
            </a:endParaRPr>
          </a:p>
        </p:txBody>
      </p:sp>
      <p:sp>
        <p:nvSpPr>
          <p:cNvPr id="52" name="TextBox 51">
            <a:extLst>
              <a:ext uri="{FF2B5EF4-FFF2-40B4-BE49-F238E27FC236}">
                <a16:creationId xmlns:a16="http://schemas.microsoft.com/office/drawing/2014/main" id="{1A62117D-707F-4D58-8CF0-69F4B6D39D2D}"/>
              </a:ext>
            </a:extLst>
          </p:cNvPr>
          <p:cNvSpPr txBox="1"/>
          <p:nvPr/>
        </p:nvSpPr>
        <p:spPr>
          <a:xfrm>
            <a:off x="2799177" y="4588135"/>
            <a:ext cx="5716173" cy="757968"/>
          </a:xfrm>
          <a:prstGeom prst="rect">
            <a:avLst/>
          </a:prstGeom>
          <a:noFill/>
        </p:spPr>
        <p:txBody>
          <a:bodyPr wrap="square" lIns="0" tIns="0" rIns="0" bIns="0" rtlCol="0" anchor="ctr">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000" dirty="0">
              <a:latin typeface="Arial" panose="020B0604020202020204" pitchFamily="34" charset="0"/>
            </a:endParaRPr>
          </a:p>
        </p:txBody>
      </p:sp>
      <p:sp>
        <p:nvSpPr>
          <p:cNvPr id="54" name="TextBox 53">
            <a:extLst>
              <a:ext uri="{FF2B5EF4-FFF2-40B4-BE49-F238E27FC236}">
                <a16:creationId xmlns:a16="http://schemas.microsoft.com/office/drawing/2014/main" id="{03C3F905-FB1D-4666-AF02-13B812E9F865}"/>
              </a:ext>
            </a:extLst>
          </p:cNvPr>
          <p:cNvSpPr txBox="1"/>
          <p:nvPr/>
        </p:nvSpPr>
        <p:spPr>
          <a:xfrm>
            <a:off x="2799177" y="5495693"/>
            <a:ext cx="5716173" cy="757968"/>
          </a:xfrm>
          <a:prstGeom prst="rect">
            <a:avLst/>
          </a:prstGeom>
          <a:noFill/>
        </p:spPr>
        <p:txBody>
          <a:bodyPr wrap="square" lIns="0" tIns="0" rIns="0" bIns="0" rtlCol="0" anchor="ctr">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lang="en-PH" sz="1000" dirty="0">
              <a:latin typeface="Arial" panose="020B0604020202020204" pitchFamily="34" charset="0"/>
            </a:endParaRPr>
          </a:p>
        </p:txBody>
      </p:sp>
      <p:sp>
        <p:nvSpPr>
          <p:cNvPr id="56" name="TextBox 55">
            <a:extLst>
              <a:ext uri="{FF2B5EF4-FFF2-40B4-BE49-F238E27FC236}">
                <a16:creationId xmlns:a16="http://schemas.microsoft.com/office/drawing/2014/main" id="{5AF891A1-D206-49D4-A779-EC06AD142336}"/>
              </a:ext>
            </a:extLst>
          </p:cNvPr>
          <p:cNvSpPr txBox="1"/>
          <p:nvPr/>
        </p:nvSpPr>
        <p:spPr>
          <a:xfrm>
            <a:off x="1551978" y="5585161"/>
            <a:ext cx="1139140" cy="579044"/>
          </a:xfrm>
          <a:prstGeom prst="rect">
            <a:avLst/>
          </a:prstGeom>
          <a:noFill/>
        </p:spPr>
        <p:txBody>
          <a:bodyPr wrap="square" lIns="0" tIns="0" rIns="0" bIns="0" rtlCol="0" anchor="ctr">
            <a:noAutofit/>
          </a:bodyPr>
          <a:lstStyle/>
          <a:p>
            <a:r>
              <a:rPr lang="en-US" sz="1200" b="1" dirty="0">
                <a:solidFill>
                  <a:srgbClr val="092E1C"/>
                </a:solidFill>
                <a:latin typeface="Arial" panose="020B0604020202020204" pitchFamily="34" charset="0"/>
              </a:rPr>
              <a:t>Header</a:t>
            </a:r>
            <a:endParaRPr lang="en-PH" sz="1200" b="1" dirty="0">
              <a:solidFill>
                <a:srgbClr val="092E1C"/>
              </a:solidFill>
              <a:latin typeface="Arial" panose="020B0604020202020204" pitchFamily="34" charset="0"/>
            </a:endParaRPr>
          </a:p>
        </p:txBody>
      </p:sp>
      <p:sp>
        <p:nvSpPr>
          <p:cNvPr id="57" name="TextBox 56">
            <a:extLst>
              <a:ext uri="{FF2B5EF4-FFF2-40B4-BE49-F238E27FC236}">
                <a16:creationId xmlns:a16="http://schemas.microsoft.com/office/drawing/2014/main" id="{5C7B3321-5F04-4C52-8401-78B122817AA5}"/>
              </a:ext>
            </a:extLst>
          </p:cNvPr>
          <p:cNvSpPr txBox="1"/>
          <p:nvPr/>
        </p:nvSpPr>
        <p:spPr>
          <a:xfrm>
            <a:off x="1551978" y="4677603"/>
            <a:ext cx="1139140" cy="579044"/>
          </a:xfrm>
          <a:prstGeom prst="rect">
            <a:avLst/>
          </a:prstGeom>
          <a:noFill/>
        </p:spPr>
        <p:txBody>
          <a:bodyPr wrap="square" lIns="0" tIns="0" rIns="0" bIns="0" rtlCol="0" anchor="ctr">
            <a:noAutofit/>
          </a:bodyPr>
          <a:lstStyle/>
          <a:p>
            <a:r>
              <a:rPr lang="en-US" sz="1200" b="1" dirty="0">
                <a:solidFill>
                  <a:srgbClr val="0E442A"/>
                </a:solidFill>
                <a:latin typeface="Arial" panose="020B0604020202020204" pitchFamily="34" charset="0"/>
              </a:rPr>
              <a:t>Header</a:t>
            </a:r>
            <a:endParaRPr lang="en-PH" sz="1200" b="1" dirty="0">
              <a:solidFill>
                <a:srgbClr val="0E442A"/>
              </a:solidFill>
              <a:latin typeface="Arial" panose="020B0604020202020204" pitchFamily="34" charset="0"/>
            </a:endParaRPr>
          </a:p>
        </p:txBody>
      </p:sp>
      <p:sp>
        <p:nvSpPr>
          <p:cNvPr id="58" name="TextBox 57">
            <a:extLst>
              <a:ext uri="{FF2B5EF4-FFF2-40B4-BE49-F238E27FC236}">
                <a16:creationId xmlns:a16="http://schemas.microsoft.com/office/drawing/2014/main" id="{5722A564-9FD1-44CD-B583-1159A7B354B3}"/>
              </a:ext>
            </a:extLst>
          </p:cNvPr>
          <p:cNvSpPr txBox="1"/>
          <p:nvPr/>
        </p:nvSpPr>
        <p:spPr>
          <a:xfrm>
            <a:off x="1551978" y="3770045"/>
            <a:ext cx="1139140" cy="579044"/>
          </a:xfrm>
          <a:prstGeom prst="rect">
            <a:avLst/>
          </a:prstGeom>
          <a:noFill/>
        </p:spPr>
        <p:txBody>
          <a:bodyPr wrap="square" lIns="0" tIns="0" rIns="0" bIns="0" rtlCol="0" anchor="ctr">
            <a:noAutofit/>
          </a:bodyPr>
          <a:lstStyle/>
          <a:p>
            <a:r>
              <a:rPr lang="en-US" sz="1200" b="1" dirty="0">
                <a:solidFill>
                  <a:srgbClr val="156740"/>
                </a:solidFill>
                <a:latin typeface="Arial" panose="020B0604020202020204" pitchFamily="34" charset="0"/>
              </a:rPr>
              <a:t>Header</a:t>
            </a:r>
            <a:endParaRPr lang="en-PH" sz="1200" b="1" dirty="0">
              <a:solidFill>
                <a:srgbClr val="156740"/>
              </a:solidFill>
              <a:latin typeface="Arial" panose="020B0604020202020204" pitchFamily="34" charset="0"/>
            </a:endParaRPr>
          </a:p>
        </p:txBody>
      </p:sp>
      <p:sp>
        <p:nvSpPr>
          <p:cNvPr id="59" name="TextBox 58">
            <a:extLst>
              <a:ext uri="{FF2B5EF4-FFF2-40B4-BE49-F238E27FC236}">
                <a16:creationId xmlns:a16="http://schemas.microsoft.com/office/drawing/2014/main" id="{E8356881-597A-4FBB-A59A-6F723F4E104A}"/>
              </a:ext>
            </a:extLst>
          </p:cNvPr>
          <p:cNvSpPr txBox="1"/>
          <p:nvPr/>
        </p:nvSpPr>
        <p:spPr>
          <a:xfrm>
            <a:off x="1551978" y="2862487"/>
            <a:ext cx="1139140" cy="579044"/>
          </a:xfrm>
          <a:prstGeom prst="rect">
            <a:avLst/>
          </a:prstGeom>
          <a:noFill/>
        </p:spPr>
        <p:txBody>
          <a:bodyPr wrap="square" lIns="0" tIns="0" rIns="0" bIns="0" rtlCol="0" anchor="ctr">
            <a:noAutofit/>
          </a:bodyPr>
          <a:lstStyle/>
          <a:p>
            <a:r>
              <a:rPr lang="en-US" sz="1200" b="1" dirty="0">
                <a:solidFill>
                  <a:srgbClr val="3FD88F"/>
                </a:solidFill>
                <a:latin typeface="Arial" panose="020B0604020202020204" pitchFamily="34" charset="0"/>
              </a:rPr>
              <a:t>Header</a:t>
            </a:r>
            <a:endParaRPr lang="en-PH" sz="1200" b="1" dirty="0">
              <a:solidFill>
                <a:srgbClr val="3FD88F"/>
              </a:solidFill>
              <a:latin typeface="Arial" panose="020B0604020202020204" pitchFamily="34" charset="0"/>
            </a:endParaRPr>
          </a:p>
        </p:txBody>
      </p:sp>
      <p:sp>
        <p:nvSpPr>
          <p:cNvPr id="60" name="TextBox 59">
            <a:extLst>
              <a:ext uri="{FF2B5EF4-FFF2-40B4-BE49-F238E27FC236}">
                <a16:creationId xmlns:a16="http://schemas.microsoft.com/office/drawing/2014/main" id="{033D6D4B-C23B-45EC-B5CB-29EB164E4AF7}"/>
              </a:ext>
            </a:extLst>
          </p:cNvPr>
          <p:cNvSpPr txBox="1"/>
          <p:nvPr/>
        </p:nvSpPr>
        <p:spPr>
          <a:xfrm>
            <a:off x="1551978" y="1954929"/>
            <a:ext cx="1139140" cy="579044"/>
          </a:xfrm>
          <a:prstGeom prst="rect">
            <a:avLst/>
          </a:prstGeom>
          <a:noFill/>
        </p:spPr>
        <p:txBody>
          <a:bodyPr wrap="square" lIns="0" tIns="0" rIns="0" bIns="0" rtlCol="0" anchor="ctr">
            <a:noAutofit/>
          </a:bodyPr>
          <a:lstStyle/>
          <a:p>
            <a:r>
              <a:rPr lang="en-US" sz="1200" b="1" dirty="0">
                <a:solidFill>
                  <a:srgbClr val="7FE5B4"/>
                </a:solidFill>
                <a:latin typeface="Arial" panose="020B0604020202020204" pitchFamily="34" charset="0"/>
              </a:rPr>
              <a:t>Header</a:t>
            </a:r>
            <a:endParaRPr lang="en-PH" sz="1200" b="1" dirty="0">
              <a:solidFill>
                <a:srgbClr val="7FE5B4"/>
              </a:solidFill>
              <a:latin typeface="Arial" panose="020B0604020202020204" pitchFamily="34" charset="0"/>
            </a:endParaRPr>
          </a:p>
        </p:txBody>
      </p:sp>
      <p:grpSp>
        <p:nvGrpSpPr>
          <p:cNvPr id="3" name="Group 2">
            <a:extLst>
              <a:ext uri="{FF2B5EF4-FFF2-40B4-BE49-F238E27FC236}">
                <a16:creationId xmlns:a16="http://schemas.microsoft.com/office/drawing/2014/main" id="{498856FD-C58E-431D-A196-0C515D1B2ABB}"/>
              </a:ext>
            </a:extLst>
          </p:cNvPr>
          <p:cNvGrpSpPr/>
          <p:nvPr/>
        </p:nvGrpSpPr>
        <p:grpSpPr>
          <a:xfrm>
            <a:off x="479921" y="1790666"/>
            <a:ext cx="1037691" cy="4537790"/>
            <a:chOff x="368711" y="1790666"/>
            <a:chExt cx="1037691" cy="4537790"/>
          </a:xfrm>
        </p:grpSpPr>
        <p:grpSp>
          <p:nvGrpSpPr>
            <p:cNvPr id="7" name="Group 6">
              <a:extLst>
                <a:ext uri="{FF2B5EF4-FFF2-40B4-BE49-F238E27FC236}">
                  <a16:creationId xmlns:a16="http://schemas.microsoft.com/office/drawing/2014/main" id="{6F2CF2E1-A59A-4859-8CD3-ECC36C86227F}"/>
                </a:ext>
              </a:extLst>
            </p:cNvPr>
            <p:cNvGrpSpPr/>
            <p:nvPr/>
          </p:nvGrpSpPr>
          <p:grpSpPr>
            <a:xfrm>
              <a:off x="368711" y="1790666"/>
              <a:ext cx="1037691" cy="4537790"/>
              <a:chOff x="491614" y="1605280"/>
              <a:chExt cx="1383588" cy="4775200"/>
            </a:xfrm>
          </p:grpSpPr>
          <p:sp>
            <p:nvSpPr>
              <p:cNvPr id="21" name="Freeform: Shape 20">
                <a:extLst>
                  <a:ext uri="{FF2B5EF4-FFF2-40B4-BE49-F238E27FC236}">
                    <a16:creationId xmlns:a16="http://schemas.microsoft.com/office/drawing/2014/main" id="{16633573-66B2-472B-8B8D-E368C4023826}"/>
                  </a:ext>
                </a:extLst>
              </p:cNvPr>
              <p:cNvSpPr/>
              <p:nvPr/>
            </p:nvSpPr>
            <p:spPr>
              <a:xfrm flipV="1">
                <a:off x="491614" y="5425440"/>
                <a:ext cx="1383588" cy="955040"/>
              </a:xfrm>
              <a:custGeom>
                <a:avLst/>
                <a:gdLst>
                  <a:gd name="connsiteX0" fmla="*/ 1452880 w 2905760"/>
                  <a:gd name="connsiteY0" fmla="*/ 0 h 955040"/>
                  <a:gd name="connsiteX1" fmla="*/ 2905760 w 2905760"/>
                  <a:gd name="connsiteY1" fmla="*/ 955036 h 955040"/>
                  <a:gd name="connsiteX2" fmla="*/ 2507395 w 2905760"/>
                  <a:gd name="connsiteY2" fmla="*/ 955036 h 955040"/>
                  <a:gd name="connsiteX3" fmla="*/ 2507395 w 2905760"/>
                  <a:gd name="connsiteY3" fmla="*/ 955040 h 955040"/>
                  <a:gd name="connsiteX4" fmla="*/ 398365 w 2905760"/>
                  <a:gd name="connsiteY4" fmla="*/ 955040 h 955040"/>
                  <a:gd name="connsiteX5" fmla="*/ 398365 w 2905760"/>
                  <a:gd name="connsiteY5" fmla="*/ 955036 h 955040"/>
                  <a:gd name="connsiteX6" fmla="*/ 0 w 2905760"/>
                  <a:gd name="connsiteY6" fmla="*/ 955036 h 955040"/>
                  <a:gd name="connsiteX7" fmla="*/ 1452880 w 2905760"/>
                  <a:gd name="connsiteY7" fmla="*/ 0 h 95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5760" h="955040">
                    <a:moveTo>
                      <a:pt x="1452880" y="0"/>
                    </a:moveTo>
                    <a:lnTo>
                      <a:pt x="2905760" y="955036"/>
                    </a:lnTo>
                    <a:lnTo>
                      <a:pt x="2507395" y="955036"/>
                    </a:lnTo>
                    <a:lnTo>
                      <a:pt x="2507395" y="955040"/>
                    </a:lnTo>
                    <a:lnTo>
                      <a:pt x="398365" y="955040"/>
                    </a:lnTo>
                    <a:lnTo>
                      <a:pt x="398365" y="955036"/>
                    </a:lnTo>
                    <a:lnTo>
                      <a:pt x="0" y="955036"/>
                    </a:lnTo>
                    <a:lnTo>
                      <a:pt x="145288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solidFill>
                    <a:schemeClr val="bg1"/>
                  </a:solidFill>
                  <a:latin typeface="Arial" panose="020B0604020202020204" pitchFamily="34" charset="0"/>
                </a:endParaRPr>
              </a:p>
            </p:txBody>
          </p:sp>
          <p:sp>
            <p:nvSpPr>
              <p:cNvPr id="33" name="Freeform: Shape 32">
                <a:extLst>
                  <a:ext uri="{FF2B5EF4-FFF2-40B4-BE49-F238E27FC236}">
                    <a16:creationId xmlns:a16="http://schemas.microsoft.com/office/drawing/2014/main" id="{8E96411E-4F53-4CF2-9BD8-35F8E5419084}"/>
                  </a:ext>
                </a:extLst>
              </p:cNvPr>
              <p:cNvSpPr/>
              <p:nvPr/>
            </p:nvSpPr>
            <p:spPr>
              <a:xfrm flipV="1">
                <a:off x="681297" y="2560320"/>
                <a:ext cx="1004222" cy="955040"/>
              </a:xfrm>
              <a:custGeom>
                <a:avLst/>
                <a:gdLst>
                  <a:gd name="connsiteX0" fmla="*/ 0 w 2109030"/>
                  <a:gd name="connsiteY0" fmla="*/ 0 h 955040"/>
                  <a:gd name="connsiteX1" fmla="*/ 2109030 w 2109030"/>
                  <a:gd name="connsiteY1" fmla="*/ 0 h 955040"/>
                  <a:gd name="connsiteX2" fmla="*/ 2109030 w 2109030"/>
                  <a:gd name="connsiteY2" fmla="*/ 955040 h 955040"/>
                  <a:gd name="connsiteX3" fmla="*/ 0 w 2109030"/>
                  <a:gd name="connsiteY3" fmla="*/ 955040 h 955040"/>
                  <a:gd name="connsiteX4" fmla="*/ 0 w 2109030"/>
                  <a:gd name="connsiteY4" fmla="*/ 0 h 95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955040">
                    <a:moveTo>
                      <a:pt x="0" y="0"/>
                    </a:moveTo>
                    <a:lnTo>
                      <a:pt x="2109030" y="0"/>
                    </a:lnTo>
                    <a:lnTo>
                      <a:pt x="2109030" y="955040"/>
                    </a:lnTo>
                    <a:lnTo>
                      <a:pt x="0" y="955040"/>
                    </a:lnTo>
                    <a:lnTo>
                      <a:pt x="0" y="0"/>
                    </a:lnTo>
                    <a:close/>
                  </a:path>
                </a:pathLst>
              </a:cu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solidFill>
                    <a:schemeClr val="bg1"/>
                  </a:solidFill>
                  <a:latin typeface="Arial" panose="020B0604020202020204" pitchFamily="34" charset="0"/>
                </a:endParaRPr>
              </a:p>
            </p:txBody>
          </p:sp>
          <p:sp>
            <p:nvSpPr>
              <p:cNvPr id="32" name="Freeform: Shape 31">
                <a:extLst>
                  <a:ext uri="{FF2B5EF4-FFF2-40B4-BE49-F238E27FC236}">
                    <a16:creationId xmlns:a16="http://schemas.microsoft.com/office/drawing/2014/main" id="{094F07CF-315F-4CDD-83BC-F03A0A855298}"/>
                  </a:ext>
                </a:extLst>
              </p:cNvPr>
              <p:cNvSpPr/>
              <p:nvPr/>
            </p:nvSpPr>
            <p:spPr>
              <a:xfrm flipV="1">
                <a:off x="681297" y="3515360"/>
                <a:ext cx="1004222" cy="955040"/>
              </a:xfrm>
              <a:custGeom>
                <a:avLst/>
                <a:gdLst>
                  <a:gd name="connsiteX0" fmla="*/ 0 w 2109030"/>
                  <a:gd name="connsiteY0" fmla="*/ 0 h 955040"/>
                  <a:gd name="connsiteX1" fmla="*/ 2109030 w 2109030"/>
                  <a:gd name="connsiteY1" fmla="*/ 0 h 955040"/>
                  <a:gd name="connsiteX2" fmla="*/ 2109030 w 2109030"/>
                  <a:gd name="connsiteY2" fmla="*/ 955040 h 955040"/>
                  <a:gd name="connsiteX3" fmla="*/ 0 w 2109030"/>
                  <a:gd name="connsiteY3" fmla="*/ 955040 h 955040"/>
                  <a:gd name="connsiteX4" fmla="*/ 0 w 2109030"/>
                  <a:gd name="connsiteY4" fmla="*/ 0 h 95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955040">
                    <a:moveTo>
                      <a:pt x="0" y="0"/>
                    </a:moveTo>
                    <a:lnTo>
                      <a:pt x="2109030" y="0"/>
                    </a:lnTo>
                    <a:lnTo>
                      <a:pt x="2109030" y="955040"/>
                    </a:lnTo>
                    <a:lnTo>
                      <a:pt x="0" y="955040"/>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solidFill>
                    <a:schemeClr val="bg1"/>
                  </a:solidFill>
                  <a:latin typeface="Arial" panose="020B0604020202020204" pitchFamily="34" charset="0"/>
                </a:endParaRPr>
              </a:p>
            </p:txBody>
          </p:sp>
          <p:sp>
            <p:nvSpPr>
              <p:cNvPr id="29" name="Freeform: Shape 28">
                <a:extLst>
                  <a:ext uri="{FF2B5EF4-FFF2-40B4-BE49-F238E27FC236}">
                    <a16:creationId xmlns:a16="http://schemas.microsoft.com/office/drawing/2014/main" id="{EDE0DB6A-F44E-40CB-B081-354A89FAF9D7}"/>
                  </a:ext>
                </a:extLst>
              </p:cNvPr>
              <p:cNvSpPr/>
              <p:nvPr/>
            </p:nvSpPr>
            <p:spPr>
              <a:xfrm flipV="1">
                <a:off x="681297" y="1605280"/>
                <a:ext cx="1004222" cy="955040"/>
              </a:xfrm>
              <a:custGeom>
                <a:avLst/>
                <a:gdLst>
                  <a:gd name="connsiteX0" fmla="*/ 0 w 2109030"/>
                  <a:gd name="connsiteY0" fmla="*/ 0 h 955040"/>
                  <a:gd name="connsiteX1" fmla="*/ 2109030 w 2109030"/>
                  <a:gd name="connsiteY1" fmla="*/ 0 h 955040"/>
                  <a:gd name="connsiteX2" fmla="*/ 2109030 w 2109030"/>
                  <a:gd name="connsiteY2" fmla="*/ 955040 h 955040"/>
                  <a:gd name="connsiteX3" fmla="*/ 0 w 2109030"/>
                  <a:gd name="connsiteY3" fmla="*/ 955040 h 955040"/>
                  <a:gd name="connsiteX4" fmla="*/ 0 w 2109030"/>
                  <a:gd name="connsiteY4" fmla="*/ 0 h 95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955040">
                    <a:moveTo>
                      <a:pt x="0" y="0"/>
                    </a:moveTo>
                    <a:lnTo>
                      <a:pt x="2109030" y="0"/>
                    </a:lnTo>
                    <a:lnTo>
                      <a:pt x="2109030" y="955040"/>
                    </a:lnTo>
                    <a:lnTo>
                      <a:pt x="0" y="955040"/>
                    </a:lnTo>
                    <a:lnTo>
                      <a:pt x="0" y="0"/>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solidFill>
                    <a:schemeClr val="bg1"/>
                  </a:solidFill>
                  <a:latin typeface="Arial" panose="020B0604020202020204" pitchFamily="34" charset="0"/>
                </a:endParaRPr>
              </a:p>
            </p:txBody>
          </p:sp>
          <p:sp>
            <p:nvSpPr>
              <p:cNvPr id="34" name="Freeform: Shape 33">
                <a:extLst>
                  <a:ext uri="{FF2B5EF4-FFF2-40B4-BE49-F238E27FC236}">
                    <a16:creationId xmlns:a16="http://schemas.microsoft.com/office/drawing/2014/main" id="{E0F03668-1ACB-4B8A-94BA-F13941DD09E6}"/>
                  </a:ext>
                </a:extLst>
              </p:cNvPr>
              <p:cNvSpPr/>
              <p:nvPr/>
            </p:nvSpPr>
            <p:spPr>
              <a:xfrm flipV="1">
                <a:off x="681297" y="4470400"/>
                <a:ext cx="1004222" cy="955040"/>
              </a:xfrm>
              <a:custGeom>
                <a:avLst/>
                <a:gdLst>
                  <a:gd name="connsiteX0" fmla="*/ 0 w 2109030"/>
                  <a:gd name="connsiteY0" fmla="*/ 0 h 955040"/>
                  <a:gd name="connsiteX1" fmla="*/ 2109030 w 2109030"/>
                  <a:gd name="connsiteY1" fmla="*/ 0 h 955040"/>
                  <a:gd name="connsiteX2" fmla="*/ 2109030 w 2109030"/>
                  <a:gd name="connsiteY2" fmla="*/ 955040 h 955040"/>
                  <a:gd name="connsiteX3" fmla="*/ 0 w 2109030"/>
                  <a:gd name="connsiteY3" fmla="*/ 955040 h 955040"/>
                  <a:gd name="connsiteX4" fmla="*/ 0 w 2109030"/>
                  <a:gd name="connsiteY4" fmla="*/ 0 h 95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9030" h="955040">
                    <a:moveTo>
                      <a:pt x="0" y="0"/>
                    </a:moveTo>
                    <a:lnTo>
                      <a:pt x="2109030" y="0"/>
                    </a:lnTo>
                    <a:lnTo>
                      <a:pt x="2109030" y="955040"/>
                    </a:lnTo>
                    <a:lnTo>
                      <a:pt x="0" y="955040"/>
                    </a:lnTo>
                    <a:lnTo>
                      <a:pt x="0"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solidFill>
                    <a:schemeClr val="bg1"/>
                  </a:solidFill>
                  <a:latin typeface="Arial" panose="020B0604020202020204" pitchFamily="34" charset="0"/>
                </a:endParaRPr>
              </a:p>
            </p:txBody>
          </p:sp>
        </p:grpSp>
        <p:sp>
          <p:nvSpPr>
            <p:cNvPr id="30" name="TextBox 29">
              <a:extLst>
                <a:ext uri="{FF2B5EF4-FFF2-40B4-BE49-F238E27FC236}">
                  <a16:creationId xmlns:a16="http://schemas.microsoft.com/office/drawing/2014/main" id="{A9538DE7-6099-4DAD-BC86-90F31E565A10}"/>
                </a:ext>
              </a:extLst>
            </p:cNvPr>
            <p:cNvSpPr txBox="1"/>
            <p:nvPr/>
          </p:nvSpPr>
          <p:spPr>
            <a:xfrm>
              <a:off x="694956" y="5585155"/>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092E1C"/>
                  </a:solidFill>
                  <a:latin typeface="Arial" panose="020B0604020202020204" pitchFamily="34" charset="0"/>
                </a:rPr>
                <a:t>5</a:t>
              </a:r>
              <a:endParaRPr lang="en-PH" sz="1350" b="1" dirty="0">
                <a:solidFill>
                  <a:srgbClr val="092E1C"/>
                </a:solidFill>
                <a:latin typeface="Arial" panose="020B0604020202020204" pitchFamily="34" charset="0"/>
              </a:endParaRPr>
            </a:p>
          </p:txBody>
        </p:sp>
        <p:sp>
          <p:nvSpPr>
            <p:cNvPr id="31" name="TextBox 30">
              <a:extLst>
                <a:ext uri="{FF2B5EF4-FFF2-40B4-BE49-F238E27FC236}">
                  <a16:creationId xmlns:a16="http://schemas.microsoft.com/office/drawing/2014/main" id="{65BA0582-B480-4078-AE96-A56E719B0780}"/>
                </a:ext>
              </a:extLst>
            </p:cNvPr>
            <p:cNvSpPr txBox="1"/>
            <p:nvPr/>
          </p:nvSpPr>
          <p:spPr>
            <a:xfrm>
              <a:off x="694956" y="4774089"/>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0E442A"/>
                  </a:solidFill>
                  <a:latin typeface="Arial" panose="020B0604020202020204" pitchFamily="34" charset="0"/>
                </a:rPr>
                <a:t>4</a:t>
              </a:r>
              <a:endParaRPr lang="en-PH" sz="1350" b="1" dirty="0">
                <a:solidFill>
                  <a:srgbClr val="0E442A"/>
                </a:solidFill>
                <a:latin typeface="Arial" panose="020B0604020202020204" pitchFamily="34" charset="0"/>
              </a:endParaRPr>
            </a:p>
          </p:txBody>
        </p:sp>
        <p:sp>
          <p:nvSpPr>
            <p:cNvPr id="39" name="TextBox 38">
              <a:extLst>
                <a:ext uri="{FF2B5EF4-FFF2-40B4-BE49-F238E27FC236}">
                  <a16:creationId xmlns:a16="http://schemas.microsoft.com/office/drawing/2014/main" id="{CFBF519D-DF1A-44B6-88DB-BAB92E998570}"/>
                </a:ext>
              </a:extLst>
            </p:cNvPr>
            <p:cNvSpPr txBox="1"/>
            <p:nvPr/>
          </p:nvSpPr>
          <p:spPr>
            <a:xfrm>
              <a:off x="694956" y="3866531"/>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156740"/>
                  </a:solidFill>
                  <a:latin typeface="Arial" panose="020B0604020202020204" pitchFamily="34" charset="0"/>
                </a:rPr>
                <a:t>3</a:t>
              </a:r>
              <a:endParaRPr lang="en-PH" sz="1350" b="1" dirty="0">
                <a:solidFill>
                  <a:srgbClr val="156740"/>
                </a:solidFill>
                <a:latin typeface="Arial" panose="020B0604020202020204" pitchFamily="34" charset="0"/>
              </a:endParaRPr>
            </a:p>
          </p:txBody>
        </p:sp>
        <p:sp>
          <p:nvSpPr>
            <p:cNvPr id="40" name="TextBox 39">
              <a:extLst>
                <a:ext uri="{FF2B5EF4-FFF2-40B4-BE49-F238E27FC236}">
                  <a16:creationId xmlns:a16="http://schemas.microsoft.com/office/drawing/2014/main" id="{5D37130A-3608-4873-88E6-A6B8EE98A4FC}"/>
                </a:ext>
              </a:extLst>
            </p:cNvPr>
            <p:cNvSpPr txBox="1"/>
            <p:nvPr/>
          </p:nvSpPr>
          <p:spPr>
            <a:xfrm>
              <a:off x="694956" y="2958973"/>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3FD88F"/>
                  </a:solidFill>
                  <a:latin typeface="Arial" panose="020B0604020202020204" pitchFamily="34" charset="0"/>
                </a:rPr>
                <a:t>2</a:t>
              </a:r>
              <a:endParaRPr lang="en-PH" sz="1350" b="1" dirty="0">
                <a:solidFill>
                  <a:srgbClr val="3FD88F"/>
                </a:solidFill>
                <a:latin typeface="Arial" panose="020B0604020202020204" pitchFamily="34" charset="0"/>
              </a:endParaRPr>
            </a:p>
          </p:txBody>
        </p:sp>
        <p:sp>
          <p:nvSpPr>
            <p:cNvPr id="41" name="TextBox 40">
              <a:extLst>
                <a:ext uri="{FF2B5EF4-FFF2-40B4-BE49-F238E27FC236}">
                  <a16:creationId xmlns:a16="http://schemas.microsoft.com/office/drawing/2014/main" id="{64880FEB-FF83-4B5F-9D56-784FD662A95B}"/>
                </a:ext>
              </a:extLst>
            </p:cNvPr>
            <p:cNvSpPr txBox="1"/>
            <p:nvPr/>
          </p:nvSpPr>
          <p:spPr>
            <a:xfrm>
              <a:off x="694956" y="2051415"/>
              <a:ext cx="385200" cy="386062"/>
            </a:xfrm>
            <a:prstGeom prst="ellipse">
              <a:avLst/>
            </a:prstGeom>
            <a:solidFill>
              <a:schemeClr val="bg1"/>
            </a:solidFill>
          </p:spPr>
          <p:txBody>
            <a:bodyPr wrap="square" lIns="0" tIns="0" rIns="0" bIns="0" rtlCol="0" anchor="ctr">
              <a:normAutofit/>
            </a:bodyPr>
            <a:lstStyle/>
            <a:p>
              <a:pPr algn="ctr"/>
              <a:r>
                <a:rPr lang="en-US" sz="1350" b="1" dirty="0">
                  <a:solidFill>
                    <a:srgbClr val="7FE5B4"/>
                  </a:solidFill>
                  <a:latin typeface="Arial" panose="020B0604020202020204" pitchFamily="34" charset="0"/>
                </a:rPr>
                <a:t>1</a:t>
              </a:r>
              <a:endParaRPr lang="en-PH" sz="1350" b="1" dirty="0">
                <a:solidFill>
                  <a:srgbClr val="7FE5B4"/>
                </a:solidFill>
                <a:latin typeface="Arial" panose="020B0604020202020204" pitchFamily="34" charset="0"/>
              </a:endParaRPr>
            </a:p>
          </p:txBody>
        </p:sp>
      </p:grpSp>
    </p:spTree>
    <p:extLst>
      <p:ext uri="{BB962C8B-B14F-4D97-AF65-F5344CB8AC3E}">
        <p14:creationId xmlns:p14="http://schemas.microsoft.com/office/powerpoint/2010/main" val="114741604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BA18EA0-2C25-4280-875D-34465D8C7A4E}"/>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92</a:t>
            </a:fld>
            <a:endParaRPr lang="en-PH" dirty="0"/>
          </a:p>
        </p:txBody>
      </p:sp>
      <p:sp>
        <p:nvSpPr>
          <p:cNvPr id="8" name="Subtitle 7">
            <a:extLst>
              <a:ext uri="{FF2B5EF4-FFF2-40B4-BE49-F238E27FC236}">
                <a16:creationId xmlns:a16="http://schemas.microsoft.com/office/drawing/2014/main" id="{CE258256-275D-421D-8E65-B52307691585}"/>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A4E3A8DF-27AE-45AD-BFA3-BC5158CA4247}"/>
              </a:ext>
            </a:extLst>
          </p:cNvPr>
          <p:cNvSpPr>
            <a:spLocks noGrp="1"/>
          </p:cNvSpPr>
          <p:nvPr>
            <p:ph type="title"/>
          </p:nvPr>
        </p:nvSpPr>
        <p:spPr>
          <a:xfrm>
            <a:off x="628650" y="2546508"/>
            <a:ext cx="7886700" cy="1600556"/>
          </a:xfrm>
        </p:spPr>
        <p:txBody>
          <a:bodyPr/>
          <a:lstStyle/>
          <a:p>
            <a:r>
              <a:rPr lang="en-PH" dirty="0"/>
              <a:t>Petal Slides</a:t>
            </a:r>
          </a:p>
        </p:txBody>
      </p:sp>
    </p:spTree>
    <p:extLst>
      <p:ext uri="{BB962C8B-B14F-4D97-AF65-F5344CB8AC3E}">
        <p14:creationId xmlns:p14="http://schemas.microsoft.com/office/powerpoint/2010/main" val="91234802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9F41-444C-46C6-9F51-57D76C57DF80}"/>
              </a:ext>
            </a:extLst>
          </p:cNvPr>
          <p:cNvSpPr>
            <a:spLocks noGrp="1"/>
          </p:cNvSpPr>
          <p:nvPr>
            <p:ph type="title"/>
          </p:nvPr>
        </p:nvSpPr>
        <p:spPr>
          <a:xfrm>
            <a:off x="628650" y="365125"/>
            <a:ext cx="7886700" cy="617538"/>
          </a:xfrm>
        </p:spPr>
        <p:txBody>
          <a:bodyPr>
            <a:normAutofit/>
          </a:bodyPr>
          <a:lstStyle/>
          <a:p>
            <a:r>
              <a:rPr lang="en-PH" dirty="0"/>
              <a:t>Petal Slide – Four Segments</a:t>
            </a:r>
          </a:p>
        </p:txBody>
      </p:sp>
      <p:sp>
        <p:nvSpPr>
          <p:cNvPr id="4" name="Slide Number Placeholder 3">
            <a:extLst>
              <a:ext uri="{FF2B5EF4-FFF2-40B4-BE49-F238E27FC236}">
                <a16:creationId xmlns:a16="http://schemas.microsoft.com/office/drawing/2014/main" id="{5EFEE6F1-E30C-4FC7-8469-3C190C45733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93</a:t>
            </a:fld>
            <a:endParaRPr lang="en-PH" dirty="0"/>
          </a:p>
        </p:txBody>
      </p:sp>
      <p:sp>
        <p:nvSpPr>
          <p:cNvPr id="25" name="Oval 24">
            <a:extLst>
              <a:ext uri="{FF2B5EF4-FFF2-40B4-BE49-F238E27FC236}">
                <a16:creationId xmlns:a16="http://schemas.microsoft.com/office/drawing/2014/main" id="{2700E375-5CFC-4168-A3AB-897CB1A6F9C9}"/>
              </a:ext>
            </a:extLst>
          </p:cNvPr>
          <p:cNvSpPr/>
          <p:nvPr/>
        </p:nvSpPr>
        <p:spPr>
          <a:xfrm>
            <a:off x="3618410" y="2984307"/>
            <a:ext cx="1506675" cy="1506678"/>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grpSp>
        <p:nvGrpSpPr>
          <p:cNvPr id="27" name="Group 26">
            <a:extLst>
              <a:ext uri="{FF2B5EF4-FFF2-40B4-BE49-F238E27FC236}">
                <a16:creationId xmlns:a16="http://schemas.microsoft.com/office/drawing/2014/main" id="{EB93CBB3-92DF-4478-9147-A941918772A2}"/>
              </a:ext>
            </a:extLst>
          </p:cNvPr>
          <p:cNvGrpSpPr/>
          <p:nvPr/>
        </p:nvGrpSpPr>
        <p:grpSpPr>
          <a:xfrm rot="18900000">
            <a:off x="3305449" y="2435302"/>
            <a:ext cx="2703473" cy="2703476"/>
            <a:chOff x="4026679" y="1991596"/>
            <a:chExt cx="3604630" cy="3604635"/>
          </a:xfrm>
        </p:grpSpPr>
        <p:sp>
          <p:nvSpPr>
            <p:cNvPr id="28" name="Oval 27">
              <a:extLst>
                <a:ext uri="{FF2B5EF4-FFF2-40B4-BE49-F238E27FC236}">
                  <a16:creationId xmlns:a16="http://schemas.microsoft.com/office/drawing/2014/main" id="{4A6B2FC6-2E90-41F8-90FD-AB2B0817EEFC}"/>
                </a:ext>
              </a:extLst>
            </p:cNvPr>
            <p:cNvSpPr/>
            <p:nvPr/>
          </p:nvSpPr>
          <p:spPr>
            <a:xfrm>
              <a:off x="4026679" y="2996048"/>
              <a:ext cx="1595730" cy="159573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29" name="Oval 28">
              <a:extLst>
                <a:ext uri="{FF2B5EF4-FFF2-40B4-BE49-F238E27FC236}">
                  <a16:creationId xmlns:a16="http://schemas.microsoft.com/office/drawing/2014/main" id="{404400BF-C096-4B36-BEA9-D9C37388D61F}"/>
                </a:ext>
              </a:extLst>
            </p:cNvPr>
            <p:cNvSpPr/>
            <p:nvPr/>
          </p:nvSpPr>
          <p:spPr>
            <a:xfrm>
              <a:off x="5031129" y="4000500"/>
              <a:ext cx="1595730" cy="15957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0" name="Oval 29">
              <a:extLst>
                <a:ext uri="{FF2B5EF4-FFF2-40B4-BE49-F238E27FC236}">
                  <a16:creationId xmlns:a16="http://schemas.microsoft.com/office/drawing/2014/main" id="{F97B172D-E031-47E7-B60D-C35F108A2072}"/>
                </a:ext>
              </a:extLst>
            </p:cNvPr>
            <p:cNvSpPr/>
            <p:nvPr/>
          </p:nvSpPr>
          <p:spPr>
            <a:xfrm>
              <a:off x="6035579" y="2996048"/>
              <a:ext cx="1595730" cy="15957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sp>
          <p:nvSpPr>
            <p:cNvPr id="31" name="Oval 30">
              <a:extLst>
                <a:ext uri="{FF2B5EF4-FFF2-40B4-BE49-F238E27FC236}">
                  <a16:creationId xmlns:a16="http://schemas.microsoft.com/office/drawing/2014/main" id="{01B4D719-E4FC-420F-A80B-F7AE2ABC8C90}"/>
                </a:ext>
              </a:extLst>
            </p:cNvPr>
            <p:cNvSpPr/>
            <p:nvPr/>
          </p:nvSpPr>
          <p:spPr>
            <a:xfrm>
              <a:off x="5031129" y="1991596"/>
              <a:ext cx="1595730" cy="159573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350" dirty="0">
                <a:latin typeface="Arial" panose="020B0604020202020204" pitchFamily="34" charset="0"/>
              </a:endParaRPr>
            </a:p>
          </p:txBody>
        </p:sp>
      </p:grpSp>
      <p:sp>
        <p:nvSpPr>
          <p:cNvPr id="32" name="Oval 31">
            <a:extLst>
              <a:ext uri="{FF2B5EF4-FFF2-40B4-BE49-F238E27FC236}">
                <a16:creationId xmlns:a16="http://schemas.microsoft.com/office/drawing/2014/main" id="{4EA6C331-B6C3-4791-855E-2A16A229DF44}"/>
              </a:ext>
            </a:extLst>
          </p:cNvPr>
          <p:cNvSpPr/>
          <p:nvPr/>
        </p:nvSpPr>
        <p:spPr>
          <a:xfrm>
            <a:off x="4074211" y="3204067"/>
            <a:ext cx="1165946" cy="116594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400" b="1" dirty="0">
                <a:solidFill>
                  <a:schemeClr val="accent1"/>
                </a:solidFill>
                <a:latin typeface="Arial" panose="020B0604020202020204" pitchFamily="34" charset="0"/>
              </a:rPr>
              <a:t>Lorem ipsum </a:t>
            </a:r>
            <a:endParaRPr lang="en-PH" sz="1400" b="1" dirty="0">
              <a:solidFill>
                <a:schemeClr val="accent1"/>
              </a:solidFill>
              <a:latin typeface="Arial" panose="020B0604020202020204" pitchFamily="34" charset="0"/>
            </a:endParaRPr>
          </a:p>
        </p:txBody>
      </p:sp>
      <p:sp>
        <p:nvSpPr>
          <p:cNvPr id="33" name="TextBox 32">
            <a:extLst>
              <a:ext uri="{FF2B5EF4-FFF2-40B4-BE49-F238E27FC236}">
                <a16:creationId xmlns:a16="http://schemas.microsoft.com/office/drawing/2014/main" id="{080B6EF8-30DE-411B-BDB9-A56E7DA7B08B}"/>
              </a:ext>
            </a:extLst>
          </p:cNvPr>
          <p:cNvSpPr txBox="1"/>
          <p:nvPr/>
        </p:nvSpPr>
        <p:spPr>
          <a:xfrm>
            <a:off x="628650" y="2234507"/>
            <a:ext cx="2482572" cy="381234"/>
          </a:xfrm>
          <a:prstGeom prst="rect">
            <a:avLst/>
          </a:prstGeom>
          <a:noFill/>
        </p:spPr>
        <p:txBody>
          <a:bodyPr wrap="square" lIns="0" tIns="0" rIns="0" bIns="0" rtlCol="0" anchor="b">
            <a:normAutofit/>
          </a:bodyPr>
          <a:lstStyle/>
          <a:p>
            <a:r>
              <a:rPr lang="en-US" sz="1400" b="1" dirty="0">
                <a:solidFill>
                  <a:schemeClr val="accent1"/>
                </a:solidFill>
                <a:latin typeface="Arial" panose="020B0604020202020204" pitchFamily="34" charset="0"/>
              </a:rPr>
              <a:t>Header</a:t>
            </a:r>
            <a:endParaRPr lang="en-PH" sz="1400" b="1" dirty="0">
              <a:solidFill>
                <a:schemeClr val="accent1"/>
              </a:solidFill>
              <a:latin typeface="Arial" panose="020B0604020202020204" pitchFamily="34" charset="0"/>
            </a:endParaRPr>
          </a:p>
        </p:txBody>
      </p:sp>
      <p:sp>
        <p:nvSpPr>
          <p:cNvPr id="34" name="TextBox 33">
            <a:extLst>
              <a:ext uri="{FF2B5EF4-FFF2-40B4-BE49-F238E27FC236}">
                <a16:creationId xmlns:a16="http://schemas.microsoft.com/office/drawing/2014/main" id="{58CC92E4-989B-4EF9-A0EB-6A6915B95C63}"/>
              </a:ext>
            </a:extLst>
          </p:cNvPr>
          <p:cNvSpPr txBox="1"/>
          <p:nvPr/>
        </p:nvSpPr>
        <p:spPr>
          <a:xfrm>
            <a:off x="628650" y="2668181"/>
            <a:ext cx="2613068" cy="724278"/>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35" name="TextBox 34">
            <a:extLst>
              <a:ext uri="{FF2B5EF4-FFF2-40B4-BE49-F238E27FC236}">
                <a16:creationId xmlns:a16="http://schemas.microsoft.com/office/drawing/2014/main" id="{0D1D13FF-CDA1-40CB-AEFD-003939C836A7}"/>
              </a:ext>
            </a:extLst>
          </p:cNvPr>
          <p:cNvSpPr txBox="1"/>
          <p:nvPr/>
        </p:nvSpPr>
        <p:spPr>
          <a:xfrm>
            <a:off x="628650" y="3873404"/>
            <a:ext cx="2482572" cy="381234"/>
          </a:xfrm>
          <a:prstGeom prst="rect">
            <a:avLst/>
          </a:prstGeom>
          <a:noFill/>
        </p:spPr>
        <p:txBody>
          <a:bodyPr wrap="square" lIns="0" tIns="0" rIns="0" bIns="0" rtlCol="0" anchor="b">
            <a:normAutofit/>
          </a:bodyPr>
          <a:lstStyle/>
          <a:p>
            <a:r>
              <a:rPr lang="en-US" sz="1400" b="1" dirty="0">
                <a:solidFill>
                  <a:srgbClr val="3EAF93"/>
                </a:solidFill>
                <a:latin typeface="Arial" panose="020B0604020202020204" pitchFamily="34" charset="0"/>
              </a:rPr>
              <a:t>Header</a:t>
            </a:r>
            <a:endParaRPr lang="en-PH" sz="1400" b="1" dirty="0">
              <a:solidFill>
                <a:srgbClr val="3EAF93"/>
              </a:solidFill>
              <a:latin typeface="Arial" panose="020B0604020202020204" pitchFamily="34" charset="0"/>
            </a:endParaRPr>
          </a:p>
        </p:txBody>
      </p:sp>
      <p:sp>
        <p:nvSpPr>
          <p:cNvPr id="36" name="TextBox 35">
            <a:extLst>
              <a:ext uri="{FF2B5EF4-FFF2-40B4-BE49-F238E27FC236}">
                <a16:creationId xmlns:a16="http://schemas.microsoft.com/office/drawing/2014/main" id="{F5FC00E7-2CF2-4CAD-9A83-35E732235CA4}"/>
              </a:ext>
            </a:extLst>
          </p:cNvPr>
          <p:cNvSpPr txBox="1"/>
          <p:nvPr/>
        </p:nvSpPr>
        <p:spPr>
          <a:xfrm>
            <a:off x="628650" y="4307078"/>
            <a:ext cx="2613068" cy="724278"/>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10" name="Straight Connector 9">
            <a:extLst>
              <a:ext uri="{FF2B5EF4-FFF2-40B4-BE49-F238E27FC236}">
                <a16:creationId xmlns:a16="http://schemas.microsoft.com/office/drawing/2014/main" id="{1A8BB8B4-F4A4-4AD4-B53C-F0B9C96A8D87}"/>
              </a:ext>
            </a:extLst>
          </p:cNvPr>
          <p:cNvCxnSpPr>
            <a:cxnSpLocks/>
          </p:cNvCxnSpPr>
          <p:nvPr/>
        </p:nvCxnSpPr>
        <p:spPr>
          <a:xfrm>
            <a:off x="3111222" y="3030320"/>
            <a:ext cx="454938"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2A58D02-3B94-4AFF-8D29-0DE49C6CEF6F}"/>
              </a:ext>
            </a:extLst>
          </p:cNvPr>
          <p:cNvCxnSpPr>
            <a:cxnSpLocks/>
            <a:stCxn id="36" idx="3"/>
          </p:cNvCxnSpPr>
          <p:nvPr/>
        </p:nvCxnSpPr>
        <p:spPr>
          <a:xfrm>
            <a:off x="3241718" y="4669217"/>
            <a:ext cx="415882"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B7A4A913-2282-464D-9582-1B447FB01692}"/>
              </a:ext>
            </a:extLst>
          </p:cNvPr>
          <p:cNvSpPr txBox="1"/>
          <p:nvPr/>
        </p:nvSpPr>
        <p:spPr>
          <a:xfrm>
            <a:off x="6032778" y="2182067"/>
            <a:ext cx="2482572" cy="381234"/>
          </a:xfrm>
          <a:prstGeom prst="rect">
            <a:avLst/>
          </a:prstGeom>
          <a:noFill/>
        </p:spPr>
        <p:txBody>
          <a:bodyPr wrap="square" lIns="0" tIns="0" rIns="0" bIns="0" rtlCol="0" anchor="b">
            <a:normAutofit/>
          </a:bodyPr>
          <a:lstStyle/>
          <a:p>
            <a:pPr algn="r"/>
            <a:r>
              <a:rPr lang="en-US" sz="1400" b="1" dirty="0">
                <a:solidFill>
                  <a:srgbClr val="0E442A"/>
                </a:solidFill>
                <a:latin typeface="Arial" panose="020B0604020202020204" pitchFamily="34" charset="0"/>
              </a:rPr>
              <a:t>Header</a:t>
            </a:r>
            <a:endParaRPr lang="en-PH" sz="1400" b="1" dirty="0">
              <a:solidFill>
                <a:srgbClr val="0E442A"/>
              </a:solidFill>
              <a:latin typeface="Arial" panose="020B0604020202020204" pitchFamily="34" charset="0"/>
            </a:endParaRPr>
          </a:p>
        </p:txBody>
      </p:sp>
      <p:sp>
        <p:nvSpPr>
          <p:cNvPr id="43" name="TextBox 42">
            <a:extLst>
              <a:ext uri="{FF2B5EF4-FFF2-40B4-BE49-F238E27FC236}">
                <a16:creationId xmlns:a16="http://schemas.microsoft.com/office/drawing/2014/main" id="{76E6A3E3-875A-4B30-B86E-EB3355BDED0B}"/>
              </a:ext>
            </a:extLst>
          </p:cNvPr>
          <p:cNvSpPr txBox="1"/>
          <p:nvPr/>
        </p:nvSpPr>
        <p:spPr>
          <a:xfrm>
            <a:off x="5902282" y="2615741"/>
            <a:ext cx="2613068" cy="724278"/>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44" name="TextBox 43">
            <a:extLst>
              <a:ext uri="{FF2B5EF4-FFF2-40B4-BE49-F238E27FC236}">
                <a16:creationId xmlns:a16="http://schemas.microsoft.com/office/drawing/2014/main" id="{19C528D1-A45B-4C31-86C8-6CB7189454F8}"/>
              </a:ext>
            </a:extLst>
          </p:cNvPr>
          <p:cNvSpPr txBox="1"/>
          <p:nvPr/>
        </p:nvSpPr>
        <p:spPr>
          <a:xfrm>
            <a:off x="6032778" y="3820964"/>
            <a:ext cx="2482572" cy="381234"/>
          </a:xfrm>
          <a:prstGeom prst="rect">
            <a:avLst/>
          </a:prstGeom>
          <a:noFill/>
        </p:spPr>
        <p:txBody>
          <a:bodyPr wrap="square" lIns="0" tIns="0" rIns="0" bIns="0" rtlCol="0" anchor="b">
            <a:normAutofit/>
          </a:bodyPr>
          <a:lstStyle/>
          <a:p>
            <a:pPr algn="r"/>
            <a:r>
              <a:rPr lang="en-US" sz="1400" b="1" dirty="0">
                <a:solidFill>
                  <a:srgbClr val="092E1C"/>
                </a:solidFill>
                <a:latin typeface="Arial" panose="020B0604020202020204" pitchFamily="34" charset="0"/>
              </a:rPr>
              <a:t>Header</a:t>
            </a:r>
            <a:endParaRPr lang="en-PH" sz="1400" b="1" dirty="0">
              <a:solidFill>
                <a:srgbClr val="092E1C"/>
              </a:solidFill>
              <a:latin typeface="Arial" panose="020B0604020202020204" pitchFamily="34" charset="0"/>
            </a:endParaRPr>
          </a:p>
        </p:txBody>
      </p:sp>
      <p:sp>
        <p:nvSpPr>
          <p:cNvPr id="45" name="TextBox 44">
            <a:extLst>
              <a:ext uri="{FF2B5EF4-FFF2-40B4-BE49-F238E27FC236}">
                <a16:creationId xmlns:a16="http://schemas.microsoft.com/office/drawing/2014/main" id="{F6BFD935-1E32-4F81-9FD6-09FB7C4FAC6A}"/>
              </a:ext>
            </a:extLst>
          </p:cNvPr>
          <p:cNvSpPr txBox="1"/>
          <p:nvPr/>
        </p:nvSpPr>
        <p:spPr>
          <a:xfrm>
            <a:off x="5902282" y="4254638"/>
            <a:ext cx="2613068" cy="724278"/>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46" name="Straight Connector 45">
            <a:extLst>
              <a:ext uri="{FF2B5EF4-FFF2-40B4-BE49-F238E27FC236}">
                <a16:creationId xmlns:a16="http://schemas.microsoft.com/office/drawing/2014/main" id="{C70AD14F-C6EF-496E-8522-D89A186F0DD5}"/>
              </a:ext>
            </a:extLst>
          </p:cNvPr>
          <p:cNvCxnSpPr>
            <a:cxnSpLocks/>
          </p:cNvCxnSpPr>
          <p:nvPr/>
        </p:nvCxnSpPr>
        <p:spPr>
          <a:xfrm flipH="1">
            <a:off x="5681580" y="2984314"/>
            <a:ext cx="475380"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A8E4D473-5BBB-41B6-90A3-6FA93D5B71E8}"/>
              </a:ext>
            </a:extLst>
          </p:cNvPr>
          <p:cNvCxnSpPr>
            <a:cxnSpLocks/>
          </p:cNvCxnSpPr>
          <p:nvPr/>
        </p:nvCxnSpPr>
        <p:spPr>
          <a:xfrm flipH="1">
            <a:off x="5681579" y="4611811"/>
            <a:ext cx="455061"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EC0CFC55-299C-408B-A2DF-58D69101A33D}"/>
              </a:ext>
            </a:extLst>
          </p:cNvPr>
          <p:cNvGrpSpPr/>
          <p:nvPr/>
        </p:nvGrpSpPr>
        <p:grpSpPr>
          <a:xfrm>
            <a:off x="3758501" y="2888384"/>
            <a:ext cx="475200" cy="475200"/>
            <a:chOff x="1649691" y="3230880"/>
            <a:chExt cx="914400" cy="914400"/>
          </a:xfrm>
          <a:solidFill>
            <a:schemeClr val="bg1"/>
          </a:solidFill>
        </p:grpSpPr>
        <p:sp>
          <p:nvSpPr>
            <p:cNvPr id="38" name="Accent">
              <a:extLst>
                <a:ext uri="{FF2B5EF4-FFF2-40B4-BE49-F238E27FC236}">
                  <a16:creationId xmlns:a16="http://schemas.microsoft.com/office/drawing/2014/main" id="{69D24C53-526D-44EC-8232-8BE0B12A0133}"/>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40" name="Outline">
              <a:extLst>
                <a:ext uri="{FF2B5EF4-FFF2-40B4-BE49-F238E27FC236}">
                  <a16:creationId xmlns:a16="http://schemas.microsoft.com/office/drawing/2014/main" id="{86EE5695-9087-4777-B892-CB45419047E1}"/>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58" name="Group 57">
            <a:extLst>
              <a:ext uri="{FF2B5EF4-FFF2-40B4-BE49-F238E27FC236}">
                <a16:creationId xmlns:a16="http://schemas.microsoft.com/office/drawing/2014/main" id="{CF15E785-A5A6-407C-A4EE-5239CB1926AD}"/>
              </a:ext>
            </a:extLst>
          </p:cNvPr>
          <p:cNvGrpSpPr/>
          <p:nvPr/>
        </p:nvGrpSpPr>
        <p:grpSpPr>
          <a:xfrm>
            <a:off x="5143712" y="2892524"/>
            <a:ext cx="475200" cy="475200"/>
            <a:chOff x="1649691" y="3230880"/>
            <a:chExt cx="914400" cy="914400"/>
          </a:xfrm>
          <a:solidFill>
            <a:schemeClr val="bg1"/>
          </a:solidFill>
        </p:grpSpPr>
        <p:sp>
          <p:nvSpPr>
            <p:cNvPr id="59" name="Accent">
              <a:extLst>
                <a:ext uri="{FF2B5EF4-FFF2-40B4-BE49-F238E27FC236}">
                  <a16:creationId xmlns:a16="http://schemas.microsoft.com/office/drawing/2014/main" id="{6F6C9C0F-FAAC-463D-94EF-248866372C4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0" name="Outline">
              <a:extLst>
                <a:ext uri="{FF2B5EF4-FFF2-40B4-BE49-F238E27FC236}">
                  <a16:creationId xmlns:a16="http://schemas.microsoft.com/office/drawing/2014/main" id="{3B4CABE0-7FE3-4AD6-B367-F0D243B0D9E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1" name="Group 60">
            <a:extLst>
              <a:ext uri="{FF2B5EF4-FFF2-40B4-BE49-F238E27FC236}">
                <a16:creationId xmlns:a16="http://schemas.microsoft.com/office/drawing/2014/main" id="{AB53DA45-7D20-4FEE-9CDF-6EA83D3E2123}"/>
              </a:ext>
            </a:extLst>
          </p:cNvPr>
          <p:cNvGrpSpPr/>
          <p:nvPr/>
        </p:nvGrpSpPr>
        <p:grpSpPr>
          <a:xfrm>
            <a:off x="5072100" y="4176080"/>
            <a:ext cx="475200" cy="475200"/>
            <a:chOff x="1649691" y="3230880"/>
            <a:chExt cx="914400" cy="914400"/>
          </a:xfrm>
          <a:solidFill>
            <a:schemeClr val="bg1"/>
          </a:solidFill>
        </p:grpSpPr>
        <p:sp>
          <p:nvSpPr>
            <p:cNvPr id="62" name="Accent">
              <a:extLst>
                <a:ext uri="{FF2B5EF4-FFF2-40B4-BE49-F238E27FC236}">
                  <a16:creationId xmlns:a16="http://schemas.microsoft.com/office/drawing/2014/main" id="{894394A6-E37B-41F3-BF05-7A7D425F751C}"/>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3" name="Outline">
              <a:extLst>
                <a:ext uri="{FF2B5EF4-FFF2-40B4-BE49-F238E27FC236}">
                  <a16:creationId xmlns:a16="http://schemas.microsoft.com/office/drawing/2014/main" id="{4E4C541F-5EAD-4465-ABAC-9204D528994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4" name="Group 63">
            <a:extLst>
              <a:ext uri="{FF2B5EF4-FFF2-40B4-BE49-F238E27FC236}">
                <a16:creationId xmlns:a16="http://schemas.microsoft.com/office/drawing/2014/main" id="{2E929E88-161D-497B-BA21-1C8761E5F13E}"/>
              </a:ext>
            </a:extLst>
          </p:cNvPr>
          <p:cNvGrpSpPr/>
          <p:nvPr/>
        </p:nvGrpSpPr>
        <p:grpSpPr>
          <a:xfrm>
            <a:off x="3786936" y="4176080"/>
            <a:ext cx="475200" cy="475200"/>
            <a:chOff x="1649691" y="3230880"/>
            <a:chExt cx="914400" cy="914400"/>
          </a:xfrm>
          <a:solidFill>
            <a:schemeClr val="bg1"/>
          </a:solidFill>
        </p:grpSpPr>
        <p:sp>
          <p:nvSpPr>
            <p:cNvPr id="65" name="Accent">
              <a:extLst>
                <a:ext uri="{FF2B5EF4-FFF2-40B4-BE49-F238E27FC236}">
                  <a16:creationId xmlns:a16="http://schemas.microsoft.com/office/drawing/2014/main" id="{EC2DCAC8-A6BE-4D9F-A6A2-78B18B02CAA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6" name="Outline">
              <a:extLst>
                <a:ext uri="{FF2B5EF4-FFF2-40B4-BE49-F238E27FC236}">
                  <a16:creationId xmlns:a16="http://schemas.microsoft.com/office/drawing/2014/main" id="{FDBF5350-BBFC-4830-8210-94F99ABAED8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183460299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9F41-444C-46C6-9F51-57D76C57DF80}"/>
              </a:ext>
            </a:extLst>
          </p:cNvPr>
          <p:cNvSpPr>
            <a:spLocks noGrp="1"/>
          </p:cNvSpPr>
          <p:nvPr>
            <p:ph type="title"/>
          </p:nvPr>
        </p:nvSpPr>
        <p:spPr>
          <a:xfrm>
            <a:off x="628650" y="365125"/>
            <a:ext cx="7886700" cy="617538"/>
          </a:xfrm>
        </p:spPr>
        <p:txBody>
          <a:bodyPr>
            <a:normAutofit/>
          </a:bodyPr>
          <a:lstStyle/>
          <a:p>
            <a:r>
              <a:rPr lang="en-PH" dirty="0"/>
              <a:t>Petal Slide – Five Segments</a:t>
            </a:r>
          </a:p>
        </p:txBody>
      </p:sp>
      <p:sp>
        <p:nvSpPr>
          <p:cNvPr id="4" name="Slide Number Placeholder 3">
            <a:extLst>
              <a:ext uri="{FF2B5EF4-FFF2-40B4-BE49-F238E27FC236}">
                <a16:creationId xmlns:a16="http://schemas.microsoft.com/office/drawing/2014/main" id="{5EFEE6F1-E30C-4FC7-8469-3C190C45733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94</a:t>
            </a:fld>
            <a:endParaRPr lang="en-PH" dirty="0"/>
          </a:p>
        </p:txBody>
      </p:sp>
      <p:sp>
        <p:nvSpPr>
          <p:cNvPr id="60" name="Oval 59">
            <a:extLst>
              <a:ext uri="{FF2B5EF4-FFF2-40B4-BE49-F238E27FC236}">
                <a16:creationId xmlns:a16="http://schemas.microsoft.com/office/drawing/2014/main" id="{C950145E-4A4C-4E92-BF7E-7FDF9914C2C5}"/>
              </a:ext>
            </a:extLst>
          </p:cNvPr>
          <p:cNvSpPr/>
          <p:nvPr/>
        </p:nvSpPr>
        <p:spPr>
          <a:xfrm>
            <a:off x="4763962" y="2947642"/>
            <a:ext cx="1196798" cy="119679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7" name="Oval 6">
            <a:extLst>
              <a:ext uri="{FF2B5EF4-FFF2-40B4-BE49-F238E27FC236}">
                <a16:creationId xmlns:a16="http://schemas.microsoft.com/office/drawing/2014/main" id="{F2010AF8-1188-4321-A883-57E70EADFB7E}"/>
              </a:ext>
            </a:extLst>
          </p:cNvPr>
          <p:cNvSpPr/>
          <p:nvPr/>
        </p:nvSpPr>
        <p:spPr>
          <a:xfrm>
            <a:off x="4494607" y="3776629"/>
            <a:ext cx="1196798" cy="119679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8" name="Oval 7">
            <a:extLst>
              <a:ext uri="{FF2B5EF4-FFF2-40B4-BE49-F238E27FC236}">
                <a16:creationId xmlns:a16="http://schemas.microsoft.com/office/drawing/2014/main" id="{805B528C-F464-4518-8749-3337310B5D49}"/>
              </a:ext>
            </a:extLst>
          </p:cNvPr>
          <p:cNvSpPr/>
          <p:nvPr/>
        </p:nvSpPr>
        <p:spPr>
          <a:xfrm>
            <a:off x="3622960" y="3776629"/>
            <a:ext cx="1196798" cy="1196798"/>
          </a:xfrm>
          <a:prstGeom prst="ellipse">
            <a:avLst/>
          </a:prstGeom>
          <a:solidFill>
            <a:schemeClr val="accent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9" name="Oval 8">
            <a:extLst>
              <a:ext uri="{FF2B5EF4-FFF2-40B4-BE49-F238E27FC236}">
                <a16:creationId xmlns:a16="http://schemas.microsoft.com/office/drawing/2014/main" id="{6CCAC28C-E0A7-4171-8DDA-2492D9A0E06D}"/>
              </a:ext>
            </a:extLst>
          </p:cNvPr>
          <p:cNvSpPr/>
          <p:nvPr/>
        </p:nvSpPr>
        <p:spPr>
          <a:xfrm>
            <a:off x="3353605" y="2947642"/>
            <a:ext cx="1196798" cy="119679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61" name="Oval 60">
            <a:extLst>
              <a:ext uri="{FF2B5EF4-FFF2-40B4-BE49-F238E27FC236}">
                <a16:creationId xmlns:a16="http://schemas.microsoft.com/office/drawing/2014/main" id="{ACF8F7DF-CBC2-4ED4-9471-69977BD343B6}"/>
              </a:ext>
            </a:extLst>
          </p:cNvPr>
          <p:cNvSpPr/>
          <p:nvPr/>
        </p:nvSpPr>
        <p:spPr>
          <a:xfrm>
            <a:off x="4058785" y="2435302"/>
            <a:ext cx="1196798" cy="11967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78" name="TextBox 77">
            <a:extLst>
              <a:ext uri="{FF2B5EF4-FFF2-40B4-BE49-F238E27FC236}">
                <a16:creationId xmlns:a16="http://schemas.microsoft.com/office/drawing/2014/main" id="{83CC97EC-9CC7-4EBE-BBFF-92E83B1A1774}"/>
              </a:ext>
            </a:extLst>
          </p:cNvPr>
          <p:cNvSpPr txBox="1"/>
          <p:nvPr/>
        </p:nvSpPr>
        <p:spPr>
          <a:xfrm>
            <a:off x="628651" y="2030734"/>
            <a:ext cx="2482572" cy="255953"/>
          </a:xfrm>
          <a:prstGeom prst="rect">
            <a:avLst/>
          </a:prstGeom>
          <a:noFill/>
        </p:spPr>
        <p:txBody>
          <a:bodyPr wrap="square" lIns="0" tIns="0" rIns="0" bIns="0" rtlCol="0" anchor="b">
            <a:normAutofit/>
          </a:bodyPr>
          <a:lstStyle/>
          <a:p>
            <a:r>
              <a:rPr lang="en-US" sz="1400" b="1" dirty="0">
                <a:solidFill>
                  <a:srgbClr val="156740"/>
                </a:solidFill>
                <a:latin typeface="Arial" panose="020B0604020202020204" pitchFamily="34" charset="0"/>
              </a:rPr>
              <a:t>Header</a:t>
            </a:r>
            <a:endParaRPr lang="en-PH" sz="1400" b="1" dirty="0">
              <a:solidFill>
                <a:srgbClr val="156740"/>
              </a:solidFill>
              <a:latin typeface="Arial" panose="020B0604020202020204" pitchFamily="34" charset="0"/>
            </a:endParaRPr>
          </a:p>
        </p:txBody>
      </p:sp>
      <p:sp>
        <p:nvSpPr>
          <p:cNvPr id="79" name="TextBox 78">
            <a:extLst>
              <a:ext uri="{FF2B5EF4-FFF2-40B4-BE49-F238E27FC236}">
                <a16:creationId xmlns:a16="http://schemas.microsoft.com/office/drawing/2014/main" id="{D77FC608-8D5C-4082-B854-88C152255598}"/>
              </a:ext>
            </a:extLst>
          </p:cNvPr>
          <p:cNvSpPr txBox="1"/>
          <p:nvPr/>
        </p:nvSpPr>
        <p:spPr>
          <a:xfrm>
            <a:off x="628650" y="2339122"/>
            <a:ext cx="2307672" cy="915659"/>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80" name="TextBox 79">
            <a:extLst>
              <a:ext uri="{FF2B5EF4-FFF2-40B4-BE49-F238E27FC236}">
                <a16:creationId xmlns:a16="http://schemas.microsoft.com/office/drawing/2014/main" id="{E2D41E3E-F4E5-49A8-9CA4-63B0BE6FF741}"/>
              </a:ext>
            </a:extLst>
          </p:cNvPr>
          <p:cNvSpPr txBox="1"/>
          <p:nvPr/>
        </p:nvSpPr>
        <p:spPr>
          <a:xfrm>
            <a:off x="628651" y="3356503"/>
            <a:ext cx="2482572" cy="255953"/>
          </a:xfrm>
          <a:prstGeom prst="rect">
            <a:avLst/>
          </a:prstGeom>
          <a:noFill/>
        </p:spPr>
        <p:txBody>
          <a:bodyPr wrap="square" lIns="0" tIns="0" rIns="0" bIns="0" rtlCol="0" anchor="b">
            <a:normAutofit/>
          </a:bodyPr>
          <a:lstStyle/>
          <a:p>
            <a:r>
              <a:rPr lang="en-US" sz="1400" b="1" dirty="0">
                <a:solidFill>
                  <a:srgbClr val="3EAF93"/>
                </a:solidFill>
                <a:latin typeface="Arial" panose="020B0604020202020204" pitchFamily="34" charset="0"/>
              </a:rPr>
              <a:t>Header</a:t>
            </a:r>
            <a:endParaRPr lang="en-PH" sz="1400" b="1" dirty="0">
              <a:solidFill>
                <a:srgbClr val="3EAF93"/>
              </a:solidFill>
              <a:latin typeface="Arial" panose="020B0604020202020204" pitchFamily="34" charset="0"/>
            </a:endParaRPr>
          </a:p>
        </p:txBody>
      </p:sp>
      <p:sp>
        <p:nvSpPr>
          <p:cNvPr id="81" name="TextBox 80">
            <a:extLst>
              <a:ext uri="{FF2B5EF4-FFF2-40B4-BE49-F238E27FC236}">
                <a16:creationId xmlns:a16="http://schemas.microsoft.com/office/drawing/2014/main" id="{ACF164DA-FD39-417C-B86C-5810039F6B36}"/>
              </a:ext>
            </a:extLst>
          </p:cNvPr>
          <p:cNvSpPr txBox="1"/>
          <p:nvPr/>
        </p:nvSpPr>
        <p:spPr>
          <a:xfrm>
            <a:off x="628650" y="3664891"/>
            <a:ext cx="2307672" cy="915659"/>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82" name="Straight Connector 81">
            <a:extLst>
              <a:ext uri="{FF2B5EF4-FFF2-40B4-BE49-F238E27FC236}">
                <a16:creationId xmlns:a16="http://schemas.microsoft.com/office/drawing/2014/main" id="{6BE92AD7-55BC-47D9-B24C-FAF12FEF0DCD}"/>
              </a:ext>
            </a:extLst>
          </p:cNvPr>
          <p:cNvCxnSpPr>
            <a:cxnSpLocks/>
          </p:cNvCxnSpPr>
          <p:nvPr/>
        </p:nvCxnSpPr>
        <p:spPr>
          <a:xfrm>
            <a:off x="2954423" y="3787035"/>
            <a:ext cx="460109"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3895879A-DF45-432A-9451-483B908A3786}"/>
              </a:ext>
            </a:extLst>
          </p:cNvPr>
          <p:cNvSpPr txBox="1"/>
          <p:nvPr/>
        </p:nvSpPr>
        <p:spPr>
          <a:xfrm>
            <a:off x="628651" y="4682272"/>
            <a:ext cx="2482572" cy="255953"/>
          </a:xfrm>
          <a:prstGeom prst="rect">
            <a:avLst/>
          </a:prstGeom>
          <a:noFill/>
        </p:spPr>
        <p:txBody>
          <a:bodyPr wrap="square" lIns="0" tIns="0" rIns="0" bIns="0" rtlCol="0" anchor="b">
            <a:normAutofit/>
          </a:bodyPr>
          <a:lstStyle/>
          <a:p>
            <a:r>
              <a:rPr lang="en-US" sz="1400" b="1" dirty="0">
                <a:solidFill>
                  <a:srgbClr val="4EDA97"/>
                </a:solidFill>
                <a:latin typeface="Arial" panose="020B0604020202020204" pitchFamily="34" charset="0"/>
              </a:rPr>
              <a:t>Header</a:t>
            </a:r>
            <a:endParaRPr lang="en-PH" sz="1400" b="1" dirty="0">
              <a:solidFill>
                <a:srgbClr val="4EDA97"/>
              </a:solidFill>
              <a:latin typeface="Arial" panose="020B0604020202020204" pitchFamily="34" charset="0"/>
            </a:endParaRPr>
          </a:p>
        </p:txBody>
      </p:sp>
      <p:sp>
        <p:nvSpPr>
          <p:cNvPr id="84" name="TextBox 83">
            <a:extLst>
              <a:ext uri="{FF2B5EF4-FFF2-40B4-BE49-F238E27FC236}">
                <a16:creationId xmlns:a16="http://schemas.microsoft.com/office/drawing/2014/main" id="{24F8BBC9-6441-4A80-B885-16B6D230DEE7}"/>
              </a:ext>
            </a:extLst>
          </p:cNvPr>
          <p:cNvSpPr txBox="1"/>
          <p:nvPr/>
        </p:nvSpPr>
        <p:spPr>
          <a:xfrm>
            <a:off x="628650" y="4990660"/>
            <a:ext cx="2307672" cy="915659"/>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89" name="Straight Connector 88">
            <a:extLst>
              <a:ext uri="{FF2B5EF4-FFF2-40B4-BE49-F238E27FC236}">
                <a16:creationId xmlns:a16="http://schemas.microsoft.com/office/drawing/2014/main" id="{792AD85E-C0F6-431A-910A-C9881D1F882C}"/>
              </a:ext>
            </a:extLst>
          </p:cNvPr>
          <p:cNvCxnSpPr>
            <a:cxnSpLocks/>
          </p:cNvCxnSpPr>
          <p:nvPr/>
        </p:nvCxnSpPr>
        <p:spPr>
          <a:xfrm>
            <a:off x="2981781" y="2622662"/>
            <a:ext cx="1263238"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DF00AE2A-71DA-408F-9F78-FCD9623A6FB6}"/>
              </a:ext>
            </a:extLst>
          </p:cNvPr>
          <p:cNvCxnSpPr>
            <a:cxnSpLocks/>
            <a:stCxn id="84" idx="3"/>
            <a:endCxn id="8" idx="4"/>
          </p:cNvCxnSpPr>
          <p:nvPr/>
        </p:nvCxnSpPr>
        <p:spPr>
          <a:xfrm flipV="1">
            <a:off x="2936322" y="4973427"/>
            <a:ext cx="1285037" cy="475063"/>
          </a:xfrm>
          <a:prstGeom prst="bentConnector2">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59" name="Freeform: Shape 58">
            <a:extLst>
              <a:ext uri="{FF2B5EF4-FFF2-40B4-BE49-F238E27FC236}">
                <a16:creationId xmlns:a16="http://schemas.microsoft.com/office/drawing/2014/main" id="{3799AC5C-25C1-42F3-B6C5-79AE2032EB26}"/>
              </a:ext>
            </a:extLst>
          </p:cNvPr>
          <p:cNvSpPr/>
          <p:nvPr/>
        </p:nvSpPr>
        <p:spPr>
          <a:xfrm>
            <a:off x="4768515" y="2959910"/>
            <a:ext cx="491620" cy="662763"/>
          </a:xfrm>
          <a:custGeom>
            <a:avLst/>
            <a:gdLst>
              <a:gd name="connsiteX0" fmla="*/ 651711 w 658719"/>
              <a:gd name="connsiteY0" fmla="*/ 0 h 888033"/>
              <a:gd name="connsiteX1" fmla="*/ 654580 w 658719"/>
              <a:gd name="connsiteY1" fmla="*/ 18796 h 888033"/>
              <a:gd name="connsiteX2" fmla="*/ 658719 w 658719"/>
              <a:gd name="connsiteY2" fmla="*/ 100774 h 888033"/>
              <a:gd name="connsiteX3" fmla="*/ 18516 w 658719"/>
              <a:gd name="connsiteY3" fmla="*/ 886277 h 888033"/>
              <a:gd name="connsiteX4" fmla="*/ 7008 w 658719"/>
              <a:gd name="connsiteY4" fmla="*/ 888033 h 888033"/>
              <a:gd name="connsiteX5" fmla="*/ 4140 w 658719"/>
              <a:gd name="connsiteY5" fmla="*/ 869238 h 888033"/>
              <a:gd name="connsiteX6" fmla="*/ 0 w 658719"/>
              <a:gd name="connsiteY6" fmla="*/ 787259 h 888033"/>
              <a:gd name="connsiteX7" fmla="*/ 640203 w 658719"/>
              <a:gd name="connsiteY7" fmla="*/ 1757 h 88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719" h="888033">
                <a:moveTo>
                  <a:pt x="651711" y="0"/>
                </a:moveTo>
                <a:lnTo>
                  <a:pt x="654580" y="18796"/>
                </a:lnTo>
                <a:cubicBezTo>
                  <a:pt x="657317" y="45750"/>
                  <a:pt x="658719" y="73098"/>
                  <a:pt x="658719" y="100774"/>
                </a:cubicBezTo>
                <a:cubicBezTo>
                  <a:pt x="658719" y="488239"/>
                  <a:pt x="383879" y="811512"/>
                  <a:pt x="18516" y="886277"/>
                </a:cubicBezTo>
                <a:lnTo>
                  <a:pt x="7008" y="888033"/>
                </a:lnTo>
                <a:lnTo>
                  <a:pt x="4140" y="869238"/>
                </a:lnTo>
                <a:cubicBezTo>
                  <a:pt x="1403" y="842284"/>
                  <a:pt x="0" y="814935"/>
                  <a:pt x="0" y="787259"/>
                </a:cubicBezTo>
                <a:cubicBezTo>
                  <a:pt x="0" y="399794"/>
                  <a:pt x="274840" y="76521"/>
                  <a:pt x="640203" y="1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400" dirty="0">
              <a:latin typeface="Arial" panose="020B0604020202020204" pitchFamily="34" charset="0"/>
            </a:endParaRPr>
          </a:p>
        </p:txBody>
      </p:sp>
      <p:sp>
        <p:nvSpPr>
          <p:cNvPr id="25" name="TextBox 24">
            <a:extLst>
              <a:ext uri="{FF2B5EF4-FFF2-40B4-BE49-F238E27FC236}">
                <a16:creationId xmlns:a16="http://schemas.microsoft.com/office/drawing/2014/main" id="{A2C92183-ACE8-4DA8-ADA4-8E8D2297236E}"/>
              </a:ext>
            </a:extLst>
          </p:cNvPr>
          <p:cNvSpPr txBox="1"/>
          <p:nvPr/>
        </p:nvSpPr>
        <p:spPr>
          <a:xfrm>
            <a:off x="6032778" y="2341544"/>
            <a:ext cx="2482572" cy="381234"/>
          </a:xfrm>
          <a:prstGeom prst="rect">
            <a:avLst/>
          </a:prstGeom>
          <a:noFill/>
        </p:spPr>
        <p:txBody>
          <a:bodyPr wrap="square" lIns="0" tIns="0" rIns="0" bIns="0" rtlCol="0" anchor="b">
            <a:normAutofit/>
          </a:bodyPr>
          <a:lstStyle/>
          <a:p>
            <a:pPr algn="r"/>
            <a:r>
              <a:rPr lang="en-US" sz="1400" b="1" dirty="0">
                <a:solidFill>
                  <a:srgbClr val="0E442A"/>
                </a:solidFill>
                <a:latin typeface="Arial" panose="020B0604020202020204" pitchFamily="34" charset="0"/>
              </a:rPr>
              <a:t>Header</a:t>
            </a:r>
            <a:endParaRPr lang="en-PH" sz="1400" b="1" dirty="0">
              <a:solidFill>
                <a:srgbClr val="0E442A"/>
              </a:solidFill>
              <a:latin typeface="Arial" panose="020B0604020202020204" pitchFamily="34" charset="0"/>
            </a:endParaRPr>
          </a:p>
        </p:txBody>
      </p:sp>
      <p:sp>
        <p:nvSpPr>
          <p:cNvPr id="26" name="TextBox 25">
            <a:extLst>
              <a:ext uri="{FF2B5EF4-FFF2-40B4-BE49-F238E27FC236}">
                <a16:creationId xmlns:a16="http://schemas.microsoft.com/office/drawing/2014/main" id="{6CE1A2AE-002D-4130-9BBF-48DD762288F4}"/>
              </a:ext>
            </a:extLst>
          </p:cNvPr>
          <p:cNvSpPr txBox="1"/>
          <p:nvPr/>
        </p:nvSpPr>
        <p:spPr>
          <a:xfrm>
            <a:off x="6207678" y="2775217"/>
            <a:ext cx="2307672" cy="915659"/>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27" name="TextBox 26">
            <a:extLst>
              <a:ext uri="{FF2B5EF4-FFF2-40B4-BE49-F238E27FC236}">
                <a16:creationId xmlns:a16="http://schemas.microsoft.com/office/drawing/2014/main" id="{D7DE1488-CC19-4CD5-B050-7965B9B78A0E}"/>
              </a:ext>
            </a:extLst>
          </p:cNvPr>
          <p:cNvSpPr txBox="1"/>
          <p:nvPr/>
        </p:nvSpPr>
        <p:spPr>
          <a:xfrm>
            <a:off x="6032778" y="3820964"/>
            <a:ext cx="2482572" cy="381234"/>
          </a:xfrm>
          <a:prstGeom prst="rect">
            <a:avLst/>
          </a:prstGeom>
          <a:noFill/>
        </p:spPr>
        <p:txBody>
          <a:bodyPr wrap="square" lIns="0" tIns="0" rIns="0" bIns="0" rtlCol="0" anchor="b">
            <a:normAutofit/>
          </a:bodyPr>
          <a:lstStyle/>
          <a:p>
            <a:pPr algn="r"/>
            <a:r>
              <a:rPr lang="en-US" sz="1400" b="1" dirty="0">
                <a:solidFill>
                  <a:srgbClr val="092E1C"/>
                </a:solidFill>
                <a:latin typeface="Arial" panose="020B0604020202020204" pitchFamily="34" charset="0"/>
              </a:rPr>
              <a:t>Header</a:t>
            </a:r>
            <a:endParaRPr lang="en-PH" sz="1400" b="1" dirty="0">
              <a:solidFill>
                <a:srgbClr val="092E1C"/>
              </a:solidFill>
              <a:latin typeface="Arial" panose="020B0604020202020204" pitchFamily="34" charset="0"/>
            </a:endParaRPr>
          </a:p>
        </p:txBody>
      </p:sp>
      <p:sp>
        <p:nvSpPr>
          <p:cNvPr id="28" name="TextBox 27">
            <a:extLst>
              <a:ext uri="{FF2B5EF4-FFF2-40B4-BE49-F238E27FC236}">
                <a16:creationId xmlns:a16="http://schemas.microsoft.com/office/drawing/2014/main" id="{EE5305D4-9BA5-4B45-A214-4C6B8EE2BFB0}"/>
              </a:ext>
            </a:extLst>
          </p:cNvPr>
          <p:cNvSpPr txBox="1"/>
          <p:nvPr/>
        </p:nvSpPr>
        <p:spPr>
          <a:xfrm>
            <a:off x="6207678" y="4254637"/>
            <a:ext cx="2307672" cy="915659"/>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29" name="Straight Connector 28">
            <a:extLst>
              <a:ext uri="{FF2B5EF4-FFF2-40B4-BE49-F238E27FC236}">
                <a16:creationId xmlns:a16="http://schemas.microsoft.com/office/drawing/2014/main" id="{58291430-93B5-4C94-99FE-ECE8A132F5B8}"/>
              </a:ext>
            </a:extLst>
          </p:cNvPr>
          <p:cNvCxnSpPr>
            <a:cxnSpLocks/>
          </p:cNvCxnSpPr>
          <p:nvPr/>
        </p:nvCxnSpPr>
        <p:spPr>
          <a:xfrm flipH="1">
            <a:off x="5905500" y="3291290"/>
            <a:ext cx="271780"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1C44223E-D45C-4BC5-A753-7F76FC396A8B}"/>
              </a:ext>
            </a:extLst>
          </p:cNvPr>
          <p:cNvCxnSpPr>
            <a:cxnSpLocks/>
          </p:cNvCxnSpPr>
          <p:nvPr/>
        </p:nvCxnSpPr>
        <p:spPr>
          <a:xfrm flipH="1">
            <a:off x="5623560" y="4627657"/>
            <a:ext cx="574040"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32" name="Oval 31">
            <a:extLst>
              <a:ext uri="{FF2B5EF4-FFF2-40B4-BE49-F238E27FC236}">
                <a16:creationId xmlns:a16="http://schemas.microsoft.com/office/drawing/2014/main" id="{2A73E296-F521-4A28-BC02-E3BBA4652777}"/>
              </a:ext>
            </a:extLst>
          </p:cNvPr>
          <p:cNvSpPr/>
          <p:nvPr/>
        </p:nvSpPr>
        <p:spPr>
          <a:xfrm>
            <a:off x="4074211" y="3204067"/>
            <a:ext cx="1165946" cy="116594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400" b="1" dirty="0">
                <a:solidFill>
                  <a:schemeClr val="accent1"/>
                </a:solidFill>
                <a:latin typeface="Arial" panose="020B0604020202020204" pitchFamily="34" charset="0"/>
              </a:rPr>
              <a:t>Lorem ipsum </a:t>
            </a:r>
            <a:endParaRPr lang="en-PH" sz="1400" b="1" dirty="0">
              <a:solidFill>
                <a:schemeClr val="accent1"/>
              </a:solidFill>
              <a:latin typeface="Arial" panose="020B0604020202020204" pitchFamily="34" charset="0"/>
            </a:endParaRPr>
          </a:p>
        </p:txBody>
      </p:sp>
      <p:grpSp>
        <p:nvGrpSpPr>
          <p:cNvPr id="33" name="Group 32">
            <a:extLst>
              <a:ext uri="{FF2B5EF4-FFF2-40B4-BE49-F238E27FC236}">
                <a16:creationId xmlns:a16="http://schemas.microsoft.com/office/drawing/2014/main" id="{26371D21-1FE4-45BB-855E-A53AE67B17C8}"/>
              </a:ext>
            </a:extLst>
          </p:cNvPr>
          <p:cNvGrpSpPr/>
          <p:nvPr/>
        </p:nvGrpSpPr>
        <p:grpSpPr>
          <a:xfrm>
            <a:off x="4363179" y="2606785"/>
            <a:ext cx="475200" cy="475200"/>
            <a:chOff x="1649691" y="3230880"/>
            <a:chExt cx="914400" cy="914400"/>
          </a:xfrm>
          <a:solidFill>
            <a:schemeClr val="bg1"/>
          </a:solidFill>
        </p:grpSpPr>
        <p:sp>
          <p:nvSpPr>
            <p:cNvPr id="34" name="Accent">
              <a:extLst>
                <a:ext uri="{FF2B5EF4-FFF2-40B4-BE49-F238E27FC236}">
                  <a16:creationId xmlns:a16="http://schemas.microsoft.com/office/drawing/2014/main" id="{95CE039C-EB1C-4CE2-AC91-458EEC80A2F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35" name="Outline">
              <a:extLst>
                <a:ext uri="{FF2B5EF4-FFF2-40B4-BE49-F238E27FC236}">
                  <a16:creationId xmlns:a16="http://schemas.microsoft.com/office/drawing/2014/main" id="{E3BA6533-D619-4429-994C-4A2C84E7097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36" name="Group 35">
            <a:extLst>
              <a:ext uri="{FF2B5EF4-FFF2-40B4-BE49-F238E27FC236}">
                <a16:creationId xmlns:a16="http://schemas.microsoft.com/office/drawing/2014/main" id="{088A0718-8CC4-465F-AD7D-21B0EF88ED7C}"/>
              </a:ext>
            </a:extLst>
          </p:cNvPr>
          <p:cNvGrpSpPr/>
          <p:nvPr/>
        </p:nvGrpSpPr>
        <p:grpSpPr>
          <a:xfrm>
            <a:off x="5285616" y="3193259"/>
            <a:ext cx="475200" cy="475200"/>
            <a:chOff x="1649691" y="3230880"/>
            <a:chExt cx="914400" cy="914400"/>
          </a:xfrm>
          <a:solidFill>
            <a:schemeClr val="bg1"/>
          </a:solidFill>
        </p:grpSpPr>
        <p:sp>
          <p:nvSpPr>
            <p:cNvPr id="37" name="Accent">
              <a:extLst>
                <a:ext uri="{FF2B5EF4-FFF2-40B4-BE49-F238E27FC236}">
                  <a16:creationId xmlns:a16="http://schemas.microsoft.com/office/drawing/2014/main" id="{B18B879E-A0CB-489E-9352-B121520BB71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38" name="Outline">
              <a:extLst>
                <a:ext uri="{FF2B5EF4-FFF2-40B4-BE49-F238E27FC236}">
                  <a16:creationId xmlns:a16="http://schemas.microsoft.com/office/drawing/2014/main" id="{6C3D52DE-3277-4AEB-B85E-A36969AE3AA9}"/>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39" name="Group 38">
            <a:extLst>
              <a:ext uri="{FF2B5EF4-FFF2-40B4-BE49-F238E27FC236}">
                <a16:creationId xmlns:a16="http://schemas.microsoft.com/office/drawing/2014/main" id="{62082166-C42D-4599-AFAE-9DD51D2E6FD0}"/>
              </a:ext>
            </a:extLst>
          </p:cNvPr>
          <p:cNvGrpSpPr/>
          <p:nvPr/>
        </p:nvGrpSpPr>
        <p:grpSpPr>
          <a:xfrm>
            <a:off x="5033405" y="4258811"/>
            <a:ext cx="475200" cy="475200"/>
            <a:chOff x="1649691" y="3230880"/>
            <a:chExt cx="914400" cy="914400"/>
          </a:xfrm>
          <a:solidFill>
            <a:schemeClr val="bg1"/>
          </a:solidFill>
        </p:grpSpPr>
        <p:sp>
          <p:nvSpPr>
            <p:cNvPr id="40" name="Accent">
              <a:extLst>
                <a:ext uri="{FF2B5EF4-FFF2-40B4-BE49-F238E27FC236}">
                  <a16:creationId xmlns:a16="http://schemas.microsoft.com/office/drawing/2014/main" id="{03A0DAC7-08E0-41C9-B0BF-664B8DE20D2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41" name="Outline">
              <a:extLst>
                <a:ext uri="{FF2B5EF4-FFF2-40B4-BE49-F238E27FC236}">
                  <a16:creationId xmlns:a16="http://schemas.microsoft.com/office/drawing/2014/main" id="{0066EFA2-E213-435F-8B1A-F52E6B402B36}"/>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42" name="Group 41">
            <a:extLst>
              <a:ext uri="{FF2B5EF4-FFF2-40B4-BE49-F238E27FC236}">
                <a16:creationId xmlns:a16="http://schemas.microsoft.com/office/drawing/2014/main" id="{CF2AEE04-936B-438F-A65F-B740ADBF301F}"/>
              </a:ext>
            </a:extLst>
          </p:cNvPr>
          <p:cNvGrpSpPr/>
          <p:nvPr/>
        </p:nvGrpSpPr>
        <p:grpSpPr>
          <a:xfrm>
            <a:off x="3867911" y="4318245"/>
            <a:ext cx="475200" cy="475200"/>
            <a:chOff x="1649691" y="3230880"/>
            <a:chExt cx="914400" cy="914400"/>
          </a:xfrm>
          <a:solidFill>
            <a:schemeClr val="bg1"/>
          </a:solidFill>
        </p:grpSpPr>
        <p:sp>
          <p:nvSpPr>
            <p:cNvPr id="43" name="Accent">
              <a:extLst>
                <a:ext uri="{FF2B5EF4-FFF2-40B4-BE49-F238E27FC236}">
                  <a16:creationId xmlns:a16="http://schemas.microsoft.com/office/drawing/2014/main" id="{9CF41758-FC77-4E6C-A1AC-DA83D4B49208}"/>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44" name="Outline">
              <a:extLst>
                <a:ext uri="{FF2B5EF4-FFF2-40B4-BE49-F238E27FC236}">
                  <a16:creationId xmlns:a16="http://schemas.microsoft.com/office/drawing/2014/main" id="{9A183787-2F0D-45AA-8473-0E95A1E74B8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45" name="Group 44">
            <a:extLst>
              <a:ext uri="{FF2B5EF4-FFF2-40B4-BE49-F238E27FC236}">
                <a16:creationId xmlns:a16="http://schemas.microsoft.com/office/drawing/2014/main" id="{9AA525F8-382D-43F1-BB18-C55E45BACC5B}"/>
              </a:ext>
            </a:extLst>
          </p:cNvPr>
          <p:cNvGrpSpPr/>
          <p:nvPr/>
        </p:nvGrpSpPr>
        <p:grpSpPr>
          <a:xfrm>
            <a:off x="3516017" y="3311835"/>
            <a:ext cx="475200" cy="475200"/>
            <a:chOff x="1649691" y="3230880"/>
            <a:chExt cx="914400" cy="914400"/>
          </a:xfrm>
          <a:solidFill>
            <a:schemeClr val="bg1"/>
          </a:solidFill>
        </p:grpSpPr>
        <p:sp>
          <p:nvSpPr>
            <p:cNvPr id="46" name="Accent">
              <a:extLst>
                <a:ext uri="{FF2B5EF4-FFF2-40B4-BE49-F238E27FC236}">
                  <a16:creationId xmlns:a16="http://schemas.microsoft.com/office/drawing/2014/main" id="{C163D072-6C82-42CB-BE0B-C986F8DD316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47" name="Outline">
              <a:extLst>
                <a:ext uri="{FF2B5EF4-FFF2-40B4-BE49-F238E27FC236}">
                  <a16:creationId xmlns:a16="http://schemas.microsoft.com/office/drawing/2014/main" id="{B9C741C6-4F7A-44B5-8184-4328DC772F4C}"/>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spTree>
    <p:extLst>
      <p:ext uri="{BB962C8B-B14F-4D97-AF65-F5344CB8AC3E}">
        <p14:creationId xmlns:p14="http://schemas.microsoft.com/office/powerpoint/2010/main" val="621706248"/>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9F41-444C-46C6-9F51-57D76C57DF80}"/>
              </a:ext>
            </a:extLst>
          </p:cNvPr>
          <p:cNvSpPr>
            <a:spLocks noGrp="1"/>
          </p:cNvSpPr>
          <p:nvPr>
            <p:ph type="title"/>
          </p:nvPr>
        </p:nvSpPr>
        <p:spPr>
          <a:xfrm>
            <a:off x="628650" y="365125"/>
            <a:ext cx="7886700" cy="617538"/>
          </a:xfrm>
        </p:spPr>
        <p:txBody>
          <a:bodyPr>
            <a:normAutofit/>
          </a:bodyPr>
          <a:lstStyle/>
          <a:p>
            <a:r>
              <a:rPr lang="en-PH" dirty="0"/>
              <a:t>Petal Slide – Six Segments</a:t>
            </a:r>
          </a:p>
        </p:txBody>
      </p:sp>
      <p:sp>
        <p:nvSpPr>
          <p:cNvPr id="4" name="Slide Number Placeholder 3">
            <a:extLst>
              <a:ext uri="{FF2B5EF4-FFF2-40B4-BE49-F238E27FC236}">
                <a16:creationId xmlns:a16="http://schemas.microsoft.com/office/drawing/2014/main" id="{5EFEE6F1-E30C-4FC7-8469-3C190C45733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95</a:t>
            </a:fld>
            <a:endParaRPr lang="en-PH" dirty="0"/>
          </a:p>
        </p:txBody>
      </p:sp>
      <p:grpSp>
        <p:nvGrpSpPr>
          <p:cNvPr id="6" name="Group 5">
            <a:extLst>
              <a:ext uri="{FF2B5EF4-FFF2-40B4-BE49-F238E27FC236}">
                <a16:creationId xmlns:a16="http://schemas.microsoft.com/office/drawing/2014/main" id="{BA10B230-C492-4BA1-9326-47B8DCA648B5}"/>
              </a:ext>
            </a:extLst>
          </p:cNvPr>
          <p:cNvGrpSpPr/>
          <p:nvPr/>
        </p:nvGrpSpPr>
        <p:grpSpPr>
          <a:xfrm rot="19800000">
            <a:off x="3395538" y="2435297"/>
            <a:ext cx="2501617" cy="2703477"/>
            <a:chOff x="4135926" y="1986626"/>
            <a:chExt cx="3335489" cy="3604636"/>
          </a:xfrm>
        </p:grpSpPr>
        <p:sp>
          <p:nvSpPr>
            <p:cNvPr id="21" name="Freeform: Shape 20">
              <a:extLst>
                <a:ext uri="{FF2B5EF4-FFF2-40B4-BE49-F238E27FC236}">
                  <a16:creationId xmlns:a16="http://schemas.microsoft.com/office/drawing/2014/main" id="{3D06184E-EBBE-46FB-B81B-E1A0023504B1}"/>
                </a:ext>
              </a:extLst>
            </p:cNvPr>
            <p:cNvSpPr/>
            <p:nvPr/>
          </p:nvSpPr>
          <p:spPr>
            <a:xfrm>
              <a:off x="5871875" y="2488852"/>
              <a:ext cx="1591920" cy="1595732"/>
            </a:xfrm>
            <a:custGeom>
              <a:avLst/>
              <a:gdLst>
                <a:gd name="connsiteX0" fmla="*/ 794055 w 1591920"/>
                <a:gd name="connsiteY0" fmla="*/ 0 h 1595732"/>
                <a:gd name="connsiteX1" fmla="*/ 1591920 w 1591920"/>
                <a:gd name="connsiteY1" fmla="*/ 797866 h 1595732"/>
                <a:gd name="connsiteX2" fmla="*/ 794055 w 1591920"/>
                <a:gd name="connsiteY2" fmla="*/ 1595732 h 1595732"/>
                <a:gd name="connsiteX3" fmla="*/ 58890 w 1591920"/>
                <a:gd name="connsiteY3" fmla="*/ 1108431 h 1595732"/>
                <a:gd name="connsiteX4" fmla="*/ 49477 w 1591920"/>
                <a:gd name="connsiteY4" fmla="*/ 1082714 h 1595732"/>
                <a:gd name="connsiteX5" fmla="*/ 53085 w 1591920"/>
                <a:gd name="connsiteY5" fmla="*/ 1082163 h 1595732"/>
                <a:gd name="connsiteX6" fmla="*/ 35870 w 1591920"/>
                <a:gd name="connsiteY6" fmla="*/ 1035128 h 1595732"/>
                <a:gd name="connsiteX7" fmla="*/ 0 w 1591920"/>
                <a:gd name="connsiteY7" fmla="*/ 797867 h 1595732"/>
                <a:gd name="connsiteX8" fmla="*/ 637067 w 1591920"/>
                <a:gd name="connsiteY8" fmla="*/ 16211 h 1595732"/>
                <a:gd name="connsiteX9" fmla="*/ 668956 w 1591920"/>
                <a:gd name="connsiteY9" fmla="*/ 11344 h 1595732"/>
                <a:gd name="connsiteX10" fmla="*/ 668754 w 1591920"/>
                <a:gd name="connsiteY10" fmla="*/ 10792 h 1595732"/>
                <a:gd name="connsiteX11" fmla="*/ 712478 w 1591920"/>
                <a:gd name="connsiteY11" fmla="*/ 4119 h 1595732"/>
                <a:gd name="connsiteX12" fmla="*/ 794055 w 1591920"/>
                <a:gd name="connsiteY12" fmla="*/ 0 h 159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1920" h="1595732">
                  <a:moveTo>
                    <a:pt x="794055" y="0"/>
                  </a:moveTo>
                  <a:cubicBezTo>
                    <a:pt x="1234704" y="0"/>
                    <a:pt x="1591920" y="357217"/>
                    <a:pt x="1591920" y="797866"/>
                  </a:cubicBezTo>
                  <a:cubicBezTo>
                    <a:pt x="1591920" y="1238515"/>
                    <a:pt x="1234704" y="1595732"/>
                    <a:pt x="794055" y="1595732"/>
                  </a:cubicBezTo>
                  <a:cubicBezTo>
                    <a:pt x="463568" y="1595732"/>
                    <a:pt x="180013" y="1394798"/>
                    <a:pt x="58890" y="1108431"/>
                  </a:cubicBezTo>
                  <a:lnTo>
                    <a:pt x="49477" y="1082714"/>
                  </a:lnTo>
                  <a:lnTo>
                    <a:pt x="53085" y="1082163"/>
                  </a:lnTo>
                  <a:lnTo>
                    <a:pt x="35870" y="1035128"/>
                  </a:lnTo>
                  <a:cubicBezTo>
                    <a:pt x="12559" y="960177"/>
                    <a:pt x="0" y="880489"/>
                    <a:pt x="0" y="797867"/>
                  </a:cubicBezTo>
                  <a:cubicBezTo>
                    <a:pt x="0" y="412299"/>
                    <a:pt x="273494" y="90609"/>
                    <a:pt x="637067" y="16211"/>
                  </a:cubicBezTo>
                  <a:lnTo>
                    <a:pt x="668956" y="11344"/>
                  </a:lnTo>
                  <a:lnTo>
                    <a:pt x="668754" y="10792"/>
                  </a:lnTo>
                  <a:lnTo>
                    <a:pt x="712478" y="4119"/>
                  </a:lnTo>
                  <a:cubicBezTo>
                    <a:pt x="739300" y="1396"/>
                    <a:pt x="766515" y="0"/>
                    <a:pt x="794055"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400" dirty="0">
                <a:latin typeface="Arial" panose="020B0604020202020204" pitchFamily="34" charset="0"/>
              </a:endParaRPr>
            </a:p>
          </p:txBody>
        </p:sp>
        <p:sp>
          <p:nvSpPr>
            <p:cNvPr id="28" name="Oval 27">
              <a:extLst>
                <a:ext uri="{FF2B5EF4-FFF2-40B4-BE49-F238E27FC236}">
                  <a16:creationId xmlns:a16="http://schemas.microsoft.com/office/drawing/2014/main" id="{4A6B2FC6-2E90-41F8-90FD-AB2B0817EEFC}"/>
                </a:ext>
              </a:extLst>
            </p:cNvPr>
            <p:cNvSpPr/>
            <p:nvPr/>
          </p:nvSpPr>
          <p:spPr>
            <a:xfrm>
              <a:off x="5875685" y="3493305"/>
              <a:ext cx="1595730" cy="15957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31" name="Oval 30">
              <a:extLst>
                <a:ext uri="{FF2B5EF4-FFF2-40B4-BE49-F238E27FC236}">
                  <a16:creationId xmlns:a16="http://schemas.microsoft.com/office/drawing/2014/main" id="{01B4D719-E4FC-420F-A80B-F7AE2ABC8C90}"/>
                </a:ext>
              </a:extLst>
            </p:cNvPr>
            <p:cNvSpPr/>
            <p:nvPr/>
          </p:nvSpPr>
          <p:spPr>
            <a:xfrm>
              <a:off x="5005806" y="3995531"/>
              <a:ext cx="1595730" cy="1595731"/>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30" name="Oval 29">
              <a:extLst>
                <a:ext uri="{FF2B5EF4-FFF2-40B4-BE49-F238E27FC236}">
                  <a16:creationId xmlns:a16="http://schemas.microsoft.com/office/drawing/2014/main" id="{F97B172D-E031-47E7-B60D-C35F108A2072}"/>
                </a:ext>
              </a:extLst>
            </p:cNvPr>
            <p:cNvSpPr/>
            <p:nvPr/>
          </p:nvSpPr>
          <p:spPr>
            <a:xfrm>
              <a:off x="4135926" y="3493305"/>
              <a:ext cx="1595730" cy="1595731"/>
            </a:xfrm>
            <a:prstGeom prst="ellipse">
              <a:avLst/>
            </a:prstGeom>
            <a:solidFill>
              <a:schemeClr val="accent3">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12" name="Oval 11">
              <a:extLst>
                <a:ext uri="{FF2B5EF4-FFF2-40B4-BE49-F238E27FC236}">
                  <a16:creationId xmlns:a16="http://schemas.microsoft.com/office/drawing/2014/main" id="{B034C827-BB6C-4D09-BDB1-2310D9D3FB14}"/>
                </a:ext>
              </a:extLst>
            </p:cNvPr>
            <p:cNvSpPr/>
            <p:nvPr/>
          </p:nvSpPr>
          <p:spPr>
            <a:xfrm>
              <a:off x="4135926" y="2488853"/>
              <a:ext cx="1595730" cy="1595731"/>
            </a:xfrm>
            <a:prstGeom prst="ellipse">
              <a:avLst/>
            </a:prstGeom>
            <a:solidFill>
              <a:schemeClr val="accent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400" dirty="0">
                <a:latin typeface="Arial" panose="020B0604020202020204" pitchFamily="34" charset="0"/>
              </a:endParaRPr>
            </a:p>
          </p:txBody>
        </p:sp>
        <p:sp>
          <p:nvSpPr>
            <p:cNvPr id="19" name="Freeform: Shape 18">
              <a:extLst>
                <a:ext uri="{FF2B5EF4-FFF2-40B4-BE49-F238E27FC236}">
                  <a16:creationId xmlns:a16="http://schemas.microsoft.com/office/drawing/2014/main" id="{969B17A9-518D-4A2B-85B5-5AF5FE2E0F46}"/>
                </a:ext>
              </a:extLst>
            </p:cNvPr>
            <p:cNvSpPr/>
            <p:nvPr/>
          </p:nvSpPr>
          <p:spPr>
            <a:xfrm>
              <a:off x="5005807" y="1986626"/>
              <a:ext cx="1542443" cy="1595732"/>
            </a:xfrm>
            <a:custGeom>
              <a:avLst/>
              <a:gdLst>
                <a:gd name="connsiteX0" fmla="*/ 797865 w 1542443"/>
                <a:gd name="connsiteY0" fmla="*/ 0 h 1595732"/>
                <a:gd name="connsiteX1" fmla="*/ 1533030 w 1542443"/>
                <a:gd name="connsiteY1" fmla="*/ 487301 h 1595732"/>
                <a:gd name="connsiteX2" fmla="*/ 1542443 w 1542443"/>
                <a:gd name="connsiteY2" fmla="*/ 513018 h 1595732"/>
                <a:gd name="connsiteX3" fmla="*/ 1506946 w 1542443"/>
                <a:gd name="connsiteY3" fmla="*/ 518436 h 1595732"/>
                <a:gd name="connsiteX4" fmla="*/ 869879 w 1542443"/>
                <a:gd name="connsiteY4" fmla="*/ 1300092 h 1595732"/>
                <a:gd name="connsiteX5" fmla="*/ 905749 w 1542443"/>
                <a:gd name="connsiteY5" fmla="*/ 1537353 h 1595732"/>
                <a:gd name="connsiteX6" fmla="*/ 923166 w 1542443"/>
                <a:gd name="connsiteY6" fmla="*/ 1584940 h 1595732"/>
                <a:gd name="connsiteX7" fmla="*/ 879442 w 1542443"/>
                <a:gd name="connsiteY7" fmla="*/ 1591613 h 1595732"/>
                <a:gd name="connsiteX8" fmla="*/ 797865 w 1542443"/>
                <a:gd name="connsiteY8" fmla="*/ 1595732 h 1595732"/>
                <a:gd name="connsiteX9" fmla="*/ 0 w 1542443"/>
                <a:gd name="connsiteY9" fmla="*/ 797866 h 1595732"/>
                <a:gd name="connsiteX10" fmla="*/ 797865 w 1542443"/>
                <a:gd name="connsiteY10" fmla="*/ 0 h 159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2443" h="1595732">
                  <a:moveTo>
                    <a:pt x="797865" y="0"/>
                  </a:moveTo>
                  <a:cubicBezTo>
                    <a:pt x="1128352" y="0"/>
                    <a:pt x="1411908" y="200934"/>
                    <a:pt x="1533030" y="487301"/>
                  </a:cubicBezTo>
                  <a:lnTo>
                    <a:pt x="1542443" y="513018"/>
                  </a:lnTo>
                  <a:lnTo>
                    <a:pt x="1506946" y="518436"/>
                  </a:lnTo>
                  <a:cubicBezTo>
                    <a:pt x="1143373" y="592834"/>
                    <a:pt x="869879" y="914524"/>
                    <a:pt x="869879" y="1300092"/>
                  </a:cubicBezTo>
                  <a:cubicBezTo>
                    <a:pt x="869879" y="1382714"/>
                    <a:pt x="882438" y="1462402"/>
                    <a:pt x="905749" y="1537353"/>
                  </a:cubicBezTo>
                  <a:lnTo>
                    <a:pt x="923166" y="1584940"/>
                  </a:lnTo>
                  <a:lnTo>
                    <a:pt x="879442" y="1591613"/>
                  </a:lnTo>
                  <a:cubicBezTo>
                    <a:pt x="852620" y="1594337"/>
                    <a:pt x="825405" y="1595732"/>
                    <a:pt x="797865" y="1595732"/>
                  </a:cubicBezTo>
                  <a:cubicBezTo>
                    <a:pt x="357216" y="1595732"/>
                    <a:pt x="0" y="1238515"/>
                    <a:pt x="0" y="797866"/>
                  </a:cubicBezTo>
                  <a:cubicBezTo>
                    <a:pt x="0" y="357217"/>
                    <a:pt x="357216" y="0"/>
                    <a:pt x="7978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400" dirty="0">
                <a:latin typeface="Arial" panose="020B0604020202020204" pitchFamily="34" charset="0"/>
              </a:endParaRPr>
            </a:p>
          </p:txBody>
        </p:sp>
      </p:grpSp>
      <p:sp>
        <p:nvSpPr>
          <p:cNvPr id="37" name="TextBox 36">
            <a:extLst>
              <a:ext uri="{FF2B5EF4-FFF2-40B4-BE49-F238E27FC236}">
                <a16:creationId xmlns:a16="http://schemas.microsoft.com/office/drawing/2014/main" id="{0E7EBFE8-94B6-4C59-811D-E7C4994E1459}"/>
              </a:ext>
            </a:extLst>
          </p:cNvPr>
          <p:cNvSpPr txBox="1"/>
          <p:nvPr/>
        </p:nvSpPr>
        <p:spPr>
          <a:xfrm>
            <a:off x="628651" y="2030734"/>
            <a:ext cx="2482572" cy="255953"/>
          </a:xfrm>
          <a:prstGeom prst="rect">
            <a:avLst/>
          </a:prstGeom>
          <a:noFill/>
        </p:spPr>
        <p:txBody>
          <a:bodyPr wrap="square" lIns="0" tIns="0" rIns="0" bIns="0" rtlCol="0" anchor="b">
            <a:normAutofit/>
          </a:bodyPr>
          <a:lstStyle/>
          <a:p>
            <a:r>
              <a:rPr lang="en-US" sz="1400" b="1" dirty="0">
                <a:solidFill>
                  <a:srgbClr val="156740"/>
                </a:solidFill>
                <a:latin typeface="Arial" panose="020B0604020202020204" pitchFamily="34" charset="0"/>
              </a:rPr>
              <a:t>Header</a:t>
            </a:r>
            <a:endParaRPr lang="en-PH" sz="1400" b="1" dirty="0">
              <a:solidFill>
                <a:srgbClr val="156740"/>
              </a:solidFill>
              <a:latin typeface="Arial" panose="020B0604020202020204" pitchFamily="34" charset="0"/>
            </a:endParaRPr>
          </a:p>
        </p:txBody>
      </p:sp>
      <p:sp>
        <p:nvSpPr>
          <p:cNvPr id="38" name="TextBox 37">
            <a:extLst>
              <a:ext uri="{FF2B5EF4-FFF2-40B4-BE49-F238E27FC236}">
                <a16:creationId xmlns:a16="http://schemas.microsoft.com/office/drawing/2014/main" id="{89C452AF-3398-4A48-A734-C0FB4CDA7BA6}"/>
              </a:ext>
            </a:extLst>
          </p:cNvPr>
          <p:cNvSpPr txBox="1"/>
          <p:nvPr/>
        </p:nvSpPr>
        <p:spPr>
          <a:xfrm>
            <a:off x="628650" y="2339122"/>
            <a:ext cx="2296838" cy="95784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40" name="TextBox 39">
            <a:extLst>
              <a:ext uri="{FF2B5EF4-FFF2-40B4-BE49-F238E27FC236}">
                <a16:creationId xmlns:a16="http://schemas.microsoft.com/office/drawing/2014/main" id="{73D9CFEA-C326-4BF9-A9B2-436C28F3BFAF}"/>
              </a:ext>
            </a:extLst>
          </p:cNvPr>
          <p:cNvSpPr txBox="1"/>
          <p:nvPr/>
        </p:nvSpPr>
        <p:spPr>
          <a:xfrm>
            <a:off x="628651" y="3356503"/>
            <a:ext cx="2482572" cy="255953"/>
          </a:xfrm>
          <a:prstGeom prst="rect">
            <a:avLst/>
          </a:prstGeom>
          <a:noFill/>
        </p:spPr>
        <p:txBody>
          <a:bodyPr wrap="square" lIns="0" tIns="0" rIns="0" bIns="0" rtlCol="0" anchor="b">
            <a:normAutofit/>
          </a:bodyPr>
          <a:lstStyle/>
          <a:p>
            <a:r>
              <a:rPr lang="en-US" sz="1400" b="1" dirty="0">
                <a:solidFill>
                  <a:srgbClr val="209D61"/>
                </a:solidFill>
                <a:latin typeface="Arial" panose="020B0604020202020204" pitchFamily="34" charset="0"/>
              </a:rPr>
              <a:t>Header</a:t>
            </a:r>
            <a:endParaRPr lang="en-PH" sz="1400" b="1" dirty="0">
              <a:solidFill>
                <a:srgbClr val="209D61"/>
              </a:solidFill>
              <a:latin typeface="Arial" panose="020B0604020202020204" pitchFamily="34" charset="0"/>
            </a:endParaRPr>
          </a:p>
        </p:txBody>
      </p:sp>
      <p:sp>
        <p:nvSpPr>
          <p:cNvPr id="41" name="TextBox 40">
            <a:extLst>
              <a:ext uri="{FF2B5EF4-FFF2-40B4-BE49-F238E27FC236}">
                <a16:creationId xmlns:a16="http://schemas.microsoft.com/office/drawing/2014/main" id="{1BB539E4-C718-4CF8-AADF-AAA2BE67D377}"/>
              </a:ext>
            </a:extLst>
          </p:cNvPr>
          <p:cNvSpPr txBox="1"/>
          <p:nvPr/>
        </p:nvSpPr>
        <p:spPr>
          <a:xfrm>
            <a:off x="628650" y="3664891"/>
            <a:ext cx="2296838" cy="95784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43" name="TextBox 42">
            <a:extLst>
              <a:ext uri="{FF2B5EF4-FFF2-40B4-BE49-F238E27FC236}">
                <a16:creationId xmlns:a16="http://schemas.microsoft.com/office/drawing/2014/main" id="{E1B4BACB-EACE-4C78-8F3A-2A8420B7D679}"/>
              </a:ext>
            </a:extLst>
          </p:cNvPr>
          <p:cNvSpPr txBox="1"/>
          <p:nvPr/>
        </p:nvSpPr>
        <p:spPr>
          <a:xfrm>
            <a:off x="628651" y="4682272"/>
            <a:ext cx="2482572" cy="255953"/>
          </a:xfrm>
          <a:prstGeom prst="rect">
            <a:avLst/>
          </a:prstGeom>
          <a:noFill/>
        </p:spPr>
        <p:txBody>
          <a:bodyPr wrap="square" lIns="0" tIns="0" rIns="0" bIns="0" rtlCol="0" anchor="b">
            <a:normAutofit/>
          </a:bodyPr>
          <a:lstStyle/>
          <a:p>
            <a:r>
              <a:rPr lang="en-US" sz="1400" b="1" dirty="0">
                <a:solidFill>
                  <a:srgbClr val="41DA8F"/>
                </a:solidFill>
                <a:latin typeface="Arial" panose="020B0604020202020204" pitchFamily="34" charset="0"/>
              </a:rPr>
              <a:t>Header</a:t>
            </a:r>
            <a:endParaRPr lang="en-PH" sz="1400" b="1" dirty="0">
              <a:solidFill>
                <a:srgbClr val="41DA8F"/>
              </a:solidFill>
              <a:latin typeface="Arial" panose="020B0604020202020204" pitchFamily="34" charset="0"/>
            </a:endParaRPr>
          </a:p>
        </p:txBody>
      </p:sp>
      <p:sp>
        <p:nvSpPr>
          <p:cNvPr id="44" name="TextBox 43">
            <a:extLst>
              <a:ext uri="{FF2B5EF4-FFF2-40B4-BE49-F238E27FC236}">
                <a16:creationId xmlns:a16="http://schemas.microsoft.com/office/drawing/2014/main" id="{A0ABAC3F-FB4E-44AB-A2E0-C0392155BBDC}"/>
              </a:ext>
            </a:extLst>
          </p:cNvPr>
          <p:cNvSpPr txBox="1"/>
          <p:nvPr/>
        </p:nvSpPr>
        <p:spPr>
          <a:xfrm>
            <a:off x="628650" y="4990660"/>
            <a:ext cx="2296838" cy="95784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45" name="TextBox 44">
            <a:extLst>
              <a:ext uri="{FF2B5EF4-FFF2-40B4-BE49-F238E27FC236}">
                <a16:creationId xmlns:a16="http://schemas.microsoft.com/office/drawing/2014/main" id="{56527009-A8C9-4A72-9E51-9A50F349602F}"/>
              </a:ext>
            </a:extLst>
          </p:cNvPr>
          <p:cNvSpPr txBox="1"/>
          <p:nvPr/>
        </p:nvSpPr>
        <p:spPr>
          <a:xfrm>
            <a:off x="6032778" y="2030734"/>
            <a:ext cx="2482572" cy="255953"/>
          </a:xfrm>
          <a:prstGeom prst="rect">
            <a:avLst/>
          </a:prstGeom>
          <a:noFill/>
        </p:spPr>
        <p:txBody>
          <a:bodyPr wrap="square" lIns="0" tIns="0" rIns="0" bIns="0" rtlCol="0" anchor="b">
            <a:normAutofit/>
          </a:bodyPr>
          <a:lstStyle/>
          <a:p>
            <a:pPr algn="r"/>
            <a:r>
              <a:rPr lang="en-US" sz="1400" b="1" dirty="0">
                <a:solidFill>
                  <a:srgbClr val="0E442A"/>
                </a:solidFill>
                <a:latin typeface="Arial" panose="020B0604020202020204" pitchFamily="34" charset="0"/>
              </a:rPr>
              <a:t>Header</a:t>
            </a:r>
            <a:endParaRPr lang="en-PH" sz="1400" b="1" dirty="0">
              <a:solidFill>
                <a:srgbClr val="0E442A"/>
              </a:solidFill>
              <a:latin typeface="Arial" panose="020B0604020202020204" pitchFamily="34" charset="0"/>
            </a:endParaRPr>
          </a:p>
        </p:txBody>
      </p:sp>
      <p:sp>
        <p:nvSpPr>
          <p:cNvPr id="46" name="TextBox 45">
            <a:extLst>
              <a:ext uri="{FF2B5EF4-FFF2-40B4-BE49-F238E27FC236}">
                <a16:creationId xmlns:a16="http://schemas.microsoft.com/office/drawing/2014/main" id="{4498902F-B0DA-4733-A5CC-AE20D82CD007}"/>
              </a:ext>
            </a:extLst>
          </p:cNvPr>
          <p:cNvSpPr txBox="1"/>
          <p:nvPr/>
        </p:nvSpPr>
        <p:spPr>
          <a:xfrm>
            <a:off x="6218512" y="2339120"/>
            <a:ext cx="2296838" cy="95784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48" name="TextBox 47">
            <a:extLst>
              <a:ext uri="{FF2B5EF4-FFF2-40B4-BE49-F238E27FC236}">
                <a16:creationId xmlns:a16="http://schemas.microsoft.com/office/drawing/2014/main" id="{611F3F66-94E7-4283-AF97-2FA5CCC834AE}"/>
              </a:ext>
            </a:extLst>
          </p:cNvPr>
          <p:cNvSpPr txBox="1"/>
          <p:nvPr/>
        </p:nvSpPr>
        <p:spPr>
          <a:xfrm>
            <a:off x="6032778" y="3356504"/>
            <a:ext cx="2482572" cy="255953"/>
          </a:xfrm>
          <a:prstGeom prst="rect">
            <a:avLst/>
          </a:prstGeom>
          <a:noFill/>
        </p:spPr>
        <p:txBody>
          <a:bodyPr wrap="square" lIns="0" tIns="0" rIns="0" bIns="0" rtlCol="0" anchor="b">
            <a:normAutofit/>
          </a:bodyPr>
          <a:lstStyle/>
          <a:p>
            <a:pPr algn="r"/>
            <a:r>
              <a:rPr lang="en-US" sz="1400" b="1" dirty="0">
                <a:solidFill>
                  <a:srgbClr val="092E1C"/>
                </a:solidFill>
                <a:latin typeface="Arial" panose="020B0604020202020204" pitchFamily="34" charset="0"/>
              </a:rPr>
              <a:t>Header</a:t>
            </a:r>
            <a:endParaRPr lang="en-PH" sz="1400" b="1" dirty="0">
              <a:solidFill>
                <a:srgbClr val="092E1C"/>
              </a:solidFill>
              <a:latin typeface="Arial" panose="020B0604020202020204" pitchFamily="34" charset="0"/>
            </a:endParaRPr>
          </a:p>
        </p:txBody>
      </p:sp>
      <p:sp>
        <p:nvSpPr>
          <p:cNvPr id="49" name="TextBox 48">
            <a:extLst>
              <a:ext uri="{FF2B5EF4-FFF2-40B4-BE49-F238E27FC236}">
                <a16:creationId xmlns:a16="http://schemas.microsoft.com/office/drawing/2014/main" id="{C25177D3-5A55-468B-BB1A-181C541030B9}"/>
              </a:ext>
            </a:extLst>
          </p:cNvPr>
          <p:cNvSpPr txBox="1"/>
          <p:nvPr/>
        </p:nvSpPr>
        <p:spPr>
          <a:xfrm>
            <a:off x="6218512" y="3664890"/>
            <a:ext cx="2296838" cy="95784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sp>
        <p:nvSpPr>
          <p:cNvPr id="51" name="TextBox 50">
            <a:extLst>
              <a:ext uri="{FF2B5EF4-FFF2-40B4-BE49-F238E27FC236}">
                <a16:creationId xmlns:a16="http://schemas.microsoft.com/office/drawing/2014/main" id="{8EC69448-F074-41AF-99BD-94AA17189F2B}"/>
              </a:ext>
            </a:extLst>
          </p:cNvPr>
          <p:cNvSpPr txBox="1"/>
          <p:nvPr/>
        </p:nvSpPr>
        <p:spPr>
          <a:xfrm>
            <a:off x="6032778" y="4682274"/>
            <a:ext cx="2482572" cy="255953"/>
          </a:xfrm>
          <a:prstGeom prst="rect">
            <a:avLst/>
          </a:prstGeom>
          <a:noFill/>
        </p:spPr>
        <p:txBody>
          <a:bodyPr wrap="square" lIns="0" tIns="0" rIns="0" bIns="0" rtlCol="0" anchor="b">
            <a:normAutofit/>
          </a:bodyPr>
          <a:lstStyle/>
          <a:p>
            <a:pPr algn="r"/>
            <a:r>
              <a:rPr lang="en-US" sz="1400" b="1" dirty="0">
                <a:solidFill>
                  <a:srgbClr val="3EAF93"/>
                </a:solidFill>
                <a:latin typeface="Arial" panose="020B0604020202020204" pitchFamily="34" charset="0"/>
              </a:rPr>
              <a:t>Header</a:t>
            </a:r>
            <a:endParaRPr lang="en-PH" sz="1400" b="1" dirty="0">
              <a:solidFill>
                <a:srgbClr val="3EAF93"/>
              </a:solidFill>
              <a:latin typeface="Arial" panose="020B0604020202020204" pitchFamily="34" charset="0"/>
            </a:endParaRPr>
          </a:p>
        </p:txBody>
      </p:sp>
      <p:sp>
        <p:nvSpPr>
          <p:cNvPr id="52" name="TextBox 51">
            <a:extLst>
              <a:ext uri="{FF2B5EF4-FFF2-40B4-BE49-F238E27FC236}">
                <a16:creationId xmlns:a16="http://schemas.microsoft.com/office/drawing/2014/main" id="{DDB0E005-01C2-4120-8FE5-187984E6FB39}"/>
              </a:ext>
            </a:extLst>
          </p:cNvPr>
          <p:cNvSpPr txBox="1"/>
          <p:nvPr/>
        </p:nvSpPr>
        <p:spPr>
          <a:xfrm>
            <a:off x="6218512" y="4990660"/>
            <a:ext cx="2296838" cy="95784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a:t>
            </a:r>
            <a:endParaRPr lang="en-PH" sz="1000" dirty="0">
              <a:latin typeface="Arial" panose="020B0604020202020204" pitchFamily="34" charset="0"/>
            </a:endParaRPr>
          </a:p>
        </p:txBody>
      </p:sp>
      <p:cxnSp>
        <p:nvCxnSpPr>
          <p:cNvPr id="53" name="Straight Connector 52">
            <a:extLst>
              <a:ext uri="{FF2B5EF4-FFF2-40B4-BE49-F238E27FC236}">
                <a16:creationId xmlns:a16="http://schemas.microsoft.com/office/drawing/2014/main" id="{6EE8551C-0BBA-419E-B5D2-CF832756196B}"/>
              </a:ext>
            </a:extLst>
          </p:cNvPr>
          <p:cNvCxnSpPr>
            <a:cxnSpLocks/>
          </p:cNvCxnSpPr>
          <p:nvPr/>
        </p:nvCxnSpPr>
        <p:spPr>
          <a:xfrm>
            <a:off x="2981784" y="3794600"/>
            <a:ext cx="343051"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42E310E4-130B-4CA1-8F22-ECFEABADCCE3}"/>
              </a:ext>
            </a:extLst>
          </p:cNvPr>
          <p:cNvCxnSpPr>
            <a:cxnSpLocks/>
          </p:cNvCxnSpPr>
          <p:nvPr/>
        </p:nvCxnSpPr>
        <p:spPr>
          <a:xfrm>
            <a:off x="2981784" y="2622662"/>
            <a:ext cx="976765"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283A21BD-828D-4A95-84DB-AC9D80CBB5E2}"/>
              </a:ext>
            </a:extLst>
          </p:cNvPr>
          <p:cNvCxnSpPr>
            <a:cxnSpLocks/>
            <a:stCxn id="44" idx="3"/>
            <a:endCxn id="30" idx="3"/>
          </p:cNvCxnSpPr>
          <p:nvPr/>
        </p:nvCxnSpPr>
        <p:spPr>
          <a:xfrm flipV="1">
            <a:off x="2925488" y="5017455"/>
            <a:ext cx="1189313" cy="452129"/>
          </a:xfrm>
          <a:prstGeom prst="bentConnector2">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8F80A85D-2B70-4ACB-9C00-43A53B69DB08}"/>
              </a:ext>
            </a:extLst>
          </p:cNvPr>
          <p:cNvCxnSpPr>
            <a:cxnSpLocks/>
          </p:cNvCxnSpPr>
          <p:nvPr/>
        </p:nvCxnSpPr>
        <p:spPr>
          <a:xfrm flipH="1">
            <a:off x="5990704" y="3794600"/>
            <a:ext cx="211976"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2990AAA8-B43C-496C-B92D-631F382AF24C}"/>
              </a:ext>
            </a:extLst>
          </p:cNvPr>
          <p:cNvCxnSpPr>
            <a:cxnSpLocks/>
          </p:cNvCxnSpPr>
          <p:nvPr/>
        </p:nvCxnSpPr>
        <p:spPr>
          <a:xfrm flipH="1">
            <a:off x="5343849" y="2622662"/>
            <a:ext cx="976765"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6F665D84-7645-4F70-96A9-747580A4B0F5}"/>
              </a:ext>
            </a:extLst>
          </p:cNvPr>
          <p:cNvCxnSpPr>
            <a:cxnSpLocks/>
            <a:stCxn id="52" idx="1"/>
            <a:endCxn id="31" idx="3"/>
          </p:cNvCxnSpPr>
          <p:nvPr/>
        </p:nvCxnSpPr>
        <p:spPr>
          <a:xfrm rot="10800000">
            <a:off x="4868140" y="5017456"/>
            <a:ext cx="1350372" cy="452129"/>
          </a:xfrm>
          <a:prstGeom prst="bentConnector2">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145DBAA7-FF5A-4AA7-8E66-7762F0F7CD55}"/>
              </a:ext>
            </a:extLst>
          </p:cNvPr>
          <p:cNvSpPr/>
          <p:nvPr/>
        </p:nvSpPr>
        <p:spPr>
          <a:xfrm>
            <a:off x="4074211" y="3204067"/>
            <a:ext cx="1165946" cy="116594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400" b="1" dirty="0">
                <a:solidFill>
                  <a:schemeClr val="accent1"/>
                </a:solidFill>
                <a:latin typeface="Arial" panose="020B0604020202020204" pitchFamily="34" charset="0"/>
              </a:rPr>
              <a:t>Lorem ipsum </a:t>
            </a:r>
            <a:endParaRPr lang="en-PH" sz="1400" b="1" dirty="0">
              <a:solidFill>
                <a:schemeClr val="accent1"/>
              </a:solidFill>
              <a:latin typeface="Arial" panose="020B0604020202020204" pitchFamily="34" charset="0"/>
            </a:endParaRPr>
          </a:p>
        </p:txBody>
      </p:sp>
      <p:grpSp>
        <p:nvGrpSpPr>
          <p:cNvPr id="62" name="Group 61">
            <a:extLst>
              <a:ext uri="{FF2B5EF4-FFF2-40B4-BE49-F238E27FC236}">
                <a16:creationId xmlns:a16="http://schemas.microsoft.com/office/drawing/2014/main" id="{EA1B04A7-3907-4109-88FA-91C22C63F0AA}"/>
              </a:ext>
            </a:extLst>
          </p:cNvPr>
          <p:cNvGrpSpPr/>
          <p:nvPr/>
        </p:nvGrpSpPr>
        <p:grpSpPr>
          <a:xfrm>
            <a:off x="3851879" y="2787895"/>
            <a:ext cx="475200" cy="475200"/>
            <a:chOff x="1649691" y="3230880"/>
            <a:chExt cx="914400" cy="914400"/>
          </a:xfrm>
          <a:solidFill>
            <a:schemeClr val="bg1"/>
          </a:solidFill>
        </p:grpSpPr>
        <p:sp>
          <p:nvSpPr>
            <p:cNvPr id="63" name="Accent">
              <a:extLst>
                <a:ext uri="{FF2B5EF4-FFF2-40B4-BE49-F238E27FC236}">
                  <a16:creationId xmlns:a16="http://schemas.microsoft.com/office/drawing/2014/main" id="{C4D89A13-6EA7-4525-9F12-E8F1A9C308C4}"/>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64" name="Outline">
              <a:extLst>
                <a:ext uri="{FF2B5EF4-FFF2-40B4-BE49-F238E27FC236}">
                  <a16:creationId xmlns:a16="http://schemas.microsoft.com/office/drawing/2014/main" id="{530FC0BB-B13F-48D4-8E58-C5A7916BC9C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75" name="Group 74">
            <a:extLst>
              <a:ext uri="{FF2B5EF4-FFF2-40B4-BE49-F238E27FC236}">
                <a16:creationId xmlns:a16="http://schemas.microsoft.com/office/drawing/2014/main" id="{1BE00CB3-5ECF-4B52-BCFD-E9465F36C9B2}"/>
              </a:ext>
            </a:extLst>
          </p:cNvPr>
          <p:cNvGrpSpPr/>
          <p:nvPr/>
        </p:nvGrpSpPr>
        <p:grpSpPr>
          <a:xfrm>
            <a:off x="4875984" y="2735745"/>
            <a:ext cx="475200" cy="475200"/>
            <a:chOff x="1649691" y="3230880"/>
            <a:chExt cx="914400" cy="914400"/>
          </a:xfrm>
          <a:solidFill>
            <a:schemeClr val="bg1"/>
          </a:solidFill>
        </p:grpSpPr>
        <p:sp>
          <p:nvSpPr>
            <p:cNvPr id="76" name="Accent">
              <a:extLst>
                <a:ext uri="{FF2B5EF4-FFF2-40B4-BE49-F238E27FC236}">
                  <a16:creationId xmlns:a16="http://schemas.microsoft.com/office/drawing/2014/main" id="{0C667877-40EB-4E96-8F72-50138F1138D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77" name="Outline">
              <a:extLst>
                <a:ext uri="{FF2B5EF4-FFF2-40B4-BE49-F238E27FC236}">
                  <a16:creationId xmlns:a16="http://schemas.microsoft.com/office/drawing/2014/main" id="{0597C247-E0E7-4BE2-B54B-6E3174CD3F0D}"/>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78" name="Group 77">
            <a:extLst>
              <a:ext uri="{FF2B5EF4-FFF2-40B4-BE49-F238E27FC236}">
                <a16:creationId xmlns:a16="http://schemas.microsoft.com/office/drawing/2014/main" id="{461C1C7E-80A4-4342-BCEA-D9CB2EAFF9E9}"/>
              </a:ext>
            </a:extLst>
          </p:cNvPr>
          <p:cNvGrpSpPr/>
          <p:nvPr/>
        </p:nvGrpSpPr>
        <p:grpSpPr>
          <a:xfrm>
            <a:off x="5406665" y="3493939"/>
            <a:ext cx="475200" cy="475200"/>
            <a:chOff x="1649691" y="3230880"/>
            <a:chExt cx="914400" cy="914400"/>
          </a:xfrm>
          <a:solidFill>
            <a:schemeClr val="bg1"/>
          </a:solidFill>
        </p:grpSpPr>
        <p:sp>
          <p:nvSpPr>
            <p:cNvPr id="79" name="Accent">
              <a:extLst>
                <a:ext uri="{FF2B5EF4-FFF2-40B4-BE49-F238E27FC236}">
                  <a16:creationId xmlns:a16="http://schemas.microsoft.com/office/drawing/2014/main" id="{8E4C0BAC-44AD-4934-A48D-7CB1ACFDB916}"/>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80" name="Outline">
              <a:extLst>
                <a:ext uri="{FF2B5EF4-FFF2-40B4-BE49-F238E27FC236}">
                  <a16:creationId xmlns:a16="http://schemas.microsoft.com/office/drawing/2014/main" id="{AFFFC2D7-7389-4348-BD98-66C1E6A6364A}"/>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81" name="Group 80">
            <a:extLst>
              <a:ext uri="{FF2B5EF4-FFF2-40B4-BE49-F238E27FC236}">
                <a16:creationId xmlns:a16="http://schemas.microsoft.com/office/drawing/2014/main" id="{B15600B8-5A9F-4E2D-98A0-32E60D9C9302}"/>
              </a:ext>
            </a:extLst>
          </p:cNvPr>
          <p:cNvGrpSpPr/>
          <p:nvPr/>
        </p:nvGrpSpPr>
        <p:grpSpPr>
          <a:xfrm>
            <a:off x="4954923" y="4363091"/>
            <a:ext cx="475200" cy="475200"/>
            <a:chOff x="1649691" y="3230880"/>
            <a:chExt cx="914400" cy="914400"/>
          </a:xfrm>
          <a:solidFill>
            <a:schemeClr val="bg1"/>
          </a:solidFill>
        </p:grpSpPr>
        <p:sp>
          <p:nvSpPr>
            <p:cNvPr id="82" name="Accent">
              <a:extLst>
                <a:ext uri="{FF2B5EF4-FFF2-40B4-BE49-F238E27FC236}">
                  <a16:creationId xmlns:a16="http://schemas.microsoft.com/office/drawing/2014/main" id="{44CB2698-10CA-49F6-939F-B120C354362B}"/>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83" name="Outline">
              <a:extLst>
                <a:ext uri="{FF2B5EF4-FFF2-40B4-BE49-F238E27FC236}">
                  <a16:creationId xmlns:a16="http://schemas.microsoft.com/office/drawing/2014/main" id="{3CD81C92-23B4-4F88-9393-B40B5DCBEF03}"/>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84" name="Group 83">
            <a:extLst>
              <a:ext uri="{FF2B5EF4-FFF2-40B4-BE49-F238E27FC236}">
                <a16:creationId xmlns:a16="http://schemas.microsoft.com/office/drawing/2014/main" id="{87DFCA61-21C8-4FB7-AAE5-E46709052718}"/>
              </a:ext>
            </a:extLst>
          </p:cNvPr>
          <p:cNvGrpSpPr/>
          <p:nvPr/>
        </p:nvGrpSpPr>
        <p:grpSpPr>
          <a:xfrm>
            <a:off x="3984803" y="4363091"/>
            <a:ext cx="475200" cy="475200"/>
            <a:chOff x="1649691" y="3230880"/>
            <a:chExt cx="914400" cy="914400"/>
          </a:xfrm>
          <a:solidFill>
            <a:schemeClr val="bg1"/>
          </a:solidFill>
        </p:grpSpPr>
        <p:sp>
          <p:nvSpPr>
            <p:cNvPr id="85" name="Accent">
              <a:extLst>
                <a:ext uri="{FF2B5EF4-FFF2-40B4-BE49-F238E27FC236}">
                  <a16:creationId xmlns:a16="http://schemas.microsoft.com/office/drawing/2014/main" id="{D51ECE61-67B4-4583-9C1C-4882E3191EE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86" name="Outline">
              <a:extLst>
                <a:ext uri="{FF2B5EF4-FFF2-40B4-BE49-F238E27FC236}">
                  <a16:creationId xmlns:a16="http://schemas.microsoft.com/office/drawing/2014/main" id="{904A9D39-64CB-4AF1-BC06-4E23C314B81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grpSp>
        <p:nvGrpSpPr>
          <p:cNvPr id="87" name="Group 86">
            <a:extLst>
              <a:ext uri="{FF2B5EF4-FFF2-40B4-BE49-F238E27FC236}">
                <a16:creationId xmlns:a16="http://schemas.microsoft.com/office/drawing/2014/main" id="{5A3EC505-D7B8-4C2C-9620-75B51619BA78}"/>
              </a:ext>
            </a:extLst>
          </p:cNvPr>
          <p:cNvGrpSpPr/>
          <p:nvPr/>
        </p:nvGrpSpPr>
        <p:grpSpPr>
          <a:xfrm>
            <a:off x="3515757" y="3625198"/>
            <a:ext cx="475200" cy="475200"/>
            <a:chOff x="1649691" y="3230880"/>
            <a:chExt cx="914400" cy="914400"/>
          </a:xfrm>
          <a:solidFill>
            <a:schemeClr val="bg1"/>
          </a:solidFill>
        </p:grpSpPr>
        <p:sp>
          <p:nvSpPr>
            <p:cNvPr id="88" name="Accent">
              <a:extLst>
                <a:ext uri="{FF2B5EF4-FFF2-40B4-BE49-F238E27FC236}">
                  <a16:creationId xmlns:a16="http://schemas.microsoft.com/office/drawing/2014/main" id="{F79A844F-509C-476C-A9D4-2FD3F5DF2929}"/>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400" dirty="0">
                <a:latin typeface="Arial" panose="020B0604020202020204" pitchFamily="34" charset="0"/>
              </a:endParaRPr>
            </a:p>
          </p:txBody>
        </p:sp>
        <p:sp>
          <p:nvSpPr>
            <p:cNvPr id="89" name="Outline">
              <a:extLst>
                <a:ext uri="{FF2B5EF4-FFF2-40B4-BE49-F238E27FC236}">
                  <a16:creationId xmlns:a16="http://schemas.microsoft.com/office/drawing/2014/main" id="{FBF170DF-CD16-4584-8A8F-DE61D5CEA7C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400" dirty="0">
                <a:latin typeface="Arial" panose="020B0604020202020204" pitchFamily="34" charset="0"/>
              </a:endParaRPr>
            </a:p>
          </p:txBody>
        </p:sp>
      </p:grpSp>
    </p:spTree>
    <p:extLst>
      <p:ext uri="{BB962C8B-B14F-4D97-AF65-F5344CB8AC3E}">
        <p14:creationId xmlns:p14="http://schemas.microsoft.com/office/powerpoint/2010/main" val="335776588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4C9F41-444C-46C6-9F51-57D76C57DF80}"/>
              </a:ext>
            </a:extLst>
          </p:cNvPr>
          <p:cNvSpPr>
            <a:spLocks noGrp="1"/>
          </p:cNvSpPr>
          <p:nvPr>
            <p:ph type="title"/>
          </p:nvPr>
        </p:nvSpPr>
        <p:spPr>
          <a:xfrm>
            <a:off x="628650" y="365125"/>
            <a:ext cx="7886700" cy="617538"/>
          </a:xfrm>
        </p:spPr>
        <p:txBody>
          <a:bodyPr>
            <a:normAutofit/>
          </a:bodyPr>
          <a:lstStyle/>
          <a:p>
            <a:r>
              <a:rPr lang="en-PH" dirty="0"/>
              <a:t>Petal Slide – Seven Segments</a:t>
            </a:r>
          </a:p>
        </p:txBody>
      </p:sp>
      <p:sp>
        <p:nvSpPr>
          <p:cNvPr id="4" name="Slide Number Placeholder 3">
            <a:extLst>
              <a:ext uri="{FF2B5EF4-FFF2-40B4-BE49-F238E27FC236}">
                <a16:creationId xmlns:a16="http://schemas.microsoft.com/office/drawing/2014/main" id="{5EFEE6F1-E30C-4FC7-8469-3C190C457338}"/>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96</a:t>
            </a:fld>
            <a:endParaRPr lang="en-PH" dirty="0"/>
          </a:p>
        </p:txBody>
      </p:sp>
      <p:sp>
        <p:nvSpPr>
          <p:cNvPr id="19" name="Freeform: Shape 18">
            <a:extLst>
              <a:ext uri="{FF2B5EF4-FFF2-40B4-BE49-F238E27FC236}">
                <a16:creationId xmlns:a16="http://schemas.microsoft.com/office/drawing/2014/main" id="{21C3FF0A-4A75-4CFB-A7D4-4C7471CCC867}"/>
              </a:ext>
            </a:extLst>
          </p:cNvPr>
          <p:cNvSpPr/>
          <p:nvPr/>
        </p:nvSpPr>
        <p:spPr>
          <a:xfrm>
            <a:off x="4647766" y="2718938"/>
            <a:ext cx="1192988" cy="1196799"/>
          </a:xfrm>
          <a:custGeom>
            <a:avLst/>
            <a:gdLst>
              <a:gd name="connsiteX0" fmla="*/ 792786 w 1590651"/>
              <a:gd name="connsiteY0" fmla="*/ 0 h 1595732"/>
              <a:gd name="connsiteX1" fmla="*/ 1590651 w 1590651"/>
              <a:gd name="connsiteY1" fmla="*/ 797866 h 1595732"/>
              <a:gd name="connsiteX2" fmla="*/ 792786 w 1590651"/>
              <a:gd name="connsiteY2" fmla="*/ 1595732 h 1595732"/>
              <a:gd name="connsiteX3" fmla="*/ 131184 w 1590651"/>
              <a:gd name="connsiteY3" fmla="*/ 1243960 h 1595732"/>
              <a:gd name="connsiteX4" fmla="*/ 112656 w 1590651"/>
              <a:gd name="connsiteY4" fmla="*/ 1209825 h 1595732"/>
              <a:gd name="connsiteX5" fmla="*/ 168274 w 1590651"/>
              <a:gd name="connsiteY5" fmla="*/ 1201336 h 1595732"/>
              <a:gd name="connsiteX6" fmla="*/ 529620 w 1590651"/>
              <a:gd name="connsiteY6" fmla="*/ 1022984 h 1595732"/>
              <a:gd name="connsiteX7" fmla="*/ 534283 w 1590651"/>
              <a:gd name="connsiteY7" fmla="*/ 1018209 h 1595732"/>
              <a:gd name="connsiteX8" fmla="*/ 426278 w 1590651"/>
              <a:gd name="connsiteY8" fmla="*/ 1096957 h 1595732"/>
              <a:gd name="connsiteX9" fmla="*/ 173353 w 1590651"/>
              <a:gd name="connsiteY9" fmla="*/ 1196257 h 1595732"/>
              <a:gd name="connsiteX10" fmla="*/ 117735 w 1590651"/>
              <a:gd name="connsiteY10" fmla="*/ 1204746 h 1595732"/>
              <a:gd name="connsiteX11" fmla="*/ 62700 w 1590651"/>
              <a:gd name="connsiteY11" fmla="*/ 1103352 h 1595732"/>
              <a:gd name="connsiteX12" fmla="*/ 0 w 1590651"/>
              <a:gd name="connsiteY12" fmla="*/ 792787 h 1595732"/>
              <a:gd name="connsiteX13" fmla="*/ 637067 w 1590651"/>
              <a:gd name="connsiteY13" fmla="*/ 11131 h 1595732"/>
              <a:gd name="connsiteX14" fmla="*/ 692685 w 1590651"/>
              <a:gd name="connsiteY14" fmla="*/ 2642 h 1595732"/>
              <a:gd name="connsiteX15" fmla="*/ 694843 w 1590651"/>
              <a:gd name="connsiteY15" fmla="*/ 6617 h 1595732"/>
              <a:gd name="connsiteX16" fmla="*/ 711209 w 1590651"/>
              <a:gd name="connsiteY16" fmla="*/ 4119 h 1595732"/>
              <a:gd name="connsiteX17" fmla="*/ 792786 w 1590651"/>
              <a:gd name="connsiteY17" fmla="*/ 0 h 159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0651" h="1595732">
                <a:moveTo>
                  <a:pt x="792786" y="0"/>
                </a:moveTo>
                <a:cubicBezTo>
                  <a:pt x="1233435" y="0"/>
                  <a:pt x="1590651" y="357217"/>
                  <a:pt x="1590651" y="797866"/>
                </a:cubicBezTo>
                <a:cubicBezTo>
                  <a:pt x="1590651" y="1238515"/>
                  <a:pt x="1233435" y="1595732"/>
                  <a:pt x="792786" y="1595732"/>
                </a:cubicBezTo>
                <a:cubicBezTo>
                  <a:pt x="517381" y="1595732"/>
                  <a:pt x="274566" y="1456194"/>
                  <a:pt x="131184" y="1243960"/>
                </a:cubicBezTo>
                <a:lnTo>
                  <a:pt x="112656" y="1209825"/>
                </a:lnTo>
                <a:lnTo>
                  <a:pt x="168274" y="1201336"/>
                </a:lnTo>
                <a:cubicBezTo>
                  <a:pt x="304615" y="1173437"/>
                  <a:pt x="428287" y="1110762"/>
                  <a:pt x="529620" y="1022984"/>
                </a:cubicBezTo>
                <a:lnTo>
                  <a:pt x="534283" y="1018209"/>
                </a:lnTo>
                <a:lnTo>
                  <a:pt x="426278" y="1096957"/>
                </a:lnTo>
                <a:cubicBezTo>
                  <a:pt x="349510" y="1143602"/>
                  <a:pt x="264247" y="1177658"/>
                  <a:pt x="173353" y="1196257"/>
                </a:cubicBezTo>
                <a:lnTo>
                  <a:pt x="117735" y="1204746"/>
                </a:lnTo>
                <a:lnTo>
                  <a:pt x="62700" y="1103352"/>
                </a:lnTo>
                <a:cubicBezTo>
                  <a:pt x="22326" y="1007897"/>
                  <a:pt x="0" y="902949"/>
                  <a:pt x="0" y="792787"/>
                </a:cubicBezTo>
                <a:cubicBezTo>
                  <a:pt x="0" y="407219"/>
                  <a:pt x="273494" y="85529"/>
                  <a:pt x="637067" y="11131"/>
                </a:cubicBezTo>
                <a:lnTo>
                  <a:pt x="692685" y="2642"/>
                </a:lnTo>
                <a:lnTo>
                  <a:pt x="694843" y="6617"/>
                </a:lnTo>
                <a:lnTo>
                  <a:pt x="711209" y="4119"/>
                </a:lnTo>
                <a:cubicBezTo>
                  <a:pt x="738031" y="1396"/>
                  <a:pt x="765246" y="0"/>
                  <a:pt x="7927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28" name="Oval 27">
            <a:extLst>
              <a:ext uri="{FF2B5EF4-FFF2-40B4-BE49-F238E27FC236}">
                <a16:creationId xmlns:a16="http://schemas.microsoft.com/office/drawing/2014/main" id="{4A6B2FC6-2E90-41F8-90FD-AB2B0817EEFC}"/>
              </a:ext>
            </a:extLst>
          </p:cNvPr>
          <p:cNvSpPr/>
          <p:nvPr/>
        </p:nvSpPr>
        <p:spPr>
          <a:xfrm>
            <a:off x="4793233" y="3356275"/>
            <a:ext cx="1196798" cy="119679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sp>
        <p:nvSpPr>
          <p:cNvPr id="31" name="Oval 30">
            <a:extLst>
              <a:ext uri="{FF2B5EF4-FFF2-40B4-BE49-F238E27FC236}">
                <a16:creationId xmlns:a16="http://schemas.microsoft.com/office/drawing/2014/main" id="{01B4D719-E4FC-420F-A80B-F7AE2ABC8C90}"/>
              </a:ext>
            </a:extLst>
          </p:cNvPr>
          <p:cNvSpPr/>
          <p:nvPr/>
        </p:nvSpPr>
        <p:spPr>
          <a:xfrm>
            <a:off x="4385647" y="3867376"/>
            <a:ext cx="1196798" cy="119679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sp>
        <p:nvSpPr>
          <p:cNvPr id="30" name="Oval 29">
            <a:extLst>
              <a:ext uri="{FF2B5EF4-FFF2-40B4-BE49-F238E27FC236}">
                <a16:creationId xmlns:a16="http://schemas.microsoft.com/office/drawing/2014/main" id="{F97B172D-E031-47E7-B60D-C35F108A2072}"/>
              </a:ext>
            </a:extLst>
          </p:cNvPr>
          <p:cNvSpPr/>
          <p:nvPr/>
        </p:nvSpPr>
        <p:spPr>
          <a:xfrm>
            <a:off x="3731923" y="3867376"/>
            <a:ext cx="1196798" cy="1196798"/>
          </a:xfrm>
          <a:prstGeom prst="ellipse">
            <a:avLst/>
          </a:prstGeom>
          <a:solidFill>
            <a:schemeClr val="accent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sp>
        <p:nvSpPr>
          <p:cNvPr id="12" name="Oval 11">
            <a:extLst>
              <a:ext uri="{FF2B5EF4-FFF2-40B4-BE49-F238E27FC236}">
                <a16:creationId xmlns:a16="http://schemas.microsoft.com/office/drawing/2014/main" id="{B034C827-BB6C-4D09-BDB1-2310D9D3FB14}"/>
              </a:ext>
            </a:extLst>
          </p:cNvPr>
          <p:cNvSpPr/>
          <p:nvPr/>
        </p:nvSpPr>
        <p:spPr>
          <a:xfrm>
            <a:off x="3324334" y="3356275"/>
            <a:ext cx="1196798" cy="1196798"/>
          </a:xfrm>
          <a:prstGeom prst="ellipse">
            <a:avLst/>
          </a:prstGeom>
          <a:solidFill>
            <a:schemeClr val="accent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sp>
        <p:nvSpPr>
          <p:cNvPr id="14" name="Oval 13">
            <a:extLst>
              <a:ext uri="{FF2B5EF4-FFF2-40B4-BE49-F238E27FC236}">
                <a16:creationId xmlns:a16="http://schemas.microsoft.com/office/drawing/2014/main" id="{409F1B3D-4A5F-4475-9308-C2B97B2CE43B}"/>
              </a:ext>
            </a:extLst>
          </p:cNvPr>
          <p:cNvSpPr/>
          <p:nvPr/>
        </p:nvSpPr>
        <p:spPr>
          <a:xfrm>
            <a:off x="3469801" y="2718943"/>
            <a:ext cx="1196798" cy="1196798"/>
          </a:xfrm>
          <a:prstGeom prst="ellipse">
            <a:avLst/>
          </a:prstGeom>
          <a:solidFill>
            <a:schemeClr val="accent3">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350" dirty="0">
              <a:latin typeface="Arial" panose="020B0604020202020204" pitchFamily="34" charset="0"/>
            </a:endParaRPr>
          </a:p>
        </p:txBody>
      </p:sp>
      <p:sp>
        <p:nvSpPr>
          <p:cNvPr id="17" name="Freeform: Shape 16">
            <a:extLst>
              <a:ext uri="{FF2B5EF4-FFF2-40B4-BE49-F238E27FC236}">
                <a16:creationId xmlns:a16="http://schemas.microsoft.com/office/drawing/2014/main" id="{71393F6A-B332-49EE-AC59-F00CCD3EDC90}"/>
              </a:ext>
            </a:extLst>
          </p:cNvPr>
          <p:cNvSpPr/>
          <p:nvPr/>
        </p:nvSpPr>
        <p:spPr>
          <a:xfrm>
            <a:off x="4058785" y="2435297"/>
            <a:ext cx="1108496" cy="1196799"/>
          </a:xfrm>
          <a:custGeom>
            <a:avLst/>
            <a:gdLst>
              <a:gd name="connsiteX0" fmla="*/ 797865 w 1477995"/>
              <a:gd name="connsiteY0" fmla="*/ 0 h 1595732"/>
              <a:gd name="connsiteX1" fmla="*/ 1459467 w 1477995"/>
              <a:gd name="connsiteY1" fmla="*/ 351772 h 1595732"/>
              <a:gd name="connsiteX2" fmla="*/ 1477995 w 1477995"/>
              <a:gd name="connsiteY2" fmla="*/ 385907 h 1595732"/>
              <a:gd name="connsiteX3" fmla="*/ 1422377 w 1477995"/>
              <a:gd name="connsiteY3" fmla="*/ 394396 h 1595732"/>
              <a:gd name="connsiteX4" fmla="*/ 785310 w 1477995"/>
              <a:gd name="connsiteY4" fmla="*/ 1176052 h 1595732"/>
              <a:gd name="connsiteX5" fmla="*/ 848010 w 1477995"/>
              <a:gd name="connsiteY5" fmla="*/ 1486617 h 1595732"/>
              <a:gd name="connsiteX6" fmla="*/ 903045 w 1477995"/>
              <a:gd name="connsiteY6" fmla="*/ 1588011 h 1595732"/>
              <a:gd name="connsiteX7" fmla="*/ 879442 w 1477995"/>
              <a:gd name="connsiteY7" fmla="*/ 1591613 h 1595732"/>
              <a:gd name="connsiteX8" fmla="*/ 797865 w 1477995"/>
              <a:gd name="connsiteY8" fmla="*/ 1595732 h 1595732"/>
              <a:gd name="connsiteX9" fmla="*/ 0 w 1477995"/>
              <a:gd name="connsiteY9" fmla="*/ 797866 h 1595732"/>
              <a:gd name="connsiteX10" fmla="*/ 797865 w 1477995"/>
              <a:gd name="connsiteY10" fmla="*/ 0 h 159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7995" h="1595732">
                <a:moveTo>
                  <a:pt x="797865" y="0"/>
                </a:moveTo>
                <a:cubicBezTo>
                  <a:pt x="1073271" y="0"/>
                  <a:pt x="1316085" y="139538"/>
                  <a:pt x="1459467" y="351772"/>
                </a:cubicBezTo>
                <a:lnTo>
                  <a:pt x="1477995" y="385907"/>
                </a:lnTo>
                <a:lnTo>
                  <a:pt x="1422377" y="394396"/>
                </a:lnTo>
                <a:cubicBezTo>
                  <a:pt x="1058804" y="468794"/>
                  <a:pt x="785310" y="790484"/>
                  <a:pt x="785310" y="1176052"/>
                </a:cubicBezTo>
                <a:cubicBezTo>
                  <a:pt x="785310" y="1286214"/>
                  <a:pt x="807636" y="1391162"/>
                  <a:pt x="848010" y="1486617"/>
                </a:cubicBezTo>
                <a:lnTo>
                  <a:pt x="903045" y="1588011"/>
                </a:lnTo>
                <a:lnTo>
                  <a:pt x="879442" y="1591613"/>
                </a:lnTo>
                <a:cubicBezTo>
                  <a:pt x="852620" y="1594337"/>
                  <a:pt x="825406" y="1595732"/>
                  <a:pt x="797865" y="1595732"/>
                </a:cubicBezTo>
                <a:cubicBezTo>
                  <a:pt x="357216" y="1595732"/>
                  <a:pt x="0" y="1238515"/>
                  <a:pt x="0" y="797866"/>
                </a:cubicBezTo>
                <a:cubicBezTo>
                  <a:pt x="0" y="357217"/>
                  <a:pt x="357216" y="0"/>
                  <a:pt x="797865"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rmAutofit/>
          </a:bodyPr>
          <a:lstStyle/>
          <a:p>
            <a:pPr algn="ctr"/>
            <a:endParaRPr lang="en-PH" sz="1350" dirty="0">
              <a:latin typeface="Arial" panose="020B0604020202020204" pitchFamily="34" charset="0"/>
            </a:endParaRPr>
          </a:p>
        </p:txBody>
      </p:sp>
      <p:sp>
        <p:nvSpPr>
          <p:cNvPr id="33" name="TextBox 32">
            <a:extLst>
              <a:ext uri="{FF2B5EF4-FFF2-40B4-BE49-F238E27FC236}">
                <a16:creationId xmlns:a16="http://schemas.microsoft.com/office/drawing/2014/main" id="{9CF22DB7-B784-4CBC-B872-C2B2F9070974}"/>
              </a:ext>
            </a:extLst>
          </p:cNvPr>
          <p:cNvSpPr txBox="1"/>
          <p:nvPr/>
        </p:nvSpPr>
        <p:spPr>
          <a:xfrm>
            <a:off x="628651" y="1648827"/>
            <a:ext cx="2482572" cy="255953"/>
          </a:xfrm>
          <a:prstGeom prst="rect">
            <a:avLst/>
          </a:prstGeom>
          <a:noFill/>
        </p:spPr>
        <p:txBody>
          <a:bodyPr wrap="square" lIns="0" tIns="0" rIns="0" bIns="0" rtlCol="0" anchor="b">
            <a:normAutofit/>
          </a:bodyPr>
          <a:lstStyle/>
          <a:p>
            <a:r>
              <a:rPr lang="en-US" sz="1100" b="1" dirty="0">
                <a:solidFill>
                  <a:srgbClr val="156740"/>
                </a:solidFill>
                <a:latin typeface="Arial" panose="020B0604020202020204" pitchFamily="34" charset="0"/>
              </a:rPr>
              <a:t>Header</a:t>
            </a:r>
            <a:endParaRPr lang="en-PH" sz="1100" b="1" dirty="0">
              <a:solidFill>
                <a:srgbClr val="156740"/>
              </a:solidFill>
              <a:latin typeface="Arial" panose="020B0604020202020204" pitchFamily="34" charset="0"/>
            </a:endParaRPr>
          </a:p>
        </p:txBody>
      </p:sp>
      <p:sp>
        <p:nvSpPr>
          <p:cNvPr id="34" name="TextBox 33">
            <a:extLst>
              <a:ext uri="{FF2B5EF4-FFF2-40B4-BE49-F238E27FC236}">
                <a16:creationId xmlns:a16="http://schemas.microsoft.com/office/drawing/2014/main" id="{C88BC137-F2AB-4433-BF29-5AA7CEC3B38B}"/>
              </a:ext>
            </a:extLst>
          </p:cNvPr>
          <p:cNvSpPr txBox="1"/>
          <p:nvPr/>
        </p:nvSpPr>
        <p:spPr>
          <a:xfrm>
            <a:off x="628650" y="1957221"/>
            <a:ext cx="2353129" cy="76171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35" name="TextBox 34">
            <a:extLst>
              <a:ext uri="{FF2B5EF4-FFF2-40B4-BE49-F238E27FC236}">
                <a16:creationId xmlns:a16="http://schemas.microsoft.com/office/drawing/2014/main" id="{4DFEAC4F-805D-4E84-BE27-4AB0CAD2DD7A}"/>
              </a:ext>
            </a:extLst>
          </p:cNvPr>
          <p:cNvSpPr txBox="1"/>
          <p:nvPr/>
        </p:nvSpPr>
        <p:spPr>
          <a:xfrm>
            <a:off x="628651" y="2711287"/>
            <a:ext cx="2482572" cy="255953"/>
          </a:xfrm>
          <a:prstGeom prst="rect">
            <a:avLst/>
          </a:prstGeom>
          <a:noFill/>
        </p:spPr>
        <p:txBody>
          <a:bodyPr wrap="square" lIns="0" tIns="0" rIns="0" bIns="0" rtlCol="0" anchor="b">
            <a:normAutofit/>
          </a:bodyPr>
          <a:lstStyle/>
          <a:p>
            <a:r>
              <a:rPr lang="en-US" sz="1100" b="1" dirty="0">
                <a:solidFill>
                  <a:srgbClr val="1C8D56"/>
                </a:solidFill>
                <a:latin typeface="Arial" panose="020B0604020202020204" pitchFamily="34" charset="0"/>
              </a:rPr>
              <a:t>Header</a:t>
            </a:r>
            <a:endParaRPr lang="en-PH" sz="1100" b="1" dirty="0">
              <a:solidFill>
                <a:srgbClr val="1C8D56"/>
              </a:solidFill>
              <a:latin typeface="Arial" panose="020B0604020202020204" pitchFamily="34" charset="0"/>
            </a:endParaRPr>
          </a:p>
        </p:txBody>
      </p:sp>
      <p:sp>
        <p:nvSpPr>
          <p:cNvPr id="36" name="TextBox 35">
            <a:extLst>
              <a:ext uri="{FF2B5EF4-FFF2-40B4-BE49-F238E27FC236}">
                <a16:creationId xmlns:a16="http://schemas.microsoft.com/office/drawing/2014/main" id="{1F4150CE-740E-4691-A0CC-8D6FCB752C0F}"/>
              </a:ext>
            </a:extLst>
          </p:cNvPr>
          <p:cNvSpPr txBox="1"/>
          <p:nvPr/>
        </p:nvSpPr>
        <p:spPr>
          <a:xfrm>
            <a:off x="628650" y="3019681"/>
            <a:ext cx="2353129" cy="76171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37" name="TextBox 36">
            <a:extLst>
              <a:ext uri="{FF2B5EF4-FFF2-40B4-BE49-F238E27FC236}">
                <a16:creationId xmlns:a16="http://schemas.microsoft.com/office/drawing/2014/main" id="{6ADFEFC2-F3E4-4ACF-8D52-FBBA9AD0EA95}"/>
              </a:ext>
            </a:extLst>
          </p:cNvPr>
          <p:cNvSpPr txBox="1"/>
          <p:nvPr/>
        </p:nvSpPr>
        <p:spPr>
          <a:xfrm>
            <a:off x="628651" y="3773747"/>
            <a:ext cx="2482572" cy="255953"/>
          </a:xfrm>
          <a:prstGeom prst="rect">
            <a:avLst/>
          </a:prstGeom>
          <a:noFill/>
        </p:spPr>
        <p:txBody>
          <a:bodyPr wrap="square" lIns="0" tIns="0" rIns="0" bIns="0" rtlCol="0" anchor="b">
            <a:normAutofit/>
          </a:bodyPr>
          <a:lstStyle/>
          <a:p>
            <a:r>
              <a:rPr lang="en-US" sz="1100" b="1" dirty="0">
                <a:solidFill>
                  <a:srgbClr val="209D61"/>
                </a:solidFill>
                <a:latin typeface="Arial" panose="020B0604020202020204" pitchFamily="34" charset="0"/>
              </a:rPr>
              <a:t>Header</a:t>
            </a:r>
            <a:endParaRPr lang="en-PH" sz="1100" b="1" dirty="0">
              <a:solidFill>
                <a:srgbClr val="209D61"/>
              </a:solidFill>
              <a:latin typeface="Arial" panose="020B0604020202020204" pitchFamily="34" charset="0"/>
            </a:endParaRPr>
          </a:p>
        </p:txBody>
      </p:sp>
      <p:sp>
        <p:nvSpPr>
          <p:cNvPr id="38" name="TextBox 37">
            <a:extLst>
              <a:ext uri="{FF2B5EF4-FFF2-40B4-BE49-F238E27FC236}">
                <a16:creationId xmlns:a16="http://schemas.microsoft.com/office/drawing/2014/main" id="{B1AD7A64-00E9-48F2-9943-EEF609E8EA0E}"/>
              </a:ext>
            </a:extLst>
          </p:cNvPr>
          <p:cNvSpPr txBox="1"/>
          <p:nvPr/>
        </p:nvSpPr>
        <p:spPr>
          <a:xfrm>
            <a:off x="628650" y="4082141"/>
            <a:ext cx="2353129" cy="76171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39" name="TextBox 38">
            <a:extLst>
              <a:ext uri="{FF2B5EF4-FFF2-40B4-BE49-F238E27FC236}">
                <a16:creationId xmlns:a16="http://schemas.microsoft.com/office/drawing/2014/main" id="{0BC391C8-09EE-4453-A20F-6FE6847922A4}"/>
              </a:ext>
            </a:extLst>
          </p:cNvPr>
          <p:cNvSpPr txBox="1"/>
          <p:nvPr/>
        </p:nvSpPr>
        <p:spPr>
          <a:xfrm>
            <a:off x="628651" y="4836208"/>
            <a:ext cx="2482572" cy="255953"/>
          </a:xfrm>
          <a:prstGeom prst="rect">
            <a:avLst/>
          </a:prstGeom>
          <a:noFill/>
        </p:spPr>
        <p:txBody>
          <a:bodyPr wrap="square" lIns="0" tIns="0" rIns="0" bIns="0" rtlCol="0" anchor="b">
            <a:normAutofit/>
          </a:bodyPr>
          <a:lstStyle/>
          <a:p>
            <a:r>
              <a:rPr lang="en-US" sz="1100" b="1" dirty="0">
                <a:solidFill>
                  <a:srgbClr val="4EDA97"/>
                </a:solidFill>
                <a:latin typeface="Arial" panose="020B0604020202020204" pitchFamily="34" charset="0"/>
              </a:rPr>
              <a:t>Header</a:t>
            </a:r>
            <a:endParaRPr lang="en-PH" sz="1100" b="1" dirty="0">
              <a:solidFill>
                <a:srgbClr val="4EDA97"/>
              </a:solidFill>
              <a:latin typeface="Arial" panose="020B0604020202020204" pitchFamily="34" charset="0"/>
            </a:endParaRPr>
          </a:p>
        </p:txBody>
      </p:sp>
      <p:sp>
        <p:nvSpPr>
          <p:cNvPr id="40" name="TextBox 39">
            <a:extLst>
              <a:ext uri="{FF2B5EF4-FFF2-40B4-BE49-F238E27FC236}">
                <a16:creationId xmlns:a16="http://schemas.microsoft.com/office/drawing/2014/main" id="{45061FED-DB16-457C-A33F-8D6724C2B034}"/>
              </a:ext>
            </a:extLst>
          </p:cNvPr>
          <p:cNvSpPr txBox="1"/>
          <p:nvPr/>
        </p:nvSpPr>
        <p:spPr>
          <a:xfrm>
            <a:off x="628650" y="5144602"/>
            <a:ext cx="2353129" cy="761717"/>
          </a:xfrm>
          <a:prstGeom prst="rect">
            <a:avLst/>
          </a:prstGeom>
          <a:noFill/>
        </p:spPr>
        <p:txBody>
          <a:bodyPr wrap="square" lIns="0" tIns="0" rIns="0" bIns="0" rtlCol="0">
            <a:noAutofit/>
          </a:bodyPr>
          <a:lstStyle/>
          <a:p>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41" name="TextBox 40">
            <a:extLst>
              <a:ext uri="{FF2B5EF4-FFF2-40B4-BE49-F238E27FC236}">
                <a16:creationId xmlns:a16="http://schemas.microsoft.com/office/drawing/2014/main" id="{A3311F72-9670-4E1A-948F-E97FC0BAB3C8}"/>
              </a:ext>
            </a:extLst>
          </p:cNvPr>
          <p:cNvSpPr txBox="1"/>
          <p:nvPr/>
        </p:nvSpPr>
        <p:spPr>
          <a:xfrm>
            <a:off x="6032778" y="2180057"/>
            <a:ext cx="2482572" cy="255953"/>
          </a:xfrm>
          <a:prstGeom prst="rect">
            <a:avLst/>
          </a:prstGeom>
          <a:noFill/>
        </p:spPr>
        <p:txBody>
          <a:bodyPr wrap="square" lIns="0" tIns="0" rIns="0" bIns="0" rtlCol="0" anchor="b">
            <a:normAutofit/>
          </a:bodyPr>
          <a:lstStyle/>
          <a:p>
            <a:pPr algn="r"/>
            <a:r>
              <a:rPr lang="en-US" sz="1100" b="1" dirty="0">
                <a:solidFill>
                  <a:srgbClr val="0E442A"/>
                </a:solidFill>
                <a:latin typeface="Arial" panose="020B0604020202020204" pitchFamily="34" charset="0"/>
              </a:rPr>
              <a:t>Header</a:t>
            </a:r>
            <a:endParaRPr lang="en-PH" sz="1100" b="1" dirty="0">
              <a:solidFill>
                <a:srgbClr val="0E442A"/>
              </a:solidFill>
              <a:latin typeface="Arial" panose="020B0604020202020204" pitchFamily="34" charset="0"/>
            </a:endParaRPr>
          </a:p>
        </p:txBody>
      </p:sp>
      <p:sp>
        <p:nvSpPr>
          <p:cNvPr id="42" name="TextBox 41">
            <a:extLst>
              <a:ext uri="{FF2B5EF4-FFF2-40B4-BE49-F238E27FC236}">
                <a16:creationId xmlns:a16="http://schemas.microsoft.com/office/drawing/2014/main" id="{F1AC830B-85D8-48D8-9806-A5C8E71001E7}"/>
              </a:ext>
            </a:extLst>
          </p:cNvPr>
          <p:cNvSpPr txBox="1"/>
          <p:nvPr/>
        </p:nvSpPr>
        <p:spPr>
          <a:xfrm>
            <a:off x="6162221" y="2488451"/>
            <a:ext cx="2353129" cy="76171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43" name="TextBox 42">
            <a:extLst>
              <a:ext uri="{FF2B5EF4-FFF2-40B4-BE49-F238E27FC236}">
                <a16:creationId xmlns:a16="http://schemas.microsoft.com/office/drawing/2014/main" id="{541A7597-29AF-4812-90A9-D9043FAF1678}"/>
              </a:ext>
            </a:extLst>
          </p:cNvPr>
          <p:cNvSpPr txBox="1"/>
          <p:nvPr/>
        </p:nvSpPr>
        <p:spPr>
          <a:xfrm>
            <a:off x="6032778" y="3242517"/>
            <a:ext cx="2482572" cy="255953"/>
          </a:xfrm>
          <a:prstGeom prst="rect">
            <a:avLst/>
          </a:prstGeom>
          <a:noFill/>
        </p:spPr>
        <p:txBody>
          <a:bodyPr wrap="square" lIns="0" tIns="0" rIns="0" bIns="0" rtlCol="0" anchor="b">
            <a:normAutofit/>
          </a:bodyPr>
          <a:lstStyle/>
          <a:p>
            <a:pPr algn="r"/>
            <a:r>
              <a:rPr lang="en-US" sz="1100" b="1" dirty="0">
                <a:solidFill>
                  <a:srgbClr val="092E1C"/>
                </a:solidFill>
                <a:latin typeface="Arial" panose="020B0604020202020204" pitchFamily="34" charset="0"/>
              </a:rPr>
              <a:t>Header</a:t>
            </a:r>
            <a:endParaRPr lang="en-PH" sz="1100" b="1" dirty="0">
              <a:solidFill>
                <a:srgbClr val="092E1C"/>
              </a:solidFill>
              <a:latin typeface="Arial" panose="020B0604020202020204" pitchFamily="34" charset="0"/>
            </a:endParaRPr>
          </a:p>
        </p:txBody>
      </p:sp>
      <p:sp>
        <p:nvSpPr>
          <p:cNvPr id="44" name="TextBox 43">
            <a:extLst>
              <a:ext uri="{FF2B5EF4-FFF2-40B4-BE49-F238E27FC236}">
                <a16:creationId xmlns:a16="http://schemas.microsoft.com/office/drawing/2014/main" id="{8DA2298B-6F37-4FC2-AFE4-D59688D407E6}"/>
              </a:ext>
            </a:extLst>
          </p:cNvPr>
          <p:cNvSpPr txBox="1"/>
          <p:nvPr/>
        </p:nvSpPr>
        <p:spPr>
          <a:xfrm>
            <a:off x="6162221" y="3550911"/>
            <a:ext cx="2353129" cy="76171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sp>
        <p:nvSpPr>
          <p:cNvPr id="45" name="TextBox 44">
            <a:extLst>
              <a:ext uri="{FF2B5EF4-FFF2-40B4-BE49-F238E27FC236}">
                <a16:creationId xmlns:a16="http://schemas.microsoft.com/office/drawing/2014/main" id="{53DEED90-E873-444C-A90F-BF9D0EEC9F3B}"/>
              </a:ext>
            </a:extLst>
          </p:cNvPr>
          <p:cNvSpPr txBox="1"/>
          <p:nvPr/>
        </p:nvSpPr>
        <p:spPr>
          <a:xfrm>
            <a:off x="6032778" y="4304977"/>
            <a:ext cx="2482572" cy="255953"/>
          </a:xfrm>
          <a:prstGeom prst="rect">
            <a:avLst/>
          </a:prstGeom>
          <a:noFill/>
        </p:spPr>
        <p:txBody>
          <a:bodyPr wrap="square" lIns="0" tIns="0" rIns="0" bIns="0" rtlCol="0" anchor="b">
            <a:normAutofit/>
          </a:bodyPr>
          <a:lstStyle/>
          <a:p>
            <a:pPr algn="r"/>
            <a:r>
              <a:rPr lang="en-US" sz="1100" b="1" dirty="0">
                <a:solidFill>
                  <a:srgbClr val="3EAF93"/>
                </a:solidFill>
                <a:latin typeface="Arial" panose="020B0604020202020204" pitchFamily="34" charset="0"/>
              </a:rPr>
              <a:t>Header</a:t>
            </a:r>
            <a:endParaRPr lang="en-PH" sz="1100" b="1" dirty="0">
              <a:solidFill>
                <a:srgbClr val="3EAF93"/>
              </a:solidFill>
              <a:latin typeface="Arial" panose="020B0604020202020204" pitchFamily="34" charset="0"/>
            </a:endParaRPr>
          </a:p>
        </p:txBody>
      </p:sp>
      <p:sp>
        <p:nvSpPr>
          <p:cNvPr id="46" name="TextBox 45">
            <a:extLst>
              <a:ext uri="{FF2B5EF4-FFF2-40B4-BE49-F238E27FC236}">
                <a16:creationId xmlns:a16="http://schemas.microsoft.com/office/drawing/2014/main" id="{B24524DA-13B4-4E9A-A729-5ACFDAFF24B3}"/>
              </a:ext>
            </a:extLst>
          </p:cNvPr>
          <p:cNvSpPr txBox="1"/>
          <p:nvPr/>
        </p:nvSpPr>
        <p:spPr>
          <a:xfrm>
            <a:off x="6162221" y="4613371"/>
            <a:ext cx="2353129" cy="761717"/>
          </a:xfrm>
          <a:prstGeom prst="rect">
            <a:avLst/>
          </a:prstGeom>
          <a:noFill/>
        </p:spPr>
        <p:txBody>
          <a:bodyPr wrap="square" lIns="0" tIns="0" rIns="0" bIns="0" rtlCol="0">
            <a:noAutofit/>
          </a:bodyPr>
          <a:lstStyle/>
          <a:p>
            <a:pPr algn="r"/>
            <a:r>
              <a:rPr lang="en-US" sz="1000" dirty="0">
                <a:latin typeface="Arial" panose="020B0604020202020204" pitchFamily="34" charset="0"/>
              </a:rPr>
              <a:t>Lorem ipsum dolor sit amet, consectetur adipiscing elit. Ut tempor, quam et mattis pulvinar, mauris ligula suscipit arcu, sed elementum diam leo at magna. Curabitur maximus sodales</a:t>
            </a:r>
            <a:endParaRPr lang="en-PH" sz="1000" dirty="0">
              <a:latin typeface="Arial" panose="020B0604020202020204" pitchFamily="34" charset="0"/>
            </a:endParaRPr>
          </a:p>
        </p:txBody>
      </p:sp>
      <p:cxnSp>
        <p:nvCxnSpPr>
          <p:cNvPr id="49" name="Straight Connector 48">
            <a:extLst>
              <a:ext uri="{FF2B5EF4-FFF2-40B4-BE49-F238E27FC236}">
                <a16:creationId xmlns:a16="http://schemas.microsoft.com/office/drawing/2014/main" id="{CD84FEA7-1698-4F86-A355-F1DEB4455791}"/>
              </a:ext>
            </a:extLst>
          </p:cNvPr>
          <p:cNvCxnSpPr>
            <a:cxnSpLocks/>
          </p:cNvCxnSpPr>
          <p:nvPr/>
        </p:nvCxnSpPr>
        <p:spPr>
          <a:xfrm>
            <a:off x="2981781" y="2444192"/>
            <a:ext cx="1539352"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93534628-F34A-489F-86FF-B7852004E433}"/>
              </a:ext>
            </a:extLst>
          </p:cNvPr>
          <p:cNvCxnSpPr>
            <a:cxnSpLocks/>
          </p:cNvCxnSpPr>
          <p:nvPr/>
        </p:nvCxnSpPr>
        <p:spPr>
          <a:xfrm>
            <a:off x="2981784" y="3298031"/>
            <a:ext cx="499309"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650EABF8-20F9-4C75-A823-600A31969141}"/>
              </a:ext>
            </a:extLst>
          </p:cNvPr>
          <p:cNvCxnSpPr>
            <a:cxnSpLocks/>
          </p:cNvCxnSpPr>
          <p:nvPr/>
        </p:nvCxnSpPr>
        <p:spPr>
          <a:xfrm>
            <a:off x="2981779" y="4174814"/>
            <a:ext cx="386456"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5301F23-6BCE-410F-B5E1-757AAD917896}"/>
              </a:ext>
            </a:extLst>
          </p:cNvPr>
          <p:cNvCxnSpPr>
            <a:cxnSpLocks/>
          </p:cNvCxnSpPr>
          <p:nvPr/>
        </p:nvCxnSpPr>
        <p:spPr>
          <a:xfrm>
            <a:off x="2981782" y="4895338"/>
            <a:ext cx="959402"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221ADAB7-592F-45A7-9F4D-B367CC18DE50}"/>
              </a:ext>
            </a:extLst>
          </p:cNvPr>
          <p:cNvCxnSpPr>
            <a:cxnSpLocks/>
          </p:cNvCxnSpPr>
          <p:nvPr/>
        </p:nvCxnSpPr>
        <p:spPr>
          <a:xfrm flipH="1">
            <a:off x="5784864" y="3036747"/>
            <a:ext cx="499309"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AFA25F4C-1B32-4E77-8A55-19E21DA27D70}"/>
              </a:ext>
            </a:extLst>
          </p:cNvPr>
          <p:cNvCxnSpPr>
            <a:cxnSpLocks/>
          </p:cNvCxnSpPr>
          <p:nvPr/>
        </p:nvCxnSpPr>
        <p:spPr>
          <a:xfrm flipH="1">
            <a:off x="5989906" y="3953459"/>
            <a:ext cx="294269"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3955C4A4-F277-484E-A87B-37894BA4E146}"/>
              </a:ext>
            </a:extLst>
          </p:cNvPr>
          <p:cNvCxnSpPr>
            <a:cxnSpLocks/>
          </p:cNvCxnSpPr>
          <p:nvPr/>
        </p:nvCxnSpPr>
        <p:spPr>
          <a:xfrm flipH="1">
            <a:off x="5442999" y="4864965"/>
            <a:ext cx="841174"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48" name="Oval 47">
            <a:extLst>
              <a:ext uri="{FF2B5EF4-FFF2-40B4-BE49-F238E27FC236}">
                <a16:creationId xmlns:a16="http://schemas.microsoft.com/office/drawing/2014/main" id="{90B76B71-B5C3-4A33-8C35-E9C60D4B5289}"/>
              </a:ext>
            </a:extLst>
          </p:cNvPr>
          <p:cNvSpPr/>
          <p:nvPr/>
        </p:nvSpPr>
        <p:spPr>
          <a:xfrm>
            <a:off x="4074211" y="3204067"/>
            <a:ext cx="1165946" cy="116594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r>
              <a:rPr lang="en-US" sz="1400" b="1" dirty="0">
                <a:solidFill>
                  <a:schemeClr val="accent1"/>
                </a:solidFill>
                <a:latin typeface="Arial" panose="020B0604020202020204" pitchFamily="34" charset="0"/>
              </a:rPr>
              <a:t>Lorem ipsum </a:t>
            </a:r>
            <a:endParaRPr lang="en-PH" sz="1400" b="1" dirty="0">
              <a:solidFill>
                <a:schemeClr val="accent1"/>
              </a:solidFill>
              <a:latin typeface="Arial" panose="020B0604020202020204" pitchFamily="34" charset="0"/>
            </a:endParaRPr>
          </a:p>
        </p:txBody>
      </p:sp>
      <p:grpSp>
        <p:nvGrpSpPr>
          <p:cNvPr id="50" name="Group 49">
            <a:extLst>
              <a:ext uri="{FF2B5EF4-FFF2-40B4-BE49-F238E27FC236}">
                <a16:creationId xmlns:a16="http://schemas.microsoft.com/office/drawing/2014/main" id="{F39B9659-2B6F-4656-92FB-F9629F0D0355}"/>
              </a:ext>
            </a:extLst>
          </p:cNvPr>
          <p:cNvGrpSpPr/>
          <p:nvPr/>
        </p:nvGrpSpPr>
        <p:grpSpPr>
          <a:xfrm>
            <a:off x="4314799" y="2607178"/>
            <a:ext cx="412673" cy="412673"/>
            <a:chOff x="1649691" y="3230880"/>
            <a:chExt cx="914400" cy="914400"/>
          </a:xfrm>
          <a:solidFill>
            <a:schemeClr val="bg1"/>
          </a:solidFill>
        </p:grpSpPr>
        <p:sp>
          <p:nvSpPr>
            <p:cNvPr id="51" name="Accent">
              <a:extLst>
                <a:ext uri="{FF2B5EF4-FFF2-40B4-BE49-F238E27FC236}">
                  <a16:creationId xmlns:a16="http://schemas.microsoft.com/office/drawing/2014/main" id="{BE926972-4B54-4C2E-983C-591FA21D3EB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53" name="Outline">
              <a:extLst>
                <a:ext uri="{FF2B5EF4-FFF2-40B4-BE49-F238E27FC236}">
                  <a16:creationId xmlns:a16="http://schemas.microsoft.com/office/drawing/2014/main" id="{80BB0885-F042-4FE3-AC87-8FEBFA5D7F3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55" name="Group 54">
            <a:extLst>
              <a:ext uri="{FF2B5EF4-FFF2-40B4-BE49-F238E27FC236}">
                <a16:creationId xmlns:a16="http://schemas.microsoft.com/office/drawing/2014/main" id="{E9F26336-392F-44A7-8700-E33527ADE2D1}"/>
              </a:ext>
            </a:extLst>
          </p:cNvPr>
          <p:cNvGrpSpPr/>
          <p:nvPr/>
        </p:nvGrpSpPr>
        <p:grpSpPr>
          <a:xfrm>
            <a:off x="5138716" y="2867640"/>
            <a:ext cx="412673" cy="412673"/>
            <a:chOff x="1649691" y="3230880"/>
            <a:chExt cx="914400" cy="914400"/>
          </a:xfrm>
          <a:solidFill>
            <a:schemeClr val="bg1"/>
          </a:solidFill>
        </p:grpSpPr>
        <p:sp>
          <p:nvSpPr>
            <p:cNvPr id="57" name="Accent">
              <a:extLst>
                <a:ext uri="{FF2B5EF4-FFF2-40B4-BE49-F238E27FC236}">
                  <a16:creationId xmlns:a16="http://schemas.microsoft.com/office/drawing/2014/main" id="{2DB7EBC8-D437-49BC-B7E6-B83C222ABA7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0" name="Outline">
              <a:extLst>
                <a:ext uri="{FF2B5EF4-FFF2-40B4-BE49-F238E27FC236}">
                  <a16:creationId xmlns:a16="http://schemas.microsoft.com/office/drawing/2014/main" id="{BB53F7B6-412C-4448-A978-2B3703B91DA2}"/>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2" name="Group 61">
            <a:extLst>
              <a:ext uri="{FF2B5EF4-FFF2-40B4-BE49-F238E27FC236}">
                <a16:creationId xmlns:a16="http://schemas.microsoft.com/office/drawing/2014/main" id="{C43366B7-BF79-4F1A-A1B6-05696E369D72}"/>
              </a:ext>
            </a:extLst>
          </p:cNvPr>
          <p:cNvGrpSpPr/>
          <p:nvPr/>
        </p:nvGrpSpPr>
        <p:grpSpPr>
          <a:xfrm>
            <a:off x="5416468" y="3659017"/>
            <a:ext cx="412673" cy="412673"/>
            <a:chOff x="1649691" y="3230880"/>
            <a:chExt cx="914400" cy="914400"/>
          </a:xfrm>
          <a:solidFill>
            <a:schemeClr val="bg1"/>
          </a:solidFill>
        </p:grpSpPr>
        <p:sp>
          <p:nvSpPr>
            <p:cNvPr id="64" name="Accent">
              <a:extLst>
                <a:ext uri="{FF2B5EF4-FFF2-40B4-BE49-F238E27FC236}">
                  <a16:creationId xmlns:a16="http://schemas.microsoft.com/office/drawing/2014/main" id="{F5BC9DF8-5A69-4937-B0B7-2E951113ED5A}"/>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5" name="Outline">
              <a:extLst>
                <a:ext uri="{FF2B5EF4-FFF2-40B4-BE49-F238E27FC236}">
                  <a16:creationId xmlns:a16="http://schemas.microsoft.com/office/drawing/2014/main" id="{C26F3B3F-13B2-46A2-8D89-0706E074E6E5}"/>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6" name="Group 65">
            <a:extLst>
              <a:ext uri="{FF2B5EF4-FFF2-40B4-BE49-F238E27FC236}">
                <a16:creationId xmlns:a16="http://schemas.microsoft.com/office/drawing/2014/main" id="{762A0E64-342D-4E67-8D4B-CF83525A3562}"/>
              </a:ext>
            </a:extLst>
          </p:cNvPr>
          <p:cNvGrpSpPr/>
          <p:nvPr/>
        </p:nvGrpSpPr>
        <p:grpSpPr>
          <a:xfrm>
            <a:off x="5003794" y="4367272"/>
            <a:ext cx="412673" cy="412673"/>
            <a:chOff x="1649691" y="3230880"/>
            <a:chExt cx="914400" cy="914400"/>
          </a:xfrm>
          <a:solidFill>
            <a:schemeClr val="bg1"/>
          </a:solidFill>
        </p:grpSpPr>
        <p:sp>
          <p:nvSpPr>
            <p:cNvPr id="67" name="Accent">
              <a:extLst>
                <a:ext uri="{FF2B5EF4-FFF2-40B4-BE49-F238E27FC236}">
                  <a16:creationId xmlns:a16="http://schemas.microsoft.com/office/drawing/2014/main" id="{9F2861CA-0F97-4022-8A76-F80A295E8C50}"/>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68" name="Outline">
              <a:extLst>
                <a:ext uri="{FF2B5EF4-FFF2-40B4-BE49-F238E27FC236}">
                  <a16:creationId xmlns:a16="http://schemas.microsoft.com/office/drawing/2014/main" id="{30632875-8B7A-43AC-AA8B-215A6E850CEF}"/>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69" name="Group 68">
            <a:extLst>
              <a:ext uri="{FF2B5EF4-FFF2-40B4-BE49-F238E27FC236}">
                <a16:creationId xmlns:a16="http://schemas.microsoft.com/office/drawing/2014/main" id="{1B572151-F385-4E99-9D96-F500C735F0EA}"/>
              </a:ext>
            </a:extLst>
          </p:cNvPr>
          <p:cNvGrpSpPr/>
          <p:nvPr/>
        </p:nvGrpSpPr>
        <p:grpSpPr>
          <a:xfrm>
            <a:off x="4138017" y="4468444"/>
            <a:ext cx="412673" cy="412673"/>
            <a:chOff x="1649691" y="3230880"/>
            <a:chExt cx="914400" cy="914400"/>
          </a:xfrm>
          <a:solidFill>
            <a:schemeClr val="bg1"/>
          </a:solidFill>
        </p:grpSpPr>
        <p:sp>
          <p:nvSpPr>
            <p:cNvPr id="70" name="Accent">
              <a:extLst>
                <a:ext uri="{FF2B5EF4-FFF2-40B4-BE49-F238E27FC236}">
                  <a16:creationId xmlns:a16="http://schemas.microsoft.com/office/drawing/2014/main" id="{82181B66-4534-4CAE-BF8E-33D6214C2DAE}"/>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1" name="Outline">
              <a:extLst>
                <a:ext uri="{FF2B5EF4-FFF2-40B4-BE49-F238E27FC236}">
                  <a16:creationId xmlns:a16="http://schemas.microsoft.com/office/drawing/2014/main" id="{3EDE711B-D821-491D-B084-DEBCA732BAC0}"/>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2" name="Group 71">
            <a:extLst>
              <a:ext uri="{FF2B5EF4-FFF2-40B4-BE49-F238E27FC236}">
                <a16:creationId xmlns:a16="http://schemas.microsoft.com/office/drawing/2014/main" id="{312FDF2C-0DE5-4B6F-85F2-74673098CF90}"/>
              </a:ext>
            </a:extLst>
          </p:cNvPr>
          <p:cNvGrpSpPr/>
          <p:nvPr/>
        </p:nvGrpSpPr>
        <p:grpSpPr>
          <a:xfrm>
            <a:off x="3537724" y="3912175"/>
            <a:ext cx="412673" cy="412673"/>
            <a:chOff x="1649691" y="3230880"/>
            <a:chExt cx="914400" cy="914400"/>
          </a:xfrm>
          <a:solidFill>
            <a:schemeClr val="bg1"/>
          </a:solidFill>
        </p:grpSpPr>
        <p:sp>
          <p:nvSpPr>
            <p:cNvPr id="73" name="Accent">
              <a:extLst>
                <a:ext uri="{FF2B5EF4-FFF2-40B4-BE49-F238E27FC236}">
                  <a16:creationId xmlns:a16="http://schemas.microsoft.com/office/drawing/2014/main" id="{57A4D7D1-20DE-4717-8E5B-51A3691058CF}"/>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4" name="Outline">
              <a:extLst>
                <a:ext uri="{FF2B5EF4-FFF2-40B4-BE49-F238E27FC236}">
                  <a16:creationId xmlns:a16="http://schemas.microsoft.com/office/drawing/2014/main" id="{3EE1F0BF-E6DD-46F1-8914-2F9882F6DA78}"/>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grpSp>
        <p:nvGrpSpPr>
          <p:cNvPr id="75" name="Group 74">
            <a:extLst>
              <a:ext uri="{FF2B5EF4-FFF2-40B4-BE49-F238E27FC236}">
                <a16:creationId xmlns:a16="http://schemas.microsoft.com/office/drawing/2014/main" id="{C286E3EC-42B0-43EC-A3FB-7446A785B02F}"/>
              </a:ext>
            </a:extLst>
          </p:cNvPr>
          <p:cNvGrpSpPr/>
          <p:nvPr/>
        </p:nvGrpSpPr>
        <p:grpSpPr>
          <a:xfrm>
            <a:off x="3607726" y="3102889"/>
            <a:ext cx="412673" cy="412673"/>
            <a:chOff x="1649691" y="3230880"/>
            <a:chExt cx="914400" cy="914400"/>
          </a:xfrm>
          <a:solidFill>
            <a:schemeClr val="bg1"/>
          </a:solidFill>
        </p:grpSpPr>
        <p:sp>
          <p:nvSpPr>
            <p:cNvPr id="76" name="Accent">
              <a:extLst>
                <a:ext uri="{FF2B5EF4-FFF2-40B4-BE49-F238E27FC236}">
                  <a16:creationId xmlns:a16="http://schemas.microsoft.com/office/drawing/2014/main" id="{67013C22-62D6-4328-9D71-8FBEEA5F35C2}"/>
                </a:ext>
              </a:extLst>
            </p:cNvPr>
            <p:cNvSpPr/>
            <p:nvPr/>
          </p:nvSpPr>
          <p:spPr>
            <a:xfrm>
              <a:off x="1649691" y="3230880"/>
              <a:ext cx="914400" cy="914400"/>
            </a:xfrm>
            <a:custGeom>
              <a:avLst/>
              <a:gdLst/>
              <a:ahLst/>
              <a:cxnLst/>
              <a:rect l="0" t="0" r="10000" b="10000"/>
              <a:pathLst>
                <a:path w="10000" h="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grpFill/>
            <a:ln>
              <a:noFill/>
            </a:ln>
          </p:spPr>
          <p:txBody>
            <a:bodyPr/>
            <a:lstStyle/>
            <a:p>
              <a:endParaRPr sz="1350" dirty="0">
                <a:latin typeface="Arial" panose="020B0604020202020204" pitchFamily="34" charset="0"/>
              </a:endParaRPr>
            </a:p>
          </p:txBody>
        </p:sp>
        <p:sp>
          <p:nvSpPr>
            <p:cNvPr id="77" name="Outline">
              <a:extLst>
                <a:ext uri="{FF2B5EF4-FFF2-40B4-BE49-F238E27FC236}">
                  <a16:creationId xmlns:a16="http://schemas.microsoft.com/office/drawing/2014/main" id="{52327892-B355-44C9-B5D7-A454EDD7CAC4}"/>
                </a:ext>
              </a:extLst>
            </p:cNvPr>
            <p:cNvSpPr/>
            <p:nvPr/>
          </p:nvSpPr>
          <p:spPr>
            <a:xfrm>
              <a:off x="1649691" y="3230880"/>
              <a:ext cx="914400" cy="914400"/>
            </a:xfrm>
            <a:custGeom>
              <a:avLst/>
              <a:gdLst/>
              <a:ahLst/>
              <a:cxnLst/>
              <a:rect l="0" t="0" r="10000" b="10000"/>
              <a:pathLst>
                <a:path w="10000" h="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grpFill/>
            <a:ln>
              <a:noFill/>
            </a:ln>
          </p:spPr>
          <p:txBody>
            <a:bodyPr/>
            <a:lstStyle/>
            <a:p>
              <a:endParaRPr sz="1350" dirty="0">
                <a:latin typeface="Arial" panose="020B0604020202020204" pitchFamily="34" charset="0"/>
              </a:endParaRPr>
            </a:p>
          </p:txBody>
        </p:sp>
      </p:grpSp>
    </p:spTree>
    <p:extLst>
      <p:ext uri="{BB962C8B-B14F-4D97-AF65-F5344CB8AC3E}">
        <p14:creationId xmlns:p14="http://schemas.microsoft.com/office/powerpoint/2010/main" val="3288033694"/>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1CC37-1535-4300-851A-A889AAFA963D}"/>
              </a:ext>
            </a:extLst>
          </p:cNvPr>
          <p:cNvSpPr>
            <a:spLocks noGrp="1"/>
          </p:cNvSpPr>
          <p:nvPr>
            <p:ph type="title"/>
          </p:nvPr>
        </p:nvSpPr>
        <p:spPr>
          <a:xfrm>
            <a:off x="628650" y="365127"/>
            <a:ext cx="7886700" cy="618100"/>
          </a:xfrm>
        </p:spPr>
        <p:txBody>
          <a:bodyPr>
            <a:normAutofit/>
          </a:bodyPr>
          <a:lstStyle/>
          <a:p>
            <a:r>
              <a:rPr lang="en-PH" dirty="0"/>
              <a:t>Big Number Slide – Three Segments</a:t>
            </a:r>
          </a:p>
        </p:txBody>
      </p:sp>
      <p:sp>
        <p:nvSpPr>
          <p:cNvPr id="4" name="Slide Number Placeholder 3">
            <a:extLst>
              <a:ext uri="{FF2B5EF4-FFF2-40B4-BE49-F238E27FC236}">
                <a16:creationId xmlns:a16="http://schemas.microsoft.com/office/drawing/2014/main" id="{005C671A-EE3D-4F94-B147-341B1B3B4583}"/>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97</a:t>
            </a:fld>
            <a:endParaRPr lang="en-PH" dirty="0"/>
          </a:p>
        </p:txBody>
      </p:sp>
      <p:sp>
        <p:nvSpPr>
          <p:cNvPr id="8" name="Teardrop 7">
            <a:extLst>
              <a:ext uri="{FF2B5EF4-FFF2-40B4-BE49-F238E27FC236}">
                <a16:creationId xmlns:a16="http://schemas.microsoft.com/office/drawing/2014/main" id="{9471AACF-0787-481A-8340-A5A51AD4C6E1}"/>
              </a:ext>
            </a:extLst>
          </p:cNvPr>
          <p:cNvSpPr/>
          <p:nvPr/>
        </p:nvSpPr>
        <p:spPr>
          <a:xfrm rot="4500000">
            <a:off x="2549758" y="1935484"/>
            <a:ext cx="1692444" cy="1692443"/>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latin typeface="Arial" panose="020B0604020202020204" pitchFamily="34" charset="0"/>
            </a:endParaRPr>
          </a:p>
        </p:txBody>
      </p:sp>
      <p:sp>
        <p:nvSpPr>
          <p:cNvPr id="9" name="Teardrop 8">
            <a:extLst>
              <a:ext uri="{FF2B5EF4-FFF2-40B4-BE49-F238E27FC236}">
                <a16:creationId xmlns:a16="http://schemas.microsoft.com/office/drawing/2014/main" id="{360D7A5F-B18D-4C94-BAB6-78522543A684}"/>
              </a:ext>
            </a:extLst>
          </p:cNvPr>
          <p:cNvSpPr/>
          <p:nvPr/>
        </p:nvSpPr>
        <p:spPr>
          <a:xfrm rot="9897668">
            <a:off x="4521084" y="1978744"/>
            <a:ext cx="2073008" cy="2073009"/>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latin typeface="Arial" panose="020B0604020202020204" pitchFamily="34" charset="0"/>
            </a:endParaRPr>
          </a:p>
        </p:txBody>
      </p:sp>
      <p:sp>
        <p:nvSpPr>
          <p:cNvPr id="10" name="Teardrop 9">
            <a:extLst>
              <a:ext uri="{FF2B5EF4-FFF2-40B4-BE49-F238E27FC236}">
                <a16:creationId xmlns:a16="http://schemas.microsoft.com/office/drawing/2014/main" id="{80170CF9-9B3F-448B-AEB5-97B8947EB527}"/>
              </a:ext>
            </a:extLst>
          </p:cNvPr>
          <p:cNvSpPr/>
          <p:nvPr/>
        </p:nvSpPr>
        <p:spPr>
          <a:xfrm rot="20647508">
            <a:off x="3379560" y="3652727"/>
            <a:ext cx="1269793" cy="1269793"/>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PH" sz="1200" dirty="0">
              <a:latin typeface="Arial" panose="020B0604020202020204" pitchFamily="34" charset="0"/>
            </a:endParaRPr>
          </a:p>
        </p:txBody>
      </p:sp>
      <p:sp>
        <p:nvSpPr>
          <p:cNvPr id="11" name="TextBox 10">
            <a:extLst>
              <a:ext uri="{FF2B5EF4-FFF2-40B4-BE49-F238E27FC236}">
                <a16:creationId xmlns:a16="http://schemas.microsoft.com/office/drawing/2014/main" id="{BCFA0123-7F0F-4686-8A45-0F662C5B938D}"/>
              </a:ext>
            </a:extLst>
          </p:cNvPr>
          <p:cNvSpPr txBox="1"/>
          <p:nvPr/>
        </p:nvSpPr>
        <p:spPr>
          <a:xfrm>
            <a:off x="2803133" y="2484102"/>
            <a:ext cx="1185693" cy="595209"/>
          </a:xfrm>
          <a:prstGeom prst="rect">
            <a:avLst/>
          </a:prstGeom>
          <a:noFill/>
        </p:spPr>
        <p:txBody>
          <a:bodyPr wrap="square" lIns="0" tIns="0" rIns="0" bIns="0" rtlCol="0" anchor="b">
            <a:noAutofit/>
          </a:bodyPr>
          <a:lstStyle/>
          <a:p>
            <a:pPr algn="ctr"/>
            <a:r>
              <a:rPr lang="en-US" sz="3000" b="1" dirty="0">
                <a:solidFill>
                  <a:schemeClr val="bg1"/>
                </a:solidFill>
                <a:latin typeface="Arial" panose="020B0604020202020204" pitchFamily="34" charset="0"/>
              </a:rPr>
              <a:t>XXX</a:t>
            </a:r>
            <a:endParaRPr lang="en-PH" sz="3600" b="1" dirty="0">
              <a:solidFill>
                <a:schemeClr val="bg1"/>
              </a:solidFill>
              <a:latin typeface="Arial" panose="020B0604020202020204" pitchFamily="34" charset="0"/>
            </a:endParaRPr>
          </a:p>
        </p:txBody>
      </p:sp>
      <p:sp>
        <p:nvSpPr>
          <p:cNvPr id="12" name="TextBox 11">
            <a:extLst>
              <a:ext uri="{FF2B5EF4-FFF2-40B4-BE49-F238E27FC236}">
                <a16:creationId xmlns:a16="http://schemas.microsoft.com/office/drawing/2014/main" id="{84C9DB04-211E-4288-87DA-EACBBBABCF66}"/>
              </a:ext>
            </a:extLst>
          </p:cNvPr>
          <p:cNvSpPr txBox="1"/>
          <p:nvPr/>
        </p:nvSpPr>
        <p:spPr>
          <a:xfrm>
            <a:off x="4964741" y="2757810"/>
            <a:ext cx="1185693" cy="595209"/>
          </a:xfrm>
          <a:prstGeom prst="rect">
            <a:avLst/>
          </a:prstGeom>
          <a:noFill/>
        </p:spPr>
        <p:txBody>
          <a:bodyPr wrap="square" lIns="0" tIns="0" rIns="0" bIns="0" rtlCol="0" anchor="b">
            <a:noAutofit/>
          </a:bodyPr>
          <a:lstStyle/>
          <a:p>
            <a:pPr algn="ctr"/>
            <a:r>
              <a:rPr lang="en-US" sz="3600" b="1" dirty="0">
                <a:solidFill>
                  <a:schemeClr val="bg1"/>
                </a:solidFill>
                <a:latin typeface="Arial" panose="020B0604020202020204" pitchFamily="34" charset="0"/>
              </a:rPr>
              <a:t>XXX</a:t>
            </a:r>
            <a:endParaRPr lang="en-PH" sz="4500" b="1" dirty="0">
              <a:solidFill>
                <a:schemeClr val="bg1"/>
              </a:solidFill>
              <a:latin typeface="Arial" panose="020B0604020202020204" pitchFamily="34" charset="0"/>
            </a:endParaRPr>
          </a:p>
        </p:txBody>
      </p:sp>
      <p:sp>
        <p:nvSpPr>
          <p:cNvPr id="13" name="TextBox 12">
            <a:extLst>
              <a:ext uri="{FF2B5EF4-FFF2-40B4-BE49-F238E27FC236}">
                <a16:creationId xmlns:a16="http://schemas.microsoft.com/office/drawing/2014/main" id="{CCF9040E-9EC7-48A8-8A8C-F1A5B63C00E1}"/>
              </a:ext>
            </a:extLst>
          </p:cNvPr>
          <p:cNvSpPr txBox="1"/>
          <p:nvPr/>
        </p:nvSpPr>
        <p:spPr>
          <a:xfrm>
            <a:off x="3421610" y="3818112"/>
            <a:ext cx="1185693" cy="595209"/>
          </a:xfrm>
          <a:prstGeom prst="rect">
            <a:avLst/>
          </a:prstGeom>
          <a:noFill/>
        </p:spPr>
        <p:txBody>
          <a:bodyPr wrap="square" lIns="0" tIns="0" rIns="0" bIns="0" rtlCol="0" anchor="b">
            <a:normAutofit/>
          </a:bodyPr>
          <a:lstStyle/>
          <a:p>
            <a:pPr algn="ctr"/>
            <a:r>
              <a:rPr lang="en-US" sz="1500" b="1" dirty="0">
                <a:solidFill>
                  <a:schemeClr val="bg1"/>
                </a:solidFill>
                <a:latin typeface="Arial" panose="020B0604020202020204" pitchFamily="34" charset="0"/>
              </a:rPr>
              <a:t>XXX</a:t>
            </a:r>
            <a:endParaRPr lang="en-PH" sz="2100" b="1" dirty="0">
              <a:solidFill>
                <a:schemeClr val="bg1"/>
              </a:solidFill>
              <a:latin typeface="Arial" panose="020B0604020202020204" pitchFamily="34" charset="0"/>
            </a:endParaRPr>
          </a:p>
        </p:txBody>
      </p:sp>
      <p:sp>
        <p:nvSpPr>
          <p:cNvPr id="15" name="TextBox 14">
            <a:extLst>
              <a:ext uri="{FF2B5EF4-FFF2-40B4-BE49-F238E27FC236}">
                <a16:creationId xmlns:a16="http://schemas.microsoft.com/office/drawing/2014/main" id="{F7BEF552-081E-424A-974A-49ED4DE9CCD9}"/>
              </a:ext>
            </a:extLst>
          </p:cNvPr>
          <p:cNvSpPr txBox="1"/>
          <p:nvPr/>
        </p:nvSpPr>
        <p:spPr>
          <a:xfrm>
            <a:off x="619087" y="1806099"/>
            <a:ext cx="1917918" cy="255953"/>
          </a:xfrm>
          <a:prstGeom prst="rect">
            <a:avLst/>
          </a:prstGeom>
          <a:noFill/>
        </p:spPr>
        <p:txBody>
          <a:bodyPr wrap="square" lIns="0" tIns="0" rIns="0" bIns="0" rtlCol="0" anchor="b">
            <a:normAutofit/>
          </a:bodyPr>
          <a:lstStyle/>
          <a:p>
            <a:r>
              <a:rPr lang="en-US" sz="1600" b="1" dirty="0">
                <a:solidFill>
                  <a:schemeClr val="accent1"/>
                </a:solidFill>
                <a:latin typeface="Arial" panose="020B0604020202020204" pitchFamily="34" charset="0"/>
              </a:rPr>
              <a:t>Header</a:t>
            </a:r>
            <a:endParaRPr lang="en-PH" sz="1600" b="1" dirty="0">
              <a:solidFill>
                <a:schemeClr val="accent1"/>
              </a:solidFill>
              <a:latin typeface="Arial" panose="020B0604020202020204" pitchFamily="34" charset="0"/>
            </a:endParaRPr>
          </a:p>
        </p:txBody>
      </p:sp>
      <p:sp>
        <p:nvSpPr>
          <p:cNvPr id="16" name="TextBox 15">
            <a:extLst>
              <a:ext uri="{FF2B5EF4-FFF2-40B4-BE49-F238E27FC236}">
                <a16:creationId xmlns:a16="http://schemas.microsoft.com/office/drawing/2014/main" id="{7C07F5AE-BC5D-4625-B594-EFC7B7F757FC}"/>
              </a:ext>
            </a:extLst>
          </p:cNvPr>
          <p:cNvSpPr txBox="1"/>
          <p:nvPr/>
        </p:nvSpPr>
        <p:spPr>
          <a:xfrm>
            <a:off x="611187" y="2114488"/>
            <a:ext cx="1748387" cy="1602020"/>
          </a:xfrm>
          <a:prstGeom prst="rect">
            <a:avLst/>
          </a:prstGeom>
          <a:noFill/>
        </p:spPr>
        <p:txBody>
          <a:bodyPr wrap="square" lIns="0" tIns="0" rIns="0" bIns="0" rtlCol="0">
            <a:noAutofit/>
          </a:bodyPr>
          <a:lstStyle/>
          <a:p>
            <a:r>
              <a:rPr lang="en-US" sz="105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17" name="TextBox 16">
            <a:extLst>
              <a:ext uri="{FF2B5EF4-FFF2-40B4-BE49-F238E27FC236}">
                <a16:creationId xmlns:a16="http://schemas.microsoft.com/office/drawing/2014/main" id="{D5BC11AD-01BF-4115-ABEA-673C7586102C}"/>
              </a:ext>
            </a:extLst>
          </p:cNvPr>
          <p:cNvSpPr txBox="1"/>
          <p:nvPr/>
        </p:nvSpPr>
        <p:spPr>
          <a:xfrm>
            <a:off x="6552269" y="3483829"/>
            <a:ext cx="2118573" cy="255953"/>
          </a:xfrm>
          <a:prstGeom prst="rect">
            <a:avLst/>
          </a:prstGeom>
          <a:noFill/>
        </p:spPr>
        <p:txBody>
          <a:bodyPr wrap="square" lIns="0" tIns="0" rIns="0" bIns="0" rtlCol="0" anchor="b">
            <a:normAutofit/>
          </a:bodyPr>
          <a:lstStyle/>
          <a:p>
            <a:r>
              <a:rPr lang="en-US" sz="1600" b="1" dirty="0">
                <a:solidFill>
                  <a:srgbClr val="0E442A"/>
                </a:solidFill>
                <a:latin typeface="Arial" panose="020B0604020202020204" pitchFamily="34" charset="0"/>
              </a:rPr>
              <a:t>Header</a:t>
            </a:r>
            <a:endParaRPr lang="en-PH" sz="1600" b="1" dirty="0">
              <a:solidFill>
                <a:srgbClr val="0E442A"/>
              </a:solidFill>
              <a:latin typeface="Arial" panose="020B0604020202020204" pitchFamily="34" charset="0"/>
            </a:endParaRPr>
          </a:p>
        </p:txBody>
      </p:sp>
      <p:sp>
        <p:nvSpPr>
          <p:cNvPr id="18" name="TextBox 17">
            <a:extLst>
              <a:ext uri="{FF2B5EF4-FFF2-40B4-BE49-F238E27FC236}">
                <a16:creationId xmlns:a16="http://schemas.microsoft.com/office/drawing/2014/main" id="{0F0D6897-6453-45FB-B6FD-D531F77CC615}"/>
              </a:ext>
            </a:extLst>
          </p:cNvPr>
          <p:cNvSpPr txBox="1"/>
          <p:nvPr/>
        </p:nvSpPr>
        <p:spPr>
          <a:xfrm>
            <a:off x="6552270" y="3792218"/>
            <a:ext cx="1972606" cy="2231512"/>
          </a:xfrm>
          <a:prstGeom prst="rect">
            <a:avLst/>
          </a:prstGeom>
          <a:noFill/>
        </p:spPr>
        <p:txBody>
          <a:bodyPr wrap="square" lIns="0" tIns="0" rIns="0" bIns="0" rtlCol="0">
            <a:normAutofit fontScale="92500"/>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p>
        </p:txBody>
      </p:sp>
      <p:sp>
        <p:nvSpPr>
          <p:cNvPr id="19" name="TextBox 18">
            <a:extLst>
              <a:ext uri="{FF2B5EF4-FFF2-40B4-BE49-F238E27FC236}">
                <a16:creationId xmlns:a16="http://schemas.microsoft.com/office/drawing/2014/main" id="{30D7E041-C1CE-414A-A454-BF0F8D2EF90E}"/>
              </a:ext>
            </a:extLst>
          </p:cNvPr>
          <p:cNvSpPr txBox="1"/>
          <p:nvPr/>
        </p:nvSpPr>
        <p:spPr>
          <a:xfrm>
            <a:off x="594153" y="4272354"/>
            <a:ext cx="1972348" cy="255953"/>
          </a:xfrm>
          <a:prstGeom prst="rect">
            <a:avLst/>
          </a:prstGeom>
          <a:noFill/>
        </p:spPr>
        <p:txBody>
          <a:bodyPr wrap="square" lIns="0" tIns="0" rIns="0" bIns="0" rtlCol="0" anchor="b">
            <a:normAutofit/>
          </a:bodyPr>
          <a:lstStyle/>
          <a:p>
            <a:r>
              <a:rPr lang="en-US" sz="1600" b="1" dirty="0">
                <a:solidFill>
                  <a:srgbClr val="092E1C"/>
                </a:solidFill>
                <a:latin typeface="Arial" panose="020B0604020202020204" pitchFamily="34" charset="0"/>
              </a:rPr>
              <a:t>Header</a:t>
            </a:r>
            <a:endParaRPr lang="en-PH" sz="1600" b="1" dirty="0">
              <a:solidFill>
                <a:srgbClr val="092E1C"/>
              </a:solidFill>
              <a:latin typeface="Arial" panose="020B0604020202020204" pitchFamily="34" charset="0"/>
            </a:endParaRPr>
          </a:p>
        </p:txBody>
      </p:sp>
      <p:sp>
        <p:nvSpPr>
          <p:cNvPr id="20" name="TextBox 19">
            <a:extLst>
              <a:ext uri="{FF2B5EF4-FFF2-40B4-BE49-F238E27FC236}">
                <a16:creationId xmlns:a16="http://schemas.microsoft.com/office/drawing/2014/main" id="{5A816714-2986-4106-8C0C-5BB785956A18}"/>
              </a:ext>
            </a:extLst>
          </p:cNvPr>
          <p:cNvSpPr txBox="1"/>
          <p:nvPr/>
        </p:nvSpPr>
        <p:spPr>
          <a:xfrm>
            <a:off x="611188" y="4580748"/>
            <a:ext cx="2467360" cy="1456978"/>
          </a:xfrm>
          <a:prstGeom prst="rect">
            <a:avLst/>
          </a:prstGeom>
          <a:noFill/>
        </p:spPr>
        <p:txBody>
          <a:bodyPr wrap="square" lIns="0" tIns="0" rIns="0" bIns="0" rtlCol="0">
            <a:no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cxnSp>
        <p:nvCxnSpPr>
          <p:cNvPr id="24" name="Straight Connector 23">
            <a:extLst>
              <a:ext uri="{FF2B5EF4-FFF2-40B4-BE49-F238E27FC236}">
                <a16:creationId xmlns:a16="http://schemas.microsoft.com/office/drawing/2014/main" id="{E513E2BC-6D20-4A0D-9028-AB85741466DF}"/>
              </a:ext>
            </a:extLst>
          </p:cNvPr>
          <p:cNvCxnSpPr>
            <a:cxnSpLocks/>
          </p:cNvCxnSpPr>
          <p:nvPr/>
        </p:nvCxnSpPr>
        <p:spPr>
          <a:xfrm>
            <a:off x="2395752" y="2268533"/>
            <a:ext cx="407381"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E1FBB39-3429-49C5-AAAA-C604B4EE905B}"/>
              </a:ext>
            </a:extLst>
          </p:cNvPr>
          <p:cNvCxnSpPr>
            <a:cxnSpLocks/>
          </p:cNvCxnSpPr>
          <p:nvPr/>
        </p:nvCxnSpPr>
        <p:spPr>
          <a:xfrm>
            <a:off x="3057327" y="4799794"/>
            <a:ext cx="638606"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B8855AA-1844-4DDD-AF0B-1F0F6606C677}"/>
              </a:ext>
            </a:extLst>
          </p:cNvPr>
          <p:cNvCxnSpPr>
            <a:cxnSpLocks/>
          </p:cNvCxnSpPr>
          <p:nvPr/>
        </p:nvCxnSpPr>
        <p:spPr>
          <a:xfrm flipH="1">
            <a:off x="5663473" y="4053570"/>
            <a:ext cx="798287"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98952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2F1CC37-1535-4300-851A-A889AAFA963D}"/>
              </a:ext>
            </a:extLst>
          </p:cNvPr>
          <p:cNvSpPr>
            <a:spLocks noGrp="1"/>
          </p:cNvSpPr>
          <p:nvPr>
            <p:ph type="title"/>
          </p:nvPr>
        </p:nvSpPr>
        <p:spPr>
          <a:xfrm>
            <a:off x="628650" y="365127"/>
            <a:ext cx="7886700" cy="618100"/>
          </a:xfrm>
        </p:spPr>
        <p:txBody>
          <a:bodyPr>
            <a:normAutofit/>
          </a:bodyPr>
          <a:lstStyle/>
          <a:p>
            <a:r>
              <a:rPr lang="en-PH" dirty="0"/>
              <a:t>Big Number Slide – Four Segments</a:t>
            </a:r>
          </a:p>
        </p:txBody>
      </p:sp>
      <p:sp>
        <p:nvSpPr>
          <p:cNvPr id="4" name="Slide Number Placeholder 3">
            <a:extLst>
              <a:ext uri="{FF2B5EF4-FFF2-40B4-BE49-F238E27FC236}">
                <a16:creationId xmlns:a16="http://schemas.microsoft.com/office/drawing/2014/main" id="{005C671A-EE3D-4F94-B147-341B1B3B4583}"/>
              </a:ext>
            </a:extLst>
          </p:cNvPr>
          <p:cNvSpPr>
            <a:spLocks noGrp="1"/>
          </p:cNvSpPr>
          <p:nvPr>
            <p:ph type="sldNum" sz="quarter" idx="12"/>
          </p:nvPr>
        </p:nvSpPr>
        <p:spPr>
          <a:xfrm>
            <a:off x="6457950" y="6244591"/>
            <a:ext cx="2057400" cy="365125"/>
          </a:xfrm>
        </p:spPr>
        <p:txBody>
          <a:bodyPr/>
          <a:lstStyle/>
          <a:p>
            <a:fld id="{50F76E71-DC84-4890-822E-724286D636E2}" type="slidenum">
              <a:rPr lang="en-PH" smtClean="0"/>
              <a:pPr/>
              <a:t>98</a:t>
            </a:fld>
            <a:endParaRPr lang="en-PH" dirty="0"/>
          </a:p>
        </p:txBody>
      </p:sp>
      <p:sp>
        <p:nvSpPr>
          <p:cNvPr id="15" name="TextBox 14">
            <a:extLst>
              <a:ext uri="{FF2B5EF4-FFF2-40B4-BE49-F238E27FC236}">
                <a16:creationId xmlns:a16="http://schemas.microsoft.com/office/drawing/2014/main" id="{F7BEF552-081E-424A-974A-49ED4DE9CCD9}"/>
              </a:ext>
            </a:extLst>
          </p:cNvPr>
          <p:cNvSpPr txBox="1"/>
          <p:nvPr/>
        </p:nvSpPr>
        <p:spPr>
          <a:xfrm>
            <a:off x="602049" y="1499072"/>
            <a:ext cx="1944788" cy="255953"/>
          </a:xfrm>
          <a:prstGeom prst="rect">
            <a:avLst/>
          </a:prstGeom>
          <a:noFill/>
        </p:spPr>
        <p:txBody>
          <a:bodyPr wrap="square" lIns="0" tIns="0" rIns="0" bIns="0" rtlCol="0" anchor="b">
            <a:normAutofit/>
          </a:bodyPr>
          <a:lstStyle/>
          <a:p>
            <a:r>
              <a:rPr lang="en-US" sz="1600" b="1" dirty="0">
                <a:solidFill>
                  <a:srgbClr val="156740"/>
                </a:solidFill>
                <a:latin typeface="Arial" panose="020B0604020202020204" pitchFamily="34" charset="0"/>
              </a:rPr>
              <a:t>Header</a:t>
            </a:r>
            <a:endParaRPr lang="en-PH" sz="1600" b="1" dirty="0">
              <a:solidFill>
                <a:srgbClr val="156740"/>
              </a:solidFill>
              <a:latin typeface="Arial" panose="020B0604020202020204" pitchFamily="34" charset="0"/>
            </a:endParaRPr>
          </a:p>
        </p:txBody>
      </p:sp>
      <p:sp>
        <p:nvSpPr>
          <p:cNvPr id="16" name="TextBox 15">
            <a:extLst>
              <a:ext uri="{FF2B5EF4-FFF2-40B4-BE49-F238E27FC236}">
                <a16:creationId xmlns:a16="http://schemas.microsoft.com/office/drawing/2014/main" id="{7C07F5AE-BC5D-4625-B594-EFC7B7F757FC}"/>
              </a:ext>
            </a:extLst>
          </p:cNvPr>
          <p:cNvSpPr txBox="1"/>
          <p:nvPr/>
        </p:nvSpPr>
        <p:spPr>
          <a:xfrm>
            <a:off x="611188" y="1807461"/>
            <a:ext cx="2047015" cy="1821323"/>
          </a:xfrm>
          <a:prstGeom prst="rect">
            <a:avLst/>
          </a:prstGeom>
          <a:noFill/>
        </p:spPr>
        <p:txBody>
          <a:bodyPr wrap="square" lIns="0" tIns="0" rIns="0" bIns="0" rtlCol="0">
            <a:no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cxnSp>
        <p:nvCxnSpPr>
          <p:cNvPr id="27" name="Straight Connector 26">
            <a:extLst>
              <a:ext uri="{FF2B5EF4-FFF2-40B4-BE49-F238E27FC236}">
                <a16:creationId xmlns:a16="http://schemas.microsoft.com/office/drawing/2014/main" id="{3E1FBB39-3429-49C5-AAAA-C604B4EE905B}"/>
              </a:ext>
            </a:extLst>
          </p:cNvPr>
          <p:cNvCxnSpPr>
            <a:cxnSpLocks/>
          </p:cNvCxnSpPr>
          <p:nvPr/>
        </p:nvCxnSpPr>
        <p:spPr>
          <a:xfrm>
            <a:off x="2640334" y="4330112"/>
            <a:ext cx="737168"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8" name="Teardrop 7">
            <a:extLst>
              <a:ext uri="{FF2B5EF4-FFF2-40B4-BE49-F238E27FC236}">
                <a16:creationId xmlns:a16="http://schemas.microsoft.com/office/drawing/2014/main" id="{9471AACF-0787-481A-8340-A5A51AD4C6E1}"/>
              </a:ext>
            </a:extLst>
          </p:cNvPr>
          <p:cNvSpPr/>
          <p:nvPr/>
        </p:nvSpPr>
        <p:spPr>
          <a:xfrm rot="4500000">
            <a:off x="2873542" y="2218763"/>
            <a:ext cx="1437188" cy="1437184"/>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200" dirty="0">
              <a:latin typeface="Arial" panose="020B0604020202020204" pitchFamily="34" charset="0"/>
            </a:endParaRPr>
          </a:p>
        </p:txBody>
      </p:sp>
      <p:sp>
        <p:nvSpPr>
          <p:cNvPr id="11" name="TextBox 10">
            <a:extLst>
              <a:ext uri="{FF2B5EF4-FFF2-40B4-BE49-F238E27FC236}">
                <a16:creationId xmlns:a16="http://schemas.microsoft.com/office/drawing/2014/main" id="{BCFA0123-7F0F-4686-8A45-0F662C5B938D}"/>
              </a:ext>
            </a:extLst>
          </p:cNvPr>
          <p:cNvSpPr txBox="1"/>
          <p:nvPr/>
        </p:nvSpPr>
        <p:spPr>
          <a:xfrm>
            <a:off x="3037857" y="2664800"/>
            <a:ext cx="1124193" cy="564336"/>
          </a:xfrm>
          <a:prstGeom prst="rect">
            <a:avLst/>
          </a:prstGeom>
          <a:noFill/>
        </p:spPr>
        <p:txBody>
          <a:bodyPr wrap="square" lIns="0" tIns="0" rIns="0" bIns="0" rtlCol="0" anchor="ctr">
            <a:normAutofit/>
          </a:bodyPr>
          <a:lstStyle/>
          <a:p>
            <a:pPr algn="ctr"/>
            <a:r>
              <a:rPr lang="en-US" sz="2400" b="1" dirty="0">
                <a:solidFill>
                  <a:schemeClr val="bg1"/>
                </a:solidFill>
                <a:latin typeface="Arial" panose="020B0604020202020204" pitchFamily="34" charset="0"/>
              </a:rPr>
              <a:t>XXX</a:t>
            </a:r>
            <a:endParaRPr lang="en-PH" sz="3000" b="1" dirty="0">
              <a:solidFill>
                <a:schemeClr val="bg1"/>
              </a:solidFill>
              <a:latin typeface="Arial" panose="020B0604020202020204" pitchFamily="34" charset="0"/>
            </a:endParaRPr>
          </a:p>
        </p:txBody>
      </p:sp>
      <p:sp>
        <p:nvSpPr>
          <p:cNvPr id="12" name="TextBox 11">
            <a:extLst>
              <a:ext uri="{FF2B5EF4-FFF2-40B4-BE49-F238E27FC236}">
                <a16:creationId xmlns:a16="http://schemas.microsoft.com/office/drawing/2014/main" id="{84C9DB04-211E-4288-87DA-EACBBBABCF66}"/>
              </a:ext>
            </a:extLst>
          </p:cNvPr>
          <p:cNvSpPr txBox="1"/>
          <p:nvPr/>
        </p:nvSpPr>
        <p:spPr>
          <a:xfrm>
            <a:off x="4976055" y="2849949"/>
            <a:ext cx="1124193" cy="564336"/>
          </a:xfrm>
          <a:prstGeom prst="rect">
            <a:avLst/>
          </a:prstGeom>
          <a:noFill/>
        </p:spPr>
        <p:txBody>
          <a:bodyPr wrap="square" lIns="0" tIns="0" rIns="0" bIns="0" rtlCol="0" anchor="b">
            <a:normAutofit/>
          </a:bodyPr>
          <a:lstStyle/>
          <a:p>
            <a:pPr algn="ctr"/>
            <a:r>
              <a:rPr lang="en-US" sz="3600" b="1" dirty="0">
                <a:solidFill>
                  <a:schemeClr val="bg1"/>
                </a:solidFill>
                <a:latin typeface="Arial" panose="020B0604020202020204" pitchFamily="34" charset="0"/>
              </a:rPr>
              <a:t>XXX</a:t>
            </a:r>
            <a:endParaRPr lang="en-PH" sz="4500" b="1" dirty="0">
              <a:solidFill>
                <a:schemeClr val="bg1"/>
              </a:solidFill>
              <a:latin typeface="Arial" panose="020B0604020202020204" pitchFamily="34" charset="0"/>
            </a:endParaRPr>
          </a:p>
        </p:txBody>
      </p:sp>
      <p:sp>
        <p:nvSpPr>
          <p:cNvPr id="23" name="Teardrop 22">
            <a:extLst>
              <a:ext uri="{FF2B5EF4-FFF2-40B4-BE49-F238E27FC236}">
                <a16:creationId xmlns:a16="http://schemas.microsoft.com/office/drawing/2014/main" id="{5FDB60B8-EADA-4F15-B093-512C09EC496F}"/>
              </a:ext>
            </a:extLst>
          </p:cNvPr>
          <p:cNvSpPr/>
          <p:nvPr/>
        </p:nvSpPr>
        <p:spPr>
          <a:xfrm rot="15300000" flipH="1">
            <a:off x="4397562" y="1619128"/>
            <a:ext cx="1604659" cy="1604659"/>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200" dirty="0">
              <a:latin typeface="Arial" panose="020B0604020202020204" pitchFamily="34" charset="0"/>
            </a:endParaRPr>
          </a:p>
        </p:txBody>
      </p:sp>
      <p:sp>
        <p:nvSpPr>
          <p:cNvPr id="26" name="Teardrop 25">
            <a:extLst>
              <a:ext uri="{FF2B5EF4-FFF2-40B4-BE49-F238E27FC236}">
                <a16:creationId xmlns:a16="http://schemas.microsoft.com/office/drawing/2014/main" id="{530E2EB0-1527-469B-B08A-106E305397FD}"/>
              </a:ext>
            </a:extLst>
          </p:cNvPr>
          <p:cNvSpPr/>
          <p:nvPr/>
        </p:nvSpPr>
        <p:spPr>
          <a:xfrm rot="15317620" flipV="1">
            <a:off x="3153129" y="3759821"/>
            <a:ext cx="1604659" cy="1604659"/>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200" dirty="0">
              <a:latin typeface="Arial" panose="020B0604020202020204" pitchFamily="34" charset="0"/>
            </a:endParaRPr>
          </a:p>
        </p:txBody>
      </p:sp>
      <p:sp>
        <p:nvSpPr>
          <p:cNvPr id="28" name="Teardrop 27">
            <a:extLst>
              <a:ext uri="{FF2B5EF4-FFF2-40B4-BE49-F238E27FC236}">
                <a16:creationId xmlns:a16="http://schemas.microsoft.com/office/drawing/2014/main" id="{CA29CEB6-FAF1-42AE-B163-ACE8A71D87F9}"/>
              </a:ext>
            </a:extLst>
          </p:cNvPr>
          <p:cNvSpPr/>
          <p:nvPr/>
        </p:nvSpPr>
        <p:spPr>
          <a:xfrm rot="4517620" flipH="1" flipV="1">
            <a:off x="4826315" y="3341139"/>
            <a:ext cx="1437184" cy="1437184"/>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PH" sz="1200" dirty="0">
              <a:latin typeface="Arial" panose="020B0604020202020204" pitchFamily="34" charset="0"/>
            </a:endParaRPr>
          </a:p>
        </p:txBody>
      </p:sp>
      <p:sp>
        <p:nvSpPr>
          <p:cNvPr id="29" name="TextBox 28">
            <a:extLst>
              <a:ext uri="{FF2B5EF4-FFF2-40B4-BE49-F238E27FC236}">
                <a16:creationId xmlns:a16="http://schemas.microsoft.com/office/drawing/2014/main" id="{60E145DE-DFE3-4486-B48F-DECE9FFC5D57}"/>
              </a:ext>
            </a:extLst>
          </p:cNvPr>
          <p:cNvSpPr txBox="1"/>
          <p:nvPr/>
        </p:nvSpPr>
        <p:spPr>
          <a:xfrm>
            <a:off x="4636194" y="2181147"/>
            <a:ext cx="1124193" cy="564336"/>
          </a:xfrm>
          <a:prstGeom prst="rect">
            <a:avLst/>
          </a:prstGeom>
          <a:noFill/>
        </p:spPr>
        <p:txBody>
          <a:bodyPr wrap="square" lIns="0" tIns="0" rIns="0" bIns="0" rtlCol="0" anchor="b">
            <a:normAutofit/>
          </a:bodyPr>
          <a:lstStyle/>
          <a:p>
            <a:pPr algn="ctr"/>
            <a:r>
              <a:rPr lang="en-US" sz="3000" b="1" dirty="0">
                <a:solidFill>
                  <a:schemeClr val="bg1"/>
                </a:solidFill>
                <a:latin typeface="Arial" panose="020B0604020202020204" pitchFamily="34" charset="0"/>
              </a:rPr>
              <a:t>XXX</a:t>
            </a:r>
            <a:endParaRPr lang="en-PH" sz="3600" b="1" dirty="0">
              <a:solidFill>
                <a:schemeClr val="bg1"/>
              </a:solidFill>
              <a:latin typeface="Arial" panose="020B0604020202020204" pitchFamily="34" charset="0"/>
            </a:endParaRPr>
          </a:p>
        </p:txBody>
      </p:sp>
      <p:sp>
        <p:nvSpPr>
          <p:cNvPr id="31" name="TextBox 30">
            <a:extLst>
              <a:ext uri="{FF2B5EF4-FFF2-40B4-BE49-F238E27FC236}">
                <a16:creationId xmlns:a16="http://schemas.microsoft.com/office/drawing/2014/main" id="{AC383BA1-7F33-4628-BC57-25705B325618}"/>
              </a:ext>
            </a:extLst>
          </p:cNvPr>
          <p:cNvSpPr txBox="1"/>
          <p:nvPr/>
        </p:nvSpPr>
        <p:spPr>
          <a:xfrm>
            <a:off x="4993379" y="3777565"/>
            <a:ext cx="1124193" cy="564336"/>
          </a:xfrm>
          <a:prstGeom prst="rect">
            <a:avLst/>
          </a:prstGeom>
          <a:noFill/>
        </p:spPr>
        <p:txBody>
          <a:bodyPr wrap="square" lIns="0" tIns="0" rIns="0" bIns="0" rtlCol="0" anchor="ctr">
            <a:normAutofit/>
          </a:bodyPr>
          <a:lstStyle/>
          <a:p>
            <a:pPr algn="ctr"/>
            <a:r>
              <a:rPr lang="en-US" sz="2400" b="1" dirty="0">
                <a:solidFill>
                  <a:schemeClr val="bg1"/>
                </a:solidFill>
                <a:latin typeface="Arial" panose="020B0604020202020204" pitchFamily="34" charset="0"/>
              </a:rPr>
              <a:t>XXX</a:t>
            </a:r>
            <a:endParaRPr lang="en-PH" sz="3000" b="1" dirty="0">
              <a:solidFill>
                <a:schemeClr val="bg1"/>
              </a:solidFill>
              <a:latin typeface="Arial" panose="020B0604020202020204" pitchFamily="34" charset="0"/>
            </a:endParaRPr>
          </a:p>
        </p:txBody>
      </p:sp>
      <p:sp>
        <p:nvSpPr>
          <p:cNvPr id="32" name="TextBox 31">
            <a:extLst>
              <a:ext uri="{FF2B5EF4-FFF2-40B4-BE49-F238E27FC236}">
                <a16:creationId xmlns:a16="http://schemas.microsoft.com/office/drawing/2014/main" id="{2024C828-7575-4C93-9D98-37FEA9E979CA}"/>
              </a:ext>
            </a:extLst>
          </p:cNvPr>
          <p:cNvSpPr txBox="1"/>
          <p:nvPr/>
        </p:nvSpPr>
        <p:spPr>
          <a:xfrm>
            <a:off x="3415781" y="4211064"/>
            <a:ext cx="1124193" cy="564336"/>
          </a:xfrm>
          <a:prstGeom prst="rect">
            <a:avLst/>
          </a:prstGeom>
          <a:noFill/>
        </p:spPr>
        <p:txBody>
          <a:bodyPr wrap="square" lIns="0" tIns="0" rIns="0" bIns="0" rtlCol="0" anchor="b">
            <a:normAutofit/>
          </a:bodyPr>
          <a:lstStyle/>
          <a:p>
            <a:pPr algn="ctr"/>
            <a:r>
              <a:rPr lang="en-US" sz="3000" b="1" dirty="0">
                <a:solidFill>
                  <a:schemeClr val="bg1"/>
                </a:solidFill>
                <a:latin typeface="Arial" panose="020B0604020202020204" pitchFamily="34" charset="0"/>
              </a:rPr>
              <a:t>XXX</a:t>
            </a:r>
            <a:endParaRPr lang="en-PH" sz="3600" b="1" dirty="0">
              <a:solidFill>
                <a:schemeClr val="bg1"/>
              </a:solidFill>
              <a:latin typeface="Arial" panose="020B0604020202020204" pitchFamily="34" charset="0"/>
            </a:endParaRPr>
          </a:p>
        </p:txBody>
      </p:sp>
      <p:cxnSp>
        <p:nvCxnSpPr>
          <p:cNvPr id="41" name="Straight Connector 40">
            <a:extLst>
              <a:ext uri="{FF2B5EF4-FFF2-40B4-BE49-F238E27FC236}">
                <a16:creationId xmlns:a16="http://schemas.microsoft.com/office/drawing/2014/main" id="{87935CE6-D13F-499A-93A3-A75C8C6121BD}"/>
              </a:ext>
            </a:extLst>
          </p:cNvPr>
          <p:cNvCxnSpPr>
            <a:cxnSpLocks/>
          </p:cNvCxnSpPr>
          <p:nvPr/>
        </p:nvCxnSpPr>
        <p:spPr>
          <a:xfrm flipH="1">
            <a:off x="5958840" y="2502302"/>
            <a:ext cx="499113"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87EE899B-B7CC-479C-A216-BC2D675B8652}"/>
              </a:ext>
            </a:extLst>
          </p:cNvPr>
          <p:cNvSpPr txBox="1"/>
          <p:nvPr/>
        </p:nvSpPr>
        <p:spPr>
          <a:xfrm>
            <a:off x="602049" y="4004865"/>
            <a:ext cx="1944788" cy="255953"/>
          </a:xfrm>
          <a:prstGeom prst="rect">
            <a:avLst/>
          </a:prstGeom>
          <a:noFill/>
        </p:spPr>
        <p:txBody>
          <a:bodyPr wrap="square" lIns="0" tIns="0" rIns="0" bIns="0" rtlCol="0" anchor="b">
            <a:normAutofit/>
          </a:bodyPr>
          <a:lstStyle/>
          <a:p>
            <a:r>
              <a:rPr lang="en-US" sz="1600" b="1" dirty="0">
                <a:solidFill>
                  <a:srgbClr val="0E442A"/>
                </a:solidFill>
                <a:latin typeface="Arial" panose="020B0604020202020204" pitchFamily="34" charset="0"/>
              </a:rPr>
              <a:t>Header</a:t>
            </a:r>
            <a:endParaRPr lang="en-PH" sz="1600" b="1" dirty="0">
              <a:solidFill>
                <a:srgbClr val="0E442A"/>
              </a:solidFill>
              <a:latin typeface="Arial" panose="020B0604020202020204" pitchFamily="34" charset="0"/>
            </a:endParaRPr>
          </a:p>
        </p:txBody>
      </p:sp>
      <p:sp>
        <p:nvSpPr>
          <p:cNvPr id="44" name="TextBox 43">
            <a:extLst>
              <a:ext uri="{FF2B5EF4-FFF2-40B4-BE49-F238E27FC236}">
                <a16:creationId xmlns:a16="http://schemas.microsoft.com/office/drawing/2014/main" id="{8A320B52-B540-42EC-9227-D1DD59AF842A}"/>
              </a:ext>
            </a:extLst>
          </p:cNvPr>
          <p:cNvSpPr txBox="1"/>
          <p:nvPr/>
        </p:nvSpPr>
        <p:spPr>
          <a:xfrm>
            <a:off x="611188" y="4313255"/>
            <a:ext cx="2047015" cy="1821323"/>
          </a:xfrm>
          <a:prstGeom prst="rect">
            <a:avLst/>
          </a:prstGeom>
          <a:noFill/>
        </p:spPr>
        <p:txBody>
          <a:bodyPr wrap="square" lIns="0" tIns="0" rIns="0" bIns="0" rtlCol="0">
            <a:no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47" name="TextBox 46">
            <a:extLst>
              <a:ext uri="{FF2B5EF4-FFF2-40B4-BE49-F238E27FC236}">
                <a16:creationId xmlns:a16="http://schemas.microsoft.com/office/drawing/2014/main" id="{1B6E1D53-4655-47CD-86CB-D62B86BA8CCA}"/>
              </a:ext>
            </a:extLst>
          </p:cNvPr>
          <p:cNvSpPr txBox="1"/>
          <p:nvPr/>
        </p:nvSpPr>
        <p:spPr>
          <a:xfrm>
            <a:off x="6485808" y="1608599"/>
            <a:ext cx="2229935" cy="255953"/>
          </a:xfrm>
          <a:prstGeom prst="rect">
            <a:avLst/>
          </a:prstGeom>
          <a:noFill/>
        </p:spPr>
        <p:txBody>
          <a:bodyPr wrap="square" lIns="0" tIns="0" rIns="0" bIns="0" rtlCol="0" anchor="b">
            <a:normAutofit/>
          </a:bodyPr>
          <a:lstStyle/>
          <a:p>
            <a:r>
              <a:rPr lang="en-US" sz="1600" b="1" dirty="0">
                <a:solidFill>
                  <a:srgbClr val="092E1C"/>
                </a:solidFill>
                <a:latin typeface="Arial" panose="020B0604020202020204" pitchFamily="34" charset="0"/>
              </a:rPr>
              <a:t>Header</a:t>
            </a:r>
            <a:endParaRPr lang="en-PH" sz="1600" b="1" dirty="0">
              <a:solidFill>
                <a:srgbClr val="092E1C"/>
              </a:solidFill>
              <a:latin typeface="Arial" panose="020B0604020202020204" pitchFamily="34" charset="0"/>
            </a:endParaRPr>
          </a:p>
        </p:txBody>
      </p:sp>
      <p:sp>
        <p:nvSpPr>
          <p:cNvPr id="48" name="TextBox 47">
            <a:extLst>
              <a:ext uri="{FF2B5EF4-FFF2-40B4-BE49-F238E27FC236}">
                <a16:creationId xmlns:a16="http://schemas.microsoft.com/office/drawing/2014/main" id="{6EE8D95A-81E6-49CC-809A-4A5045A619BC}"/>
              </a:ext>
            </a:extLst>
          </p:cNvPr>
          <p:cNvSpPr txBox="1"/>
          <p:nvPr/>
        </p:nvSpPr>
        <p:spPr>
          <a:xfrm>
            <a:off x="6485809" y="1916987"/>
            <a:ext cx="2029542" cy="1821323"/>
          </a:xfrm>
          <a:prstGeom prst="rect">
            <a:avLst/>
          </a:prstGeom>
          <a:noFill/>
        </p:spPr>
        <p:txBody>
          <a:bodyPr wrap="square" lIns="0" tIns="0" rIns="0" bIns="0" rtlCol="0">
            <a:no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sp>
        <p:nvSpPr>
          <p:cNvPr id="49" name="TextBox 48">
            <a:extLst>
              <a:ext uri="{FF2B5EF4-FFF2-40B4-BE49-F238E27FC236}">
                <a16:creationId xmlns:a16="http://schemas.microsoft.com/office/drawing/2014/main" id="{EA38831B-5DA6-49DE-8E9E-B9F17B1E50F7}"/>
              </a:ext>
            </a:extLst>
          </p:cNvPr>
          <p:cNvSpPr txBox="1"/>
          <p:nvPr/>
        </p:nvSpPr>
        <p:spPr>
          <a:xfrm>
            <a:off x="6485808" y="4063079"/>
            <a:ext cx="2229935" cy="255953"/>
          </a:xfrm>
          <a:prstGeom prst="rect">
            <a:avLst/>
          </a:prstGeom>
          <a:noFill/>
        </p:spPr>
        <p:txBody>
          <a:bodyPr wrap="square" lIns="0" tIns="0" rIns="0" bIns="0" rtlCol="0" anchor="b">
            <a:normAutofit/>
          </a:bodyPr>
          <a:lstStyle/>
          <a:p>
            <a:r>
              <a:rPr lang="en-US" sz="1600" b="1" dirty="0">
                <a:solidFill>
                  <a:srgbClr val="E4EB84"/>
                </a:solidFill>
                <a:latin typeface="Arial" panose="020B0604020202020204" pitchFamily="34" charset="0"/>
              </a:rPr>
              <a:t>Header</a:t>
            </a:r>
            <a:endParaRPr lang="en-PH" sz="1600" b="1" dirty="0">
              <a:solidFill>
                <a:srgbClr val="E4EB84"/>
              </a:solidFill>
              <a:latin typeface="Arial" panose="020B0604020202020204" pitchFamily="34" charset="0"/>
            </a:endParaRPr>
          </a:p>
        </p:txBody>
      </p:sp>
      <p:sp>
        <p:nvSpPr>
          <p:cNvPr id="50" name="TextBox 49">
            <a:extLst>
              <a:ext uri="{FF2B5EF4-FFF2-40B4-BE49-F238E27FC236}">
                <a16:creationId xmlns:a16="http://schemas.microsoft.com/office/drawing/2014/main" id="{8E157E07-2368-4F18-8A78-79AC599E32A0}"/>
              </a:ext>
            </a:extLst>
          </p:cNvPr>
          <p:cNvSpPr txBox="1"/>
          <p:nvPr/>
        </p:nvSpPr>
        <p:spPr>
          <a:xfrm>
            <a:off x="6485809" y="4371467"/>
            <a:ext cx="2029542" cy="1821323"/>
          </a:xfrm>
          <a:prstGeom prst="rect">
            <a:avLst/>
          </a:prstGeom>
          <a:noFill/>
        </p:spPr>
        <p:txBody>
          <a:bodyPr wrap="square" lIns="0" tIns="0" rIns="0" bIns="0" rtlCol="0">
            <a:noAutofit/>
          </a:bodyPr>
          <a:lstStyle/>
          <a:p>
            <a:r>
              <a:rPr lang="en-US" sz="1200" dirty="0">
                <a:latin typeface="Arial" panose="020B0604020202020204" pitchFamily="34" charset="0"/>
              </a:rPr>
              <a:t>Lorem ipsum dolor sit amet, consectetur adipiscing elit. Ut tempor, quam et mattis pulvinar, mauris ligula suscipit arcu, sed elementum diam leo at magna. Curabitur maximus sodales massa, eu bibendum dui bibendum vel. Suspendisse potenti. Aliquam et lorem elementum, </a:t>
            </a:r>
          </a:p>
        </p:txBody>
      </p:sp>
      <p:cxnSp>
        <p:nvCxnSpPr>
          <p:cNvPr id="52" name="Straight Connector 51">
            <a:extLst>
              <a:ext uri="{FF2B5EF4-FFF2-40B4-BE49-F238E27FC236}">
                <a16:creationId xmlns:a16="http://schemas.microsoft.com/office/drawing/2014/main" id="{E73571EC-3F0F-44FD-B366-EDDA5604E4F5}"/>
              </a:ext>
            </a:extLst>
          </p:cNvPr>
          <p:cNvCxnSpPr>
            <a:cxnSpLocks/>
          </p:cNvCxnSpPr>
          <p:nvPr/>
        </p:nvCxnSpPr>
        <p:spPr>
          <a:xfrm flipH="1">
            <a:off x="5977890" y="4558543"/>
            <a:ext cx="480060"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513E2BC-6D20-4A0D-9028-AB85741466DF}"/>
              </a:ext>
            </a:extLst>
          </p:cNvPr>
          <p:cNvCxnSpPr>
            <a:cxnSpLocks/>
          </p:cNvCxnSpPr>
          <p:nvPr/>
        </p:nvCxnSpPr>
        <p:spPr>
          <a:xfrm>
            <a:off x="2686050" y="2407052"/>
            <a:ext cx="453390" cy="0"/>
          </a:xfrm>
          <a:prstGeom prst="line">
            <a:avLst/>
          </a:prstGeom>
          <a:ln>
            <a:solidFill>
              <a:schemeClr val="bg1">
                <a:lumMod val="75000"/>
              </a:schemeClr>
            </a:solidFill>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1677918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CB1C7B-5827-490A-93C8-9323F361B037}"/>
              </a:ext>
            </a:extLst>
          </p:cNvPr>
          <p:cNvSpPr>
            <a:spLocks noGrp="1"/>
          </p:cNvSpPr>
          <p:nvPr>
            <p:ph type="sldNum" sz="quarter" idx="12"/>
          </p:nvPr>
        </p:nvSpPr>
        <p:spPr>
          <a:xfrm>
            <a:off x="6457950" y="6244591"/>
            <a:ext cx="2057400" cy="365125"/>
          </a:xfrm>
        </p:spPr>
        <p:txBody>
          <a:bodyPr/>
          <a:lstStyle/>
          <a:p>
            <a:fld id="{40FCC99B-2112-4769-A0F7-9B55781EDC8A}" type="slidenum">
              <a:rPr lang="en-PH" smtClean="0"/>
              <a:pPr/>
              <a:t>99</a:t>
            </a:fld>
            <a:endParaRPr lang="en-PH" dirty="0"/>
          </a:p>
        </p:txBody>
      </p:sp>
      <p:sp>
        <p:nvSpPr>
          <p:cNvPr id="8" name="Subtitle 7">
            <a:extLst>
              <a:ext uri="{FF2B5EF4-FFF2-40B4-BE49-F238E27FC236}">
                <a16:creationId xmlns:a16="http://schemas.microsoft.com/office/drawing/2014/main" id="{6036DB06-4B26-4B0B-8929-825C263B8B09}"/>
              </a:ext>
            </a:extLst>
          </p:cNvPr>
          <p:cNvSpPr>
            <a:spLocks noGrp="1"/>
          </p:cNvSpPr>
          <p:nvPr>
            <p:ph type="subTitle" idx="13"/>
          </p:nvPr>
        </p:nvSpPr>
        <p:spPr/>
        <p:txBody>
          <a:bodyPr/>
          <a:lstStyle/>
          <a:p>
            <a:endParaRPr lang="en-PH" dirty="0"/>
          </a:p>
        </p:txBody>
      </p:sp>
      <p:sp>
        <p:nvSpPr>
          <p:cNvPr id="4" name="Title 3">
            <a:extLst>
              <a:ext uri="{FF2B5EF4-FFF2-40B4-BE49-F238E27FC236}">
                <a16:creationId xmlns:a16="http://schemas.microsoft.com/office/drawing/2014/main" id="{8CE40B85-8705-4042-A347-71011F0F8116}"/>
              </a:ext>
            </a:extLst>
          </p:cNvPr>
          <p:cNvSpPr>
            <a:spLocks noGrp="1"/>
          </p:cNvSpPr>
          <p:nvPr>
            <p:ph type="title"/>
          </p:nvPr>
        </p:nvSpPr>
        <p:spPr>
          <a:xfrm>
            <a:off x="628650" y="2546508"/>
            <a:ext cx="7886700" cy="1600556"/>
          </a:xfrm>
        </p:spPr>
        <p:txBody>
          <a:bodyPr/>
          <a:lstStyle/>
          <a:p>
            <a:r>
              <a:rPr lang="en-PH" dirty="0"/>
              <a:t>Flag Style Timeline</a:t>
            </a:r>
          </a:p>
        </p:txBody>
      </p:sp>
    </p:spTree>
    <p:extLst>
      <p:ext uri="{BB962C8B-B14F-4D97-AF65-F5344CB8AC3E}">
        <p14:creationId xmlns:p14="http://schemas.microsoft.com/office/powerpoint/2010/main" val="418453822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Y94aVHFLTQQEZQm6pN5vDQ"/>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Y94aVHFLTQQEZQm6pN5vDQ"/>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Y94aVHFLTQQEZQm6pN5vDQ"/>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Y94aVHFLTQQEZQm6pN5vDQ"/>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x.Zhq_cIEY5kc4P1jhINCA"/>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8KLe8sp4cBIpBUioHR0ohw"/>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x.Zhq_cIEY5kc4P1jhINC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8KLe8sp4cBIpBUioHR0oh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x.Zhq_cIEY5kc4P1jhINC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8KLe8sp4cBIpBUioHR0oh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Y94aVHFLTQQEZQm6pN5vDQ"/>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x.Zhq_cIEY5kc4P1jhINC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8KLe8sp4cBIpBUioHR0oh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4RGjgtUESheJieGFcsjDRQ"/>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EE4P_GRADIENT_CIRCLE"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x.Zhq_cIEY5kc4P1jhINCA"/>
</p:tagLst>
</file>

<file path=ppt/tags/tag30.xml><?xml version="1.0" encoding="utf-8"?>
<p:tagLst xmlns:a="http://schemas.openxmlformats.org/drawingml/2006/main" xmlns:r="http://schemas.openxmlformats.org/officeDocument/2006/relationships" xmlns:p="http://schemas.openxmlformats.org/presentationml/2006/main">
  <p:tag name="EE4P_GRADIENT_CIRCLE" val="1"/>
</p:tagLst>
</file>

<file path=ppt/tags/tag31.xml><?xml version="1.0" encoding="utf-8"?>
<p:tagLst xmlns:a="http://schemas.openxmlformats.org/drawingml/2006/main" xmlns:r="http://schemas.openxmlformats.org/officeDocument/2006/relationships" xmlns:p="http://schemas.openxmlformats.org/presentationml/2006/main">
  <p:tag name="EE4P_GRADIENT_CIRCLE" val="1"/>
</p:tagLst>
</file>

<file path=ppt/tags/tag32.xml><?xml version="1.0" encoding="utf-8"?>
<p:tagLst xmlns:a="http://schemas.openxmlformats.org/drawingml/2006/main" xmlns:r="http://schemas.openxmlformats.org/officeDocument/2006/relationships" xmlns:p="http://schemas.openxmlformats.org/presentationml/2006/main">
  <p:tag name="EE4P_GRADIENT_CIRCLE" val="1"/>
</p:tagLst>
</file>

<file path=ppt/tags/tag33.xml><?xml version="1.0" encoding="utf-8"?>
<p:tagLst xmlns:a="http://schemas.openxmlformats.org/drawingml/2006/main" xmlns:r="http://schemas.openxmlformats.org/officeDocument/2006/relationships" xmlns:p="http://schemas.openxmlformats.org/presentationml/2006/main">
  <p:tag name="EE4P_GRADIENT_CIRCLE" val="1"/>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38.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39.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8KLe8sp4cBIpBUioHR0ohw"/>
</p:tagLst>
</file>

<file path=ppt/tags/tag40.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1.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2.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3.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4.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5.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6.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7.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48.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49.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z5GZ0Zbxa6KUlhJB1dVp0A"/>
</p:tagLst>
</file>

<file path=ppt/tags/tag50.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1.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2.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3.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4.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5.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6.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7.xml><?xml version="1.0" encoding="utf-8"?>
<p:tagLst xmlns:a="http://schemas.openxmlformats.org/drawingml/2006/main" xmlns:r="http://schemas.openxmlformats.org/officeDocument/2006/relationships" xmlns:p="http://schemas.openxmlformats.org/presentationml/2006/main">
  <p:tag name="BULLETFORMAT" val="TagBulletNocolor"/>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EE4P_GRADIENT_OVERLAY"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i316_fL9gTItAimJVfep8g"/>
</p:tagLst>
</file>

<file path=ppt/tags/tag60.xml><?xml version="1.0" encoding="utf-8"?>
<p:tagLst xmlns:a="http://schemas.openxmlformats.org/drawingml/2006/main" xmlns:r="http://schemas.openxmlformats.org/officeDocument/2006/relationships" xmlns:p="http://schemas.openxmlformats.org/presentationml/2006/main">
  <p:tag name="EE4P_GRADIENT_OVERLAY" val="1"/>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EE4P_GRADIENT_OVERLAY" val="1"/>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EE4P_GRADIENT_OVERLAY" val="1"/>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1FTlWKhLREGfi7l6cSSu2A"/>
</p:tagLst>
</file>

<file path=ppt/tags/tag69.xml><?xml version="1.0" encoding="utf-8"?>
<p:tagLst xmlns:a="http://schemas.openxmlformats.org/drawingml/2006/main" xmlns:r="http://schemas.openxmlformats.org/officeDocument/2006/relationships" xmlns:p="http://schemas.openxmlformats.org/presentationml/2006/main">
  <p:tag name="EE4P_GRADIENT_OVERLAY" val="1"/>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CslWVxD.migBliUf5.ycfw"/>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72.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73.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74.xml><?xml version="1.0" encoding="utf-8"?>
<p:tagLst xmlns:a="http://schemas.openxmlformats.org/drawingml/2006/main" xmlns:r="http://schemas.openxmlformats.org/officeDocument/2006/relationships" xmlns:p="http://schemas.openxmlformats.org/presentationml/2006/main">
  <p:tag name="EE4P_FORMATWIZARD_TAG" val="Whi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d7Oboed.S463ZC9mXpegow"/>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0J1ySh5nTSdp.MeDDD93Gg"/>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FdBN8koPbgHjfWl0jF5RkA"/>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55J7gw1lSbOd2QLI7kNsYw"/>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KrURWciRJBV_q19RvRk1RA"/>
</p:tagLst>
</file>

<file path=ppt/theme/theme1.xml><?xml version="1.0" encoding="utf-8"?>
<a:theme xmlns:a="http://schemas.openxmlformats.org/drawingml/2006/main" name="BCG Style Template">
  <a:themeElements>
    <a:clrScheme name="BCG Inspired">
      <a:dk1>
        <a:srgbClr val="595959"/>
      </a:dk1>
      <a:lt1>
        <a:sysClr val="window" lastClr="FFFFFF"/>
      </a:lt1>
      <a:dk2>
        <a:srgbClr val="262626"/>
      </a:dk2>
      <a:lt2>
        <a:srgbClr val="F4F4F4"/>
      </a:lt2>
      <a:accent1>
        <a:srgbClr val="156740"/>
      </a:accent1>
      <a:accent2>
        <a:srgbClr val="0E442A"/>
      </a:accent2>
      <a:accent3>
        <a:srgbClr val="092E1C"/>
      </a:accent3>
      <a:accent4>
        <a:srgbClr val="E4EB84"/>
      </a:accent4>
      <a:accent5>
        <a:srgbClr val="3EAF93"/>
      </a:accent5>
      <a:accent6>
        <a:srgbClr val="295E7D"/>
      </a:accent6>
      <a:hlink>
        <a:srgbClr val="0563C1"/>
      </a:hlink>
      <a:folHlink>
        <a:srgbClr val="954F72"/>
      </a:folHlink>
    </a:clrScheme>
    <a:fontScheme name="Custom 13">
      <a:majorFont>
        <a:latin typeface="Arial"/>
        <a:ea typeface=""/>
        <a:cs typeface=""/>
      </a:majorFont>
      <a:minorFont>
        <a:latin typeface="Arial"/>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2820</TotalTime>
  <Words>43572</Words>
  <Application>Microsoft Office PowerPoint</Application>
  <PresentationFormat>On-screen Show (4:3)</PresentationFormat>
  <Paragraphs>4730</Paragraphs>
  <Slides>300</Slides>
  <Notes>22</Notes>
  <HiddenSlides>0</HiddenSlides>
  <MMClips>0</MMClips>
  <ScaleCrop>false</ScaleCrop>
  <HeadingPairs>
    <vt:vector size="8" baseType="variant">
      <vt:variant>
        <vt:lpstr>Fonts Used</vt:lpstr>
      </vt:variant>
      <vt:variant>
        <vt:i4>4</vt:i4>
      </vt:variant>
      <vt:variant>
        <vt:lpstr>Theme</vt:lpstr>
      </vt:variant>
      <vt:variant>
        <vt:i4>1</vt:i4>
      </vt:variant>
      <vt:variant>
        <vt:lpstr>Embedded OLE Servers</vt:lpstr>
      </vt:variant>
      <vt:variant>
        <vt:i4>1</vt:i4>
      </vt:variant>
      <vt:variant>
        <vt:lpstr>Slide Titles</vt:lpstr>
      </vt:variant>
      <vt:variant>
        <vt:i4>300</vt:i4>
      </vt:variant>
    </vt:vector>
  </HeadingPairs>
  <TitlesOfParts>
    <vt:vector size="306" baseType="lpstr">
      <vt:lpstr>Arial</vt:lpstr>
      <vt:lpstr>Calibri</vt:lpstr>
      <vt:lpstr>Franklin Gothic Book</vt:lpstr>
      <vt:lpstr>Trebuchet MS</vt:lpstr>
      <vt:lpstr>BCG Style Template</vt:lpstr>
      <vt:lpstr>think-cell Slide</vt:lpstr>
      <vt:lpstr>Title Slide</vt:lpstr>
      <vt:lpstr>Blank Divider Slide</vt:lpstr>
      <vt:lpstr>Agenda – Bullets (6)</vt:lpstr>
      <vt:lpstr>Agenda – Bullets (10)</vt:lpstr>
      <vt:lpstr>Agenda Schedule (5 Rows)</vt:lpstr>
      <vt:lpstr>Agenda Schedule (7 Rows)</vt:lpstr>
      <vt:lpstr>Agenda Schedule (10 Rows)</vt:lpstr>
      <vt:lpstr>Slide Layouts with Tracker</vt:lpstr>
      <vt:lpstr>Impact Slide – Two Columns + RHS Highlight</vt:lpstr>
      <vt:lpstr>Impact Slide – Three Columns + RHS Highlight</vt:lpstr>
      <vt:lpstr>Basic Header and Text Layout</vt:lpstr>
      <vt:lpstr>Basic 1/3 Slide with Gray Background</vt:lpstr>
      <vt:lpstr>Basic 1/3 Gray Slide with Gray Background</vt:lpstr>
      <vt:lpstr>Feature Highlights Slide</vt:lpstr>
      <vt:lpstr>Basic One-Third Green RHS</vt:lpstr>
      <vt:lpstr>Basic Text Content with RHS Image</vt:lpstr>
      <vt:lpstr>Big Numbers</vt:lpstr>
      <vt:lpstr>Big Number + Highlight</vt:lpstr>
      <vt:lpstr>Card Grid with LHS Title Panel</vt:lpstr>
      <vt:lpstr>Six Icon Grid + Bottom Highlight</vt:lpstr>
      <vt:lpstr>Three Icon Row + Bottom Highlight</vt:lpstr>
      <vt:lpstr>Two Column Icon List</vt:lpstr>
      <vt:lpstr>Executive Summary Layout</vt:lpstr>
      <vt:lpstr>Executive Summary Layout – 2 Section</vt:lpstr>
      <vt:lpstr>Executive Summary Layout – 3 Section</vt:lpstr>
      <vt:lpstr>Information Tiles Layout</vt:lpstr>
      <vt:lpstr>Information Layout + Three Tiles</vt:lpstr>
      <vt:lpstr>Information Layout + Four Tiles</vt:lpstr>
      <vt:lpstr>Information Layout + Five Tiles</vt:lpstr>
      <vt:lpstr>Quote Slides</vt:lpstr>
      <vt:lpstr>PowerPoint Presentation</vt:lpstr>
      <vt:lpstr>PowerPoint Presentation</vt:lpstr>
      <vt:lpstr>Column Slides</vt:lpstr>
      <vt:lpstr>Basic Two Column Slide </vt:lpstr>
      <vt:lpstr>Visual Two Column Slide</vt:lpstr>
      <vt:lpstr>Basic Three Column Slide</vt:lpstr>
      <vt:lpstr>Visual Three Column Slide</vt:lpstr>
      <vt:lpstr>Basic Four Column Slide</vt:lpstr>
      <vt:lpstr>Visual Four Column Slide</vt:lpstr>
      <vt:lpstr>Basic Five Column Slide</vt:lpstr>
      <vt:lpstr>Visual Five Column Slide</vt:lpstr>
      <vt:lpstr>Visual Three Column Ribbon Slide</vt:lpstr>
      <vt:lpstr>Five Column Slanted Card Slide</vt:lpstr>
      <vt:lpstr>Column Content + Big Icons</vt:lpstr>
      <vt:lpstr>Three Column Content + Big Icons</vt:lpstr>
      <vt:lpstr>Visual Three Column Content + Big Icons</vt:lpstr>
      <vt:lpstr>Four Column Content + Big Icons</vt:lpstr>
      <vt:lpstr>Visual Four Column Content + Big Icons</vt:lpstr>
      <vt:lpstr>Five Column Content + Big Icons</vt:lpstr>
      <vt:lpstr>Visual Five Column Content + Big Icons</vt:lpstr>
      <vt:lpstr>Chevron Slides</vt:lpstr>
      <vt:lpstr>Two Column Chevrons</vt:lpstr>
      <vt:lpstr>Three Column Chevrons</vt:lpstr>
      <vt:lpstr>Four Column Chevrons</vt:lpstr>
      <vt:lpstr>Five Column Chevrons</vt:lpstr>
      <vt:lpstr>Horizontal Split Chevron</vt:lpstr>
      <vt:lpstr>Two Column Horizontal Split Chevron</vt:lpstr>
      <vt:lpstr>Three Column Horizontal Split Chevron</vt:lpstr>
      <vt:lpstr>Four Column Horizontal Split Chevron</vt:lpstr>
      <vt:lpstr>Five Column Horizontal Split Chevron</vt:lpstr>
      <vt:lpstr>Six Column Horizontal Split Chevron</vt:lpstr>
      <vt:lpstr>Row Slides</vt:lpstr>
      <vt:lpstr>Basic Three Row Slides</vt:lpstr>
      <vt:lpstr>Visual Three Row Slides</vt:lpstr>
      <vt:lpstr>Basic Four Row Slides</vt:lpstr>
      <vt:lpstr>Visual Four Row Slides</vt:lpstr>
      <vt:lpstr>Basic Five Row Slides</vt:lpstr>
      <vt:lpstr>Visual Five Row Slides</vt:lpstr>
      <vt:lpstr>Basic Six Row Slides</vt:lpstr>
      <vt:lpstr>Visual Six Row Slides</vt:lpstr>
      <vt:lpstr>Rows + Big Icons</vt:lpstr>
      <vt:lpstr>Three Rows + Big Icons</vt:lpstr>
      <vt:lpstr>Four Rows + Big Icons</vt:lpstr>
      <vt:lpstr>Five Rows + Big Icons</vt:lpstr>
      <vt:lpstr>Visual Row Slide</vt:lpstr>
      <vt:lpstr>Row Slide (Visualized) – Two Rows</vt:lpstr>
      <vt:lpstr>Row Slide (Visualized) – Three Rows</vt:lpstr>
      <vt:lpstr>Row Slide (Visualized) – Four Rows</vt:lpstr>
      <vt:lpstr>Row Slide (Visualized) – Five Rows</vt:lpstr>
      <vt:lpstr>Circular Chevron Infographics</vt:lpstr>
      <vt:lpstr>Two Segment Circular Chevron</vt:lpstr>
      <vt:lpstr>Three Segment Circular Chevron</vt:lpstr>
      <vt:lpstr>Four Segment Circular Chevron</vt:lpstr>
      <vt:lpstr>Five Segment Circular Chevron</vt:lpstr>
      <vt:lpstr>Six Segment Circular Chevron</vt:lpstr>
      <vt:lpstr>Seven Segment Circular Chevron</vt:lpstr>
      <vt:lpstr>Eight Segment Circular Chevron</vt:lpstr>
      <vt:lpstr>Arrow Slide</vt:lpstr>
      <vt:lpstr>Two Row Upward Arrow Slide</vt:lpstr>
      <vt:lpstr>Three Row Upward Arrow Slide</vt:lpstr>
      <vt:lpstr>Five Row Upward Arrow Slide</vt:lpstr>
      <vt:lpstr>Petal Slides</vt:lpstr>
      <vt:lpstr>Petal Slide – Four Segments</vt:lpstr>
      <vt:lpstr>Petal Slide – Five Segments</vt:lpstr>
      <vt:lpstr>Petal Slide – Six Segments</vt:lpstr>
      <vt:lpstr>Petal Slide – Seven Segments</vt:lpstr>
      <vt:lpstr>Big Number Slide – Three Segments</vt:lpstr>
      <vt:lpstr>Big Number Slide – Four Segments</vt:lpstr>
      <vt:lpstr>Flag Style Timeline</vt:lpstr>
      <vt:lpstr>Timeline Slide – Three Milestones</vt:lpstr>
      <vt:lpstr>Timeline Slide – Four Milestones</vt:lpstr>
      <vt:lpstr>Timeline Slide – Five Milestones</vt:lpstr>
      <vt:lpstr>Timeline Slide – Six Milestones</vt:lpstr>
      <vt:lpstr>Timeline Slides</vt:lpstr>
      <vt:lpstr>Three Segment Timeline Slide</vt:lpstr>
      <vt:lpstr>Four Segment Timeline Slide</vt:lpstr>
      <vt:lpstr>Five Segment Timeline Slide</vt:lpstr>
      <vt:lpstr>Six Segment Timeline Slide</vt:lpstr>
      <vt:lpstr>Gantt Chart and Calendars</vt:lpstr>
      <vt:lpstr>Workstream Timeline Matrix</vt:lpstr>
      <vt:lpstr>Calendar</vt:lpstr>
      <vt:lpstr>Basic Gantt Chart Slide</vt:lpstr>
      <vt:lpstr>Monthly Activity Gantt Chart</vt:lpstr>
      <vt:lpstr>Monthly Activity Gantt with Milestones</vt:lpstr>
      <vt:lpstr>Sprint Timeline Board</vt:lpstr>
      <vt:lpstr>Ladder Slides</vt:lpstr>
      <vt:lpstr>Three Steps Ladder</vt:lpstr>
      <vt:lpstr>Four Steps Ladder</vt:lpstr>
      <vt:lpstr>Five Steps Ladder</vt:lpstr>
      <vt:lpstr>Six Steps Ladder</vt:lpstr>
      <vt:lpstr>Pyramid Slides</vt:lpstr>
      <vt:lpstr>Pyramid Slide – Three Layers</vt:lpstr>
      <vt:lpstr>Pyramid Slide – Four Layers</vt:lpstr>
      <vt:lpstr>Pyramid Slide – Five Layers</vt:lpstr>
      <vt:lpstr>Funnel Slide – Three Stages</vt:lpstr>
      <vt:lpstr>Funnel Slide – Five Stages</vt:lpstr>
      <vt:lpstr>JigSaw Slides</vt:lpstr>
      <vt:lpstr>Puzzle Slide – Four Pieces with Numbered List</vt:lpstr>
      <vt:lpstr>Puzzle Slide – 2x2 Quadrant</vt:lpstr>
      <vt:lpstr>House Slides</vt:lpstr>
      <vt:lpstr>House Slide – Three Pillars</vt:lpstr>
      <vt:lpstr>House Slide – Six Pillars</vt:lpstr>
      <vt:lpstr>Other Infographics</vt:lpstr>
      <vt:lpstr>Three Layer Slide</vt:lpstr>
      <vt:lpstr>Wave Process Slide – Six Steps</vt:lpstr>
      <vt:lpstr>Branch Diagram Slide – Five Nodes</vt:lpstr>
      <vt:lpstr>Branch Diagram Slide – Five Nodes</vt:lpstr>
      <vt:lpstr>Triangle Diagram – Three Sections</vt:lpstr>
      <vt:lpstr>Hub and Spoke Slide – Three Items</vt:lpstr>
      <vt:lpstr>Hub and Spoke Slide – Five Items</vt:lpstr>
      <vt:lpstr>Four KPI Cards + Commentary</vt:lpstr>
      <vt:lpstr>Three Step Diamond Process Slide</vt:lpstr>
      <vt:lpstr>Five Step Diamond Process Slide</vt:lpstr>
      <vt:lpstr>Table Slides</vt:lpstr>
      <vt:lpstr>Basic Table</vt:lpstr>
      <vt:lpstr>Basic Table + Highlight</vt:lpstr>
      <vt:lpstr>Basic Table + RHS Insight</vt:lpstr>
      <vt:lpstr>Heatmap Table with Key Insights</vt:lpstr>
      <vt:lpstr>Comparison Matrix Table with 5 Rows</vt:lpstr>
      <vt:lpstr>Comparison Matrix Table with 10 Rows</vt:lpstr>
      <vt:lpstr>Comparison Matrix Table with 12 Rows</vt:lpstr>
      <vt:lpstr>Tiered Comparison Table with 3 Pyramid Layers</vt:lpstr>
      <vt:lpstr>Tiered Comparison Table with 4 Pyramid Layers</vt:lpstr>
      <vt:lpstr>Tiered Comparison Table with 5 Pyramid Layers</vt:lpstr>
      <vt:lpstr>Icon Header Matrix Table</vt:lpstr>
      <vt:lpstr>Four Column Alignment Table</vt:lpstr>
      <vt:lpstr>Status Table + RHS Insight</vt:lpstr>
      <vt:lpstr>Textbox Table</vt:lpstr>
      <vt:lpstr>Visual 2x2 Table + Icons</vt:lpstr>
      <vt:lpstr>Visual 2x3 Table + Icons</vt:lpstr>
      <vt:lpstr>Visual 2x4 Table + Icons</vt:lpstr>
      <vt:lpstr>Visual 3x4 Table + Icons</vt:lpstr>
      <vt:lpstr>Vendor Comparison Table with Ratings</vt:lpstr>
      <vt:lpstr>Comparison Table with Icon Rows</vt:lpstr>
      <vt:lpstr>Process and Insights</vt:lpstr>
      <vt:lpstr>Transition / Transformation Slide</vt:lpstr>
      <vt:lpstr>Hybrid Matrix + Insights Slide</vt:lpstr>
      <vt:lpstr>Process + Insights Layout</vt:lpstr>
      <vt:lpstr>Action Plan + Highlights</vt:lpstr>
      <vt:lpstr>Venn Diagram Chart</vt:lpstr>
      <vt:lpstr>Venn Diagram + Key Stats</vt:lpstr>
      <vt:lpstr>Triangular Framework Slide with Four Section</vt:lpstr>
      <vt:lpstr>SWOT Analysis Slide</vt:lpstr>
      <vt:lpstr>Process Sequence Slide</vt:lpstr>
      <vt:lpstr>Process Slide / Capability Breakdown Layout</vt:lpstr>
      <vt:lpstr>Feature Breakdown Slide with Three Rows</vt:lpstr>
      <vt:lpstr>Feature Breakdown Slide with Four Rows</vt:lpstr>
      <vt:lpstr>Feature Breakdown Slide with Five Rows</vt:lpstr>
      <vt:lpstr>Before and After Slides</vt:lpstr>
      <vt:lpstr>Before and After Slide – Three Items</vt:lpstr>
      <vt:lpstr>Before and After Slide – Four Items</vt:lpstr>
      <vt:lpstr>Before and After Slide – Five Items</vt:lpstr>
      <vt:lpstr>Before and After Slide – Seven Items</vt:lpstr>
      <vt:lpstr>Other Process Slides</vt:lpstr>
      <vt:lpstr>Five Icon Rows with LHS Panel</vt:lpstr>
      <vt:lpstr>Two Column Comparison with Exchange Icons</vt:lpstr>
      <vt:lpstr>Horizontal Process + Detail Table</vt:lpstr>
      <vt:lpstr>Growth Steps Slide – Three Stages</vt:lpstr>
      <vt:lpstr>Ascending Circles Slide – Three Steps</vt:lpstr>
      <vt:lpstr>Three Column Circles with Big Numbers</vt:lpstr>
      <vt:lpstr>Central Hub Diagram Slide</vt:lpstr>
      <vt:lpstr>Segmented Wheel + Numbered List</vt:lpstr>
      <vt:lpstr>Three Option Prioritization Slide</vt:lpstr>
      <vt:lpstr>Winding Path Process Slide</vt:lpstr>
      <vt:lpstr>Branching List Slide – Four Items</vt:lpstr>
      <vt:lpstr>Gear Diagram with Two Panels</vt:lpstr>
      <vt:lpstr>Converging Process Slide</vt:lpstr>
      <vt:lpstr>Four Step Circle Process</vt:lpstr>
      <vt:lpstr>Ribbon Arrow Process Slide</vt:lpstr>
      <vt:lpstr>Quarterly Growth Arrow Slide</vt:lpstr>
      <vt:lpstr>Five Chevron Column Matrix</vt:lpstr>
      <vt:lpstr>Five Step Value Chain with Costs</vt:lpstr>
      <vt:lpstr>Three Banner Columns with Big Numbers</vt:lpstr>
      <vt:lpstr>Interlocking Chevron Slide – Six Items</vt:lpstr>
      <vt:lpstr>Layered Arrow Stack Slide</vt:lpstr>
      <vt:lpstr>Stacked Chevron Detail Slide</vt:lpstr>
      <vt:lpstr>Four Step Process + Detail Table</vt:lpstr>
      <vt:lpstr>Hexagon Hub with Two Columns</vt:lpstr>
      <vt:lpstr>Dashboard Layout</vt:lpstr>
      <vt:lpstr>Dashboard Layout with Three Headers</vt:lpstr>
      <vt:lpstr>Dashboard Layout with Five Headers</vt:lpstr>
      <vt:lpstr>Dashboard Layout with Six Headers</vt:lpstr>
      <vt:lpstr>Dashboard Layout with Seven Headers</vt:lpstr>
      <vt:lpstr>Card Layout with Three Text and One Table</vt:lpstr>
      <vt:lpstr>Card Layout with Six Text Content</vt:lpstr>
      <vt:lpstr>Panel Slides</vt:lpstr>
      <vt:lpstr>Dual Panel Layout</vt:lpstr>
      <vt:lpstr>Three Panel Layout</vt:lpstr>
      <vt:lpstr>Four Panel Layout</vt:lpstr>
      <vt:lpstr>Three Card Panel with Dates</vt:lpstr>
      <vt:lpstr>Benefit–Drawback Comparison Panel</vt:lpstr>
      <vt:lpstr>Three Column Calculation Panel</vt:lpstr>
      <vt:lpstr>Bio Slides</vt:lpstr>
      <vt:lpstr>Bio Slide – Single Profile (Green Panel)</vt:lpstr>
      <vt:lpstr>PowerPoint Presentation</vt:lpstr>
      <vt:lpstr>Basic Team Slide with Three People</vt:lpstr>
      <vt:lpstr>Basic Team Slide with Four People</vt:lpstr>
      <vt:lpstr>Basic Team Slide with Five People</vt:lpstr>
      <vt:lpstr>Visual Profile Slide</vt:lpstr>
      <vt:lpstr>Visual Team Slide with Three People</vt:lpstr>
      <vt:lpstr>Visual Team Slide with Four People</vt:lpstr>
      <vt:lpstr>Visual Team Slide with Five People</vt:lpstr>
      <vt:lpstr>Organization Chart</vt:lpstr>
      <vt:lpstr>Two Tier Organization Chart</vt:lpstr>
      <vt:lpstr>Three Tier Organization Chart</vt:lpstr>
      <vt:lpstr>Org Chart with Team Groups</vt:lpstr>
      <vt:lpstr>Leadership Row + Detail Grid</vt:lpstr>
      <vt:lpstr>Three Branch Hierarchy with Details</vt:lpstr>
      <vt:lpstr>Five Column Tree Diagram</vt:lpstr>
      <vt:lpstr>Image Slides</vt:lpstr>
      <vt:lpstr>Two Column Image  </vt:lpstr>
      <vt:lpstr>Three Column Image </vt:lpstr>
      <vt:lpstr>Four Column Image </vt:lpstr>
      <vt:lpstr>Quadrant Style Image – 2 column</vt:lpstr>
      <vt:lpstr>Quadrant Style Image – 3 Column</vt:lpstr>
      <vt:lpstr>Quadrant Style Image – Four Column</vt:lpstr>
      <vt:lpstr>Image Column + Text Content</vt:lpstr>
      <vt:lpstr>Four Image Timeline + Key Highlight</vt:lpstr>
      <vt:lpstr>PowerPoint Presentation</vt:lpstr>
      <vt:lpstr>PowerPoint Presentation</vt:lpstr>
      <vt:lpstr>2x2 Image Stat Grid with LHS Panel</vt:lpstr>
      <vt:lpstr>2x2 Stat Grid with Photo Panel</vt:lpstr>
      <vt:lpstr>PowerPoint Presentation</vt:lpstr>
      <vt:lpstr>PowerPoint Presentation</vt:lpstr>
      <vt:lpstr>PowerPoint Presentation</vt:lpstr>
      <vt:lpstr>Image Collage with LHS Text</vt:lpstr>
      <vt:lpstr>One Chart Slide</vt:lpstr>
      <vt:lpstr>Chart-and-Commentary Layout</vt:lpstr>
      <vt:lpstr>Chart-and-Commentary Layout – Green RHS Panel</vt:lpstr>
      <vt:lpstr>Chart + Detail Cards Slide</vt:lpstr>
      <vt:lpstr>KPI + Insights Layout</vt:lpstr>
      <vt:lpstr>Chart + Featured Insight Dashboard</vt:lpstr>
      <vt:lpstr>Vertical Graph with Key Highlight</vt:lpstr>
      <vt:lpstr>One Column Chart + LHS Big Number </vt:lpstr>
      <vt:lpstr>One Chart + RHS Table</vt:lpstr>
      <vt:lpstr>Chart + Hero Image Slide</vt:lpstr>
      <vt:lpstr>Two Chart Slides</vt:lpstr>
      <vt:lpstr>Basic Two Column Chart + Text Content</vt:lpstr>
      <vt:lpstr>Two Column + Insights Layout with Text Content</vt:lpstr>
      <vt:lpstr>Basic Two Row Chart + Text Content</vt:lpstr>
      <vt:lpstr>Vertical Two Row Chart with Key Highlight</vt:lpstr>
      <vt:lpstr>Two Charts + Numbered Callouts</vt:lpstr>
      <vt:lpstr>Three Chart Slides</vt:lpstr>
      <vt:lpstr>Basic Three Column Chart + Text Content</vt:lpstr>
      <vt:lpstr>Basic Three Row Chart + Text Content</vt:lpstr>
      <vt:lpstr>Vertical Three Row Chart with Key Highlight</vt:lpstr>
      <vt:lpstr>Various Chart Slides</vt:lpstr>
      <vt:lpstr>Basic Four Column Chart + Text Content</vt:lpstr>
      <vt:lpstr>2x2 Column Chart + Text Content</vt:lpstr>
      <vt:lpstr>Data Label Grid + Key Highlights</vt:lpstr>
      <vt:lpstr>One Chart + 2x2 Charts</vt:lpstr>
      <vt:lpstr>Icon List + Chart Layout</vt:lpstr>
      <vt:lpstr>Chart + Highlights + Stat Row</vt:lpstr>
      <vt:lpstr>Chart + Highlights + Two Stats</vt:lpstr>
      <vt:lpstr>Three Mini Charts + Commentary</vt:lpstr>
      <vt:lpstr>Two Mini Charts + Commentary</vt:lpstr>
      <vt:lpstr>Mekko Chart + RHS Panel</vt:lpstr>
      <vt:lpstr>Chart + Four Big Numbers</vt:lpstr>
      <vt:lpstr>Pie Chart + Detail List</vt:lpstr>
      <vt:lpstr>Bubble Matrix + Key Highlights</vt:lpstr>
      <vt:lpstr>Chart + KPI Percentages</vt:lpstr>
      <vt:lpstr>Progress Bars + Call-outs</vt:lpstr>
      <vt:lpstr>Red–Green Comparison Table</vt:lpstr>
      <vt:lpstr>Doughnut Slides</vt:lpstr>
      <vt:lpstr>Three Column Big Numbers</vt:lpstr>
      <vt:lpstr>Two Rows and One Column Numbers</vt:lpstr>
      <vt:lpstr>Text Column + 2x2 Numbers</vt:lpstr>
      <vt:lpstr>One Chart + 4 Big Numbers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Tom Lim</dc:creator>
  <cp:lastModifiedBy>Tom Lim</cp:lastModifiedBy>
  <cp:revision>115</cp:revision>
  <dcterms:created xsi:type="dcterms:W3CDTF">2026-05-18T14:07:40Z</dcterms:created>
  <dcterms:modified xsi:type="dcterms:W3CDTF">2026-06-12T22:18:23Z</dcterms:modified>
</cp:coreProperties>
</file>